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1"/>
  </p:notesMasterIdLst>
  <p:sldIdLst>
    <p:sldId id="309" r:id="rId2"/>
    <p:sldId id="256" r:id="rId3"/>
    <p:sldId id="307" r:id="rId4"/>
    <p:sldId id="296" r:id="rId5"/>
    <p:sldId id="259" r:id="rId6"/>
    <p:sldId id="261" r:id="rId7"/>
    <p:sldId id="298" r:id="rId8"/>
    <p:sldId id="299" r:id="rId9"/>
    <p:sldId id="257" r:id="rId10"/>
    <p:sldId id="300" r:id="rId11"/>
    <p:sldId id="297" r:id="rId12"/>
    <p:sldId id="302" r:id="rId13"/>
    <p:sldId id="303" r:id="rId14"/>
    <p:sldId id="304" r:id="rId15"/>
    <p:sldId id="271" r:id="rId16"/>
    <p:sldId id="305" r:id="rId17"/>
    <p:sldId id="306" r:id="rId18"/>
    <p:sldId id="260" r:id="rId19"/>
    <p:sldId id="262" r:id="rId20"/>
  </p:sldIdLst>
  <p:sldSz cx="9144000" cy="5143500" type="screen16x9"/>
  <p:notesSz cx="6858000" cy="9144000"/>
  <p:embeddedFontLst>
    <p:embeddedFont>
      <p:font typeface="Nunito SemiBold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matic SC" panose="020B0604020202020204" charset="-79"/>
      <p:regular r:id="rId30"/>
      <p:bold r:id="rId31"/>
    </p:embeddedFont>
    <p:embeddedFont>
      <p:font typeface="Nunito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0C35A8-31EE-4B06-98D1-F3640B604409}">
  <a:tblStyle styleId="{2C0C35A8-31EE-4B06-98D1-F3640B6044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12D37EB-A914-4A42-9CBE-EA1083F15C1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/>
    <p:restoredTop sz="94712"/>
  </p:normalViewPr>
  <p:slideViewPr>
    <p:cSldViewPr snapToGrid="0" snapToObjects="1">
      <p:cViewPr varScale="1">
        <p:scale>
          <a:sx n="92" d="100"/>
          <a:sy n="92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434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2086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565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97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2910561" y="377935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4390454" y="411302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8624662" y="175710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4654424" y="455549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_1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7" r:id="rId7"/>
    <p:sldLayoutId id="2147483659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https://scontent-xsp1-3.xx.fbcdn.net/v/t1.15752-0/s320x320/49625810_539241656571557_7875653643452547072_n.jpg?_nc_cat=107&amp;ccb=1-3&amp;_nc_sid=aee45a&amp;_nc_ohc=OfaFpQLuWFMAX9a3Pqq&amp;_nc_ht=scontent-xsp1-3.xx&amp;oh=cd95c084c6e3c8c2efd4c6666380f762&amp;oe=60F93074" TargetMode="External"/><Relationship Id="rId7" Type="http://schemas.openxmlformats.org/officeDocument/2006/relationships/image" Target="https://tse4.mm.bing.net/th?id=OIP.bedsPyqocG6wCZL99ZjAtwHaHa&amp;pid=Api&amp;P=0&amp;w=300&amp;h=30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https://scontent-xsp1-2.xx.fbcdn.net/v/t1.15752-0/p206x206/141024696_828775737978791_9146514375318247284_n.jpg?_nc_cat=104&amp;ccb=1-3&amp;_nc_sid=aee45a&amp;_nc_ohc=6udMpQJYnq4AX9v7NGP&amp;_nc_ht=scontent-xsp1-2.xx&amp;oh=da113761e67f043a3f9f67ac29a81766&amp;oe=60F9E4CF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A36550-F5CE-4D44-9F55-9ADA72DF0D69}"/>
              </a:ext>
            </a:extLst>
          </p:cNvPr>
          <p:cNvSpPr txBox="1"/>
          <p:nvPr/>
        </p:nvSpPr>
        <p:spPr>
          <a:xfrm>
            <a:off x="1714666" y="1826729"/>
            <a:ext cx="5926301" cy="228524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x-none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GIẢNG TRỰC TUYẾN </a:t>
            </a:r>
          </a:p>
          <a:p>
            <a:pPr algn="ctr"/>
            <a:r>
              <a:rPr lang="x-none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NGỮ VĂN 6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3. Tiết 36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 HÀNH TIẾNG VIỆT</a:t>
            </a:r>
            <a:endParaRPr lang="x-none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C60A475E-2F2C-5E4F-9130-99E48C289D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3735" y="706865"/>
            <a:ext cx="636531" cy="8694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A9B784-3AFD-514B-93D8-FC3AF4947775}"/>
              </a:ext>
            </a:extLst>
          </p:cNvPr>
          <p:cNvSpPr txBox="1"/>
          <p:nvPr/>
        </p:nvSpPr>
        <p:spPr>
          <a:xfrm>
            <a:off x="2403113" y="0"/>
            <a:ext cx="4745290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x-none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THCS LONG BIÊN</a:t>
            </a:r>
          </a:p>
        </p:txBody>
      </p:sp>
    </p:spTree>
    <p:extLst>
      <p:ext uri="{BB962C8B-B14F-4D97-AF65-F5344CB8AC3E}">
        <p14:creationId xmlns:p14="http://schemas.microsoft.com/office/powerpoint/2010/main" val="401984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E7E002-75CA-4644-979F-03952A1C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 (</a:t>
            </a:r>
            <a:r>
              <a:rPr lang="en-VN">
                <a:latin typeface="Times New Roman" panose="02020603050405020304" pitchFamily="18" charset="0"/>
                <a:cs typeface="Times New Roman" panose="02020603050405020304" pitchFamily="18" charset="0"/>
              </a:rPr>
              <a:t>TR.74</a:t>
            </a:r>
            <a:r>
              <a:rPr lang="en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Làm bài cá nhân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oogle Shape;897;p52">
            <a:extLst>
              <a:ext uri="{FF2B5EF4-FFF2-40B4-BE49-F238E27FC236}">
                <a16:creationId xmlns:a16="http://schemas.microsoft.com/office/drawing/2014/main" id="{58DB3278-59C4-204F-B3EA-F635A69C465B}"/>
              </a:ext>
            </a:extLst>
          </p:cNvPr>
          <p:cNvGrpSpPr/>
          <p:nvPr/>
        </p:nvGrpSpPr>
        <p:grpSpPr>
          <a:xfrm>
            <a:off x="899567" y="1630802"/>
            <a:ext cx="1899651" cy="1833163"/>
            <a:chOff x="9901824" y="937343"/>
            <a:chExt cx="744273" cy="793950"/>
          </a:xfrm>
        </p:grpSpPr>
        <p:grpSp>
          <p:nvGrpSpPr>
            <p:cNvPr id="14" name="Google Shape;898;p52">
              <a:extLst>
                <a:ext uri="{FF2B5EF4-FFF2-40B4-BE49-F238E27FC236}">
                  <a16:creationId xmlns:a16="http://schemas.microsoft.com/office/drawing/2014/main" id="{2E317629-EDC0-F447-8EAF-0255E9DD25BF}"/>
                </a:ext>
              </a:extLst>
            </p:cNvPr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31" name="Google Shape;899;p52">
                <a:extLst>
                  <a:ext uri="{FF2B5EF4-FFF2-40B4-BE49-F238E27FC236}">
                    <a16:creationId xmlns:a16="http://schemas.microsoft.com/office/drawing/2014/main" id="{4853BDDC-2789-CB4C-AA76-507E159D7337}"/>
                  </a:ext>
                </a:extLst>
              </p:cNvPr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900;p52">
                <a:extLst>
                  <a:ext uri="{FF2B5EF4-FFF2-40B4-BE49-F238E27FC236}">
                    <a16:creationId xmlns:a16="http://schemas.microsoft.com/office/drawing/2014/main" id="{9433FA7C-04F2-D142-8B68-56D717FA2F63}"/>
                  </a:ext>
                </a:extLst>
              </p:cNvPr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901;p52">
                <a:extLst>
                  <a:ext uri="{FF2B5EF4-FFF2-40B4-BE49-F238E27FC236}">
                    <a16:creationId xmlns:a16="http://schemas.microsoft.com/office/drawing/2014/main" id="{272D7069-BB9C-1C47-B864-13D7C216012C}"/>
                  </a:ext>
                </a:extLst>
              </p:cNvPr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902;p52">
                <a:extLst>
                  <a:ext uri="{FF2B5EF4-FFF2-40B4-BE49-F238E27FC236}">
                    <a16:creationId xmlns:a16="http://schemas.microsoft.com/office/drawing/2014/main" id="{415F69CF-63B6-6B4A-8D4C-73A41BADB00D}"/>
                  </a:ext>
                </a:extLst>
              </p:cNvPr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903;p52">
                <a:extLst>
                  <a:ext uri="{FF2B5EF4-FFF2-40B4-BE49-F238E27FC236}">
                    <a16:creationId xmlns:a16="http://schemas.microsoft.com/office/drawing/2014/main" id="{E5AAC58D-6626-1945-A15F-18831F0969E0}"/>
                  </a:ext>
                </a:extLst>
              </p:cNvPr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904;p52">
                <a:extLst>
                  <a:ext uri="{FF2B5EF4-FFF2-40B4-BE49-F238E27FC236}">
                    <a16:creationId xmlns:a16="http://schemas.microsoft.com/office/drawing/2014/main" id="{F13E2C87-62B5-D34C-81C5-716A1BFEE941}"/>
                  </a:ext>
                </a:extLst>
              </p:cNvPr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905;p52">
                <a:extLst>
                  <a:ext uri="{FF2B5EF4-FFF2-40B4-BE49-F238E27FC236}">
                    <a16:creationId xmlns:a16="http://schemas.microsoft.com/office/drawing/2014/main" id="{070F76FC-92F3-2043-99C8-1315916AB205}"/>
                  </a:ext>
                </a:extLst>
              </p:cNvPr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906;p52">
                <a:extLst>
                  <a:ext uri="{FF2B5EF4-FFF2-40B4-BE49-F238E27FC236}">
                    <a16:creationId xmlns:a16="http://schemas.microsoft.com/office/drawing/2014/main" id="{5C82C0BE-8C53-3B44-AB2E-7424B394118E}"/>
                  </a:ext>
                </a:extLst>
              </p:cNvPr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907;p52">
                <a:extLst>
                  <a:ext uri="{FF2B5EF4-FFF2-40B4-BE49-F238E27FC236}">
                    <a16:creationId xmlns:a16="http://schemas.microsoft.com/office/drawing/2014/main" id="{4ED95414-6952-A845-B5DC-022F4A300EF6}"/>
                  </a:ext>
                </a:extLst>
              </p:cNvPr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908;p52">
                <a:extLst>
                  <a:ext uri="{FF2B5EF4-FFF2-40B4-BE49-F238E27FC236}">
                    <a16:creationId xmlns:a16="http://schemas.microsoft.com/office/drawing/2014/main" id="{AEE73774-E8A5-AC4D-928A-C1FAA685F8D9}"/>
                  </a:ext>
                </a:extLst>
              </p:cNvPr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" name="Google Shape;909;p52">
              <a:extLst>
                <a:ext uri="{FF2B5EF4-FFF2-40B4-BE49-F238E27FC236}">
                  <a16:creationId xmlns:a16="http://schemas.microsoft.com/office/drawing/2014/main" id="{97110A2B-9946-114D-BCA7-EAAD61A1EF0F}"/>
                </a:ext>
              </a:extLst>
            </p:cNvPr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910;p52">
              <a:extLst>
                <a:ext uri="{FF2B5EF4-FFF2-40B4-BE49-F238E27FC236}">
                  <a16:creationId xmlns:a16="http://schemas.microsoft.com/office/drawing/2014/main" id="{CE678F21-9B13-5F4D-B326-68B464139C47}"/>
                </a:ext>
              </a:extLst>
            </p:cNvPr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911;p52">
              <a:extLst>
                <a:ext uri="{FF2B5EF4-FFF2-40B4-BE49-F238E27FC236}">
                  <a16:creationId xmlns:a16="http://schemas.microsoft.com/office/drawing/2014/main" id="{A496E1A7-DDC8-EA42-93EB-2798C8072CBA}"/>
                </a:ext>
              </a:extLst>
            </p:cNvPr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912;p52">
              <a:extLst>
                <a:ext uri="{FF2B5EF4-FFF2-40B4-BE49-F238E27FC236}">
                  <a16:creationId xmlns:a16="http://schemas.microsoft.com/office/drawing/2014/main" id="{9C61CE39-0519-F045-A30A-BC5AA385F00E}"/>
                </a:ext>
              </a:extLst>
            </p:cNvPr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913;p52">
              <a:extLst>
                <a:ext uri="{FF2B5EF4-FFF2-40B4-BE49-F238E27FC236}">
                  <a16:creationId xmlns:a16="http://schemas.microsoft.com/office/drawing/2014/main" id="{97C048BF-EBB3-D14B-93F5-E91D0BA0961F}"/>
                </a:ext>
              </a:extLst>
            </p:cNvPr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914;p52">
              <a:extLst>
                <a:ext uri="{FF2B5EF4-FFF2-40B4-BE49-F238E27FC236}">
                  <a16:creationId xmlns:a16="http://schemas.microsoft.com/office/drawing/2014/main" id="{C05041EB-5737-CE43-8708-4C62CEB75364}"/>
                </a:ext>
              </a:extLst>
            </p:cNvPr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131CE8A-B5B5-F847-9120-246304B4163A}"/>
              </a:ext>
            </a:extLst>
          </p:cNvPr>
          <p:cNvSpPr txBox="1"/>
          <p:nvPr/>
        </p:nvSpPr>
        <p:spPr>
          <a:xfrm>
            <a:off x="3991103" y="1455485"/>
            <a:ext cx="37729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i="1" dirty="0"/>
              <a:t>Tìm trong VB “Gió lạnh đầu mùa” hai câu văn có vị ngữ là một chuỗi cụm động từ và cho biết tác dụng của các diễn đạt đó.</a:t>
            </a:r>
          </a:p>
        </p:txBody>
      </p:sp>
    </p:spTree>
    <p:extLst>
      <p:ext uri="{BB962C8B-B14F-4D97-AF65-F5344CB8AC3E}">
        <p14:creationId xmlns:p14="http://schemas.microsoft.com/office/powerpoint/2010/main" val="161046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375" y="485450"/>
            <a:ext cx="6426300" cy="396300"/>
          </a:xfrm>
        </p:spPr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 (TR.74)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83B431-4824-2140-A689-2726FCFAA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869284"/>
              </p:ext>
            </p:extLst>
          </p:nvPr>
        </p:nvGraphicFramePr>
        <p:xfrm>
          <a:off x="579874" y="1057447"/>
          <a:ext cx="7992626" cy="3635928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543383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3111021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313649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3024573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841650"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Cụm ĐT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ĐT trung tâm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Ý nghĩa mà ĐT đó được bổ sung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1582302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VN" sz="2200" dirty="0"/>
                        <a:t>- </a:t>
                      </a:r>
                      <a:r>
                        <a:rPr lang="en-VN" sz="2200" u="sng" dirty="0"/>
                        <a:t>Nhìn</a:t>
                      </a:r>
                      <a:r>
                        <a:rPr lang="en-VN" sz="2200" dirty="0"/>
                        <a:t> </a:t>
                      </a:r>
                      <a:r>
                        <a:rPr lang="en-VN" sz="2200" u="sng" dirty="0"/>
                        <a:t>ra ngoài sân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VN" sz="2200"/>
                        <a:t>- </a:t>
                      </a:r>
                      <a:r>
                        <a:rPr lang="en-VN" sz="2200" u="sng" smtClean="0"/>
                        <a:t>Thấy</a:t>
                      </a:r>
                      <a:r>
                        <a:rPr lang="en-VN" sz="2200" smtClean="0"/>
                        <a:t> </a:t>
                      </a:r>
                      <a:r>
                        <a:rPr lang="en-VN" sz="2200" u="sng" dirty="0"/>
                        <a:t>đất khô trắng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b="1" dirty="0"/>
                        <a:t>Nhìn</a:t>
                      </a:r>
                    </a:p>
                    <a:p>
                      <a:pPr algn="ctr"/>
                      <a:r>
                        <a:rPr lang="en-VN" sz="2200" b="1" dirty="0"/>
                        <a:t>Thấy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VN" sz="2200" dirty="0"/>
                        <a:t>- Hướng, địa điểm của hành động</a:t>
                      </a:r>
                      <a:r>
                        <a:rPr lang="en-VN" sz="2200" i="1" dirty="0"/>
                        <a:t> nhìn</a:t>
                      </a:r>
                    </a:p>
                    <a:p>
                      <a:pPr algn="just"/>
                      <a:r>
                        <a:rPr lang="en-VN" sz="2200" i="0" dirty="0"/>
                        <a:t>- Đối tượng của hành động </a:t>
                      </a:r>
                      <a:r>
                        <a:rPr lang="en-VN" sz="2200" i="1" dirty="0"/>
                        <a:t>thấy.</a:t>
                      </a:r>
                      <a:endParaRPr lang="en-VN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  <a:tr h="1211976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VN" sz="2200" dirty="0"/>
                        <a:t>- </a:t>
                      </a:r>
                      <a:r>
                        <a:rPr lang="en-VN" sz="2200" u="sng" dirty="0"/>
                        <a:t>Lật</a:t>
                      </a:r>
                      <a:r>
                        <a:rPr lang="en-VN" sz="2200" dirty="0"/>
                        <a:t> </a:t>
                      </a:r>
                      <a:r>
                        <a:rPr lang="en-VN" sz="2200" u="sng" dirty="0"/>
                        <a:t>cái vỉ buồm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VN" sz="2200" smtClean="0"/>
                        <a:t>-</a:t>
                      </a:r>
                      <a:r>
                        <a:rPr lang="en-US" sz="2200" smtClean="0"/>
                        <a:t> </a:t>
                      </a:r>
                      <a:r>
                        <a:rPr lang="en-VN" sz="2200" u="sng" smtClean="0"/>
                        <a:t>Lục</a:t>
                      </a:r>
                      <a:r>
                        <a:rPr lang="en-VN" sz="2200" smtClean="0"/>
                        <a:t> </a:t>
                      </a:r>
                      <a:r>
                        <a:rPr lang="en-VN" sz="2200" u="sng" dirty="0"/>
                        <a:t>đống quần áo rét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b="1" dirty="0"/>
                        <a:t>Lật</a:t>
                      </a:r>
                    </a:p>
                    <a:p>
                      <a:pPr algn="ctr"/>
                      <a:r>
                        <a:rPr lang="en-VN" sz="2200" b="1" dirty="0"/>
                        <a:t>Lục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Đối tượng của hành động</a:t>
                      </a:r>
                      <a:r>
                        <a:rPr lang="en-VN" sz="2200" i="1" dirty="0"/>
                        <a:t> lật, lục</a:t>
                      </a:r>
                      <a:endParaRPr lang="en-VN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162516"/>
                  </a:ext>
                </a:extLst>
              </a:tr>
            </a:tbl>
          </a:graphicData>
        </a:graphic>
      </p:graphicFrame>
      <p:sp>
        <p:nvSpPr>
          <p:cNvPr id="6" name="Curved Right Arrow 5"/>
          <p:cNvSpPr/>
          <p:nvPr/>
        </p:nvSpPr>
        <p:spPr>
          <a:xfrm rot="5400000">
            <a:off x="2467839" y="1366408"/>
            <a:ext cx="228597" cy="156902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rot="5400000">
            <a:off x="2256557" y="2848844"/>
            <a:ext cx="228597" cy="156902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 rot="10800000">
            <a:off x="1520529" y="3167663"/>
            <a:ext cx="1901536" cy="1756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 rot="10800000">
            <a:off x="1520527" y="4617509"/>
            <a:ext cx="1413169" cy="25156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14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 (TR.74)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83B431-4824-2140-A689-2726FCFAA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210629"/>
              </p:ext>
            </p:extLst>
          </p:nvPr>
        </p:nvGraphicFramePr>
        <p:xfrm>
          <a:off x="811500" y="1556327"/>
          <a:ext cx="7520999" cy="2644516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746367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2692399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236133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2846100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1074469"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Cụm ĐT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ĐT trung tâm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Ý nghĩa mà ĐT đó được bổ sung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1547236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n-VN" sz="2200" u="sng" dirty="0"/>
                        <a:t>Hăm hở</a:t>
                      </a:r>
                      <a:r>
                        <a:rPr lang="en-VN" sz="2200" dirty="0"/>
                        <a:t> </a:t>
                      </a:r>
                      <a:r>
                        <a:rPr lang="en-VN" sz="2200" u="sng" dirty="0"/>
                        <a:t>chạy</a:t>
                      </a:r>
                      <a:r>
                        <a:rPr lang="en-VN" sz="2200" dirty="0"/>
                        <a:t> </a:t>
                      </a:r>
                      <a:r>
                        <a:rPr lang="en-VN" sz="2200" u="sng" dirty="0"/>
                        <a:t>về nhà lấy quần áo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Chạy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/>
                        <a:t>C</a:t>
                      </a:r>
                      <a:r>
                        <a:rPr lang="en-VN" sz="2200" dirty="0"/>
                        <a:t>ách thức, hướng, địa điểm, mục đích của hành động</a:t>
                      </a:r>
                      <a:r>
                        <a:rPr lang="en-VN" sz="2200" i="1" dirty="0"/>
                        <a:t> chạy</a:t>
                      </a:r>
                      <a:endParaRPr lang="en-VN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</a:tbl>
          </a:graphicData>
        </a:graphic>
      </p:graphicFrame>
      <p:sp>
        <p:nvSpPr>
          <p:cNvPr id="5" name="Curved Down Arrow 4"/>
          <p:cNvSpPr/>
          <p:nvPr/>
        </p:nvSpPr>
        <p:spPr>
          <a:xfrm>
            <a:off x="2286000" y="2805545"/>
            <a:ext cx="904009" cy="14547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Up Arrow 5"/>
          <p:cNvSpPr/>
          <p:nvPr/>
        </p:nvSpPr>
        <p:spPr>
          <a:xfrm rot="10800000">
            <a:off x="3449781" y="2905299"/>
            <a:ext cx="571500" cy="17664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2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 (TR.74)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5" name="Google Shape;727;p50">
            <a:extLst>
              <a:ext uri="{FF2B5EF4-FFF2-40B4-BE49-F238E27FC236}">
                <a16:creationId xmlns:a16="http://schemas.microsoft.com/office/drawing/2014/main" id="{062150FE-86A9-534B-935B-C94023C93C08}"/>
              </a:ext>
            </a:extLst>
          </p:cNvPr>
          <p:cNvSpPr/>
          <p:nvPr/>
        </p:nvSpPr>
        <p:spPr>
          <a:xfrm>
            <a:off x="883375" y="1410295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9E4067-FA62-454C-907E-8B424D8DA826}"/>
              </a:ext>
            </a:extLst>
          </p:cNvPr>
          <p:cNvSpPr txBox="1"/>
          <p:nvPr/>
        </p:nvSpPr>
        <p:spPr>
          <a:xfrm>
            <a:off x="1799976" y="1355662"/>
            <a:ext cx="4668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/>
              <a:t>Tìm một cụm tính từ trong truyện “Gió lạnh đầu mùa”</a:t>
            </a:r>
          </a:p>
        </p:txBody>
      </p:sp>
      <p:sp>
        <p:nvSpPr>
          <p:cNvPr id="7" name="Google Shape;727;p50">
            <a:extLst>
              <a:ext uri="{FF2B5EF4-FFF2-40B4-BE49-F238E27FC236}">
                <a16:creationId xmlns:a16="http://schemas.microsoft.com/office/drawing/2014/main" id="{B8AB9245-C8E6-F443-AAFA-4865DD1AC148}"/>
              </a:ext>
            </a:extLst>
          </p:cNvPr>
          <p:cNvSpPr/>
          <p:nvPr/>
        </p:nvSpPr>
        <p:spPr>
          <a:xfrm>
            <a:off x="1374442" y="2364402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332EB-8A2B-F945-BCD2-073478A3F004}"/>
              </a:ext>
            </a:extLst>
          </p:cNvPr>
          <p:cNvSpPr txBox="1"/>
          <p:nvPr/>
        </p:nvSpPr>
        <p:spPr>
          <a:xfrm>
            <a:off x="2291043" y="2578586"/>
            <a:ext cx="558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/>
              <a:t>Xác định tính từ trung tâm</a:t>
            </a:r>
          </a:p>
        </p:txBody>
      </p:sp>
      <p:sp>
        <p:nvSpPr>
          <p:cNvPr id="9" name="Google Shape;727;p50">
            <a:extLst>
              <a:ext uri="{FF2B5EF4-FFF2-40B4-BE49-F238E27FC236}">
                <a16:creationId xmlns:a16="http://schemas.microsoft.com/office/drawing/2014/main" id="{77F11489-7B14-1548-BF94-6BC9D2D1C6E7}"/>
              </a:ext>
            </a:extLst>
          </p:cNvPr>
          <p:cNvSpPr/>
          <p:nvPr/>
        </p:nvSpPr>
        <p:spPr>
          <a:xfrm>
            <a:off x="1898261" y="3336712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4BD230-5E0D-B64E-AD38-8488E5A30D54}"/>
              </a:ext>
            </a:extLst>
          </p:cNvPr>
          <p:cNvSpPr txBox="1"/>
          <p:nvPr/>
        </p:nvSpPr>
        <p:spPr>
          <a:xfrm>
            <a:off x="2814863" y="3550896"/>
            <a:ext cx="5065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dirty="0"/>
              <a:t>Tạo ra ba cụm tính từ khác từ tính từ trung tâm đó</a:t>
            </a:r>
          </a:p>
        </p:txBody>
      </p:sp>
    </p:spTree>
    <p:extLst>
      <p:ext uri="{BB962C8B-B14F-4D97-AF65-F5344CB8AC3E}">
        <p14:creationId xmlns:p14="http://schemas.microsoft.com/office/powerpoint/2010/main" val="61099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5 (TR.74,75)  THẢO LUẬN NHÓM ĐÔI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1734EA12-816C-884A-9792-F0EBD75F0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909260"/>
              </p:ext>
            </p:extLst>
          </p:nvPr>
        </p:nvGraphicFramePr>
        <p:xfrm>
          <a:off x="630674" y="1577762"/>
          <a:ext cx="7412660" cy="2621280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735616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2653615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218327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2805102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500112"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Cụm 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TT trung tâm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Ý nghĩa mà TT đó được bổ sung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VN" sz="2200" dirty="0"/>
                    </a:p>
                    <a:p>
                      <a:pPr algn="just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VN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2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VN" sz="2200" dirty="0"/>
                    </a:p>
                    <a:p>
                      <a:pPr algn="just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162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44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6947CE05-F763-3044-9944-988601C7C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7628"/>
              </p:ext>
            </p:extLst>
          </p:nvPr>
        </p:nvGraphicFramePr>
        <p:xfrm>
          <a:off x="738670" y="655413"/>
          <a:ext cx="7666659" cy="3794760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760822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2744543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1260074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2901220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9622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VN" sz="2200" dirty="0"/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Cụm ĐT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ĐT trung tâm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Ý nghĩa mà ĐT đó được bổ sung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6938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VN" sz="2200" dirty="0"/>
                        <a:t>Trong hơn mọi khi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Trong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VN" sz="2200" dirty="0"/>
                        <a:t>PPS Bổ sung ý nghĩa so sánh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  <a:tr h="6938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VN" sz="2200" dirty="0"/>
                        <a:t>Rất nghèo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Nghèo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200" dirty="0"/>
                        <a:t>PPT bổ sung ý nghĩa chỉ mức độ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16251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6 (TR. 75)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56DDF7-02BB-4941-8C89-EECE5DD44C36}"/>
              </a:ext>
            </a:extLst>
          </p:cNvPr>
          <p:cNvGrpSpPr/>
          <p:nvPr/>
        </p:nvGrpSpPr>
        <p:grpSpPr>
          <a:xfrm rot="1081290">
            <a:off x="529761" y="1501178"/>
            <a:ext cx="580498" cy="619268"/>
            <a:chOff x="5814965" y="2120265"/>
            <a:chExt cx="853241" cy="1103829"/>
          </a:xfrm>
        </p:grpSpPr>
        <p:sp>
          <p:nvSpPr>
            <p:cNvPr id="6" name="Google Shape;848;p59">
              <a:extLst>
                <a:ext uri="{FF2B5EF4-FFF2-40B4-BE49-F238E27FC236}">
                  <a16:creationId xmlns:a16="http://schemas.microsoft.com/office/drawing/2014/main" id="{FB3CBD03-A2CE-304F-9A5F-5D7220220F1E}"/>
                </a:ext>
              </a:extLst>
            </p:cNvPr>
            <p:cNvSpPr/>
            <p:nvPr/>
          </p:nvSpPr>
          <p:spPr>
            <a:xfrm>
              <a:off x="6014327" y="2537175"/>
              <a:ext cx="255157" cy="685651"/>
            </a:xfrm>
            <a:custGeom>
              <a:avLst/>
              <a:gdLst/>
              <a:ahLst/>
              <a:cxnLst/>
              <a:rect l="l" t="t" r="r" b="b"/>
              <a:pathLst>
                <a:path w="6265" h="16229" extrusionOk="0">
                  <a:moveTo>
                    <a:pt x="5982" y="0"/>
                  </a:moveTo>
                  <a:cubicBezTo>
                    <a:pt x="5852" y="0"/>
                    <a:pt x="5737" y="100"/>
                    <a:pt x="5719" y="232"/>
                  </a:cubicBezTo>
                  <a:lnTo>
                    <a:pt x="3918" y="14266"/>
                  </a:lnTo>
                  <a:cubicBezTo>
                    <a:pt x="3812" y="15095"/>
                    <a:pt x="3105" y="15697"/>
                    <a:pt x="2298" y="15697"/>
                  </a:cubicBezTo>
                  <a:cubicBezTo>
                    <a:pt x="2229" y="15697"/>
                    <a:pt x="2159" y="15693"/>
                    <a:pt x="2088" y="15684"/>
                  </a:cubicBezTo>
                  <a:cubicBezTo>
                    <a:pt x="1198" y="15569"/>
                    <a:pt x="566" y="14745"/>
                    <a:pt x="681" y="13854"/>
                  </a:cubicBezTo>
                  <a:lnTo>
                    <a:pt x="709" y="13576"/>
                  </a:lnTo>
                  <a:cubicBezTo>
                    <a:pt x="728" y="13432"/>
                    <a:pt x="632" y="13298"/>
                    <a:pt x="479" y="13279"/>
                  </a:cubicBezTo>
                  <a:cubicBezTo>
                    <a:pt x="468" y="13278"/>
                    <a:pt x="457" y="13277"/>
                    <a:pt x="445" y="13277"/>
                  </a:cubicBezTo>
                  <a:cubicBezTo>
                    <a:pt x="315" y="13277"/>
                    <a:pt x="200" y="13377"/>
                    <a:pt x="182" y="13509"/>
                  </a:cubicBezTo>
                  <a:lnTo>
                    <a:pt x="153" y="13787"/>
                  </a:lnTo>
                  <a:cubicBezTo>
                    <a:pt x="0" y="14965"/>
                    <a:pt x="834" y="16057"/>
                    <a:pt x="2022" y="16210"/>
                  </a:cubicBezTo>
                  <a:cubicBezTo>
                    <a:pt x="2115" y="16222"/>
                    <a:pt x="2207" y="16228"/>
                    <a:pt x="2299" y="16228"/>
                  </a:cubicBezTo>
                  <a:cubicBezTo>
                    <a:pt x="3366" y="16228"/>
                    <a:pt x="4304" y="15428"/>
                    <a:pt x="4445" y="14343"/>
                  </a:cubicBezTo>
                  <a:lnTo>
                    <a:pt x="6246" y="309"/>
                  </a:lnTo>
                  <a:cubicBezTo>
                    <a:pt x="6265" y="156"/>
                    <a:pt x="6160" y="22"/>
                    <a:pt x="6016" y="2"/>
                  </a:cubicBezTo>
                  <a:cubicBezTo>
                    <a:pt x="6004" y="1"/>
                    <a:pt x="5993" y="0"/>
                    <a:pt x="5982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49;p59">
              <a:extLst>
                <a:ext uri="{FF2B5EF4-FFF2-40B4-BE49-F238E27FC236}">
                  <a16:creationId xmlns:a16="http://schemas.microsoft.com/office/drawing/2014/main" id="{B790A986-6C5D-D142-9C51-5FF26410A930}"/>
                </a:ext>
              </a:extLst>
            </p:cNvPr>
            <p:cNvSpPr/>
            <p:nvPr/>
          </p:nvSpPr>
          <p:spPr>
            <a:xfrm>
              <a:off x="6015875" y="2535950"/>
              <a:ext cx="255197" cy="688144"/>
            </a:xfrm>
            <a:custGeom>
              <a:avLst/>
              <a:gdLst/>
              <a:ahLst/>
              <a:cxnLst/>
              <a:rect l="l" t="t" r="r" b="b"/>
              <a:pathLst>
                <a:path w="6266" h="16288" extrusionOk="0">
                  <a:moveTo>
                    <a:pt x="5945" y="67"/>
                  </a:moveTo>
                  <a:cubicBezTo>
                    <a:pt x="5956" y="67"/>
                    <a:pt x="5967" y="68"/>
                    <a:pt x="5978" y="70"/>
                  </a:cubicBezTo>
                  <a:cubicBezTo>
                    <a:pt x="6103" y="89"/>
                    <a:pt x="6189" y="204"/>
                    <a:pt x="6179" y="329"/>
                  </a:cubicBezTo>
                  <a:lnTo>
                    <a:pt x="4369" y="14362"/>
                  </a:lnTo>
                  <a:cubicBezTo>
                    <a:pt x="4302" y="14927"/>
                    <a:pt x="4014" y="15425"/>
                    <a:pt x="3564" y="15779"/>
                  </a:cubicBezTo>
                  <a:cubicBezTo>
                    <a:pt x="3182" y="16066"/>
                    <a:pt x="2734" y="16220"/>
                    <a:pt x="2269" y="16220"/>
                  </a:cubicBezTo>
                  <a:cubicBezTo>
                    <a:pt x="2174" y="16220"/>
                    <a:pt x="2079" y="16214"/>
                    <a:pt x="1984" y="16201"/>
                  </a:cubicBezTo>
                  <a:cubicBezTo>
                    <a:pt x="1418" y="16134"/>
                    <a:pt x="920" y="15847"/>
                    <a:pt x="575" y="15396"/>
                  </a:cubicBezTo>
                  <a:cubicBezTo>
                    <a:pt x="221" y="14946"/>
                    <a:pt x="68" y="14381"/>
                    <a:pt x="144" y="13816"/>
                  </a:cubicBezTo>
                  <a:lnTo>
                    <a:pt x="183" y="13548"/>
                  </a:lnTo>
                  <a:cubicBezTo>
                    <a:pt x="192" y="13423"/>
                    <a:pt x="298" y="13337"/>
                    <a:pt x="413" y="13337"/>
                  </a:cubicBezTo>
                  <a:lnTo>
                    <a:pt x="441" y="13337"/>
                  </a:lnTo>
                  <a:cubicBezTo>
                    <a:pt x="566" y="13356"/>
                    <a:pt x="662" y="13471"/>
                    <a:pt x="643" y="13605"/>
                  </a:cubicBezTo>
                  <a:lnTo>
                    <a:pt x="604" y="13883"/>
                  </a:lnTo>
                  <a:cubicBezTo>
                    <a:pt x="489" y="14793"/>
                    <a:pt x="1131" y="15626"/>
                    <a:pt x="2050" y="15741"/>
                  </a:cubicBezTo>
                  <a:cubicBezTo>
                    <a:pt x="2121" y="15750"/>
                    <a:pt x="2192" y="15754"/>
                    <a:pt x="2262" y="15754"/>
                  </a:cubicBezTo>
                  <a:cubicBezTo>
                    <a:pt x="3086" y="15754"/>
                    <a:pt x="3803" y="15144"/>
                    <a:pt x="3909" y="14304"/>
                  </a:cubicBezTo>
                  <a:lnTo>
                    <a:pt x="5710" y="271"/>
                  </a:lnTo>
                  <a:cubicBezTo>
                    <a:pt x="5720" y="204"/>
                    <a:pt x="5758" y="156"/>
                    <a:pt x="5805" y="118"/>
                  </a:cubicBezTo>
                  <a:cubicBezTo>
                    <a:pt x="5846" y="86"/>
                    <a:pt x="5892" y="67"/>
                    <a:pt x="5945" y="67"/>
                  </a:cubicBezTo>
                  <a:close/>
                  <a:moveTo>
                    <a:pt x="5944" y="0"/>
                  </a:moveTo>
                  <a:cubicBezTo>
                    <a:pt x="5876" y="0"/>
                    <a:pt x="5815" y="20"/>
                    <a:pt x="5767" y="60"/>
                  </a:cubicBezTo>
                  <a:cubicBezTo>
                    <a:pt x="5700" y="108"/>
                    <a:pt x="5662" y="185"/>
                    <a:pt x="5652" y="261"/>
                  </a:cubicBezTo>
                  <a:lnTo>
                    <a:pt x="3842" y="14295"/>
                  </a:lnTo>
                  <a:cubicBezTo>
                    <a:pt x="3736" y="15097"/>
                    <a:pt x="3055" y="15688"/>
                    <a:pt x="2260" y="15688"/>
                  </a:cubicBezTo>
                  <a:cubicBezTo>
                    <a:pt x="2191" y="15688"/>
                    <a:pt x="2121" y="15684"/>
                    <a:pt x="2050" y="15674"/>
                  </a:cubicBezTo>
                  <a:cubicBezTo>
                    <a:pt x="1179" y="15569"/>
                    <a:pt x="556" y="14764"/>
                    <a:pt x="671" y="13883"/>
                  </a:cubicBezTo>
                  <a:lnTo>
                    <a:pt x="709" y="13615"/>
                  </a:lnTo>
                  <a:cubicBezTo>
                    <a:pt x="728" y="13452"/>
                    <a:pt x="613" y="13299"/>
                    <a:pt x="451" y="13280"/>
                  </a:cubicBezTo>
                  <a:cubicBezTo>
                    <a:pt x="439" y="13278"/>
                    <a:pt x="427" y="13278"/>
                    <a:pt x="415" y="13278"/>
                  </a:cubicBezTo>
                  <a:cubicBezTo>
                    <a:pt x="266" y="13278"/>
                    <a:pt x="133" y="13387"/>
                    <a:pt x="115" y="13538"/>
                  </a:cubicBezTo>
                  <a:lnTo>
                    <a:pt x="77" y="13806"/>
                  </a:lnTo>
                  <a:cubicBezTo>
                    <a:pt x="0" y="14391"/>
                    <a:pt x="164" y="14966"/>
                    <a:pt x="518" y="15435"/>
                  </a:cubicBezTo>
                  <a:cubicBezTo>
                    <a:pt x="882" y="15894"/>
                    <a:pt x="1399" y="16192"/>
                    <a:pt x="1974" y="16268"/>
                  </a:cubicBezTo>
                  <a:cubicBezTo>
                    <a:pt x="2070" y="16278"/>
                    <a:pt x="2165" y="16288"/>
                    <a:pt x="2261" y="16288"/>
                  </a:cubicBezTo>
                  <a:cubicBezTo>
                    <a:pt x="2740" y="16288"/>
                    <a:pt x="3210" y="16134"/>
                    <a:pt x="3602" y="15828"/>
                  </a:cubicBezTo>
                  <a:cubicBezTo>
                    <a:pt x="4062" y="15473"/>
                    <a:pt x="4359" y="14956"/>
                    <a:pt x="4436" y="14372"/>
                  </a:cubicBezTo>
                  <a:lnTo>
                    <a:pt x="6246" y="338"/>
                  </a:lnTo>
                  <a:cubicBezTo>
                    <a:pt x="6265" y="175"/>
                    <a:pt x="6150" y="22"/>
                    <a:pt x="5988" y="3"/>
                  </a:cubicBezTo>
                  <a:cubicBezTo>
                    <a:pt x="5973" y="1"/>
                    <a:pt x="5958" y="0"/>
                    <a:pt x="594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50;p59">
              <a:extLst>
                <a:ext uri="{FF2B5EF4-FFF2-40B4-BE49-F238E27FC236}">
                  <a16:creationId xmlns:a16="http://schemas.microsoft.com/office/drawing/2014/main" id="{71A4DB16-E0CA-FC46-B67D-0B04C77F37CB}"/>
                </a:ext>
              </a:extLst>
            </p:cNvPr>
            <p:cNvSpPr/>
            <p:nvPr/>
          </p:nvSpPr>
          <p:spPr>
            <a:xfrm>
              <a:off x="6297954" y="2228042"/>
              <a:ext cx="370252" cy="530641"/>
            </a:xfrm>
            <a:custGeom>
              <a:avLst/>
              <a:gdLst/>
              <a:ahLst/>
              <a:cxnLst/>
              <a:rect l="l" t="t" r="r" b="b"/>
              <a:pathLst>
                <a:path w="9091" h="12560" extrusionOk="0">
                  <a:moveTo>
                    <a:pt x="1" y="1"/>
                  </a:moveTo>
                  <a:cubicBezTo>
                    <a:pt x="4330" y="2549"/>
                    <a:pt x="2002" y="11678"/>
                    <a:pt x="2002" y="11678"/>
                  </a:cubicBezTo>
                  <a:cubicBezTo>
                    <a:pt x="3126" y="10829"/>
                    <a:pt x="4195" y="10405"/>
                    <a:pt x="5211" y="10405"/>
                  </a:cubicBezTo>
                  <a:cubicBezTo>
                    <a:pt x="6532" y="10405"/>
                    <a:pt x="7761" y="11124"/>
                    <a:pt x="8899" y="12560"/>
                  </a:cubicBezTo>
                  <a:cubicBezTo>
                    <a:pt x="8899" y="12560"/>
                    <a:pt x="9091" y="1055"/>
                    <a:pt x="1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51;p59">
              <a:extLst>
                <a:ext uri="{FF2B5EF4-FFF2-40B4-BE49-F238E27FC236}">
                  <a16:creationId xmlns:a16="http://schemas.microsoft.com/office/drawing/2014/main" id="{9048EEB0-E9E7-4642-B190-E87B3D45C026}"/>
                </a:ext>
              </a:extLst>
            </p:cNvPr>
            <p:cNvSpPr/>
            <p:nvPr/>
          </p:nvSpPr>
          <p:spPr>
            <a:xfrm>
              <a:off x="6291723" y="2226056"/>
              <a:ext cx="371433" cy="536683"/>
            </a:xfrm>
            <a:custGeom>
              <a:avLst/>
              <a:gdLst/>
              <a:ahLst/>
              <a:cxnLst/>
              <a:rect l="l" t="t" r="r" b="b"/>
              <a:pathLst>
                <a:path w="9120" h="12703" extrusionOk="0">
                  <a:moveTo>
                    <a:pt x="297" y="96"/>
                  </a:moveTo>
                  <a:lnTo>
                    <a:pt x="297" y="96"/>
                  </a:lnTo>
                  <a:cubicBezTo>
                    <a:pt x="2299" y="354"/>
                    <a:pt x="3994" y="1159"/>
                    <a:pt x="5355" y="2481"/>
                  </a:cubicBezTo>
                  <a:cubicBezTo>
                    <a:pt x="6466" y="3554"/>
                    <a:pt x="7347" y="4991"/>
                    <a:pt x="7979" y="6734"/>
                  </a:cubicBezTo>
                  <a:cubicBezTo>
                    <a:pt x="8947" y="9397"/>
                    <a:pt x="9024" y="11993"/>
                    <a:pt x="9024" y="12511"/>
                  </a:cubicBezTo>
                  <a:cubicBezTo>
                    <a:pt x="7903" y="11121"/>
                    <a:pt x="6676" y="10422"/>
                    <a:pt x="5365" y="10422"/>
                  </a:cubicBezTo>
                  <a:cubicBezTo>
                    <a:pt x="4358" y="10422"/>
                    <a:pt x="3305" y="10825"/>
                    <a:pt x="2203" y="11639"/>
                  </a:cubicBezTo>
                  <a:cubicBezTo>
                    <a:pt x="2318" y="11189"/>
                    <a:pt x="2778" y="9129"/>
                    <a:pt x="2807" y="6840"/>
                  </a:cubicBezTo>
                  <a:cubicBezTo>
                    <a:pt x="2845" y="4503"/>
                    <a:pt x="2433" y="1466"/>
                    <a:pt x="297" y="96"/>
                  </a:cubicBezTo>
                  <a:close/>
                  <a:moveTo>
                    <a:pt x="0" y="0"/>
                  </a:moveTo>
                  <a:lnTo>
                    <a:pt x="134" y="77"/>
                  </a:lnTo>
                  <a:cubicBezTo>
                    <a:pt x="2357" y="1380"/>
                    <a:pt x="2778" y="4473"/>
                    <a:pt x="2740" y="6840"/>
                  </a:cubicBezTo>
                  <a:cubicBezTo>
                    <a:pt x="2702" y="9407"/>
                    <a:pt x="2127" y="11687"/>
                    <a:pt x="2127" y="11715"/>
                  </a:cubicBezTo>
                  <a:lnTo>
                    <a:pt x="2098" y="11802"/>
                  </a:lnTo>
                  <a:lnTo>
                    <a:pt x="2174" y="11744"/>
                  </a:lnTo>
                  <a:cubicBezTo>
                    <a:pt x="3292" y="10902"/>
                    <a:pt x="4366" y="10481"/>
                    <a:pt x="5372" y="10481"/>
                  </a:cubicBezTo>
                  <a:cubicBezTo>
                    <a:pt x="5521" y="10481"/>
                    <a:pt x="5668" y="10490"/>
                    <a:pt x="5814" y="10508"/>
                  </a:cubicBezTo>
                  <a:cubicBezTo>
                    <a:pt x="6955" y="10652"/>
                    <a:pt x="8037" y="11370"/>
                    <a:pt x="9033" y="12626"/>
                  </a:cubicBezTo>
                  <a:lnTo>
                    <a:pt x="9090" y="12702"/>
                  </a:lnTo>
                  <a:lnTo>
                    <a:pt x="9090" y="12607"/>
                  </a:lnTo>
                  <a:cubicBezTo>
                    <a:pt x="9090" y="12577"/>
                    <a:pt x="9120" y="9694"/>
                    <a:pt x="8047" y="6715"/>
                  </a:cubicBezTo>
                  <a:cubicBezTo>
                    <a:pt x="7405" y="4962"/>
                    <a:pt x="6523" y="3516"/>
                    <a:pt x="5403" y="2433"/>
                  </a:cubicBezTo>
                  <a:cubicBezTo>
                    <a:pt x="4004" y="1063"/>
                    <a:pt x="2232" y="259"/>
                    <a:pt x="154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52;p59">
              <a:extLst>
                <a:ext uri="{FF2B5EF4-FFF2-40B4-BE49-F238E27FC236}">
                  <a16:creationId xmlns:a16="http://schemas.microsoft.com/office/drawing/2014/main" id="{FFC3818D-FE50-6B49-AB10-4088098EC3B7}"/>
                </a:ext>
              </a:extLst>
            </p:cNvPr>
            <p:cNvSpPr/>
            <p:nvPr/>
          </p:nvSpPr>
          <p:spPr>
            <a:xfrm>
              <a:off x="6098592" y="2228042"/>
              <a:ext cx="375750" cy="493421"/>
            </a:xfrm>
            <a:custGeom>
              <a:avLst/>
              <a:gdLst/>
              <a:ahLst/>
              <a:cxnLst/>
              <a:rect l="l" t="t" r="r" b="b"/>
              <a:pathLst>
                <a:path w="9226" h="11679" extrusionOk="0">
                  <a:moveTo>
                    <a:pt x="4896" y="1"/>
                  </a:moveTo>
                  <a:cubicBezTo>
                    <a:pt x="48" y="1361"/>
                    <a:pt x="0" y="10787"/>
                    <a:pt x="0" y="10787"/>
                  </a:cubicBezTo>
                  <a:cubicBezTo>
                    <a:pt x="1123" y="9939"/>
                    <a:pt x="2191" y="9515"/>
                    <a:pt x="3205" y="9515"/>
                  </a:cubicBezTo>
                  <a:cubicBezTo>
                    <a:pt x="4528" y="9515"/>
                    <a:pt x="5759" y="10236"/>
                    <a:pt x="6897" y="11678"/>
                  </a:cubicBezTo>
                  <a:cubicBezTo>
                    <a:pt x="6897" y="11678"/>
                    <a:pt x="9225" y="2549"/>
                    <a:pt x="4896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53;p59">
              <a:extLst>
                <a:ext uri="{FF2B5EF4-FFF2-40B4-BE49-F238E27FC236}">
                  <a16:creationId xmlns:a16="http://schemas.microsoft.com/office/drawing/2014/main" id="{114F76BD-D3F4-7F44-975F-EEB2E587B06C}"/>
                </a:ext>
              </a:extLst>
            </p:cNvPr>
            <p:cNvSpPr/>
            <p:nvPr/>
          </p:nvSpPr>
          <p:spPr>
            <a:xfrm>
              <a:off x="6097004" y="2226436"/>
              <a:ext cx="311768" cy="497814"/>
            </a:xfrm>
            <a:custGeom>
              <a:avLst/>
              <a:gdLst/>
              <a:ahLst/>
              <a:cxnLst/>
              <a:rect l="l" t="t" r="r" b="b"/>
              <a:pathLst>
                <a:path w="7655" h="11783" extrusionOk="0">
                  <a:moveTo>
                    <a:pt x="4925" y="77"/>
                  </a:moveTo>
                  <a:cubicBezTo>
                    <a:pt x="7138" y="1380"/>
                    <a:pt x="7559" y="4464"/>
                    <a:pt x="7521" y="6831"/>
                  </a:cubicBezTo>
                  <a:cubicBezTo>
                    <a:pt x="7492" y="9149"/>
                    <a:pt x="7013" y="11246"/>
                    <a:pt x="6917" y="11640"/>
                  </a:cubicBezTo>
                  <a:cubicBezTo>
                    <a:pt x="5787" y="10231"/>
                    <a:pt x="4561" y="9522"/>
                    <a:pt x="3239" y="9522"/>
                  </a:cubicBezTo>
                  <a:cubicBezTo>
                    <a:pt x="2233" y="9522"/>
                    <a:pt x="1179" y="9935"/>
                    <a:pt x="68" y="10758"/>
                  </a:cubicBezTo>
                  <a:cubicBezTo>
                    <a:pt x="78" y="10356"/>
                    <a:pt x="145" y="8210"/>
                    <a:pt x="701" y="5950"/>
                  </a:cubicBezTo>
                  <a:cubicBezTo>
                    <a:pt x="1716" y="1801"/>
                    <a:pt x="3555" y="460"/>
                    <a:pt x="4925" y="77"/>
                  </a:cubicBezTo>
                  <a:close/>
                  <a:moveTo>
                    <a:pt x="4935" y="1"/>
                  </a:moveTo>
                  <a:lnTo>
                    <a:pt x="4925" y="11"/>
                  </a:lnTo>
                  <a:cubicBezTo>
                    <a:pt x="2406" y="719"/>
                    <a:pt x="1199" y="3621"/>
                    <a:pt x="633" y="5940"/>
                  </a:cubicBezTo>
                  <a:cubicBezTo>
                    <a:pt x="20" y="8440"/>
                    <a:pt x="1" y="10797"/>
                    <a:pt x="1" y="10825"/>
                  </a:cubicBezTo>
                  <a:lnTo>
                    <a:pt x="1" y="10892"/>
                  </a:lnTo>
                  <a:lnTo>
                    <a:pt x="58" y="10854"/>
                  </a:lnTo>
                  <a:cubicBezTo>
                    <a:pt x="1162" y="10016"/>
                    <a:pt x="2230" y="9587"/>
                    <a:pt x="3237" y="9587"/>
                  </a:cubicBezTo>
                  <a:cubicBezTo>
                    <a:pt x="3392" y="9587"/>
                    <a:pt x="3546" y="9598"/>
                    <a:pt x="3698" y="9618"/>
                  </a:cubicBezTo>
                  <a:cubicBezTo>
                    <a:pt x="4839" y="9762"/>
                    <a:pt x="5912" y="10471"/>
                    <a:pt x="6908" y="11735"/>
                  </a:cubicBezTo>
                  <a:lnTo>
                    <a:pt x="6955" y="11783"/>
                  </a:lnTo>
                  <a:lnTo>
                    <a:pt x="6965" y="11716"/>
                  </a:lnTo>
                  <a:cubicBezTo>
                    <a:pt x="6974" y="11697"/>
                    <a:pt x="7549" y="9407"/>
                    <a:pt x="7588" y="6831"/>
                  </a:cubicBezTo>
                  <a:cubicBezTo>
                    <a:pt x="7655" y="2510"/>
                    <a:pt x="6189" y="739"/>
                    <a:pt x="4944" y="11"/>
                  </a:cubicBezTo>
                  <a:lnTo>
                    <a:pt x="4935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54;p59">
              <a:extLst>
                <a:ext uri="{FF2B5EF4-FFF2-40B4-BE49-F238E27FC236}">
                  <a16:creationId xmlns:a16="http://schemas.microsoft.com/office/drawing/2014/main" id="{15197890-6B52-3940-97F4-6F39E1C10C71}"/>
                </a:ext>
              </a:extLst>
            </p:cNvPr>
            <p:cNvSpPr/>
            <p:nvPr/>
          </p:nvSpPr>
          <p:spPr>
            <a:xfrm>
              <a:off x="5817328" y="2225042"/>
              <a:ext cx="480664" cy="458734"/>
            </a:xfrm>
            <a:custGeom>
              <a:avLst/>
              <a:gdLst/>
              <a:ahLst/>
              <a:cxnLst/>
              <a:rect l="l" t="t" r="r" b="b"/>
              <a:pathLst>
                <a:path w="11802" h="10858" extrusionOk="0">
                  <a:moveTo>
                    <a:pt x="10588" y="0"/>
                  </a:moveTo>
                  <a:cubicBezTo>
                    <a:pt x="2459" y="0"/>
                    <a:pt x="0" y="9968"/>
                    <a:pt x="0" y="9968"/>
                  </a:cubicBezTo>
                  <a:cubicBezTo>
                    <a:pt x="1123" y="9119"/>
                    <a:pt x="2193" y="8695"/>
                    <a:pt x="3209" y="8695"/>
                  </a:cubicBezTo>
                  <a:cubicBezTo>
                    <a:pt x="4534" y="8695"/>
                    <a:pt x="5768" y="9416"/>
                    <a:pt x="6906" y="10858"/>
                  </a:cubicBezTo>
                  <a:cubicBezTo>
                    <a:pt x="6906" y="10858"/>
                    <a:pt x="6954" y="1432"/>
                    <a:pt x="11802" y="72"/>
                  </a:cubicBezTo>
                  <a:cubicBezTo>
                    <a:pt x="11384" y="24"/>
                    <a:pt x="10979" y="0"/>
                    <a:pt x="1058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55;p59">
              <a:extLst>
                <a:ext uri="{FF2B5EF4-FFF2-40B4-BE49-F238E27FC236}">
                  <a16:creationId xmlns:a16="http://schemas.microsoft.com/office/drawing/2014/main" id="{80AF9C02-A24E-EC4D-979B-8AB7516CF36F}"/>
                </a:ext>
              </a:extLst>
            </p:cNvPr>
            <p:cNvSpPr/>
            <p:nvPr/>
          </p:nvSpPr>
          <p:spPr>
            <a:xfrm>
              <a:off x="5814965" y="2223479"/>
              <a:ext cx="489624" cy="464354"/>
            </a:xfrm>
            <a:custGeom>
              <a:avLst/>
              <a:gdLst/>
              <a:ahLst/>
              <a:cxnLst/>
              <a:rect l="l" t="t" r="r" b="b"/>
              <a:pathLst>
                <a:path w="12022" h="10991" extrusionOk="0">
                  <a:moveTo>
                    <a:pt x="10661" y="67"/>
                  </a:moveTo>
                  <a:cubicBezTo>
                    <a:pt x="10998" y="67"/>
                    <a:pt x="11340" y="84"/>
                    <a:pt x="11687" y="119"/>
                  </a:cubicBezTo>
                  <a:cubicBezTo>
                    <a:pt x="9282" y="904"/>
                    <a:pt x="8114" y="3740"/>
                    <a:pt x="7558" y="6010"/>
                  </a:cubicBezTo>
                  <a:cubicBezTo>
                    <a:pt x="7012" y="8232"/>
                    <a:pt x="6936" y="10339"/>
                    <a:pt x="6926" y="10799"/>
                  </a:cubicBezTo>
                  <a:cubicBezTo>
                    <a:pt x="5806" y="9411"/>
                    <a:pt x="4579" y="8711"/>
                    <a:pt x="3267" y="8711"/>
                  </a:cubicBezTo>
                  <a:cubicBezTo>
                    <a:pt x="2261" y="8711"/>
                    <a:pt x="1208" y="9113"/>
                    <a:pt x="116" y="9928"/>
                  </a:cubicBezTo>
                  <a:cubicBezTo>
                    <a:pt x="250" y="9430"/>
                    <a:pt x="968" y="6987"/>
                    <a:pt x="2577" y="4679"/>
                  </a:cubicBezTo>
                  <a:cubicBezTo>
                    <a:pt x="3621" y="3174"/>
                    <a:pt x="4838" y="2016"/>
                    <a:pt x="6189" y="1239"/>
                  </a:cubicBezTo>
                  <a:cubicBezTo>
                    <a:pt x="7551" y="463"/>
                    <a:pt x="9051" y="67"/>
                    <a:pt x="10661" y="67"/>
                  </a:cubicBezTo>
                  <a:close/>
                  <a:moveTo>
                    <a:pt x="10658" y="0"/>
                  </a:moveTo>
                  <a:cubicBezTo>
                    <a:pt x="9037" y="0"/>
                    <a:pt x="7524" y="396"/>
                    <a:pt x="6160" y="1182"/>
                  </a:cubicBezTo>
                  <a:cubicBezTo>
                    <a:pt x="4799" y="1958"/>
                    <a:pt x="3573" y="3127"/>
                    <a:pt x="2519" y="4640"/>
                  </a:cubicBezTo>
                  <a:cubicBezTo>
                    <a:pt x="729" y="7227"/>
                    <a:pt x="29" y="9975"/>
                    <a:pt x="29" y="9995"/>
                  </a:cubicBezTo>
                  <a:lnTo>
                    <a:pt x="1" y="10090"/>
                  </a:lnTo>
                  <a:lnTo>
                    <a:pt x="77" y="10033"/>
                  </a:lnTo>
                  <a:cubicBezTo>
                    <a:pt x="1195" y="9191"/>
                    <a:pt x="2268" y="8770"/>
                    <a:pt x="3273" y="8770"/>
                  </a:cubicBezTo>
                  <a:cubicBezTo>
                    <a:pt x="3423" y="8770"/>
                    <a:pt x="3571" y="8779"/>
                    <a:pt x="3717" y="8798"/>
                  </a:cubicBezTo>
                  <a:cubicBezTo>
                    <a:pt x="4857" y="8941"/>
                    <a:pt x="5940" y="9660"/>
                    <a:pt x="6936" y="10914"/>
                  </a:cubicBezTo>
                  <a:lnTo>
                    <a:pt x="6993" y="10991"/>
                  </a:lnTo>
                  <a:lnTo>
                    <a:pt x="6993" y="10895"/>
                  </a:lnTo>
                  <a:cubicBezTo>
                    <a:pt x="6993" y="10867"/>
                    <a:pt x="7012" y="8510"/>
                    <a:pt x="7626" y="6020"/>
                  </a:cubicBezTo>
                  <a:cubicBezTo>
                    <a:pt x="8641" y="1862"/>
                    <a:pt x="10489" y="530"/>
                    <a:pt x="11860" y="138"/>
                  </a:cubicBezTo>
                  <a:lnTo>
                    <a:pt x="12022" y="90"/>
                  </a:lnTo>
                  <a:lnTo>
                    <a:pt x="11860" y="71"/>
                  </a:lnTo>
                  <a:cubicBezTo>
                    <a:pt x="11453" y="24"/>
                    <a:pt x="11052" y="0"/>
                    <a:pt x="1065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56;p59">
              <a:extLst>
                <a:ext uri="{FF2B5EF4-FFF2-40B4-BE49-F238E27FC236}">
                  <a16:creationId xmlns:a16="http://schemas.microsoft.com/office/drawing/2014/main" id="{387291FB-163A-114E-81C3-B514F3BE9E26}"/>
                </a:ext>
              </a:extLst>
            </p:cNvPr>
            <p:cNvSpPr/>
            <p:nvPr/>
          </p:nvSpPr>
          <p:spPr>
            <a:xfrm>
              <a:off x="6274902" y="2185539"/>
              <a:ext cx="44148" cy="54247"/>
            </a:xfrm>
            <a:custGeom>
              <a:avLst/>
              <a:gdLst/>
              <a:ahLst/>
              <a:cxnLst/>
              <a:rect l="l" t="t" r="r" b="b"/>
              <a:pathLst>
                <a:path w="1084" h="1284" extrusionOk="0">
                  <a:moveTo>
                    <a:pt x="589" y="1"/>
                  </a:moveTo>
                  <a:cubicBezTo>
                    <a:pt x="455" y="1"/>
                    <a:pt x="334" y="76"/>
                    <a:pt x="298" y="202"/>
                  </a:cubicBezTo>
                  <a:lnTo>
                    <a:pt x="1" y="1084"/>
                  </a:lnTo>
                  <a:cubicBezTo>
                    <a:pt x="224" y="1220"/>
                    <a:pt x="451" y="1284"/>
                    <a:pt x="687" y="1284"/>
                  </a:cubicBezTo>
                  <a:cubicBezTo>
                    <a:pt x="816" y="1284"/>
                    <a:pt x="948" y="1265"/>
                    <a:pt x="1084" y="1228"/>
                  </a:cubicBezTo>
                  <a:lnTo>
                    <a:pt x="1026" y="298"/>
                  </a:lnTo>
                  <a:cubicBezTo>
                    <a:pt x="1016" y="155"/>
                    <a:pt x="901" y="40"/>
                    <a:pt x="767" y="21"/>
                  </a:cubicBezTo>
                  <a:lnTo>
                    <a:pt x="614" y="1"/>
                  </a:lnTo>
                  <a:cubicBezTo>
                    <a:pt x="606" y="1"/>
                    <a:pt x="597" y="1"/>
                    <a:pt x="58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57;p59">
              <a:extLst>
                <a:ext uri="{FF2B5EF4-FFF2-40B4-BE49-F238E27FC236}">
                  <a16:creationId xmlns:a16="http://schemas.microsoft.com/office/drawing/2014/main" id="{69069FD3-C2E2-664B-AA97-C5C528243F26}"/>
                </a:ext>
              </a:extLst>
            </p:cNvPr>
            <p:cNvSpPr/>
            <p:nvPr/>
          </p:nvSpPr>
          <p:spPr>
            <a:xfrm>
              <a:off x="6273355" y="2184230"/>
              <a:ext cx="47284" cy="56824"/>
            </a:xfrm>
            <a:custGeom>
              <a:avLst/>
              <a:gdLst/>
              <a:ahLst/>
              <a:cxnLst/>
              <a:rect l="l" t="t" r="r" b="b"/>
              <a:pathLst>
                <a:path w="1161" h="1345" extrusionOk="0">
                  <a:moveTo>
                    <a:pt x="611" y="68"/>
                  </a:moveTo>
                  <a:cubicBezTo>
                    <a:pt x="625" y="68"/>
                    <a:pt x="638" y="69"/>
                    <a:pt x="652" y="71"/>
                  </a:cubicBezTo>
                  <a:lnTo>
                    <a:pt x="796" y="90"/>
                  </a:lnTo>
                  <a:cubicBezTo>
                    <a:pt x="920" y="109"/>
                    <a:pt x="1016" y="205"/>
                    <a:pt x="1026" y="329"/>
                  </a:cubicBezTo>
                  <a:lnTo>
                    <a:pt x="1093" y="1229"/>
                  </a:lnTo>
                  <a:cubicBezTo>
                    <a:pt x="968" y="1263"/>
                    <a:pt x="844" y="1280"/>
                    <a:pt x="722" y="1280"/>
                  </a:cubicBezTo>
                  <a:cubicBezTo>
                    <a:pt x="499" y="1280"/>
                    <a:pt x="282" y="1223"/>
                    <a:pt x="77" y="1105"/>
                  </a:cubicBezTo>
                  <a:lnTo>
                    <a:pt x="365" y="243"/>
                  </a:lnTo>
                  <a:cubicBezTo>
                    <a:pt x="399" y="140"/>
                    <a:pt x="495" y="68"/>
                    <a:pt x="611" y="68"/>
                  </a:cubicBezTo>
                  <a:close/>
                  <a:moveTo>
                    <a:pt x="613" y="1"/>
                  </a:moveTo>
                  <a:cubicBezTo>
                    <a:pt x="473" y="1"/>
                    <a:pt x="341" y="92"/>
                    <a:pt x="298" y="224"/>
                  </a:cubicBezTo>
                  <a:lnTo>
                    <a:pt x="1" y="1134"/>
                  </a:lnTo>
                  <a:lnTo>
                    <a:pt x="20" y="1144"/>
                  </a:lnTo>
                  <a:cubicBezTo>
                    <a:pt x="250" y="1278"/>
                    <a:pt x="480" y="1344"/>
                    <a:pt x="729" y="1344"/>
                  </a:cubicBezTo>
                  <a:cubicBezTo>
                    <a:pt x="863" y="1344"/>
                    <a:pt x="997" y="1325"/>
                    <a:pt x="1131" y="1287"/>
                  </a:cubicBezTo>
                  <a:lnTo>
                    <a:pt x="1160" y="1278"/>
                  </a:lnTo>
                  <a:lnTo>
                    <a:pt x="1093" y="329"/>
                  </a:lnTo>
                  <a:cubicBezTo>
                    <a:pt x="1083" y="176"/>
                    <a:pt x="959" y="42"/>
                    <a:pt x="805" y="23"/>
                  </a:cubicBezTo>
                  <a:lnTo>
                    <a:pt x="652" y="3"/>
                  </a:lnTo>
                  <a:cubicBezTo>
                    <a:pt x="639" y="2"/>
                    <a:pt x="626" y="1"/>
                    <a:pt x="61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58;p59">
              <a:extLst>
                <a:ext uri="{FF2B5EF4-FFF2-40B4-BE49-F238E27FC236}">
                  <a16:creationId xmlns:a16="http://schemas.microsoft.com/office/drawing/2014/main" id="{84910E6E-8512-A04F-B63F-89BF61CA8D95}"/>
                </a:ext>
              </a:extLst>
            </p:cNvPr>
            <p:cNvSpPr/>
            <p:nvPr/>
          </p:nvSpPr>
          <p:spPr>
            <a:xfrm>
              <a:off x="6448565" y="3062243"/>
              <a:ext cx="95587" cy="89863"/>
            </a:xfrm>
            <a:custGeom>
              <a:avLst/>
              <a:gdLst/>
              <a:ahLst/>
              <a:cxnLst/>
              <a:rect l="l" t="t" r="r" b="b"/>
              <a:pathLst>
                <a:path w="2347" h="2127" extrusionOk="0">
                  <a:moveTo>
                    <a:pt x="795" y="1"/>
                  </a:moveTo>
                  <a:cubicBezTo>
                    <a:pt x="511" y="1"/>
                    <a:pt x="228" y="246"/>
                    <a:pt x="153" y="545"/>
                  </a:cubicBezTo>
                  <a:cubicBezTo>
                    <a:pt x="143" y="564"/>
                    <a:pt x="143" y="593"/>
                    <a:pt x="143" y="612"/>
                  </a:cubicBezTo>
                  <a:cubicBezTo>
                    <a:pt x="0" y="1349"/>
                    <a:pt x="460" y="2125"/>
                    <a:pt x="460" y="2125"/>
                  </a:cubicBezTo>
                  <a:lnTo>
                    <a:pt x="469" y="2125"/>
                  </a:lnTo>
                  <a:cubicBezTo>
                    <a:pt x="469" y="2125"/>
                    <a:pt x="494" y="2127"/>
                    <a:pt x="538" y="2127"/>
                  </a:cubicBezTo>
                  <a:cubicBezTo>
                    <a:pt x="759" y="2127"/>
                    <a:pt x="1466" y="2094"/>
                    <a:pt x="1954" y="1694"/>
                  </a:cubicBezTo>
                  <a:cubicBezTo>
                    <a:pt x="1973" y="1675"/>
                    <a:pt x="1992" y="1666"/>
                    <a:pt x="2002" y="1646"/>
                  </a:cubicBezTo>
                  <a:cubicBezTo>
                    <a:pt x="2299" y="1378"/>
                    <a:pt x="2347" y="851"/>
                    <a:pt x="2002" y="640"/>
                  </a:cubicBezTo>
                  <a:cubicBezTo>
                    <a:pt x="1882" y="564"/>
                    <a:pt x="1786" y="540"/>
                    <a:pt x="1698" y="540"/>
                  </a:cubicBezTo>
                  <a:cubicBezTo>
                    <a:pt x="1588" y="540"/>
                    <a:pt x="1491" y="577"/>
                    <a:pt x="1379" y="593"/>
                  </a:cubicBezTo>
                  <a:cubicBezTo>
                    <a:pt x="1312" y="401"/>
                    <a:pt x="1331" y="229"/>
                    <a:pt x="1035" y="66"/>
                  </a:cubicBezTo>
                  <a:cubicBezTo>
                    <a:pt x="958" y="21"/>
                    <a:pt x="877" y="1"/>
                    <a:pt x="795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59;p59">
              <a:extLst>
                <a:ext uri="{FF2B5EF4-FFF2-40B4-BE49-F238E27FC236}">
                  <a16:creationId xmlns:a16="http://schemas.microsoft.com/office/drawing/2014/main" id="{19C75CBA-11BA-6641-A53F-9F5A79DE0860}"/>
                </a:ext>
              </a:extLst>
            </p:cNvPr>
            <p:cNvSpPr/>
            <p:nvPr/>
          </p:nvSpPr>
          <p:spPr>
            <a:xfrm>
              <a:off x="6447343" y="3060764"/>
              <a:ext cx="94895" cy="93285"/>
            </a:xfrm>
            <a:custGeom>
              <a:avLst/>
              <a:gdLst/>
              <a:ahLst/>
              <a:cxnLst/>
              <a:rect l="l" t="t" r="r" b="b"/>
              <a:pathLst>
                <a:path w="2330" h="2208" extrusionOk="0">
                  <a:moveTo>
                    <a:pt x="819" y="66"/>
                  </a:moveTo>
                  <a:cubicBezTo>
                    <a:pt x="901" y="66"/>
                    <a:pt x="981" y="87"/>
                    <a:pt x="1055" y="130"/>
                  </a:cubicBezTo>
                  <a:cubicBezTo>
                    <a:pt x="1265" y="254"/>
                    <a:pt x="1304" y="369"/>
                    <a:pt x="1342" y="513"/>
                  </a:cubicBezTo>
                  <a:cubicBezTo>
                    <a:pt x="1352" y="551"/>
                    <a:pt x="1361" y="589"/>
                    <a:pt x="1380" y="637"/>
                  </a:cubicBezTo>
                  <a:lnTo>
                    <a:pt x="1390" y="656"/>
                  </a:lnTo>
                  <a:lnTo>
                    <a:pt x="1419" y="656"/>
                  </a:lnTo>
                  <a:cubicBezTo>
                    <a:pt x="1457" y="647"/>
                    <a:pt x="1495" y="647"/>
                    <a:pt x="1534" y="637"/>
                  </a:cubicBezTo>
                  <a:cubicBezTo>
                    <a:pt x="1598" y="621"/>
                    <a:pt x="1658" y="608"/>
                    <a:pt x="1721" y="608"/>
                  </a:cubicBezTo>
                  <a:cubicBezTo>
                    <a:pt x="1807" y="608"/>
                    <a:pt x="1901" y="632"/>
                    <a:pt x="2022" y="704"/>
                  </a:cubicBezTo>
                  <a:cubicBezTo>
                    <a:pt x="2147" y="781"/>
                    <a:pt x="2223" y="915"/>
                    <a:pt x="2242" y="1078"/>
                  </a:cubicBezTo>
                  <a:cubicBezTo>
                    <a:pt x="2262" y="1288"/>
                    <a:pt x="2166" y="1518"/>
                    <a:pt x="2013" y="1662"/>
                  </a:cubicBezTo>
                  <a:cubicBezTo>
                    <a:pt x="1993" y="1672"/>
                    <a:pt x="1974" y="1691"/>
                    <a:pt x="1955" y="1701"/>
                  </a:cubicBezTo>
                  <a:cubicBezTo>
                    <a:pt x="1448" y="2122"/>
                    <a:pt x="681" y="2131"/>
                    <a:pt x="528" y="2131"/>
                  </a:cubicBezTo>
                  <a:lnTo>
                    <a:pt x="518" y="2103"/>
                  </a:lnTo>
                  <a:lnTo>
                    <a:pt x="509" y="2112"/>
                  </a:lnTo>
                  <a:cubicBezTo>
                    <a:pt x="422" y="1959"/>
                    <a:pt x="78" y="1288"/>
                    <a:pt x="202" y="656"/>
                  </a:cubicBezTo>
                  <a:cubicBezTo>
                    <a:pt x="202" y="628"/>
                    <a:pt x="212" y="609"/>
                    <a:pt x="212" y="589"/>
                  </a:cubicBezTo>
                  <a:cubicBezTo>
                    <a:pt x="269" y="379"/>
                    <a:pt x="422" y="196"/>
                    <a:pt x="614" y="111"/>
                  </a:cubicBezTo>
                  <a:cubicBezTo>
                    <a:pt x="683" y="80"/>
                    <a:pt x="752" y="66"/>
                    <a:pt x="819" y="66"/>
                  </a:cubicBezTo>
                  <a:close/>
                  <a:moveTo>
                    <a:pt x="825" y="1"/>
                  </a:moveTo>
                  <a:cubicBezTo>
                    <a:pt x="748" y="1"/>
                    <a:pt x="669" y="18"/>
                    <a:pt x="595" y="53"/>
                  </a:cubicBezTo>
                  <a:cubicBezTo>
                    <a:pt x="384" y="139"/>
                    <a:pt x="212" y="350"/>
                    <a:pt x="154" y="570"/>
                  </a:cubicBezTo>
                  <a:cubicBezTo>
                    <a:pt x="145" y="599"/>
                    <a:pt x="145" y="618"/>
                    <a:pt x="135" y="647"/>
                  </a:cubicBezTo>
                  <a:cubicBezTo>
                    <a:pt x="1" y="1375"/>
                    <a:pt x="432" y="2112"/>
                    <a:pt x="461" y="2180"/>
                  </a:cubicBezTo>
                  <a:lnTo>
                    <a:pt x="461" y="2199"/>
                  </a:lnTo>
                  <a:lnTo>
                    <a:pt x="480" y="2199"/>
                  </a:lnTo>
                  <a:lnTo>
                    <a:pt x="490" y="2208"/>
                  </a:lnTo>
                  <a:lnTo>
                    <a:pt x="499" y="2199"/>
                  </a:lnTo>
                  <a:cubicBezTo>
                    <a:pt x="504" y="2199"/>
                    <a:pt x="514" y="2199"/>
                    <a:pt x="527" y="2199"/>
                  </a:cubicBezTo>
                  <a:cubicBezTo>
                    <a:pt x="695" y="2199"/>
                    <a:pt x="1472" y="2182"/>
                    <a:pt x="2003" y="1748"/>
                  </a:cubicBezTo>
                  <a:cubicBezTo>
                    <a:pt x="2022" y="1739"/>
                    <a:pt x="2042" y="1720"/>
                    <a:pt x="2061" y="1710"/>
                  </a:cubicBezTo>
                  <a:cubicBezTo>
                    <a:pt x="2233" y="1547"/>
                    <a:pt x="2329" y="1298"/>
                    <a:pt x="2310" y="1068"/>
                  </a:cubicBezTo>
                  <a:cubicBezTo>
                    <a:pt x="2291" y="886"/>
                    <a:pt x="2195" y="733"/>
                    <a:pt x="2051" y="647"/>
                  </a:cubicBezTo>
                  <a:cubicBezTo>
                    <a:pt x="1922" y="566"/>
                    <a:pt x="1818" y="543"/>
                    <a:pt x="1725" y="543"/>
                  </a:cubicBezTo>
                  <a:cubicBezTo>
                    <a:pt x="1653" y="543"/>
                    <a:pt x="1588" y="557"/>
                    <a:pt x="1524" y="570"/>
                  </a:cubicBezTo>
                  <a:cubicBezTo>
                    <a:pt x="1495" y="580"/>
                    <a:pt x="1467" y="580"/>
                    <a:pt x="1429" y="589"/>
                  </a:cubicBezTo>
                  <a:cubicBezTo>
                    <a:pt x="1419" y="560"/>
                    <a:pt x="1409" y="522"/>
                    <a:pt x="1399" y="494"/>
                  </a:cubicBezTo>
                  <a:cubicBezTo>
                    <a:pt x="1361" y="350"/>
                    <a:pt x="1323" y="206"/>
                    <a:pt x="1084" y="72"/>
                  </a:cubicBezTo>
                  <a:cubicBezTo>
                    <a:pt x="1005" y="25"/>
                    <a:pt x="916" y="1"/>
                    <a:pt x="82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60;p59">
              <a:extLst>
                <a:ext uri="{FF2B5EF4-FFF2-40B4-BE49-F238E27FC236}">
                  <a16:creationId xmlns:a16="http://schemas.microsoft.com/office/drawing/2014/main" id="{A337ECC7-956B-8B4B-B6EB-38E8676B7697}"/>
                </a:ext>
              </a:extLst>
            </p:cNvPr>
            <p:cNvSpPr/>
            <p:nvPr/>
          </p:nvSpPr>
          <p:spPr>
            <a:xfrm>
              <a:off x="6513688" y="3090887"/>
              <a:ext cx="21097" cy="33672"/>
            </a:xfrm>
            <a:custGeom>
              <a:avLst/>
              <a:gdLst/>
              <a:ahLst/>
              <a:cxnLst/>
              <a:rect l="l" t="t" r="r" b="b"/>
              <a:pathLst>
                <a:path w="518" h="797" extrusionOk="0">
                  <a:moveTo>
                    <a:pt x="241" y="0"/>
                  </a:moveTo>
                  <a:cubicBezTo>
                    <a:pt x="238" y="0"/>
                    <a:pt x="234" y="0"/>
                    <a:pt x="230" y="1"/>
                  </a:cubicBezTo>
                  <a:cubicBezTo>
                    <a:pt x="96" y="11"/>
                    <a:pt x="0" y="192"/>
                    <a:pt x="20" y="413"/>
                  </a:cubicBezTo>
                  <a:cubicBezTo>
                    <a:pt x="38" y="627"/>
                    <a:pt x="148" y="796"/>
                    <a:pt x="278" y="796"/>
                  </a:cubicBezTo>
                  <a:cubicBezTo>
                    <a:pt x="281" y="796"/>
                    <a:pt x="284" y="796"/>
                    <a:pt x="288" y="796"/>
                  </a:cubicBezTo>
                  <a:cubicBezTo>
                    <a:pt x="422" y="786"/>
                    <a:pt x="518" y="595"/>
                    <a:pt x="498" y="375"/>
                  </a:cubicBezTo>
                  <a:cubicBezTo>
                    <a:pt x="480" y="160"/>
                    <a:pt x="371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61;p59">
              <a:extLst>
                <a:ext uri="{FF2B5EF4-FFF2-40B4-BE49-F238E27FC236}">
                  <a16:creationId xmlns:a16="http://schemas.microsoft.com/office/drawing/2014/main" id="{44F2B62D-FD6F-9740-AEE5-07841C7104B5}"/>
                </a:ext>
              </a:extLst>
            </p:cNvPr>
            <p:cNvSpPr/>
            <p:nvPr/>
          </p:nvSpPr>
          <p:spPr>
            <a:xfrm>
              <a:off x="6484812" y="3071453"/>
              <a:ext cx="15273" cy="24377"/>
            </a:xfrm>
            <a:custGeom>
              <a:avLst/>
              <a:gdLst/>
              <a:ahLst/>
              <a:cxnLst/>
              <a:rect l="l" t="t" r="r" b="b"/>
              <a:pathLst>
                <a:path w="375" h="577" extrusionOk="0">
                  <a:moveTo>
                    <a:pt x="183" y="0"/>
                  </a:moveTo>
                  <a:cubicBezTo>
                    <a:pt x="180" y="0"/>
                    <a:pt x="176" y="0"/>
                    <a:pt x="173" y="1"/>
                  </a:cubicBezTo>
                  <a:cubicBezTo>
                    <a:pt x="77" y="11"/>
                    <a:pt x="1" y="145"/>
                    <a:pt x="20" y="298"/>
                  </a:cubicBezTo>
                  <a:cubicBezTo>
                    <a:pt x="29" y="455"/>
                    <a:pt x="109" y="576"/>
                    <a:pt x="201" y="576"/>
                  </a:cubicBezTo>
                  <a:cubicBezTo>
                    <a:pt x="204" y="576"/>
                    <a:pt x="208" y="576"/>
                    <a:pt x="211" y="576"/>
                  </a:cubicBezTo>
                  <a:cubicBezTo>
                    <a:pt x="307" y="566"/>
                    <a:pt x="374" y="432"/>
                    <a:pt x="365" y="279"/>
                  </a:cubicBezTo>
                  <a:cubicBezTo>
                    <a:pt x="356" y="12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62;p59">
              <a:extLst>
                <a:ext uri="{FF2B5EF4-FFF2-40B4-BE49-F238E27FC236}">
                  <a16:creationId xmlns:a16="http://schemas.microsoft.com/office/drawing/2014/main" id="{8133EA28-5263-724E-B16F-B47CD2CFB5F0}"/>
                </a:ext>
              </a:extLst>
            </p:cNvPr>
            <p:cNvSpPr/>
            <p:nvPr/>
          </p:nvSpPr>
          <p:spPr>
            <a:xfrm>
              <a:off x="6028052" y="2121532"/>
              <a:ext cx="94365" cy="91172"/>
            </a:xfrm>
            <a:custGeom>
              <a:avLst/>
              <a:gdLst/>
              <a:ahLst/>
              <a:cxnLst/>
              <a:rect l="l" t="t" r="r" b="b"/>
              <a:pathLst>
                <a:path w="2317" h="2158" extrusionOk="0">
                  <a:moveTo>
                    <a:pt x="620" y="1"/>
                  </a:moveTo>
                  <a:cubicBezTo>
                    <a:pt x="268" y="1"/>
                    <a:pt x="0" y="373"/>
                    <a:pt x="18" y="731"/>
                  </a:cubicBezTo>
                  <a:cubicBezTo>
                    <a:pt x="18" y="759"/>
                    <a:pt x="18" y="779"/>
                    <a:pt x="27" y="808"/>
                  </a:cubicBezTo>
                  <a:cubicBezTo>
                    <a:pt x="104" y="1555"/>
                    <a:pt x="784" y="2158"/>
                    <a:pt x="784" y="2158"/>
                  </a:cubicBezTo>
                  <a:cubicBezTo>
                    <a:pt x="784" y="2158"/>
                    <a:pt x="1666" y="1928"/>
                    <a:pt x="2077" y="1306"/>
                  </a:cubicBezTo>
                  <a:cubicBezTo>
                    <a:pt x="2087" y="1287"/>
                    <a:pt x="2106" y="1267"/>
                    <a:pt x="2115" y="1248"/>
                  </a:cubicBezTo>
                  <a:cubicBezTo>
                    <a:pt x="2317" y="903"/>
                    <a:pt x="2211" y="386"/>
                    <a:pt x="1819" y="280"/>
                  </a:cubicBezTo>
                  <a:cubicBezTo>
                    <a:pt x="1745" y="261"/>
                    <a:pt x="1683" y="253"/>
                    <a:pt x="1628" y="253"/>
                  </a:cubicBezTo>
                  <a:cubicBezTo>
                    <a:pt x="1441" y="253"/>
                    <a:pt x="1346" y="348"/>
                    <a:pt x="1206" y="414"/>
                  </a:cubicBezTo>
                  <a:cubicBezTo>
                    <a:pt x="1081" y="252"/>
                    <a:pt x="1033" y="80"/>
                    <a:pt x="727" y="12"/>
                  </a:cubicBezTo>
                  <a:cubicBezTo>
                    <a:pt x="690" y="4"/>
                    <a:pt x="655" y="1"/>
                    <a:pt x="62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63;p59">
              <a:extLst>
                <a:ext uri="{FF2B5EF4-FFF2-40B4-BE49-F238E27FC236}">
                  <a16:creationId xmlns:a16="http://schemas.microsoft.com/office/drawing/2014/main" id="{425DC7DD-3CED-E949-B701-6CE9C1692EE5}"/>
                </a:ext>
              </a:extLst>
            </p:cNvPr>
            <p:cNvSpPr/>
            <p:nvPr/>
          </p:nvSpPr>
          <p:spPr>
            <a:xfrm>
              <a:off x="6026790" y="2120265"/>
              <a:ext cx="94080" cy="94510"/>
            </a:xfrm>
            <a:custGeom>
              <a:avLst/>
              <a:gdLst/>
              <a:ahLst/>
              <a:cxnLst/>
              <a:rect l="l" t="t" r="r" b="b"/>
              <a:pathLst>
                <a:path w="2310" h="2237" extrusionOk="0">
                  <a:moveTo>
                    <a:pt x="654" y="62"/>
                  </a:moveTo>
                  <a:cubicBezTo>
                    <a:pt x="685" y="62"/>
                    <a:pt x="717" y="65"/>
                    <a:pt x="748" y="71"/>
                  </a:cubicBezTo>
                  <a:cubicBezTo>
                    <a:pt x="988" y="129"/>
                    <a:pt x="1054" y="234"/>
                    <a:pt x="1141" y="368"/>
                  </a:cubicBezTo>
                  <a:cubicBezTo>
                    <a:pt x="1160" y="397"/>
                    <a:pt x="1188" y="435"/>
                    <a:pt x="1208" y="464"/>
                  </a:cubicBezTo>
                  <a:lnTo>
                    <a:pt x="1227" y="483"/>
                  </a:lnTo>
                  <a:lnTo>
                    <a:pt x="1256" y="474"/>
                  </a:lnTo>
                  <a:lnTo>
                    <a:pt x="1371" y="416"/>
                  </a:lnTo>
                  <a:cubicBezTo>
                    <a:pt x="1460" y="361"/>
                    <a:pt x="1539" y="316"/>
                    <a:pt x="1665" y="316"/>
                  </a:cubicBezTo>
                  <a:cubicBezTo>
                    <a:pt x="1715" y="316"/>
                    <a:pt x="1772" y="323"/>
                    <a:pt x="1840" y="340"/>
                  </a:cubicBezTo>
                  <a:cubicBezTo>
                    <a:pt x="1984" y="378"/>
                    <a:pt x="2099" y="483"/>
                    <a:pt x="2166" y="636"/>
                  </a:cubicBezTo>
                  <a:cubicBezTo>
                    <a:pt x="2242" y="828"/>
                    <a:pt x="2223" y="1077"/>
                    <a:pt x="2118" y="1259"/>
                  </a:cubicBezTo>
                  <a:cubicBezTo>
                    <a:pt x="2108" y="1278"/>
                    <a:pt x="2099" y="1297"/>
                    <a:pt x="2080" y="1317"/>
                  </a:cubicBezTo>
                  <a:cubicBezTo>
                    <a:pt x="1725" y="1853"/>
                    <a:pt x="1007" y="2102"/>
                    <a:pt x="844" y="2150"/>
                  </a:cubicBezTo>
                  <a:lnTo>
                    <a:pt x="834" y="2121"/>
                  </a:lnTo>
                  <a:lnTo>
                    <a:pt x="815" y="2140"/>
                  </a:lnTo>
                  <a:cubicBezTo>
                    <a:pt x="700" y="2035"/>
                    <a:pt x="164" y="1489"/>
                    <a:pt x="87" y="828"/>
                  </a:cubicBezTo>
                  <a:cubicBezTo>
                    <a:pt x="87" y="809"/>
                    <a:pt x="87" y="789"/>
                    <a:pt x="77" y="761"/>
                  </a:cubicBezTo>
                  <a:cubicBezTo>
                    <a:pt x="68" y="550"/>
                    <a:pt x="164" y="320"/>
                    <a:pt x="326" y="186"/>
                  </a:cubicBezTo>
                  <a:cubicBezTo>
                    <a:pt x="424" y="103"/>
                    <a:pt x="540" y="62"/>
                    <a:pt x="654" y="62"/>
                  </a:cubicBezTo>
                  <a:close/>
                  <a:moveTo>
                    <a:pt x="645" y="1"/>
                  </a:moveTo>
                  <a:cubicBezTo>
                    <a:pt x="518" y="1"/>
                    <a:pt x="391" y="49"/>
                    <a:pt x="288" y="138"/>
                  </a:cubicBezTo>
                  <a:cubicBezTo>
                    <a:pt x="106" y="291"/>
                    <a:pt x="1" y="531"/>
                    <a:pt x="20" y="761"/>
                  </a:cubicBezTo>
                  <a:lnTo>
                    <a:pt x="20" y="838"/>
                  </a:lnTo>
                  <a:cubicBezTo>
                    <a:pt x="106" y="1575"/>
                    <a:pt x="739" y="2169"/>
                    <a:pt x="786" y="2207"/>
                  </a:cubicBezTo>
                  <a:lnTo>
                    <a:pt x="796" y="2226"/>
                  </a:lnTo>
                  <a:lnTo>
                    <a:pt x="805" y="2226"/>
                  </a:lnTo>
                  <a:lnTo>
                    <a:pt x="815" y="2236"/>
                  </a:lnTo>
                  <a:lnTo>
                    <a:pt x="824" y="2217"/>
                  </a:lnTo>
                  <a:cubicBezTo>
                    <a:pt x="901" y="2198"/>
                    <a:pt x="1725" y="1968"/>
                    <a:pt x="2137" y="1355"/>
                  </a:cubicBezTo>
                  <a:cubicBezTo>
                    <a:pt x="2146" y="1336"/>
                    <a:pt x="2166" y="1317"/>
                    <a:pt x="2175" y="1287"/>
                  </a:cubicBezTo>
                  <a:cubicBezTo>
                    <a:pt x="2290" y="1087"/>
                    <a:pt x="2310" y="818"/>
                    <a:pt x="2223" y="608"/>
                  </a:cubicBezTo>
                  <a:cubicBezTo>
                    <a:pt x="2156" y="435"/>
                    <a:pt x="2022" y="320"/>
                    <a:pt x="1859" y="282"/>
                  </a:cubicBezTo>
                  <a:cubicBezTo>
                    <a:pt x="1780" y="260"/>
                    <a:pt x="1713" y="250"/>
                    <a:pt x="1655" y="250"/>
                  </a:cubicBezTo>
                  <a:cubicBezTo>
                    <a:pt x="1513" y="250"/>
                    <a:pt x="1420" y="304"/>
                    <a:pt x="1333" y="359"/>
                  </a:cubicBezTo>
                  <a:cubicBezTo>
                    <a:pt x="1303" y="378"/>
                    <a:pt x="1275" y="387"/>
                    <a:pt x="1246" y="406"/>
                  </a:cubicBezTo>
                  <a:cubicBezTo>
                    <a:pt x="1227" y="378"/>
                    <a:pt x="1218" y="359"/>
                    <a:pt x="1198" y="330"/>
                  </a:cubicBezTo>
                  <a:cubicBezTo>
                    <a:pt x="1112" y="205"/>
                    <a:pt x="1026" y="71"/>
                    <a:pt x="758" y="14"/>
                  </a:cubicBezTo>
                  <a:cubicBezTo>
                    <a:pt x="720" y="5"/>
                    <a:pt x="683" y="1"/>
                    <a:pt x="64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64;p59">
              <a:extLst>
                <a:ext uri="{FF2B5EF4-FFF2-40B4-BE49-F238E27FC236}">
                  <a16:creationId xmlns:a16="http://schemas.microsoft.com/office/drawing/2014/main" id="{221E6A63-AC8C-C34A-B157-C00C3AB95B52}"/>
                </a:ext>
              </a:extLst>
            </p:cNvPr>
            <p:cNvSpPr/>
            <p:nvPr/>
          </p:nvSpPr>
          <p:spPr>
            <a:xfrm>
              <a:off x="6033428" y="2125969"/>
              <a:ext cx="31645" cy="27081"/>
            </a:xfrm>
            <a:custGeom>
              <a:avLst/>
              <a:gdLst/>
              <a:ahLst/>
              <a:cxnLst/>
              <a:rect l="l" t="t" r="r" b="b"/>
              <a:pathLst>
                <a:path w="777" h="641" extrusionOk="0">
                  <a:moveTo>
                    <a:pt x="547" y="1"/>
                  </a:moveTo>
                  <a:cubicBezTo>
                    <a:pt x="453" y="1"/>
                    <a:pt x="337" y="49"/>
                    <a:pt x="231" y="137"/>
                  </a:cubicBezTo>
                  <a:cubicBezTo>
                    <a:pt x="68" y="290"/>
                    <a:pt x="1" y="482"/>
                    <a:pt x="97" y="588"/>
                  </a:cubicBezTo>
                  <a:cubicBezTo>
                    <a:pt x="129" y="623"/>
                    <a:pt x="176" y="640"/>
                    <a:pt x="233" y="640"/>
                  </a:cubicBezTo>
                  <a:cubicBezTo>
                    <a:pt x="328" y="640"/>
                    <a:pt x="448" y="592"/>
                    <a:pt x="556" y="501"/>
                  </a:cubicBezTo>
                  <a:cubicBezTo>
                    <a:pt x="719" y="358"/>
                    <a:pt x="776" y="156"/>
                    <a:pt x="691" y="60"/>
                  </a:cubicBezTo>
                  <a:cubicBezTo>
                    <a:pt x="657" y="20"/>
                    <a:pt x="60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65;p59">
              <a:extLst>
                <a:ext uri="{FF2B5EF4-FFF2-40B4-BE49-F238E27FC236}">
                  <a16:creationId xmlns:a16="http://schemas.microsoft.com/office/drawing/2014/main" id="{5489C3E6-1709-0C46-9813-68A9D3BFE1A5}"/>
                </a:ext>
              </a:extLst>
            </p:cNvPr>
            <p:cNvSpPr/>
            <p:nvPr/>
          </p:nvSpPr>
          <p:spPr>
            <a:xfrm>
              <a:off x="6076722" y="2135770"/>
              <a:ext cx="23092" cy="19519"/>
            </a:xfrm>
            <a:custGeom>
              <a:avLst/>
              <a:gdLst/>
              <a:ahLst/>
              <a:cxnLst/>
              <a:rect l="l" t="t" r="r" b="b"/>
              <a:pathLst>
                <a:path w="567" h="462" extrusionOk="0">
                  <a:moveTo>
                    <a:pt x="396" y="0"/>
                  </a:moveTo>
                  <a:cubicBezTo>
                    <a:pt x="328" y="0"/>
                    <a:pt x="243" y="32"/>
                    <a:pt x="173" y="97"/>
                  </a:cubicBezTo>
                  <a:cubicBezTo>
                    <a:pt x="49" y="202"/>
                    <a:pt x="1" y="346"/>
                    <a:pt x="68" y="422"/>
                  </a:cubicBezTo>
                  <a:cubicBezTo>
                    <a:pt x="94" y="449"/>
                    <a:pt x="132" y="462"/>
                    <a:pt x="176" y="462"/>
                  </a:cubicBezTo>
                  <a:cubicBezTo>
                    <a:pt x="244" y="462"/>
                    <a:pt x="327" y="429"/>
                    <a:pt x="403" y="365"/>
                  </a:cubicBezTo>
                  <a:cubicBezTo>
                    <a:pt x="518" y="260"/>
                    <a:pt x="566" y="116"/>
                    <a:pt x="499" y="39"/>
                  </a:cubicBezTo>
                  <a:cubicBezTo>
                    <a:pt x="477" y="13"/>
                    <a:pt x="440" y="0"/>
                    <a:pt x="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70;p59">
              <a:extLst>
                <a:ext uri="{FF2B5EF4-FFF2-40B4-BE49-F238E27FC236}">
                  <a16:creationId xmlns:a16="http://schemas.microsoft.com/office/drawing/2014/main" id="{B4B9C7BA-3473-2649-99D4-94B54CE43C96}"/>
                </a:ext>
              </a:extLst>
            </p:cNvPr>
            <p:cNvSpPr/>
            <p:nvPr/>
          </p:nvSpPr>
          <p:spPr>
            <a:xfrm>
              <a:off x="5941750" y="2258883"/>
              <a:ext cx="94080" cy="91426"/>
            </a:xfrm>
            <a:custGeom>
              <a:avLst/>
              <a:gdLst/>
              <a:ahLst/>
              <a:cxnLst/>
              <a:rect l="l" t="t" r="r" b="b"/>
              <a:pathLst>
                <a:path w="2310" h="2164" extrusionOk="0">
                  <a:moveTo>
                    <a:pt x="1579" y="1"/>
                  </a:moveTo>
                  <a:cubicBezTo>
                    <a:pt x="1510" y="1"/>
                    <a:pt x="1440" y="15"/>
                    <a:pt x="1371" y="47"/>
                  </a:cubicBezTo>
                  <a:cubicBezTo>
                    <a:pt x="1064" y="190"/>
                    <a:pt x="1073" y="363"/>
                    <a:pt x="987" y="545"/>
                  </a:cubicBezTo>
                  <a:cubicBezTo>
                    <a:pt x="869" y="522"/>
                    <a:pt x="765" y="472"/>
                    <a:pt x="636" y="472"/>
                  </a:cubicBezTo>
                  <a:cubicBezTo>
                    <a:pt x="558" y="472"/>
                    <a:pt x="470" y="491"/>
                    <a:pt x="364" y="545"/>
                  </a:cubicBezTo>
                  <a:cubicBezTo>
                    <a:pt x="0" y="737"/>
                    <a:pt x="10" y="1263"/>
                    <a:pt x="279" y="1551"/>
                  </a:cubicBezTo>
                  <a:lnTo>
                    <a:pt x="326" y="1599"/>
                  </a:lnTo>
                  <a:cubicBezTo>
                    <a:pt x="872" y="2125"/>
                    <a:pt x="1773" y="2164"/>
                    <a:pt x="1773" y="2164"/>
                  </a:cubicBezTo>
                  <a:lnTo>
                    <a:pt x="1773" y="2155"/>
                  </a:lnTo>
                  <a:lnTo>
                    <a:pt x="1782" y="2155"/>
                  </a:lnTo>
                  <a:cubicBezTo>
                    <a:pt x="1782" y="2155"/>
                    <a:pt x="2309" y="1427"/>
                    <a:pt x="2223" y="679"/>
                  </a:cubicBezTo>
                  <a:lnTo>
                    <a:pt x="2223" y="603"/>
                  </a:lnTo>
                  <a:cubicBezTo>
                    <a:pt x="2168" y="282"/>
                    <a:pt x="1885" y="1"/>
                    <a:pt x="157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71;p59">
              <a:extLst>
                <a:ext uri="{FF2B5EF4-FFF2-40B4-BE49-F238E27FC236}">
                  <a16:creationId xmlns:a16="http://schemas.microsoft.com/office/drawing/2014/main" id="{8E976A1A-4CE4-B748-AE16-EC682420790B}"/>
                </a:ext>
              </a:extLst>
            </p:cNvPr>
            <p:cNvSpPr/>
            <p:nvPr/>
          </p:nvSpPr>
          <p:spPr>
            <a:xfrm>
              <a:off x="5942524" y="2257785"/>
              <a:ext cx="94447" cy="94172"/>
            </a:xfrm>
            <a:custGeom>
              <a:avLst/>
              <a:gdLst/>
              <a:ahLst/>
              <a:cxnLst/>
              <a:rect l="l" t="t" r="r" b="b"/>
              <a:pathLst>
                <a:path w="2319" h="2229" extrusionOk="0">
                  <a:moveTo>
                    <a:pt x="1561" y="67"/>
                  </a:moveTo>
                  <a:cubicBezTo>
                    <a:pt x="1641" y="67"/>
                    <a:pt x="1723" y="88"/>
                    <a:pt x="1801" y="131"/>
                  </a:cubicBezTo>
                  <a:cubicBezTo>
                    <a:pt x="1993" y="226"/>
                    <a:pt x="2137" y="427"/>
                    <a:pt x="2165" y="638"/>
                  </a:cubicBezTo>
                  <a:cubicBezTo>
                    <a:pt x="2175" y="657"/>
                    <a:pt x="2175" y="676"/>
                    <a:pt x="2175" y="705"/>
                  </a:cubicBezTo>
                  <a:cubicBezTo>
                    <a:pt x="2242" y="1347"/>
                    <a:pt x="1850" y="1998"/>
                    <a:pt x="1754" y="2132"/>
                  </a:cubicBezTo>
                  <a:lnTo>
                    <a:pt x="1735" y="2123"/>
                  </a:lnTo>
                  <a:lnTo>
                    <a:pt x="1725" y="2151"/>
                  </a:lnTo>
                  <a:cubicBezTo>
                    <a:pt x="1572" y="2142"/>
                    <a:pt x="805" y="2066"/>
                    <a:pt x="336" y="1606"/>
                  </a:cubicBezTo>
                  <a:cubicBezTo>
                    <a:pt x="317" y="1587"/>
                    <a:pt x="298" y="1577"/>
                    <a:pt x="288" y="1558"/>
                  </a:cubicBezTo>
                  <a:cubicBezTo>
                    <a:pt x="135" y="1404"/>
                    <a:pt x="68" y="1165"/>
                    <a:pt x="106" y="964"/>
                  </a:cubicBezTo>
                  <a:cubicBezTo>
                    <a:pt x="135" y="801"/>
                    <a:pt x="221" y="667"/>
                    <a:pt x="355" y="600"/>
                  </a:cubicBezTo>
                  <a:cubicBezTo>
                    <a:pt x="460" y="552"/>
                    <a:pt x="547" y="533"/>
                    <a:pt x="624" y="533"/>
                  </a:cubicBezTo>
                  <a:cubicBezTo>
                    <a:pt x="700" y="533"/>
                    <a:pt x="767" y="552"/>
                    <a:pt x="844" y="571"/>
                  </a:cubicBezTo>
                  <a:cubicBezTo>
                    <a:pt x="882" y="590"/>
                    <a:pt x="920" y="600"/>
                    <a:pt x="968" y="610"/>
                  </a:cubicBezTo>
                  <a:lnTo>
                    <a:pt x="988" y="610"/>
                  </a:lnTo>
                  <a:lnTo>
                    <a:pt x="997" y="590"/>
                  </a:lnTo>
                  <a:cubicBezTo>
                    <a:pt x="1016" y="552"/>
                    <a:pt x="1035" y="504"/>
                    <a:pt x="1045" y="466"/>
                  </a:cubicBezTo>
                  <a:cubicBezTo>
                    <a:pt x="1103" y="331"/>
                    <a:pt x="1141" y="216"/>
                    <a:pt x="1371" y="112"/>
                  </a:cubicBezTo>
                  <a:cubicBezTo>
                    <a:pt x="1431" y="81"/>
                    <a:pt x="1495" y="67"/>
                    <a:pt x="1561" y="67"/>
                  </a:cubicBezTo>
                  <a:close/>
                  <a:moveTo>
                    <a:pt x="1551" y="0"/>
                  </a:moveTo>
                  <a:cubicBezTo>
                    <a:pt x="1479" y="0"/>
                    <a:pt x="1409" y="15"/>
                    <a:pt x="1342" y="44"/>
                  </a:cubicBezTo>
                  <a:cubicBezTo>
                    <a:pt x="1093" y="169"/>
                    <a:pt x="1035" y="312"/>
                    <a:pt x="988" y="446"/>
                  </a:cubicBezTo>
                  <a:cubicBezTo>
                    <a:pt x="978" y="476"/>
                    <a:pt x="968" y="504"/>
                    <a:pt x="949" y="533"/>
                  </a:cubicBezTo>
                  <a:cubicBezTo>
                    <a:pt x="920" y="533"/>
                    <a:pt x="892" y="523"/>
                    <a:pt x="863" y="514"/>
                  </a:cubicBezTo>
                  <a:cubicBezTo>
                    <a:pt x="787" y="488"/>
                    <a:pt x="709" y="463"/>
                    <a:pt x="617" y="463"/>
                  </a:cubicBezTo>
                  <a:cubicBezTo>
                    <a:pt x="534" y="463"/>
                    <a:pt x="440" y="483"/>
                    <a:pt x="326" y="542"/>
                  </a:cubicBezTo>
                  <a:cubicBezTo>
                    <a:pt x="173" y="619"/>
                    <a:pt x="68" y="763"/>
                    <a:pt x="39" y="945"/>
                  </a:cubicBezTo>
                  <a:cubicBezTo>
                    <a:pt x="1" y="1174"/>
                    <a:pt x="77" y="1433"/>
                    <a:pt x="230" y="1606"/>
                  </a:cubicBezTo>
                  <a:cubicBezTo>
                    <a:pt x="250" y="1615"/>
                    <a:pt x="269" y="1634"/>
                    <a:pt x="288" y="1653"/>
                  </a:cubicBezTo>
                  <a:cubicBezTo>
                    <a:pt x="824" y="2171"/>
                    <a:pt x="1677" y="2219"/>
                    <a:pt x="1754" y="2219"/>
                  </a:cubicBezTo>
                  <a:lnTo>
                    <a:pt x="1763" y="2228"/>
                  </a:lnTo>
                  <a:lnTo>
                    <a:pt x="1773" y="2219"/>
                  </a:lnTo>
                  <a:lnTo>
                    <a:pt x="1792" y="2219"/>
                  </a:lnTo>
                  <a:lnTo>
                    <a:pt x="1792" y="2200"/>
                  </a:lnTo>
                  <a:cubicBezTo>
                    <a:pt x="1831" y="2142"/>
                    <a:pt x="2319" y="1433"/>
                    <a:pt x="2242" y="695"/>
                  </a:cubicBezTo>
                  <a:cubicBezTo>
                    <a:pt x="2242" y="676"/>
                    <a:pt x="2233" y="648"/>
                    <a:pt x="2233" y="619"/>
                  </a:cubicBezTo>
                  <a:cubicBezTo>
                    <a:pt x="2195" y="399"/>
                    <a:pt x="2041" y="178"/>
                    <a:pt x="1831" y="73"/>
                  </a:cubicBezTo>
                  <a:cubicBezTo>
                    <a:pt x="1739" y="24"/>
                    <a:pt x="1644" y="0"/>
                    <a:pt x="155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72;p59">
              <a:extLst>
                <a:ext uri="{FF2B5EF4-FFF2-40B4-BE49-F238E27FC236}">
                  <a16:creationId xmlns:a16="http://schemas.microsoft.com/office/drawing/2014/main" id="{34DEF197-3E24-FD49-BDA8-E7269E55597E}"/>
                </a:ext>
              </a:extLst>
            </p:cNvPr>
            <p:cNvSpPr/>
            <p:nvPr/>
          </p:nvSpPr>
          <p:spPr>
            <a:xfrm>
              <a:off x="5949937" y="2284190"/>
              <a:ext cx="22278" cy="33419"/>
            </a:xfrm>
            <a:custGeom>
              <a:avLst/>
              <a:gdLst/>
              <a:ahLst/>
              <a:cxnLst/>
              <a:rect l="l" t="t" r="r" b="b"/>
              <a:pathLst>
                <a:path w="547" h="791" extrusionOk="0">
                  <a:moveTo>
                    <a:pt x="305" y="0"/>
                  </a:moveTo>
                  <a:cubicBezTo>
                    <a:pt x="181" y="0"/>
                    <a:pt x="65" y="155"/>
                    <a:pt x="29" y="358"/>
                  </a:cubicBezTo>
                  <a:cubicBezTo>
                    <a:pt x="1" y="579"/>
                    <a:pt x="78" y="770"/>
                    <a:pt x="212" y="789"/>
                  </a:cubicBezTo>
                  <a:cubicBezTo>
                    <a:pt x="218" y="790"/>
                    <a:pt x="225" y="791"/>
                    <a:pt x="232" y="791"/>
                  </a:cubicBezTo>
                  <a:cubicBezTo>
                    <a:pt x="351" y="791"/>
                    <a:pt x="481" y="634"/>
                    <a:pt x="508" y="434"/>
                  </a:cubicBezTo>
                  <a:cubicBezTo>
                    <a:pt x="547" y="215"/>
                    <a:pt x="461" y="23"/>
                    <a:pt x="336" y="4"/>
                  </a:cubicBezTo>
                  <a:cubicBezTo>
                    <a:pt x="325" y="2"/>
                    <a:pt x="315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73;p59">
              <a:extLst>
                <a:ext uri="{FF2B5EF4-FFF2-40B4-BE49-F238E27FC236}">
                  <a16:creationId xmlns:a16="http://schemas.microsoft.com/office/drawing/2014/main" id="{56407605-3874-9441-A5E8-48782498F8AA}"/>
                </a:ext>
              </a:extLst>
            </p:cNvPr>
            <p:cNvSpPr/>
            <p:nvPr/>
          </p:nvSpPr>
          <p:spPr>
            <a:xfrm>
              <a:off x="5986632" y="2267629"/>
              <a:ext cx="16006" cy="24124"/>
            </a:xfrm>
            <a:custGeom>
              <a:avLst/>
              <a:gdLst/>
              <a:ahLst/>
              <a:cxnLst/>
              <a:rect l="l" t="t" r="r" b="b"/>
              <a:pathLst>
                <a:path w="393" h="571" extrusionOk="0">
                  <a:moveTo>
                    <a:pt x="218" y="1"/>
                  </a:moveTo>
                  <a:cubicBezTo>
                    <a:pt x="130" y="1"/>
                    <a:pt x="46" y="110"/>
                    <a:pt x="20" y="262"/>
                  </a:cubicBezTo>
                  <a:cubicBezTo>
                    <a:pt x="0" y="415"/>
                    <a:pt x="58" y="549"/>
                    <a:pt x="154" y="568"/>
                  </a:cubicBezTo>
                  <a:cubicBezTo>
                    <a:pt x="160" y="570"/>
                    <a:pt x="166" y="570"/>
                    <a:pt x="173" y="570"/>
                  </a:cubicBezTo>
                  <a:cubicBezTo>
                    <a:pt x="254" y="570"/>
                    <a:pt x="347" y="460"/>
                    <a:pt x="364" y="309"/>
                  </a:cubicBezTo>
                  <a:cubicBezTo>
                    <a:pt x="393" y="156"/>
                    <a:pt x="335" y="13"/>
                    <a:pt x="239" y="3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3B0E14C-EDE8-F445-B9D5-2649D3C0325C}"/>
              </a:ext>
            </a:extLst>
          </p:cNvPr>
          <p:cNvSpPr/>
          <p:nvPr/>
        </p:nvSpPr>
        <p:spPr>
          <a:xfrm>
            <a:off x="1260168" y="1584960"/>
            <a:ext cx="2072312" cy="5283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rét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5330D60-D0C4-A947-9258-2B21939F1CE0}"/>
              </a:ext>
            </a:extLst>
          </p:cNvPr>
          <p:cNvSpPr/>
          <p:nvPr/>
        </p:nvSpPr>
        <p:spPr>
          <a:xfrm>
            <a:off x="3832510" y="1534723"/>
            <a:ext cx="4873515" cy="5757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rét tê tái, gió không rét mấy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1452F-C9EC-B648-AA2E-0E485B51BFBE}"/>
              </a:ext>
            </a:extLst>
          </p:cNvPr>
          <p:cNvGrpSpPr/>
          <p:nvPr/>
        </p:nvGrpSpPr>
        <p:grpSpPr>
          <a:xfrm rot="1081290">
            <a:off x="529761" y="2388153"/>
            <a:ext cx="580498" cy="619268"/>
            <a:chOff x="5814965" y="2120265"/>
            <a:chExt cx="853241" cy="1103829"/>
          </a:xfrm>
        </p:grpSpPr>
        <p:sp>
          <p:nvSpPr>
            <p:cNvPr id="36" name="Google Shape;848;p59">
              <a:extLst>
                <a:ext uri="{FF2B5EF4-FFF2-40B4-BE49-F238E27FC236}">
                  <a16:creationId xmlns:a16="http://schemas.microsoft.com/office/drawing/2014/main" id="{B7F38C7F-3A7F-F74F-BDDF-D77A43BA43E2}"/>
                </a:ext>
              </a:extLst>
            </p:cNvPr>
            <p:cNvSpPr/>
            <p:nvPr/>
          </p:nvSpPr>
          <p:spPr>
            <a:xfrm>
              <a:off x="6014327" y="2537175"/>
              <a:ext cx="255157" cy="685651"/>
            </a:xfrm>
            <a:custGeom>
              <a:avLst/>
              <a:gdLst/>
              <a:ahLst/>
              <a:cxnLst/>
              <a:rect l="l" t="t" r="r" b="b"/>
              <a:pathLst>
                <a:path w="6265" h="16229" extrusionOk="0">
                  <a:moveTo>
                    <a:pt x="5982" y="0"/>
                  </a:moveTo>
                  <a:cubicBezTo>
                    <a:pt x="5852" y="0"/>
                    <a:pt x="5737" y="100"/>
                    <a:pt x="5719" y="232"/>
                  </a:cubicBezTo>
                  <a:lnTo>
                    <a:pt x="3918" y="14266"/>
                  </a:lnTo>
                  <a:cubicBezTo>
                    <a:pt x="3812" y="15095"/>
                    <a:pt x="3105" y="15697"/>
                    <a:pt x="2298" y="15697"/>
                  </a:cubicBezTo>
                  <a:cubicBezTo>
                    <a:pt x="2229" y="15697"/>
                    <a:pt x="2159" y="15693"/>
                    <a:pt x="2088" y="15684"/>
                  </a:cubicBezTo>
                  <a:cubicBezTo>
                    <a:pt x="1198" y="15569"/>
                    <a:pt x="566" y="14745"/>
                    <a:pt x="681" y="13854"/>
                  </a:cubicBezTo>
                  <a:lnTo>
                    <a:pt x="709" y="13576"/>
                  </a:lnTo>
                  <a:cubicBezTo>
                    <a:pt x="728" y="13432"/>
                    <a:pt x="632" y="13298"/>
                    <a:pt x="479" y="13279"/>
                  </a:cubicBezTo>
                  <a:cubicBezTo>
                    <a:pt x="468" y="13278"/>
                    <a:pt x="457" y="13277"/>
                    <a:pt x="445" y="13277"/>
                  </a:cubicBezTo>
                  <a:cubicBezTo>
                    <a:pt x="315" y="13277"/>
                    <a:pt x="200" y="13377"/>
                    <a:pt x="182" y="13509"/>
                  </a:cubicBezTo>
                  <a:lnTo>
                    <a:pt x="153" y="13787"/>
                  </a:lnTo>
                  <a:cubicBezTo>
                    <a:pt x="0" y="14965"/>
                    <a:pt x="834" y="16057"/>
                    <a:pt x="2022" y="16210"/>
                  </a:cubicBezTo>
                  <a:cubicBezTo>
                    <a:pt x="2115" y="16222"/>
                    <a:pt x="2207" y="16228"/>
                    <a:pt x="2299" y="16228"/>
                  </a:cubicBezTo>
                  <a:cubicBezTo>
                    <a:pt x="3366" y="16228"/>
                    <a:pt x="4304" y="15428"/>
                    <a:pt x="4445" y="14343"/>
                  </a:cubicBezTo>
                  <a:lnTo>
                    <a:pt x="6246" y="309"/>
                  </a:lnTo>
                  <a:cubicBezTo>
                    <a:pt x="6265" y="156"/>
                    <a:pt x="6160" y="22"/>
                    <a:pt x="6016" y="2"/>
                  </a:cubicBezTo>
                  <a:cubicBezTo>
                    <a:pt x="6004" y="1"/>
                    <a:pt x="5993" y="0"/>
                    <a:pt x="5982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9;p59">
              <a:extLst>
                <a:ext uri="{FF2B5EF4-FFF2-40B4-BE49-F238E27FC236}">
                  <a16:creationId xmlns:a16="http://schemas.microsoft.com/office/drawing/2014/main" id="{E3B856F0-2486-CF43-BF66-91D9F6246CE2}"/>
                </a:ext>
              </a:extLst>
            </p:cNvPr>
            <p:cNvSpPr/>
            <p:nvPr/>
          </p:nvSpPr>
          <p:spPr>
            <a:xfrm>
              <a:off x="6015875" y="2535950"/>
              <a:ext cx="255197" cy="688144"/>
            </a:xfrm>
            <a:custGeom>
              <a:avLst/>
              <a:gdLst/>
              <a:ahLst/>
              <a:cxnLst/>
              <a:rect l="l" t="t" r="r" b="b"/>
              <a:pathLst>
                <a:path w="6266" h="16288" extrusionOk="0">
                  <a:moveTo>
                    <a:pt x="5945" y="67"/>
                  </a:moveTo>
                  <a:cubicBezTo>
                    <a:pt x="5956" y="67"/>
                    <a:pt x="5967" y="68"/>
                    <a:pt x="5978" y="70"/>
                  </a:cubicBezTo>
                  <a:cubicBezTo>
                    <a:pt x="6103" y="89"/>
                    <a:pt x="6189" y="204"/>
                    <a:pt x="6179" y="329"/>
                  </a:cubicBezTo>
                  <a:lnTo>
                    <a:pt x="4369" y="14362"/>
                  </a:lnTo>
                  <a:cubicBezTo>
                    <a:pt x="4302" y="14927"/>
                    <a:pt x="4014" y="15425"/>
                    <a:pt x="3564" y="15779"/>
                  </a:cubicBezTo>
                  <a:cubicBezTo>
                    <a:pt x="3182" y="16066"/>
                    <a:pt x="2734" y="16220"/>
                    <a:pt x="2269" y="16220"/>
                  </a:cubicBezTo>
                  <a:cubicBezTo>
                    <a:pt x="2174" y="16220"/>
                    <a:pt x="2079" y="16214"/>
                    <a:pt x="1984" y="16201"/>
                  </a:cubicBezTo>
                  <a:cubicBezTo>
                    <a:pt x="1418" y="16134"/>
                    <a:pt x="920" y="15847"/>
                    <a:pt x="575" y="15396"/>
                  </a:cubicBezTo>
                  <a:cubicBezTo>
                    <a:pt x="221" y="14946"/>
                    <a:pt x="68" y="14381"/>
                    <a:pt x="144" y="13816"/>
                  </a:cubicBezTo>
                  <a:lnTo>
                    <a:pt x="183" y="13548"/>
                  </a:lnTo>
                  <a:cubicBezTo>
                    <a:pt x="192" y="13423"/>
                    <a:pt x="298" y="13337"/>
                    <a:pt x="413" y="13337"/>
                  </a:cubicBezTo>
                  <a:lnTo>
                    <a:pt x="441" y="13337"/>
                  </a:lnTo>
                  <a:cubicBezTo>
                    <a:pt x="566" y="13356"/>
                    <a:pt x="662" y="13471"/>
                    <a:pt x="643" y="13605"/>
                  </a:cubicBezTo>
                  <a:lnTo>
                    <a:pt x="604" y="13883"/>
                  </a:lnTo>
                  <a:cubicBezTo>
                    <a:pt x="489" y="14793"/>
                    <a:pt x="1131" y="15626"/>
                    <a:pt x="2050" y="15741"/>
                  </a:cubicBezTo>
                  <a:cubicBezTo>
                    <a:pt x="2121" y="15750"/>
                    <a:pt x="2192" y="15754"/>
                    <a:pt x="2262" y="15754"/>
                  </a:cubicBezTo>
                  <a:cubicBezTo>
                    <a:pt x="3086" y="15754"/>
                    <a:pt x="3803" y="15144"/>
                    <a:pt x="3909" y="14304"/>
                  </a:cubicBezTo>
                  <a:lnTo>
                    <a:pt x="5710" y="271"/>
                  </a:lnTo>
                  <a:cubicBezTo>
                    <a:pt x="5720" y="204"/>
                    <a:pt x="5758" y="156"/>
                    <a:pt x="5805" y="118"/>
                  </a:cubicBezTo>
                  <a:cubicBezTo>
                    <a:pt x="5846" y="86"/>
                    <a:pt x="5892" y="67"/>
                    <a:pt x="5945" y="67"/>
                  </a:cubicBezTo>
                  <a:close/>
                  <a:moveTo>
                    <a:pt x="5944" y="0"/>
                  </a:moveTo>
                  <a:cubicBezTo>
                    <a:pt x="5876" y="0"/>
                    <a:pt x="5815" y="20"/>
                    <a:pt x="5767" y="60"/>
                  </a:cubicBezTo>
                  <a:cubicBezTo>
                    <a:pt x="5700" y="108"/>
                    <a:pt x="5662" y="185"/>
                    <a:pt x="5652" y="261"/>
                  </a:cubicBezTo>
                  <a:lnTo>
                    <a:pt x="3842" y="14295"/>
                  </a:lnTo>
                  <a:cubicBezTo>
                    <a:pt x="3736" y="15097"/>
                    <a:pt x="3055" y="15688"/>
                    <a:pt x="2260" y="15688"/>
                  </a:cubicBezTo>
                  <a:cubicBezTo>
                    <a:pt x="2191" y="15688"/>
                    <a:pt x="2121" y="15684"/>
                    <a:pt x="2050" y="15674"/>
                  </a:cubicBezTo>
                  <a:cubicBezTo>
                    <a:pt x="1179" y="15569"/>
                    <a:pt x="556" y="14764"/>
                    <a:pt x="671" y="13883"/>
                  </a:cubicBezTo>
                  <a:lnTo>
                    <a:pt x="709" y="13615"/>
                  </a:lnTo>
                  <a:cubicBezTo>
                    <a:pt x="728" y="13452"/>
                    <a:pt x="613" y="13299"/>
                    <a:pt x="451" y="13280"/>
                  </a:cubicBezTo>
                  <a:cubicBezTo>
                    <a:pt x="439" y="13278"/>
                    <a:pt x="427" y="13278"/>
                    <a:pt x="415" y="13278"/>
                  </a:cubicBezTo>
                  <a:cubicBezTo>
                    <a:pt x="266" y="13278"/>
                    <a:pt x="133" y="13387"/>
                    <a:pt x="115" y="13538"/>
                  </a:cubicBezTo>
                  <a:lnTo>
                    <a:pt x="77" y="13806"/>
                  </a:lnTo>
                  <a:cubicBezTo>
                    <a:pt x="0" y="14391"/>
                    <a:pt x="164" y="14966"/>
                    <a:pt x="518" y="15435"/>
                  </a:cubicBezTo>
                  <a:cubicBezTo>
                    <a:pt x="882" y="15894"/>
                    <a:pt x="1399" y="16192"/>
                    <a:pt x="1974" y="16268"/>
                  </a:cubicBezTo>
                  <a:cubicBezTo>
                    <a:pt x="2070" y="16278"/>
                    <a:pt x="2165" y="16288"/>
                    <a:pt x="2261" y="16288"/>
                  </a:cubicBezTo>
                  <a:cubicBezTo>
                    <a:pt x="2740" y="16288"/>
                    <a:pt x="3210" y="16134"/>
                    <a:pt x="3602" y="15828"/>
                  </a:cubicBezTo>
                  <a:cubicBezTo>
                    <a:pt x="4062" y="15473"/>
                    <a:pt x="4359" y="14956"/>
                    <a:pt x="4436" y="14372"/>
                  </a:cubicBezTo>
                  <a:lnTo>
                    <a:pt x="6246" y="338"/>
                  </a:lnTo>
                  <a:cubicBezTo>
                    <a:pt x="6265" y="175"/>
                    <a:pt x="6150" y="22"/>
                    <a:pt x="5988" y="3"/>
                  </a:cubicBezTo>
                  <a:cubicBezTo>
                    <a:pt x="5973" y="1"/>
                    <a:pt x="5958" y="0"/>
                    <a:pt x="594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50;p59">
              <a:extLst>
                <a:ext uri="{FF2B5EF4-FFF2-40B4-BE49-F238E27FC236}">
                  <a16:creationId xmlns:a16="http://schemas.microsoft.com/office/drawing/2014/main" id="{C7AF6F96-E8D6-9141-8EEF-695264868184}"/>
                </a:ext>
              </a:extLst>
            </p:cNvPr>
            <p:cNvSpPr/>
            <p:nvPr/>
          </p:nvSpPr>
          <p:spPr>
            <a:xfrm>
              <a:off x="6297954" y="2228042"/>
              <a:ext cx="370252" cy="530641"/>
            </a:xfrm>
            <a:custGeom>
              <a:avLst/>
              <a:gdLst/>
              <a:ahLst/>
              <a:cxnLst/>
              <a:rect l="l" t="t" r="r" b="b"/>
              <a:pathLst>
                <a:path w="9091" h="12560" extrusionOk="0">
                  <a:moveTo>
                    <a:pt x="1" y="1"/>
                  </a:moveTo>
                  <a:cubicBezTo>
                    <a:pt x="4330" y="2549"/>
                    <a:pt x="2002" y="11678"/>
                    <a:pt x="2002" y="11678"/>
                  </a:cubicBezTo>
                  <a:cubicBezTo>
                    <a:pt x="3126" y="10829"/>
                    <a:pt x="4195" y="10405"/>
                    <a:pt x="5211" y="10405"/>
                  </a:cubicBezTo>
                  <a:cubicBezTo>
                    <a:pt x="6532" y="10405"/>
                    <a:pt x="7761" y="11124"/>
                    <a:pt x="8899" y="12560"/>
                  </a:cubicBezTo>
                  <a:cubicBezTo>
                    <a:pt x="8899" y="12560"/>
                    <a:pt x="9091" y="1055"/>
                    <a:pt x="1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51;p59">
              <a:extLst>
                <a:ext uri="{FF2B5EF4-FFF2-40B4-BE49-F238E27FC236}">
                  <a16:creationId xmlns:a16="http://schemas.microsoft.com/office/drawing/2014/main" id="{CE927B15-BD57-A342-82A6-ACEFCE4D07B9}"/>
                </a:ext>
              </a:extLst>
            </p:cNvPr>
            <p:cNvSpPr/>
            <p:nvPr/>
          </p:nvSpPr>
          <p:spPr>
            <a:xfrm>
              <a:off x="6291723" y="2226056"/>
              <a:ext cx="371433" cy="536683"/>
            </a:xfrm>
            <a:custGeom>
              <a:avLst/>
              <a:gdLst/>
              <a:ahLst/>
              <a:cxnLst/>
              <a:rect l="l" t="t" r="r" b="b"/>
              <a:pathLst>
                <a:path w="9120" h="12703" extrusionOk="0">
                  <a:moveTo>
                    <a:pt x="297" y="96"/>
                  </a:moveTo>
                  <a:lnTo>
                    <a:pt x="297" y="96"/>
                  </a:lnTo>
                  <a:cubicBezTo>
                    <a:pt x="2299" y="354"/>
                    <a:pt x="3994" y="1159"/>
                    <a:pt x="5355" y="2481"/>
                  </a:cubicBezTo>
                  <a:cubicBezTo>
                    <a:pt x="6466" y="3554"/>
                    <a:pt x="7347" y="4991"/>
                    <a:pt x="7979" y="6734"/>
                  </a:cubicBezTo>
                  <a:cubicBezTo>
                    <a:pt x="8947" y="9397"/>
                    <a:pt x="9024" y="11993"/>
                    <a:pt x="9024" y="12511"/>
                  </a:cubicBezTo>
                  <a:cubicBezTo>
                    <a:pt x="7903" y="11121"/>
                    <a:pt x="6676" y="10422"/>
                    <a:pt x="5365" y="10422"/>
                  </a:cubicBezTo>
                  <a:cubicBezTo>
                    <a:pt x="4358" y="10422"/>
                    <a:pt x="3305" y="10825"/>
                    <a:pt x="2203" y="11639"/>
                  </a:cubicBezTo>
                  <a:cubicBezTo>
                    <a:pt x="2318" y="11189"/>
                    <a:pt x="2778" y="9129"/>
                    <a:pt x="2807" y="6840"/>
                  </a:cubicBezTo>
                  <a:cubicBezTo>
                    <a:pt x="2845" y="4503"/>
                    <a:pt x="2433" y="1466"/>
                    <a:pt x="297" y="96"/>
                  </a:cubicBezTo>
                  <a:close/>
                  <a:moveTo>
                    <a:pt x="0" y="0"/>
                  </a:moveTo>
                  <a:lnTo>
                    <a:pt x="134" y="77"/>
                  </a:lnTo>
                  <a:cubicBezTo>
                    <a:pt x="2357" y="1380"/>
                    <a:pt x="2778" y="4473"/>
                    <a:pt x="2740" y="6840"/>
                  </a:cubicBezTo>
                  <a:cubicBezTo>
                    <a:pt x="2702" y="9407"/>
                    <a:pt x="2127" y="11687"/>
                    <a:pt x="2127" y="11715"/>
                  </a:cubicBezTo>
                  <a:lnTo>
                    <a:pt x="2098" y="11802"/>
                  </a:lnTo>
                  <a:lnTo>
                    <a:pt x="2174" y="11744"/>
                  </a:lnTo>
                  <a:cubicBezTo>
                    <a:pt x="3292" y="10902"/>
                    <a:pt x="4366" y="10481"/>
                    <a:pt x="5372" y="10481"/>
                  </a:cubicBezTo>
                  <a:cubicBezTo>
                    <a:pt x="5521" y="10481"/>
                    <a:pt x="5668" y="10490"/>
                    <a:pt x="5814" y="10508"/>
                  </a:cubicBezTo>
                  <a:cubicBezTo>
                    <a:pt x="6955" y="10652"/>
                    <a:pt x="8037" y="11370"/>
                    <a:pt x="9033" y="12626"/>
                  </a:cubicBezTo>
                  <a:lnTo>
                    <a:pt x="9090" y="12702"/>
                  </a:lnTo>
                  <a:lnTo>
                    <a:pt x="9090" y="12607"/>
                  </a:lnTo>
                  <a:cubicBezTo>
                    <a:pt x="9090" y="12577"/>
                    <a:pt x="9120" y="9694"/>
                    <a:pt x="8047" y="6715"/>
                  </a:cubicBezTo>
                  <a:cubicBezTo>
                    <a:pt x="7405" y="4962"/>
                    <a:pt x="6523" y="3516"/>
                    <a:pt x="5403" y="2433"/>
                  </a:cubicBezTo>
                  <a:cubicBezTo>
                    <a:pt x="4004" y="1063"/>
                    <a:pt x="2232" y="259"/>
                    <a:pt x="154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52;p59">
              <a:extLst>
                <a:ext uri="{FF2B5EF4-FFF2-40B4-BE49-F238E27FC236}">
                  <a16:creationId xmlns:a16="http://schemas.microsoft.com/office/drawing/2014/main" id="{AE99E611-02F2-6B44-9414-9AFAD71EB879}"/>
                </a:ext>
              </a:extLst>
            </p:cNvPr>
            <p:cNvSpPr/>
            <p:nvPr/>
          </p:nvSpPr>
          <p:spPr>
            <a:xfrm>
              <a:off x="6098592" y="2228042"/>
              <a:ext cx="375750" cy="493421"/>
            </a:xfrm>
            <a:custGeom>
              <a:avLst/>
              <a:gdLst/>
              <a:ahLst/>
              <a:cxnLst/>
              <a:rect l="l" t="t" r="r" b="b"/>
              <a:pathLst>
                <a:path w="9226" h="11679" extrusionOk="0">
                  <a:moveTo>
                    <a:pt x="4896" y="1"/>
                  </a:moveTo>
                  <a:cubicBezTo>
                    <a:pt x="48" y="1361"/>
                    <a:pt x="0" y="10787"/>
                    <a:pt x="0" y="10787"/>
                  </a:cubicBezTo>
                  <a:cubicBezTo>
                    <a:pt x="1123" y="9939"/>
                    <a:pt x="2191" y="9515"/>
                    <a:pt x="3205" y="9515"/>
                  </a:cubicBezTo>
                  <a:cubicBezTo>
                    <a:pt x="4528" y="9515"/>
                    <a:pt x="5759" y="10236"/>
                    <a:pt x="6897" y="11678"/>
                  </a:cubicBezTo>
                  <a:cubicBezTo>
                    <a:pt x="6897" y="11678"/>
                    <a:pt x="9225" y="2549"/>
                    <a:pt x="4896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53;p59">
              <a:extLst>
                <a:ext uri="{FF2B5EF4-FFF2-40B4-BE49-F238E27FC236}">
                  <a16:creationId xmlns:a16="http://schemas.microsoft.com/office/drawing/2014/main" id="{DD0B161B-ADB1-8D41-ADB5-6A43231F71DB}"/>
                </a:ext>
              </a:extLst>
            </p:cNvPr>
            <p:cNvSpPr/>
            <p:nvPr/>
          </p:nvSpPr>
          <p:spPr>
            <a:xfrm>
              <a:off x="6097004" y="2226436"/>
              <a:ext cx="311768" cy="497814"/>
            </a:xfrm>
            <a:custGeom>
              <a:avLst/>
              <a:gdLst/>
              <a:ahLst/>
              <a:cxnLst/>
              <a:rect l="l" t="t" r="r" b="b"/>
              <a:pathLst>
                <a:path w="7655" h="11783" extrusionOk="0">
                  <a:moveTo>
                    <a:pt x="4925" y="77"/>
                  </a:moveTo>
                  <a:cubicBezTo>
                    <a:pt x="7138" y="1380"/>
                    <a:pt x="7559" y="4464"/>
                    <a:pt x="7521" y="6831"/>
                  </a:cubicBezTo>
                  <a:cubicBezTo>
                    <a:pt x="7492" y="9149"/>
                    <a:pt x="7013" y="11246"/>
                    <a:pt x="6917" y="11640"/>
                  </a:cubicBezTo>
                  <a:cubicBezTo>
                    <a:pt x="5787" y="10231"/>
                    <a:pt x="4561" y="9522"/>
                    <a:pt x="3239" y="9522"/>
                  </a:cubicBezTo>
                  <a:cubicBezTo>
                    <a:pt x="2233" y="9522"/>
                    <a:pt x="1179" y="9935"/>
                    <a:pt x="68" y="10758"/>
                  </a:cubicBezTo>
                  <a:cubicBezTo>
                    <a:pt x="78" y="10356"/>
                    <a:pt x="145" y="8210"/>
                    <a:pt x="701" y="5950"/>
                  </a:cubicBezTo>
                  <a:cubicBezTo>
                    <a:pt x="1716" y="1801"/>
                    <a:pt x="3555" y="460"/>
                    <a:pt x="4925" y="77"/>
                  </a:cubicBezTo>
                  <a:close/>
                  <a:moveTo>
                    <a:pt x="4935" y="1"/>
                  </a:moveTo>
                  <a:lnTo>
                    <a:pt x="4925" y="11"/>
                  </a:lnTo>
                  <a:cubicBezTo>
                    <a:pt x="2406" y="719"/>
                    <a:pt x="1199" y="3621"/>
                    <a:pt x="633" y="5940"/>
                  </a:cubicBezTo>
                  <a:cubicBezTo>
                    <a:pt x="20" y="8440"/>
                    <a:pt x="1" y="10797"/>
                    <a:pt x="1" y="10825"/>
                  </a:cubicBezTo>
                  <a:lnTo>
                    <a:pt x="1" y="10892"/>
                  </a:lnTo>
                  <a:lnTo>
                    <a:pt x="58" y="10854"/>
                  </a:lnTo>
                  <a:cubicBezTo>
                    <a:pt x="1162" y="10016"/>
                    <a:pt x="2230" y="9587"/>
                    <a:pt x="3237" y="9587"/>
                  </a:cubicBezTo>
                  <a:cubicBezTo>
                    <a:pt x="3392" y="9587"/>
                    <a:pt x="3546" y="9598"/>
                    <a:pt x="3698" y="9618"/>
                  </a:cubicBezTo>
                  <a:cubicBezTo>
                    <a:pt x="4839" y="9762"/>
                    <a:pt x="5912" y="10471"/>
                    <a:pt x="6908" y="11735"/>
                  </a:cubicBezTo>
                  <a:lnTo>
                    <a:pt x="6955" y="11783"/>
                  </a:lnTo>
                  <a:lnTo>
                    <a:pt x="6965" y="11716"/>
                  </a:lnTo>
                  <a:cubicBezTo>
                    <a:pt x="6974" y="11697"/>
                    <a:pt x="7549" y="9407"/>
                    <a:pt x="7588" y="6831"/>
                  </a:cubicBezTo>
                  <a:cubicBezTo>
                    <a:pt x="7655" y="2510"/>
                    <a:pt x="6189" y="739"/>
                    <a:pt x="4944" y="11"/>
                  </a:cubicBezTo>
                  <a:lnTo>
                    <a:pt x="4935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54;p59">
              <a:extLst>
                <a:ext uri="{FF2B5EF4-FFF2-40B4-BE49-F238E27FC236}">
                  <a16:creationId xmlns:a16="http://schemas.microsoft.com/office/drawing/2014/main" id="{1CCD4982-30D9-FE4C-ABE3-FBBC320A9A73}"/>
                </a:ext>
              </a:extLst>
            </p:cNvPr>
            <p:cNvSpPr/>
            <p:nvPr/>
          </p:nvSpPr>
          <p:spPr>
            <a:xfrm>
              <a:off x="5817328" y="2225042"/>
              <a:ext cx="480664" cy="458734"/>
            </a:xfrm>
            <a:custGeom>
              <a:avLst/>
              <a:gdLst/>
              <a:ahLst/>
              <a:cxnLst/>
              <a:rect l="l" t="t" r="r" b="b"/>
              <a:pathLst>
                <a:path w="11802" h="10858" extrusionOk="0">
                  <a:moveTo>
                    <a:pt x="10588" y="0"/>
                  </a:moveTo>
                  <a:cubicBezTo>
                    <a:pt x="2459" y="0"/>
                    <a:pt x="0" y="9968"/>
                    <a:pt x="0" y="9968"/>
                  </a:cubicBezTo>
                  <a:cubicBezTo>
                    <a:pt x="1123" y="9119"/>
                    <a:pt x="2193" y="8695"/>
                    <a:pt x="3209" y="8695"/>
                  </a:cubicBezTo>
                  <a:cubicBezTo>
                    <a:pt x="4534" y="8695"/>
                    <a:pt x="5768" y="9416"/>
                    <a:pt x="6906" y="10858"/>
                  </a:cubicBezTo>
                  <a:cubicBezTo>
                    <a:pt x="6906" y="10858"/>
                    <a:pt x="6954" y="1432"/>
                    <a:pt x="11802" y="72"/>
                  </a:cubicBezTo>
                  <a:cubicBezTo>
                    <a:pt x="11384" y="24"/>
                    <a:pt x="10979" y="0"/>
                    <a:pt x="1058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55;p59">
              <a:extLst>
                <a:ext uri="{FF2B5EF4-FFF2-40B4-BE49-F238E27FC236}">
                  <a16:creationId xmlns:a16="http://schemas.microsoft.com/office/drawing/2014/main" id="{58A9E424-5F8C-B34F-BC1F-50C3BF01BB43}"/>
                </a:ext>
              </a:extLst>
            </p:cNvPr>
            <p:cNvSpPr/>
            <p:nvPr/>
          </p:nvSpPr>
          <p:spPr>
            <a:xfrm>
              <a:off x="5814965" y="2223479"/>
              <a:ext cx="489624" cy="464354"/>
            </a:xfrm>
            <a:custGeom>
              <a:avLst/>
              <a:gdLst/>
              <a:ahLst/>
              <a:cxnLst/>
              <a:rect l="l" t="t" r="r" b="b"/>
              <a:pathLst>
                <a:path w="12022" h="10991" extrusionOk="0">
                  <a:moveTo>
                    <a:pt x="10661" y="67"/>
                  </a:moveTo>
                  <a:cubicBezTo>
                    <a:pt x="10998" y="67"/>
                    <a:pt x="11340" y="84"/>
                    <a:pt x="11687" y="119"/>
                  </a:cubicBezTo>
                  <a:cubicBezTo>
                    <a:pt x="9282" y="904"/>
                    <a:pt x="8114" y="3740"/>
                    <a:pt x="7558" y="6010"/>
                  </a:cubicBezTo>
                  <a:cubicBezTo>
                    <a:pt x="7012" y="8232"/>
                    <a:pt x="6936" y="10339"/>
                    <a:pt x="6926" y="10799"/>
                  </a:cubicBezTo>
                  <a:cubicBezTo>
                    <a:pt x="5806" y="9411"/>
                    <a:pt x="4579" y="8711"/>
                    <a:pt x="3267" y="8711"/>
                  </a:cubicBezTo>
                  <a:cubicBezTo>
                    <a:pt x="2261" y="8711"/>
                    <a:pt x="1208" y="9113"/>
                    <a:pt x="116" y="9928"/>
                  </a:cubicBezTo>
                  <a:cubicBezTo>
                    <a:pt x="250" y="9430"/>
                    <a:pt x="968" y="6987"/>
                    <a:pt x="2577" y="4679"/>
                  </a:cubicBezTo>
                  <a:cubicBezTo>
                    <a:pt x="3621" y="3174"/>
                    <a:pt x="4838" y="2016"/>
                    <a:pt x="6189" y="1239"/>
                  </a:cubicBezTo>
                  <a:cubicBezTo>
                    <a:pt x="7551" y="463"/>
                    <a:pt x="9051" y="67"/>
                    <a:pt x="10661" y="67"/>
                  </a:cubicBezTo>
                  <a:close/>
                  <a:moveTo>
                    <a:pt x="10658" y="0"/>
                  </a:moveTo>
                  <a:cubicBezTo>
                    <a:pt x="9037" y="0"/>
                    <a:pt x="7524" y="396"/>
                    <a:pt x="6160" y="1182"/>
                  </a:cubicBezTo>
                  <a:cubicBezTo>
                    <a:pt x="4799" y="1958"/>
                    <a:pt x="3573" y="3127"/>
                    <a:pt x="2519" y="4640"/>
                  </a:cubicBezTo>
                  <a:cubicBezTo>
                    <a:pt x="729" y="7227"/>
                    <a:pt x="29" y="9975"/>
                    <a:pt x="29" y="9995"/>
                  </a:cubicBezTo>
                  <a:lnTo>
                    <a:pt x="1" y="10090"/>
                  </a:lnTo>
                  <a:lnTo>
                    <a:pt x="77" y="10033"/>
                  </a:lnTo>
                  <a:cubicBezTo>
                    <a:pt x="1195" y="9191"/>
                    <a:pt x="2268" y="8770"/>
                    <a:pt x="3273" y="8770"/>
                  </a:cubicBezTo>
                  <a:cubicBezTo>
                    <a:pt x="3423" y="8770"/>
                    <a:pt x="3571" y="8779"/>
                    <a:pt x="3717" y="8798"/>
                  </a:cubicBezTo>
                  <a:cubicBezTo>
                    <a:pt x="4857" y="8941"/>
                    <a:pt x="5940" y="9660"/>
                    <a:pt x="6936" y="10914"/>
                  </a:cubicBezTo>
                  <a:lnTo>
                    <a:pt x="6993" y="10991"/>
                  </a:lnTo>
                  <a:lnTo>
                    <a:pt x="6993" y="10895"/>
                  </a:lnTo>
                  <a:cubicBezTo>
                    <a:pt x="6993" y="10867"/>
                    <a:pt x="7012" y="8510"/>
                    <a:pt x="7626" y="6020"/>
                  </a:cubicBezTo>
                  <a:cubicBezTo>
                    <a:pt x="8641" y="1862"/>
                    <a:pt x="10489" y="530"/>
                    <a:pt x="11860" y="138"/>
                  </a:cubicBezTo>
                  <a:lnTo>
                    <a:pt x="12022" y="90"/>
                  </a:lnTo>
                  <a:lnTo>
                    <a:pt x="11860" y="71"/>
                  </a:lnTo>
                  <a:cubicBezTo>
                    <a:pt x="11453" y="24"/>
                    <a:pt x="11052" y="0"/>
                    <a:pt x="1065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56;p59">
              <a:extLst>
                <a:ext uri="{FF2B5EF4-FFF2-40B4-BE49-F238E27FC236}">
                  <a16:creationId xmlns:a16="http://schemas.microsoft.com/office/drawing/2014/main" id="{A2C84050-52E0-5647-82E1-CAC43ED3D61B}"/>
                </a:ext>
              </a:extLst>
            </p:cNvPr>
            <p:cNvSpPr/>
            <p:nvPr/>
          </p:nvSpPr>
          <p:spPr>
            <a:xfrm>
              <a:off x="6274902" y="2185539"/>
              <a:ext cx="44148" cy="54247"/>
            </a:xfrm>
            <a:custGeom>
              <a:avLst/>
              <a:gdLst/>
              <a:ahLst/>
              <a:cxnLst/>
              <a:rect l="l" t="t" r="r" b="b"/>
              <a:pathLst>
                <a:path w="1084" h="1284" extrusionOk="0">
                  <a:moveTo>
                    <a:pt x="589" y="1"/>
                  </a:moveTo>
                  <a:cubicBezTo>
                    <a:pt x="455" y="1"/>
                    <a:pt x="334" y="76"/>
                    <a:pt x="298" y="202"/>
                  </a:cubicBezTo>
                  <a:lnTo>
                    <a:pt x="1" y="1084"/>
                  </a:lnTo>
                  <a:cubicBezTo>
                    <a:pt x="224" y="1220"/>
                    <a:pt x="451" y="1284"/>
                    <a:pt x="687" y="1284"/>
                  </a:cubicBezTo>
                  <a:cubicBezTo>
                    <a:pt x="816" y="1284"/>
                    <a:pt x="948" y="1265"/>
                    <a:pt x="1084" y="1228"/>
                  </a:cubicBezTo>
                  <a:lnTo>
                    <a:pt x="1026" y="298"/>
                  </a:lnTo>
                  <a:cubicBezTo>
                    <a:pt x="1016" y="155"/>
                    <a:pt x="901" y="40"/>
                    <a:pt x="767" y="21"/>
                  </a:cubicBezTo>
                  <a:lnTo>
                    <a:pt x="614" y="1"/>
                  </a:lnTo>
                  <a:cubicBezTo>
                    <a:pt x="606" y="1"/>
                    <a:pt x="597" y="1"/>
                    <a:pt x="58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57;p59">
              <a:extLst>
                <a:ext uri="{FF2B5EF4-FFF2-40B4-BE49-F238E27FC236}">
                  <a16:creationId xmlns:a16="http://schemas.microsoft.com/office/drawing/2014/main" id="{D2F5D7AD-0A7F-2A4D-8739-DA1CEA80CC2A}"/>
                </a:ext>
              </a:extLst>
            </p:cNvPr>
            <p:cNvSpPr/>
            <p:nvPr/>
          </p:nvSpPr>
          <p:spPr>
            <a:xfrm>
              <a:off x="6273355" y="2184230"/>
              <a:ext cx="47284" cy="56824"/>
            </a:xfrm>
            <a:custGeom>
              <a:avLst/>
              <a:gdLst/>
              <a:ahLst/>
              <a:cxnLst/>
              <a:rect l="l" t="t" r="r" b="b"/>
              <a:pathLst>
                <a:path w="1161" h="1345" extrusionOk="0">
                  <a:moveTo>
                    <a:pt x="611" y="68"/>
                  </a:moveTo>
                  <a:cubicBezTo>
                    <a:pt x="625" y="68"/>
                    <a:pt x="638" y="69"/>
                    <a:pt x="652" y="71"/>
                  </a:cubicBezTo>
                  <a:lnTo>
                    <a:pt x="796" y="90"/>
                  </a:lnTo>
                  <a:cubicBezTo>
                    <a:pt x="920" y="109"/>
                    <a:pt x="1016" y="205"/>
                    <a:pt x="1026" y="329"/>
                  </a:cubicBezTo>
                  <a:lnTo>
                    <a:pt x="1093" y="1229"/>
                  </a:lnTo>
                  <a:cubicBezTo>
                    <a:pt x="968" y="1263"/>
                    <a:pt x="844" y="1280"/>
                    <a:pt x="722" y="1280"/>
                  </a:cubicBezTo>
                  <a:cubicBezTo>
                    <a:pt x="499" y="1280"/>
                    <a:pt x="282" y="1223"/>
                    <a:pt x="77" y="1105"/>
                  </a:cubicBezTo>
                  <a:lnTo>
                    <a:pt x="365" y="243"/>
                  </a:lnTo>
                  <a:cubicBezTo>
                    <a:pt x="399" y="140"/>
                    <a:pt x="495" y="68"/>
                    <a:pt x="611" y="68"/>
                  </a:cubicBezTo>
                  <a:close/>
                  <a:moveTo>
                    <a:pt x="613" y="1"/>
                  </a:moveTo>
                  <a:cubicBezTo>
                    <a:pt x="473" y="1"/>
                    <a:pt x="341" y="92"/>
                    <a:pt x="298" y="224"/>
                  </a:cubicBezTo>
                  <a:lnTo>
                    <a:pt x="1" y="1134"/>
                  </a:lnTo>
                  <a:lnTo>
                    <a:pt x="20" y="1144"/>
                  </a:lnTo>
                  <a:cubicBezTo>
                    <a:pt x="250" y="1278"/>
                    <a:pt x="480" y="1344"/>
                    <a:pt x="729" y="1344"/>
                  </a:cubicBezTo>
                  <a:cubicBezTo>
                    <a:pt x="863" y="1344"/>
                    <a:pt x="997" y="1325"/>
                    <a:pt x="1131" y="1287"/>
                  </a:cubicBezTo>
                  <a:lnTo>
                    <a:pt x="1160" y="1278"/>
                  </a:lnTo>
                  <a:lnTo>
                    <a:pt x="1093" y="329"/>
                  </a:lnTo>
                  <a:cubicBezTo>
                    <a:pt x="1083" y="176"/>
                    <a:pt x="959" y="42"/>
                    <a:pt x="805" y="23"/>
                  </a:cubicBezTo>
                  <a:lnTo>
                    <a:pt x="652" y="3"/>
                  </a:lnTo>
                  <a:cubicBezTo>
                    <a:pt x="639" y="2"/>
                    <a:pt x="626" y="1"/>
                    <a:pt x="61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8;p59">
              <a:extLst>
                <a:ext uri="{FF2B5EF4-FFF2-40B4-BE49-F238E27FC236}">
                  <a16:creationId xmlns:a16="http://schemas.microsoft.com/office/drawing/2014/main" id="{4EE4D9E8-B4B7-2346-88F4-EDE3C9782697}"/>
                </a:ext>
              </a:extLst>
            </p:cNvPr>
            <p:cNvSpPr/>
            <p:nvPr/>
          </p:nvSpPr>
          <p:spPr>
            <a:xfrm>
              <a:off x="6448565" y="3062243"/>
              <a:ext cx="95587" cy="89863"/>
            </a:xfrm>
            <a:custGeom>
              <a:avLst/>
              <a:gdLst/>
              <a:ahLst/>
              <a:cxnLst/>
              <a:rect l="l" t="t" r="r" b="b"/>
              <a:pathLst>
                <a:path w="2347" h="2127" extrusionOk="0">
                  <a:moveTo>
                    <a:pt x="795" y="1"/>
                  </a:moveTo>
                  <a:cubicBezTo>
                    <a:pt x="511" y="1"/>
                    <a:pt x="228" y="246"/>
                    <a:pt x="153" y="545"/>
                  </a:cubicBezTo>
                  <a:cubicBezTo>
                    <a:pt x="143" y="564"/>
                    <a:pt x="143" y="593"/>
                    <a:pt x="143" y="612"/>
                  </a:cubicBezTo>
                  <a:cubicBezTo>
                    <a:pt x="0" y="1349"/>
                    <a:pt x="460" y="2125"/>
                    <a:pt x="460" y="2125"/>
                  </a:cubicBezTo>
                  <a:lnTo>
                    <a:pt x="469" y="2125"/>
                  </a:lnTo>
                  <a:cubicBezTo>
                    <a:pt x="469" y="2125"/>
                    <a:pt x="494" y="2127"/>
                    <a:pt x="538" y="2127"/>
                  </a:cubicBezTo>
                  <a:cubicBezTo>
                    <a:pt x="759" y="2127"/>
                    <a:pt x="1466" y="2094"/>
                    <a:pt x="1954" y="1694"/>
                  </a:cubicBezTo>
                  <a:cubicBezTo>
                    <a:pt x="1973" y="1675"/>
                    <a:pt x="1992" y="1666"/>
                    <a:pt x="2002" y="1646"/>
                  </a:cubicBezTo>
                  <a:cubicBezTo>
                    <a:pt x="2299" y="1378"/>
                    <a:pt x="2347" y="851"/>
                    <a:pt x="2002" y="640"/>
                  </a:cubicBezTo>
                  <a:cubicBezTo>
                    <a:pt x="1882" y="564"/>
                    <a:pt x="1786" y="540"/>
                    <a:pt x="1698" y="540"/>
                  </a:cubicBezTo>
                  <a:cubicBezTo>
                    <a:pt x="1588" y="540"/>
                    <a:pt x="1491" y="577"/>
                    <a:pt x="1379" y="593"/>
                  </a:cubicBezTo>
                  <a:cubicBezTo>
                    <a:pt x="1312" y="401"/>
                    <a:pt x="1331" y="229"/>
                    <a:pt x="1035" y="66"/>
                  </a:cubicBezTo>
                  <a:cubicBezTo>
                    <a:pt x="958" y="21"/>
                    <a:pt x="877" y="1"/>
                    <a:pt x="795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9;p59">
              <a:extLst>
                <a:ext uri="{FF2B5EF4-FFF2-40B4-BE49-F238E27FC236}">
                  <a16:creationId xmlns:a16="http://schemas.microsoft.com/office/drawing/2014/main" id="{9742259F-4ECF-6F45-B8D3-DE0BF241EBFF}"/>
                </a:ext>
              </a:extLst>
            </p:cNvPr>
            <p:cNvSpPr/>
            <p:nvPr/>
          </p:nvSpPr>
          <p:spPr>
            <a:xfrm>
              <a:off x="6447343" y="3060764"/>
              <a:ext cx="94895" cy="93285"/>
            </a:xfrm>
            <a:custGeom>
              <a:avLst/>
              <a:gdLst/>
              <a:ahLst/>
              <a:cxnLst/>
              <a:rect l="l" t="t" r="r" b="b"/>
              <a:pathLst>
                <a:path w="2330" h="2208" extrusionOk="0">
                  <a:moveTo>
                    <a:pt x="819" y="66"/>
                  </a:moveTo>
                  <a:cubicBezTo>
                    <a:pt x="901" y="66"/>
                    <a:pt x="981" y="87"/>
                    <a:pt x="1055" y="130"/>
                  </a:cubicBezTo>
                  <a:cubicBezTo>
                    <a:pt x="1265" y="254"/>
                    <a:pt x="1304" y="369"/>
                    <a:pt x="1342" y="513"/>
                  </a:cubicBezTo>
                  <a:cubicBezTo>
                    <a:pt x="1352" y="551"/>
                    <a:pt x="1361" y="589"/>
                    <a:pt x="1380" y="637"/>
                  </a:cubicBezTo>
                  <a:lnTo>
                    <a:pt x="1390" y="656"/>
                  </a:lnTo>
                  <a:lnTo>
                    <a:pt x="1419" y="656"/>
                  </a:lnTo>
                  <a:cubicBezTo>
                    <a:pt x="1457" y="647"/>
                    <a:pt x="1495" y="647"/>
                    <a:pt x="1534" y="637"/>
                  </a:cubicBezTo>
                  <a:cubicBezTo>
                    <a:pt x="1598" y="621"/>
                    <a:pt x="1658" y="608"/>
                    <a:pt x="1721" y="608"/>
                  </a:cubicBezTo>
                  <a:cubicBezTo>
                    <a:pt x="1807" y="608"/>
                    <a:pt x="1901" y="632"/>
                    <a:pt x="2022" y="704"/>
                  </a:cubicBezTo>
                  <a:cubicBezTo>
                    <a:pt x="2147" y="781"/>
                    <a:pt x="2223" y="915"/>
                    <a:pt x="2242" y="1078"/>
                  </a:cubicBezTo>
                  <a:cubicBezTo>
                    <a:pt x="2262" y="1288"/>
                    <a:pt x="2166" y="1518"/>
                    <a:pt x="2013" y="1662"/>
                  </a:cubicBezTo>
                  <a:cubicBezTo>
                    <a:pt x="1993" y="1672"/>
                    <a:pt x="1974" y="1691"/>
                    <a:pt x="1955" y="1701"/>
                  </a:cubicBezTo>
                  <a:cubicBezTo>
                    <a:pt x="1448" y="2122"/>
                    <a:pt x="681" y="2131"/>
                    <a:pt x="528" y="2131"/>
                  </a:cubicBezTo>
                  <a:lnTo>
                    <a:pt x="518" y="2103"/>
                  </a:lnTo>
                  <a:lnTo>
                    <a:pt x="509" y="2112"/>
                  </a:lnTo>
                  <a:cubicBezTo>
                    <a:pt x="422" y="1959"/>
                    <a:pt x="78" y="1288"/>
                    <a:pt x="202" y="656"/>
                  </a:cubicBezTo>
                  <a:cubicBezTo>
                    <a:pt x="202" y="628"/>
                    <a:pt x="212" y="609"/>
                    <a:pt x="212" y="589"/>
                  </a:cubicBezTo>
                  <a:cubicBezTo>
                    <a:pt x="269" y="379"/>
                    <a:pt x="422" y="196"/>
                    <a:pt x="614" y="111"/>
                  </a:cubicBezTo>
                  <a:cubicBezTo>
                    <a:pt x="683" y="80"/>
                    <a:pt x="752" y="66"/>
                    <a:pt x="819" y="66"/>
                  </a:cubicBezTo>
                  <a:close/>
                  <a:moveTo>
                    <a:pt x="825" y="1"/>
                  </a:moveTo>
                  <a:cubicBezTo>
                    <a:pt x="748" y="1"/>
                    <a:pt x="669" y="18"/>
                    <a:pt x="595" y="53"/>
                  </a:cubicBezTo>
                  <a:cubicBezTo>
                    <a:pt x="384" y="139"/>
                    <a:pt x="212" y="350"/>
                    <a:pt x="154" y="570"/>
                  </a:cubicBezTo>
                  <a:cubicBezTo>
                    <a:pt x="145" y="599"/>
                    <a:pt x="145" y="618"/>
                    <a:pt x="135" y="647"/>
                  </a:cubicBezTo>
                  <a:cubicBezTo>
                    <a:pt x="1" y="1375"/>
                    <a:pt x="432" y="2112"/>
                    <a:pt x="461" y="2180"/>
                  </a:cubicBezTo>
                  <a:lnTo>
                    <a:pt x="461" y="2199"/>
                  </a:lnTo>
                  <a:lnTo>
                    <a:pt x="480" y="2199"/>
                  </a:lnTo>
                  <a:lnTo>
                    <a:pt x="490" y="2208"/>
                  </a:lnTo>
                  <a:lnTo>
                    <a:pt x="499" y="2199"/>
                  </a:lnTo>
                  <a:cubicBezTo>
                    <a:pt x="504" y="2199"/>
                    <a:pt x="514" y="2199"/>
                    <a:pt x="527" y="2199"/>
                  </a:cubicBezTo>
                  <a:cubicBezTo>
                    <a:pt x="695" y="2199"/>
                    <a:pt x="1472" y="2182"/>
                    <a:pt x="2003" y="1748"/>
                  </a:cubicBezTo>
                  <a:cubicBezTo>
                    <a:pt x="2022" y="1739"/>
                    <a:pt x="2042" y="1720"/>
                    <a:pt x="2061" y="1710"/>
                  </a:cubicBezTo>
                  <a:cubicBezTo>
                    <a:pt x="2233" y="1547"/>
                    <a:pt x="2329" y="1298"/>
                    <a:pt x="2310" y="1068"/>
                  </a:cubicBezTo>
                  <a:cubicBezTo>
                    <a:pt x="2291" y="886"/>
                    <a:pt x="2195" y="733"/>
                    <a:pt x="2051" y="647"/>
                  </a:cubicBezTo>
                  <a:cubicBezTo>
                    <a:pt x="1922" y="566"/>
                    <a:pt x="1818" y="543"/>
                    <a:pt x="1725" y="543"/>
                  </a:cubicBezTo>
                  <a:cubicBezTo>
                    <a:pt x="1653" y="543"/>
                    <a:pt x="1588" y="557"/>
                    <a:pt x="1524" y="570"/>
                  </a:cubicBezTo>
                  <a:cubicBezTo>
                    <a:pt x="1495" y="580"/>
                    <a:pt x="1467" y="580"/>
                    <a:pt x="1429" y="589"/>
                  </a:cubicBezTo>
                  <a:cubicBezTo>
                    <a:pt x="1419" y="560"/>
                    <a:pt x="1409" y="522"/>
                    <a:pt x="1399" y="494"/>
                  </a:cubicBezTo>
                  <a:cubicBezTo>
                    <a:pt x="1361" y="350"/>
                    <a:pt x="1323" y="206"/>
                    <a:pt x="1084" y="72"/>
                  </a:cubicBezTo>
                  <a:cubicBezTo>
                    <a:pt x="1005" y="25"/>
                    <a:pt x="916" y="1"/>
                    <a:pt x="82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60;p59">
              <a:extLst>
                <a:ext uri="{FF2B5EF4-FFF2-40B4-BE49-F238E27FC236}">
                  <a16:creationId xmlns:a16="http://schemas.microsoft.com/office/drawing/2014/main" id="{A4B2C284-EE31-4144-9E58-6DBC5BE86419}"/>
                </a:ext>
              </a:extLst>
            </p:cNvPr>
            <p:cNvSpPr/>
            <p:nvPr/>
          </p:nvSpPr>
          <p:spPr>
            <a:xfrm>
              <a:off x="6513688" y="3090887"/>
              <a:ext cx="21097" cy="33672"/>
            </a:xfrm>
            <a:custGeom>
              <a:avLst/>
              <a:gdLst/>
              <a:ahLst/>
              <a:cxnLst/>
              <a:rect l="l" t="t" r="r" b="b"/>
              <a:pathLst>
                <a:path w="518" h="797" extrusionOk="0">
                  <a:moveTo>
                    <a:pt x="241" y="0"/>
                  </a:moveTo>
                  <a:cubicBezTo>
                    <a:pt x="238" y="0"/>
                    <a:pt x="234" y="0"/>
                    <a:pt x="230" y="1"/>
                  </a:cubicBezTo>
                  <a:cubicBezTo>
                    <a:pt x="96" y="11"/>
                    <a:pt x="0" y="192"/>
                    <a:pt x="20" y="413"/>
                  </a:cubicBezTo>
                  <a:cubicBezTo>
                    <a:pt x="38" y="627"/>
                    <a:pt x="148" y="796"/>
                    <a:pt x="278" y="796"/>
                  </a:cubicBezTo>
                  <a:cubicBezTo>
                    <a:pt x="281" y="796"/>
                    <a:pt x="284" y="796"/>
                    <a:pt x="288" y="796"/>
                  </a:cubicBezTo>
                  <a:cubicBezTo>
                    <a:pt x="422" y="786"/>
                    <a:pt x="518" y="595"/>
                    <a:pt x="498" y="375"/>
                  </a:cubicBezTo>
                  <a:cubicBezTo>
                    <a:pt x="480" y="160"/>
                    <a:pt x="371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61;p59">
              <a:extLst>
                <a:ext uri="{FF2B5EF4-FFF2-40B4-BE49-F238E27FC236}">
                  <a16:creationId xmlns:a16="http://schemas.microsoft.com/office/drawing/2014/main" id="{D1B5AE3B-C52E-6645-8FC6-E16FA1D945BA}"/>
                </a:ext>
              </a:extLst>
            </p:cNvPr>
            <p:cNvSpPr/>
            <p:nvPr/>
          </p:nvSpPr>
          <p:spPr>
            <a:xfrm>
              <a:off x="6484812" y="3071453"/>
              <a:ext cx="15273" cy="24377"/>
            </a:xfrm>
            <a:custGeom>
              <a:avLst/>
              <a:gdLst/>
              <a:ahLst/>
              <a:cxnLst/>
              <a:rect l="l" t="t" r="r" b="b"/>
              <a:pathLst>
                <a:path w="375" h="577" extrusionOk="0">
                  <a:moveTo>
                    <a:pt x="183" y="0"/>
                  </a:moveTo>
                  <a:cubicBezTo>
                    <a:pt x="180" y="0"/>
                    <a:pt x="176" y="0"/>
                    <a:pt x="173" y="1"/>
                  </a:cubicBezTo>
                  <a:cubicBezTo>
                    <a:pt x="77" y="11"/>
                    <a:pt x="1" y="145"/>
                    <a:pt x="20" y="298"/>
                  </a:cubicBezTo>
                  <a:cubicBezTo>
                    <a:pt x="29" y="455"/>
                    <a:pt x="109" y="576"/>
                    <a:pt x="201" y="576"/>
                  </a:cubicBezTo>
                  <a:cubicBezTo>
                    <a:pt x="204" y="576"/>
                    <a:pt x="208" y="576"/>
                    <a:pt x="211" y="576"/>
                  </a:cubicBezTo>
                  <a:cubicBezTo>
                    <a:pt x="307" y="566"/>
                    <a:pt x="374" y="432"/>
                    <a:pt x="365" y="279"/>
                  </a:cubicBezTo>
                  <a:cubicBezTo>
                    <a:pt x="356" y="12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62;p59">
              <a:extLst>
                <a:ext uri="{FF2B5EF4-FFF2-40B4-BE49-F238E27FC236}">
                  <a16:creationId xmlns:a16="http://schemas.microsoft.com/office/drawing/2014/main" id="{2531E875-D930-3D4C-B50C-7957B8295F9F}"/>
                </a:ext>
              </a:extLst>
            </p:cNvPr>
            <p:cNvSpPr/>
            <p:nvPr/>
          </p:nvSpPr>
          <p:spPr>
            <a:xfrm>
              <a:off x="6028052" y="2121532"/>
              <a:ext cx="94365" cy="91172"/>
            </a:xfrm>
            <a:custGeom>
              <a:avLst/>
              <a:gdLst/>
              <a:ahLst/>
              <a:cxnLst/>
              <a:rect l="l" t="t" r="r" b="b"/>
              <a:pathLst>
                <a:path w="2317" h="2158" extrusionOk="0">
                  <a:moveTo>
                    <a:pt x="620" y="1"/>
                  </a:moveTo>
                  <a:cubicBezTo>
                    <a:pt x="268" y="1"/>
                    <a:pt x="0" y="373"/>
                    <a:pt x="18" y="731"/>
                  </a:cubicBezTo>
                  <a:cubicBezTo>
                    <a:pt x="18" y="759"/>
                    <a:pt x="18" y="779"/>
                    <a:pt x="27" y="808"/>
                  </a:cubicBezTo>
                  <a:cubicBezTo>
                    <a:pt x="104" y="1555"/>
                    <a:pt x="784" y="2158"/>
                    <a:pt x="784" y="2158"/>
                  </a:cubicBezTo>
                  <a:cubicBezTo>
                    <a:pt x="784" y="2158"/>
                    <a:pt x="1666" y="1928"/>
                    <a:pt x="2077" y="1306"/>
                  </a:cubicBezTo>
                  <a:cubicBezTo>
                    <a:pt x="2087" y="1287"/>
                    <a:pt x="2106" y="1267"/>
                    <a:pt x="2115" y="1248"/>
                  </a:cubicBezTo>
                  <a:cubicBezTo>
                    <a:pt x="2317" y="903"/>
                    <a:pt x="2211" y="386"/>
                    <a:pt x="1819" y="280"/>
                  </a:cubicBezTo>
                  <a:cubicBezTo>
                    <a:pt x="1745" y="261"/>
                    <a:pt x="1683" y="253"/>
                    <a:pt x="1628" y="253"/>
                  </a:cubicBezTo>
                  <a:cubicBezTo>
                    <a:pt x="1441" y="253"/>
                    <a:pt x="1346" y="348"/>
                    <a:pt x="1206" y="414"/>
                  </a:cubicBezTo>
                  <a:cubicBezTo>
                    <a:pt x="1081" y="252"/>
                    <a:pt x="1033" y="80"/>
                    <a:pt x="727" y="12"/>
                  </a:cubicBezTo>
                  <a:cubicBezTo>
                    <a:pt x="690" y="4"/>
                    <a:pt x="655" y="1"/>
                    <a:pt x="62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63;p59">
              <a:extLst>
                <a:ext uri="{FF2B5EF4-FFF2-40B4-BE49-F238E27FC236}">
                  <a16:creationId xmlns:a16="http://schemas.microsoft.com/office/drawing/2014/main" id="{59338784-EF67-E145-88AB-839B1BB18CC3}"/>
                </a:ext>
              </a:extLst>
            </p:cNvPr>
            <p:cNvSpPr/>
            <p:nvPr/>
          </p:nvSpPr>
          <p:spPr>
            <a:xfrm>
              <a:off x="6026790" y="2120265"/>
              <a:ext cx="94080" cy="94510"/>
            </a:xfrm>
            <a:custGeom>
              <a:avLst/>
              <a:gdLst/>
              <a:ahLst/>
              <a:cxnLst/>
              <a:rect l="l" t="t" r="r" b="b"/>
              <a:pathLst>
                <a:path w="2310" h="2237" extrusionOk="0">
                  <a:moveTo>
                    <a:pt x="654" y="62"/>
                  </a:moveTo>
                  <a:cubicBezTo>
                    <a:pt x="685" y="62"/>
                    <a:pt x="717" y="65"/>
                    <a:pt x="748" y="71"/>
                  </a:cubicBezTo>
                  <a:cubicBezTo>
                    <a:pt x="988" y="129"/>
                    <a:pt x="1054" y="234"/>
                    <a:pt x="1141" y="368"/>
                  </a:cubicBezTo>
                  <a:cubicBezTo>
                    <a:pt x="1160" y="397"/>
                    <a:pt x="1188" y="435"/>
                    <a:pt x="1208" y="464"/>
                  </a:cubicBezTo>
                  <a:lnTo>
                    <a:pt x="1227" y="483"/>
                  </a:lnTo>
                  <a:lnTo>
                    <a:pt x="1256" y="474"/>
                  </a:lnTo>
                  <a:lnTo>
                    <a:pt x="1371" y="416"/>
                  </a:lnTo>
                  <a:cubicBezTo>
                    <a:pt x="1460" y="361"/>
                    <a:pt x="1539" y="316"/>
                    <a:pt x="1665" y="316"/>
                  </a:cubicBezTo>
                  <a:cubicBezTo>
                    <a:pt x="1715" y="316"/>
                    <a:pt x="1772" y="323"/>
                    <a:pt x="1840" y="340"/>
                  </a:cubicBezTo>
                  <a:cubicBezTo>
                    <a:pt x="1984" y="378"/>
                    <a:pt x="2099" y="483"/>
                    <a:pt x="2166" y="636"/>
                  </a:cubicBezTo>
                  <a:cubicBezTo>
                    <a:pt x="2242" y="828"/>
                    <a:pt x="2223" y="1077"/>
                    <a:pt x="2118" y="1259"/>
                  </a:cubicBezTo>
                  <a:cubicBezTo>
                    <a:pt x="2108" y="1278"/>
                    <a:pt x="2099" y="1297"/>
                    <a:pt x="2080" y="1317"/>
                  </a:cubicBezTo>
                  <a:cubicBezTo>
                    <a:pt x="1725" y="1853"/>
                    <a:pt x="1007" y="2102"/>
                    <a:pt x="844" y="2150"/>
                  </a:cubicBezTo>
                  <a:lnTo>
                    <a:pt x="834" y="2121"/>
                  </a:lnTo>
                  <a:lnTo>
                    <a:pt x="815" y="2140"/>
                  </a:lnTo>
                  <a:cubicBezTo>
                    <a:pt x="700" y="2035"/>
                    <a:pt x="164" y="1489"/>
                    <a:pt x="87" y="828"/>
                  </a:cubicBezTo>
                  <a:cubicBezTo>
                    <a:pt x="87" y="809"/>
                    <a:pt x="87" y="789"/>
                    <a:pt x="77" y="761"/>
                  </a:cubicBezTo>
                  <a:cubicBezTo>
                    <a:pt x="68" y="550"/>
                    <a:pt x="164" y="320"/>
                    <a:pt x="326" y="186"/>
                  </a:cubicBezTo>
                  <a:cubicBezTo>
                    <a:pt x="424" y="103"/>
                    <a:pt x="540" y="62"/>
                    <a:pt x="654" y="62"/>
                  </a:cubicBezTo>
                  <a:close/>
                  <a:moveTo>
                    <a:pt x="645" y="1"/>
                  </a:moveTo>
                  <a:cubicBezTo>
                    <a:pt x="518" y="1"/>
                    <a:pt x="391" y="49"/>
                    <a:pt x="288" y="138"/>
                  </a:cubicBezTo>
                  <a:cubicBezTo>
                    <a:pt x="106" y="291"/>
                    <a:pt x="1" y="531"/>
                    <a:pt x="20" y="761"/>
                  </a:cubicBezTo>
                  <a:lnTo>
                    <a:pt x="20" y="838"/>
                  </a:lnTo>
                  <a:cubicBezTo>
                    <a:pt x="106" y="1575"/>
                    <a:pt x="739" y="2169"/>
                    <a:pt x="786" y="2207"/>
                  </a:cubicBezTo>
                  <a:lnTo>
                    <a:pt x="796" y="2226"/>
                  </a:lnTo>
                  <a:lnTo>
                    <a:pt x="805" y="2226"/>
                  </a:lnTo>
                  <a:lnTo>
                    <a:pt x="815" y="2236"/>
                  </a:lnTo>
                  <a:lnTo>
                    <a:pt x="824" y="2217"/>
                  </a:lnTo>
                  <a:cubicBezTo>
                    <a:pt x="901" y="2198"/>
                    <a:pt x="1725" y="1968"/>
                    <a:pt x="2137" y="1355"/>
                  </a:cubicBezTo>
                  <a:cubicBezTo>
                    <a:pt x="2146" y="1336"/>
                    <a:pt x="2166" y="1317"/>
                    <a:pt x="2175" y="1287"/>
                  </a:cubicBezTo>
                  <a:cubicBezTo>
                    <a:pt x="2290" y="1087"/>
                    <a:pt x="2310" y="818"/>
                    <a:pt x="2223" y="608"/>
                  </a:cubicBezTo>
                  <a:cubicBezTo>
                    <a:pt x="2156" y="435"/>
                    <a:pt x="2022" y="320"/>
                    <a:pt x="1859" y="282"/>
                  </a:cubicBezTo>
                  <a:cubicBezTo>
                    <a:pt x="1780" y="260"/>
                    <a:pt x="1713" y="250"/>
                    <a:pt x="1655" y="250"/>
                  </a:cubicBezTo>
                  <a:cubicBezTo>
                    <a:pt x="1513" y="250"/>
                    <a:pt x="1420" y="304"/>
                    <a:pt x="1333" y="359"/>
                  </a:cubicBezTo>
                  <a:cubicBezTo>
                    <a:pt x="1303" y="378"/>
                    <a:pt x="1275" y="387"/>
                    <a:pt x="1246" y="406"/>
                  </a:cubicBezTo>
                  <a:cubicBezTo>
                    <a:pt x="1227" y="378"/>
                    <a:pt x="1218" y="359"/>
                    <a:pt x="1198" y="330"/>
                  </a:cubicBezTo>
                  <a:cubicBezTo>
                    <a:pt x="1112" y="205"/>
                    <a:pt x="1026" y="71"/>
                    <a:pt x="758" y="14"/>
                  </a:cubicBezTo>
                  <a:cubicBezTo>
                    <a:pt x="720" y="5"/>
                    <a:pt x="683" y="1"/>
                    <a:pt x="64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64;p59">
              <a:extLst>
                <a:ext uri="{FF2B5EF4-FFF2-40B4-BE49-F238E27FC236}">
                  <a16:creationId xmlns:a16="http://schemas.microsoft.com/office/drawing/2014/main" id="{CBF9E710-7FF7-214C-A04A-06E72DF93DA1}"/>
                </a:ext>
              </a:extLst>
            </p:cNvPr>
            <p:cNvSpPr/>
            <p:nvPr/>
          </p:nvSpPr>
          <p:spPr>
            <a:xfrm>
              <a:off x="6033428" y="2125969"/>
              <a:ext cx="31645" cy="27081"/>
            </a:xfrm>
            <a:custGeom>
              <a:avLst/>
              <a:gdLst/>
              <a:ahLst/>
              <a:cxnLst/>
              <a:rect l="l" t="t" r="r" b="b"/>
              <a:pathLst>
                <a:path w="777" h="641" extrusionOk="0">
                  <a:moveTo>
                    <a:pt x="547" y="1"/>
                  </a:moveTo>
                  <a:cubicBezTo>
                    <a:pt x="453" y="1"/>
                    <a:pt x="337" y="49"/>
                    <a:pt x="231" y="137"/>
                  </a:cubicBezTo>
                  <a:cubicBezTo>
                    <a:pt x="68" y="290"/>
                    <a:pt x="1" y="482"/>
                    <a:pt x="97" y="588"/>
                  </a:cubicBezTo>
                  <a:cubicBezTo>
                    <a:pt x="129" y="623"/>
                    <a:pt x="176" y="640"/>
                    <a:pt x="233" y="640"/>
                  </a:cubicBezTo>
                  <a:cubicBezTo>
                    <a:pt x="328" y="640"/>
                    <a:pt x="448" y="592"/>
                    <a:pt x="556" y="501"/>
                  </a:cubicBezTo>
                  <a:cubicBezTo>
                    <a:pt x="719" y="358"/>
                    <a:pt x="776" y="156"/>
                    <a:pt x="691" y="60"/>
                  </a:cubicBezTo>
                  <a:cubicBezTo>
                    <a:pt x="657" y="20"/>
                    <a:pt x="60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65;p59">
              <a:extLst>
                <a:ext uri="{FF2B5EF4-FFF2-40B4-BE49-F238E27FC236}">
                  <a16:creationId xmlns:a16="http://schemas.microsoft.com/office/drawing/2014/main" id="{4283E7F4-9969-3B4C-A97E-9B9E2935678D}"/>
                </a:ext>
              </a:extLst>
            </p:cNvPr>
            <p:cNvSpPr/>
            <p:nvPr/>
          </p:nvSpPr>
          <p:spPr>
            <a:xfrm>
              <a:off x="6076722" y="2135770"/>
              <a:ext cx="23092" cy="19519"/>
            </a:xfrm>
            <a:custGeom>
              <a:avLst/>
              <a:gdLst/>
              <a:ahLst/>
              <a:cxnLst/>
              <a:rect l="l" t="t" r="r" b="b"/>
              <a:pathLst>
                <a:path w="567" h="462" extrusionOk="0">
                  <a:moveTo>
                    <a:pt x="396" y="0"/>
                  </a:moveTo>
                  <a:cubicBezTo>
                    <a:pt x="328" y="0"/>
                    <a:pt x="243" y="32"/>
                    <a:pt x="173" y="97"/>
                  </a:cubicBezTo>
                  <a:cubicBezTo>
                    <a:pt x="49" y="202"/>
                    <a:pt x="1" y="346"/>
                    <a:pt x="68" y="422"/>
                  </a:cubicBezTo>
                  <a:cubicBezTo>
                    <a:pt x="94" y="449"/>
                    <a:pt x="132" y="462"/>
                    <a:pt x="176" y="462"/>
                  </a:cubicBezTo>
                  <a:cubicBezTo>
                    <a:pt x="244" y="462"/>
                    <a:pt x="327" y="429"/>
                    <a:pt x="403" y="365"/>
                  </a:cubicBezTo>
                  <a:cubicBezTo>
                    <a:pt x="518" y="260"/>
                    <a:pt x="566" y="116"/>
                    <a:pt x="499" y="39"/>
                  </a:cubicBezTo>
                  <a:cubicBezTo>
                    <a:pt x="477" y="13"/>
                    <a:pt x="440" y="0"/>
                    <a:pt x="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70;p59">
              <a:extLst>
                <a:ext uri="{FF2B5EF4-FFF2-40B4-BE49-F238E27FC236}">
                  <a16:creationId xmlns:a16="http://schemas.microsoft.com/office/drawing/2014/main" id="{7C2393DE-12A4-B44A-8DFE-3DD41F504DC5}"/>
                </a:ext>
              </a:extLst>
            </p:cNvPr>
            <p:cNvSpPr/>
            <p:nvPr/>
          </p:nvSpPr>
          <p:spPr>
            <a:xfrm>
              <a:off x="5941750" y="2258883"/>
              <a:ext cx="94080" cy="91426"/>
            </a:xfrm>
            <a:custGeom>
              <a:avLst/>
              <a:gdLst/>
              <a:ahLst/>
              <a:cxnLst/>
              <a:rect l="l" t="t" r="r" b="b"/>
              <a:pathLst>
                <a:path w="2310" h="2164" extrusionOk="0">
                  <a:moveTo>
                    <a:pt x="1579" y="1"/>
                  </a:moveTo>
                  <a:cubicBezTo>
                    <a:pt x="1510" y="1"/>
                    <a:pt x="1440" y="15"/>
                    <a:pt x="1371" y="47"/>
                  </a:cubicBezTo>
                  <a:cubicBezTo>
                    <a:pt x="1064" y="190"/>
                    <a:pt x="1073" y="363"/>
                    <a:pt x="987" y="545"/>
                  </a:cubicBezTo>
                  <a:cubicBezTo>
                    <a:pt x="869" y="522"/>
                    <a:pt x="765" y="472"/>
                    <a:pt x="636" y="472"/>
                  </a:cubicBezTo>
                  <a:cubicBezTo>
                    <a:pt x="558" y="472"/>
                    <a:pt x="470" y="491"/>
                    <a:pt x="364" y="545"/>
                  </a:cubicBezTo>
                  <a:cubicBezTo>
                    <a:pt x="0" y="737"/>
                    <a:pt x="10" y="1263"/>
                    <a:pt x="279" y="1551"/>
                  </a:cubicBezTo>
                  <a:lnTo>
                    <a:pt x="326" y="1599"/>
                  </a:lnTo>
                  <a:cubicBezTo>
                    <a:pt x="872" y="2125"/>
                    <a:pt x="1773" y="2164"/>
                    <a:pt x="1773" y="2164"/>
                  </a:cubicBezTo>
                  <a:lnTo>
                    <a:pt x="1773" y="2155"/>
                  </a:lnTo>
                  <a:lnTo>
                    <a:pt x="1782" y="2155"/>
                  </a:lnTo>
                  <a:cubicBezTo>
                    <a:pt x="1782" y="2155"/>
                    <a:pt x="2309" y="1427"/>
                    <a:pt x="2223" y="679"/>
                  </a:cubicBezTo>
                  <a:lnTo>
                    <a:pt x="2223" y="603"/>
                  </a:lnTo>
                  <a:cubicBezTo>
                    <a:pt x="2168" y="282"/>
                    <a:pt x="1885" y="1"/>
                    <a:pt x="157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71;p59">
              <a:extLst>
                <a:ext uri="{FF2B5EF4-FFF2-40B4-BE49-F238E27FC236}">
                  <a16:creationId xmlns:a16="http://schemas.microsoft.com/office/drawing/2014/main" id="{657C4E7A-3E0D-5C4E-AB0E-BA3808F6333C}"/>
                </a:ext>
              </a:extLst>
            </p:cNvPr>
            <p:cNvSpPr/>
            <p:nvPr/>
          </p:nvSpPr>
          <p:spPr>
            <a:xfrm>
              <a:off x="5942524" y="2257785"/>
              <a:ext cx="94447" cy="94172"/>
            </a:xfrm>
            <a:custGeom>
              <a:avLst/>
              <a:gdLst/>
              <a:ahLst/>
              <a:cxnLst/>
              <a:rect l="l" t="t" r="r" b="b"/>
              <a:pathLst>
                <a:path w="2319" h="2229" extrusionOk="0">
                  <a:moveTo>
                    <a:pt x="1561" y="67"/>
                  </a:moveTo>
                  <a:cubicBezTo>
                    <a:pt x="1641" y="67"/>
                    <a:pt x="1723" y="88"/>
                    <a:pt x="1801" y="131"/>
                  </a:cubicBezTo>
                  <a:cubicBezTo>
                    <a:pt x="1993" y="226"/>
                    <a:pt x="2137" y="427"/>
                    <a:pt x="2165" y="638"/>
                  </a:cubicBezTo>
                  <a:cubicBezTo>
                    <a:pt x="2175" y="657"/>
                    <a:pt x="2175" y="676"/>
                    <a:pt x="2175" y="705"/>
                  </a:cubicBezTo>
                  <a:cubicBezTo>
                    <a:pt x="2242" y="1347"/>
                    <a:pt x="1850" y="1998"/>
                    <a:pt x="1754" y="2132"/>
                  </a:cubicBezTo>
                  <a:lnTo>
                    <a:pt x="1735" y="2123"/>
                  </a:lnTo>
                  <a:lnTo>
                    <a:pt x="1725" y="2151"/>
                  </a:lnTo>
                  <a:cubicBezTo>
                    <a:pt x="1572" y="2142"/>
                    <a:pt x="805" y="2066"/>
                    <a:pt x="336" y="1606"/>
                  </a:cubicBezTo>
                  <a:cubicBezTo>
                    <a:pt x="317" y="1587"/>
                    <a:pt x="298" y="1577"/>
                    <a:pt x="288" y="1558"/>
                  </a:cubicBezTo>
                  <a:cubicBezTo>
                    <a:pt x="135" y="1404"/>
                    <a:pt x="68" y="1165"/>
                    <a:pt x="106" y="964"/>
                  </a:cubicBezTo>
                  <a:cubicBezTo>
                    <a:pt x="135" y="801"/>
                    <a:pt x="221" y="667"/>
                    <a:pt x="355" y="600"/>
                  </a:cubicBezTo>
                  <a:cubicBezTo>
                    <a:pt x="460" y="552"/>
                    <a:pt x="547" y="533"/>
                    <a:pt x="624" y="533"/>
                  </a:cubicBezTo>
                  <a:cubicBezTo>
                    <a:pt x="700" y="533"/>
                    <a:pt x="767" y="552"/>
                    <a:pt x="844" y="571"/>
                  </a:cubicBezTo>
                  <a:cubicBezTo>
                    <a:pt x="882" y="590"/>
                    <a:pt x="920" y="600"/>
                    <a:pt x="968" y="610"/>
                  </a:cubicBezTo>
                  <a:lnTo>
                    <a:pt x="988" y="610"/>
                  </a:lnTo>
                  <a:lnTo>
                    <a:pt x="997" y="590"/>
                  </a:lnTo>
                  <a:cubicBezTo>
                    <a:pt x="1016" y="552"/>
                    <a:pt x="1035" y="504"/>
                    <a:pt x="1045" y="466"/>
                  </a:cubicBezTo>
                  <a:cubicBezTo>
                    <a:pt x="1103" y="331"/>
                    <a:pt x="1141" y="216"/>
                    <a:pt x="1371" y="112"/>
                  </a:cubicBezTo>
                  <a:cubicBezTo>
                    <a:pt x="1431" y="81"/>
                    <a:pt x="1495" y="67"/>
                    <a:pt x="1561" y="67"/>
                  </a:cubicBezTo>
                  <a:close/>
                  <a:moveTo>
                    <a:pt x="1551" y="0"/>
                  </a:moveTo>
                  <a:cubicBezTo>
                    <a:pt x="1479" y="0"/>
                    <a:pt x="1409" y="15"/>
                    <a:pt x="1342" y="44"/>
                  </a:cubicBezTo>
                  <a:cubicBezTo>
                    <a:pt x="1093" y="169"/>
                    <a:pt x="1035" y="312"/>
                    <a:pt x="988" y="446"/>
                  </a:cubicBezTo>
                  <a:cubicBezTo>
                    <a:pt x="978" y="476"/>
                    <a:pt x="968" y="504"/>
                    <a:pt x="949" y="533"/>
                  </a:cubicBezTo>
                  <a:cubicBezTo>
                    <a:pt x="920" y="533"/>
                    <a:pt x="892" y="523"/>
                    <a:pt x="863" y="514"/>
                  </a:cubicBezTo>
                  <a:cubicBezTo>
                    <a:pt x="787" y="488"/>
                    <a:pt x="709" y="463"/>
                    <a:pt x="617" y="463"/>
                  </a:cubicBezTo>
                  <a:cubicBezTo>
                    <a:pt x="534" y="463"/>
                    <a:pt x="440" y="483"/>
                    <a:pt x="326" y="542"/>
                  </a:cubicBezTo>
                  <a:cubicBezTo>
                    <a:pt x="173" y="619"/>
                    <a:pt x="68" y="763"/>
                    <a:pt x="39" y="945"/>
                  </a:cubicBezTo>
                  <a:cubicBezTo>
                    <a:pt x="1" y="1174"/>
                    <a:pt x="77" y="1433"/>
                    <a:pt x="230" y="1606"/>
                  </a:cubicBezTo>
                  <a:cubicBezTo>
                    <a:pt x="250" y="1615"/>
                    <a:pt x="269" y="1634"/>
                    <a:pt x="288" y="1653"/>
                  </a:cubicBezTo>
                  <a:cubicBezTo>
                    <a:pt x="824" y="2171"/>
                    <a:pt x="1677" y="2219"/>
                    <a:pt x="1754" y="2219"/>
                  </a:cubicBezTo>
                  <a:lnTo>
                    <a:pt x="1763" y="2228"/>
                  </a:lnTo>
                  <a:lnTo>
                    <a:pt x="1773" y="2219"/>
                  </a:lnTo>
                  <a:lnTo>
                    <a:pt x="1792" y="2219"/>
                  </a:lnTo>
                  <a:lnTo>
                    <a:pt x="1792" y="2200"/>
                  </a:lnTo>
                  <a:cubicBezTo>
                    <a:pt x="1831" y="2142"/>
                    <a:pt x="2319" y="1433"/>
                    <a:pt x="2242" y="695"/>
                  </a:cubicBezTo>
                  <a:cubicBezTo>
                    <a:pt x="2242" y="676"/>
                    <a:pt x="2233" y="648"/>
                    <a:pt x="2233" y="619"/>
                  </a:cubicBezTo>
                  <a:cubicBezTo>
                    <a:pt x="2195" y="399"/>
                    <a:pt x="2041" y="178"/>
                    <a:pt x="1831" y="73"/>
                  </a:cubicBezTo>
                  <a:cubicBezTo>
                    <a:pt x="1739" y="24"/>
                    <a:pt x="1644" y="0"/>
                    <a:pt x="155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72;p59">
              <a:extLst>
                <a:ext uri="{FF2B5EF4-FFF2-40B4-BE49-F238E27FC236}">
                  <a16:creationId xmlns:a16="http://schemas.microsoft.com/office/drawing/2014/main" id="{92667CFF-5CD6-564D-A647-847307A3771A}"/>
                </a:ext>
              </a:extLst>
            </p:cNvPr>
            <p:cNvSpPr/>
            <p:nvPr/>
          </p:nvSpPr>
          <p:spPr>
            <a:xfrm>
              <a:off x="5949937" y="2284190"/>
              <a:ext cx="22278" cy="33419"/>
            </a:xfrm>
            <a:custGeom>
              <a:avLst/>
              <a:gdLst/>
              <a:ahLst/>
              <a:cxnLst/>
              <a:rect l="l" t="t" r="r" b="b"/>
              <a:pathLst>
                <a:path w="547" h="791" extrusionOk="0">
                  <a:moveTo>
                    <a:pt x="305" y="0"/>
                  </a:moveTo>
                  <a:cubicBezTo>
                    <a:pt x="181" y="0"/>
                    <a:pt x="65" y="155"/>
                    <a:pt x="29" y="358"/>
                  </a:cubicBezTo>
                  <a:cubicBezTo>
                    <a:pt x="1" y="579"/>
                    <a:pt x="78" y="770"/>
                    <a:pt x="212" y="789"/>
                  </a:cubicBezTo>
                  <a:cubicBezTo>
                    <a:pt x="218" y="790"/>
                    <a:pt x="225" y="791"/>
                    <a:pt x="232" y="791"/>
                  </a:cubicBezTo>
                  <a:cubicBezTo>
                    <a:pt x="351" y="791"/>
                    <a:pt x="481" y="634"/>
                    <a:pt x="508" y="434"/>
                  </a:cubicBezTo>
                  <a:cubicBezTo>
                    <a:pt x="547" y="215"/>
                    <a:pt x="461" y="23"/>
                    <a:pt x="336" y="4"/>
                  </a:cubicBezTo>
                  <a:cubicBezTo>
                    <a:pt x="325" y="2"/>
                    <a:pt x="315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73;p59">
              <a:extLst>
                <a:ext uri="{FF2B5EF4-FFF2-40B4-BE49-F238E27FC236}">
                  <a16:creationId xmlns:a16="http://schemas.microsoft.com/office/drawing/2014/main" id="{D69EA043-F492-8E49-A67A-E46CD321E831}"/>
                </a:ext>
              </a:extLst>
            </p:cNvPr>
            <p:cNvSpPr/>
            <p:nvPr/>
          </p:nvSpPr>
          <p:spPr>
            <a:xfrm>
              <a:off x="5986632" y="2267629"/>
              <a:ext cx="16006" cy="24124"/>
            </a:xfrm>
            <a:custGeom>
              <a:avLst/>
              <a:gdLst/>
              <a:ahLst/>
              <a:cxnLst/>
              <a:rect l="l" t="t" r="r" b="b"/>
              <a:pathLst>
                <a:path w="393" h="571" extrusionOk="0">
                  <a:moveTo>
                    <a:pt x="218" y="1"/>
                  </a:moveTo>
                  <a:cubicBezTo>
                    <a:pt x="130" y="1"/>
                    <a:pt x="46" y="110"/>
                    <a:pt x="20" y="262"/>
                  </a:cubicBezTo>
                  <a:cubicBezTo>
                    <a:pt x="0" y="415"/>
                    <a:pt x="58" y="549"/>
                    <a:pt x="154" y="568"/>
                  </a:cubicBezTo>
                  <a:cubicBezTo>
                    <a:pt x="160" y="570"/>
                    <a:pt x="166" y="570"/>
                    <a:pt x="173" y="570"/>
                  </a:cubicBezTo>
                  <a:cubicBezTo>
                    <a:pt x="254" y="570"/>
                    <a:pt x="347" y="460"/>
                    <a:pt x="364" y="309"/>
                  </a:cubicBezTo>
                  <a:cubicBezTo>
                    <a:pt x="393" y="156"/>
                    <a:pt x="335" y="13"/>
                    <a:pt x="239" y="3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A54852A4-C5F0-AB40-ADB3-4C67219211A2}"/>
              </a:ext>
            </a:extLst>
          </p:cNvPr>
          <p:cNvSpPr/>
          <p:nvPr/>
        </p:nvSpPr>
        <p:spPr>
          <a:xfrm>
            <a:off x="1260168" y="2471935"/>
            <a:ext cx="2072312" cy="5283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Toà nhà cao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5B5EE1AB-8B60-CA4F-B272-7F44BC99BDE1}"/>
              </a:ext>
            </a:extLst>
          </p:cNvPr>
          <p:cNvSpPr/>
          <p:nvPr/>
        </p:nvSpPr>
        <p:spPr>
          <a:xfrm>
            <a:off x="3832510" y="2421698"/>
            <a:ext cx="4873515" cy="5757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Toà nhà cao chót vót,…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9DA2FA-435C-5D49-A45E-D7487CBE2615}"/>
              </a:ext>
            </a:extLst>
          </p:cNvPr>
          <p:cNvGrpSpPr/>
          <p:nvPr/>
        </p:nvGrpSpPr>
        <p:grpSpPr>
          <a:xfrm rot="1081290">
            <a:off x="529761" y="3358461"/>
            <a:ext cx="580498" cy="619268"/>
            <a:chOff x="5814965" y="2120265"/>
            <a:chExt cx="853241" cy="1103829"/>
          </a:xfrm>
        </p:grpSpPr>
        <p:sp>
          <p:nvSpPr>
            <p:cNvPr id="61" name="Google Shape;848;p59">
              <a:extLst>
                <a:ext uri="{FF2B5EF4-FFF2-40B4-BE49-F238E27FC236}">
                  <a16:creationId xmlns:a16="http://schemas.microsoft.com/office/drawing/2014/main" id="{FAE5F5CF-1DA5-0445-8319-9EDCAF08EEB7}"/>
                </a:ext>
              </a:extLst>
            </p:cNvPr>
            <p:cNvSpPr/>
            <p:nvPr/>
          </p:nvSpPr>
          <p:spPr>
            <a:xfrm>
              <a:off x="6014327" y="2537175"/>
              <a:ext cx="255157" cy="685651"/>
            </a:xfrm>
            <a:custGeom>
              <a:avLst/>
              <a:gdLst/>
              <a:ahLst/>
              <a:cxnLst/>
              <a:rect l="l" t="t" r="r" b="b"/>
              <a:pathLst>
                <a:path w="6265" h="16229" extrusionOk="0">
                  <a:moveTo>
                    <a:pt x="5982" y="0"/>
                  </a:moveTo>
                  <a:cubicBezTo>
                    <a:pt x="5852" y="0"/>
                    <a:pt x="5737" y="100"/>
                    <a:pt x="5719" y="232"/>
                  </a:cubicBezTo>
                  <a:lnTo>
                    <a:pt x="3918" y="14266"/>
                  </a:lnTo>
                  <a:cubicBezTo>
                    <a:pt x="3812" y="15095"/>
                    <a:pt x="3105" y="15697"/>
                    <a:pt x="2298" y="15697"/>
                  </a:cubicBezTo>
                  <a:cubicBezTo>
                    <a:pt x="2229" y="15697"/>
                    <a:pt x="2159" y="15693"/>
                    <a:pt x="2088" y="15684"/>
                  </a:cubicBezTo>
                  <a:cubicBezTo>
                    <a:pt x="1198" y="15569"/>
                    <a:pt x="566" y="14745"/>
                    <a:pt x="681" y="13854"/>
                  </a:cubicBezTo>
                  <a:lnTo>
                    <a:pt x="709" y="13576"/>
                  </a:lnTo>
                  <a:cubicBezTo>
                    <a:pt x="728" y="13432"/>
                    <a:pt x="632" y="13298"/>
                    <a:pt x="479" y="13279"/>
                  </a:cubicBezTo>
                  <a:cubicBezTo>
                    <a:pt x="468" y="13278"/>
                    <a:pt x="457" y="13277"/>
                    <a:pt x="445" y="13277"/>
                  </a:cubicBezTo>
                  <a:cubicBezTo>
                    <a:pt x="315" y="13277"/>
                    <a:pt x="200" y="13377"/>
                    <a:pt x="182" y="13509"/>
                  </a:cubicBezTo>
                  <a:lnTo>
                    <a:pt x="153" y="13787"/>
                  </a:lnTo>
                  <a:cubicBezTo>
                    <a:pt x="0" y="14965"/>
                    <a:pt x="834" y="16057"/>
                    <a:pt x="2022" y="16210"/>
                  </a:cubicBezTo>
                  <a:cubicBezTo>
                    <a:pt x="2115" y="16222"/>
                    <a:pt x="2207" y="16228"/>
                    <a:pt x="2299" y="16228"/>
                  </a:cubicBezTo>
                  <a:cubicBezTo>
                    <a:pt x="3366" y="16228"/>
                    <a:pt x="4304" y="15428"/>
                    <a:pt x="4445" y="14343"/>
                  </a:cubicBezTo>
                  <a:lnTo>
                    <a:pt x="6246" y="309"/>
                  </a:lnTo>
                  <a:cubicBezTo>
                    <a:pt x="6265" y="156"/>
                    <a:pt x="6160" y="22"/>
                    <a:pt x="6016" y="2"/>
                  </a:cubicBezTo>
                  <a:cubicBezTo>
                    <a:pt x="6004" y="1"/>
                    <a:pt x="5993" y="0"/>
                    <a:pt x="5982" y="0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49;p59">
              <a:extLst>
                <a:ext uri="{FF2B5EF4-FFF2-40B4-BE49-F238E27FC236}">
                  <a16:creationId xmlns:a16="http://schemas.microsoft.com/office/drawing/2014/main" id="{1346C7B2-7640-7B46-90BE-6E33C376106A}"/>
                </a:ext>
              </a:extLst>
            </p:cNvPr>
            <p:cNvSpPr/>
            <p:nvPr/>
          </p:nvSpPr>
          <p:spPr>
            <a:xfrm>
              <a:off x="6015875" y="2535950"/>
              <a:ext cx="255197" cy="688144"/>
            </a:xfrm>
            <a:custGeom>
              <a:avLst/>
              <a:gdLst/>
              <a:ahLst/>
              <a:cxnLst/>
              <a:rect l="l" t="t" r="r" b="b"/>
              <a:pathLst>
                <a:path w="6266" h="16288" extrusionOk="0">
                  <a:moveTo>
                    <a:pt x="5945" y="67"/>
                  </a:moveTo>
                  <a:cubicBezTo>
                    <a:pt x="5956" y="67"/>
                    <a:pt x="5967" y="68"/>
                    <a:pt x="5978" y="70"/>
                  </a:cubicBezTo>
                  <a:cubicBezTo>
                    <a:pt x="6103" y="89"/>
                    <a:pt x="6189" y="204"/>
                    <a:pt x="6179" y="329"/>
                  </a:cubicBezTo>
                  <a:lnTo>
                    <a:pt x="4369" y="14362"/>
                  </a:lnTo>
                  <a:cubicBezTo>
                    <a:pt x="4302" y="14927"/>
                    <a:pt x="4014" y="15425"/>
                    <a:pt x="3564" y="15779"/>
                  </a:cubicBezTo>
                  <a:cubicBezTo>
                    <a:pt x="3182" y="16066"/>
                    <a:pt x="2734" y="16220"/>
                    <a:pt x="2269" y="16220"/>
                  </a:cubicBezTo>
                  <a:cubicBezTo>
                    <a:pt x="2174" y="16220"/>
                    <a:pt x="2079" y="16214"/>
                    <a:pt x="1984" y="16201"/>
                  </a:cubicBezTo>
                  <a:cubicBezTo>
                    <a:pt x="1418" y="16134"/>
                    <a:pt x="920" y="15847"/>
                    <a:pt x="575" y="15396"/>
                  </a:cubicBezTo>
                  <a:cubicBezTo>
                    <a:pt x="221" y="14946"/>
                    <a:pt x="68" y="14381"/>
                    <a:pt x="144" y="13816"/>
                  </a:cubicBezTo>
                  <a:lnTo>
                    <a:pt x="183" y="13548"/>
                  </a:lnTo>
                  <a:cubicBezTo>
                    <a:pt x="192" y="13423"/>
                    <a:pt x="298" y="13337"/>
                    <a:pt x="413" y="13337"/>
                  </a:cubicBezTo>
                  <a:lnTo>
                    <a:pt x="441" y="13337"/>
                  </a:lnTo>
                  <a:cubicBezTo>
                    <a:pt x="566" y="13356"/>
                    <a:pt x="662" y="13471"/>
                    <a:pt x="643" y="13605"/>
                  </a:cubicBezTo>
                  <a:lnTo>
                    <a:pt x="604" y="13883"/>
                  </a:lnTo>
                  <a:cubicBezTo>
                    <a:pt x="489" y="14793"/>
                    <a:pt x="1131" y="15626"/>
                    <a:pt x="2050" y="15741"/>
                  </a:cubicBezTo>
                  <a:cubicBezTo>
                    <a:pt x="2121" y="15750"/>
                    <a:pt x="2192" y="15754"/>
                    <a:pt x="2262" y="15754"/>
                  </a:cubicBezTo>
                  <a:cubicBezTo>
                    <a:pt x="3086" y="15754"/>
                    <a:pt x="3803" y="15144"/>
                    <a:pt x="3909" y="14304"/>
                  </a:cubicBezTo>
                  <a:lnTo>
                    <a:pt x="5710" y="271"/>
                  </a:lnTo>
                  <a:cubicBezTo>
                    <a:pt x="5720" y="204"/>
                    <a:pt x="5758" y="156"/>
                    <a:pt x="5805" y="118"/>
                  </a:cubicBezTo>
                  <a:cubicBezTo>
                    <a:pt x="5846" y="86"/>
                    <a:pt x="5892" y="67"/>
                    <a:pt x="5945" y="67"/>
                  </a:cubicBezTo>
                  <a:close/>
                  <a:moveTo>
                    <a:pt x="5944" y="0"/>
                  </a:moveTo>
                  <a:cubicBezTo>
                    <a:pt x="5876" y="0"/>
                    <a:pt x="5815" y="20"/>
                    <a:pt x="5767" y="60"/>
                  </a:cubicBezTo>
                  <a:cubicBezTo>
                    <a:pt x="5700" y="108"/>
                    <a:pt x="5662" y="185"/>
                    <a:pt x="5652" y="261"/>
                  </a:cubicBezTo>
                  <a:lnTo>
                    <a:pt x="3842" y="14295"/>
                  </a:lnTo>
                  <a:cubicBezTo>
                    <a:pt x="3736" y="15097"/>
                    <a:pt x="3055" y="15688"/>
                    <a:pt x="2260" y="15688"/>
                  </a:cubicBezTo>
                  <a:cubicBezTo>
                    <a:pt x="2191" y="15688"/>
                    <a:pt x="2121" y="15684"/>
                    <a:pt x="2050" y="15674"/>
                  </a:cubicBezTo>
                  <a:cubicBezTo>
                    <a:pt x="1179" y="15569"/>
                    <a:pt x="556" y="14764"/>
                    <a:pt x="671" y="13883"/>
                  </a:cubicBezTo>
                  <a:lnTo>
                    <a:pt x="709" y="13615"/>
                  </a:lnTo>
                  <a:cubicBezTo>
                    <a:pt x="728" y="13452"/>
                    <a:pt x="613" y="13299"/>
                    <a:pt x="451" y="13280"/>
                  </a:cubicBezTo>
                  <a:cubicBezTo>
                    <a:pt x="439" y="13278"/>
                    <a:pt x="427" y="13278"/>
                    <a:pt x="415" y="13278"/>
                  </a:cubicBezTo>
                  <a:cubicBezTo>
                    <a:pt x="266" y="13278"/>
                    <a:pt x="133" y="13387"/>
                    <a:pt x="115" y="13538"/>
                  </a:cubicBezTo>
                  <a:lnTo>
                    <a:pt x="77" y="13806"/>
                  </a:lnTo>
                  <a:cubicBezTo>
                    <a:pt x="0" y="14391"/>
                    <a:pt x="164" y="14966"/>
                    <a:pt x="518" y="15435"/>
                  </a:cubicBezTo>
                  <a:cubicBezTo>
                    <a:pt x="882" y="15894"/>
                    <a:pt x="1399" y="16192"/>
                    <a:pt x="1974" y="16268"/>
                  </a:cubicBezTo>
                  <a:cubicBezTo>
                    <a:pt x="2070" y="16278"/>
                    <a:pt x="2165" y="16288"/>
                    <a:pt x="2261" y="16288"/>
                  </a:cubicBezTo>
                  <a:cubicBezTo>
                    <a:pt x="2740" y="16288"/>
                    <a:pt x="3210" y="16134"/>
                    <a:pt x="3602" y="15828"/>
                  </a:cubicBezTo>
                  <a:cubicBezTo>
                    <a:pt x="4062" y="15473"/>
                    <a:pt x="4359" y="14956"/>
                    <a:pt x="4436" y="14372"/>
                  </a:cubicBezTo>
                  <a:lnTo>
                    <a:pt x="6246" y="338"/>
                  </a:lnTo>
                  <a:cubicBezTo>
                    <a:pt x="6265" y="175"/>
                    <a:pt x="6150" y="22"/>
                    <a:pt x="5988" y="3"/>
                  </a:cubicBezTo>
                  <a:cubicBezTo>
                    <a:pt x="5973" y="1"/>
                    <a:pt x="5958" y="0"/>
                    <a:pt x="5944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50;p59">
              <a:extLst>
                <a:ext uri="{FF2B5EF4-FFF2-40B4-BE49-F238E27FC236}">
                  <a16:creationId xmlns:a16="http://schemas.microsoft.com/office/drawing/2014/main" id="{35343E02-D908-8244-B5A8-51FC678A2014}"/>
                </a:ext>
              </a:extLst>
            </p:cNvPr>
            <p:cNvSpPr/>
            <p:nvPr/>
          </p:nvSpPr>
          <p:spPr>
            <a:xfrm>
              <a:off x="6297954" y="2228042"/>
              <a:ext cx="370252" cy="530641"/>
            </a:xfrm>
            <a:custGeom>
              <a:avLst/>
              <a:gdLst/>
              <a:ahLst/>
              <a:cxnLst/>
              <a:rect l="l" t="t" r="r" b="b"/>
              <a:pathLst>
                <a:path w="9091" h="12560" extrusionOk="0">
                  <a:moveTo>
                    <a:pt x="1" y="1"/>
                  </a:moveTo>
                  <a:cubicBezTo>
                    <a:pt x="4330" y="2549"/>
                    <a:pt x="2002" y="11678"/>
                    <a:pt x="2002" y="11678"/>
                  </a:cubicBezTo>
                  <a:cubicBezTo>
                    <a:pt x="3126" y="10829"/>
                    <a:pt x="4195" y="10405"/>
                    <a:pt x="5211" y="10405"/>
                  </a:cubicBezTo>
                  <a:cubicBezTo>
                    <a:pt x="6532" y="10405"/>
                    <a:pt x="7761" y="11124"/>
                    <a:pt x="8899" y="12560"/>
                  </a:cubicBezTo>
                  <a:cubicBezTo>
                    <a:pt x="8899" y="12560"/>
                    <a:pt x="9091" y="1055"/>
                    <a:pt x="1" y="1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51;p59">
              <a:extLst>
                <a:ext uri="{FF2B5EF4-FFF2-40B4-BE49-F238E27FC236}">
                  <a16:creationId xmlns:a16="http://schemas.microsoft.com/office/drawing/2014/main" id="{4EA10F89-9210-9048-914E-B992FF27DCAF}"/>
                </a:ext>
              </a:extLst>
            </p:cNvPr>
            <p:cNvSpPr/>
            <p:nvPr/>
          </p:nvSpPr>
          <p:spPr>
            <a:xfrm>
              <a:off x="6291723" y="2226056"/>
              <a:ext cx="371433" cy="536683"/>
            </a:xfrm>
            <a:custGeom>
              <a:avLst/>
              <a:gdLst/>
              <a:ahLst/>
              <a:cxnLst/>
              <a:rect l="l" t="t" r="r" b="b"/>
              <a:pathLst>
                <a:path w="9120" h="12703" extrusionOk="0">
                  <a:moveTo>
                    <a:pt x="297" y="96"/>
                  </a:moveTo>
                  <a:lnTo>
                    <a:pt x="297" y="96"/>
                  </a:lnTo>
                  <a:cubicBezTo>
                    <a:pt x="2299" y="354"/>
                    <a:pt x="3994" y="1159"/>
                    <a:pt x="5355" y="2481"/>
                  </a:cubicBezTo>
                  <a:cubicBezTo>
                    <a:pt x="6466" y="3554"/>
                    <a:pt x="7347" y="4991"/>
                    <a:pt x="7979" y="6734"/>
                  </a:cubicBezTo>
                  <a:cubicBezTo>
                    <a:pt x="8947" y="9397"/>
                    <a:pt x="9024" y="11993"/>
                    <a:pt x="9024" y="12511"/>
                  </a:cubicBezTo>
                  <a:cubicBezTo>
                    <a:pt x="7903" y="11121"/>
                    <a:pt x="6676" y="10422"/>
                    <a:pt x="5365" y="10422"/>
                  </a:cubicBezTo>
                  <a:cubicBezTo>
                    <a:pt x="4358" y="10422"/>
                    <a:pt x="3305" y="10825"/>
                    <a:pt x="2203" y="11639"/>
                  </a:cubicBezTo>
                  <a:cubicBezTo>
                    <a:pt x="2318" y="11189"/>
                    <a:pt x="2778" y="9129"/>
                    <a:pt x="2807" y="6840"/>
                  </a:cubicBezTo>
                  <a:cubicBezTo>
                    <a:pt x="2845" y="4503"/>
                    <a:pt x="2433" y="1466"/>
                    <a:pt x="297" y="96"/>
                  </a:cubicBezTo>
                  <a:close/>
                  <a:moveTo>
                    <a:pt x="0" y="0"/>
                  </a:moveTo>
                  <a:lnTo>
                    <a:pt x="134" y="77"/>
                  </a:lnTo>
                  <a:cubicBezTo>
                    <a:pt x="2357" y="1380"/>
                    <a:pt x="2778" y="4473"/>
                    <a:pt x="2740" y="6840"/>
                  </a:cubicBezTo>
                  <a:cubicBezTo>
                    <a:pt x="2702" y="9407"/>
                    <a:pt x="2127" y="11687"/>
                    <a:pt x="2127" y="11715"/>
                  </a:cubicBezTo>
                  <a:lnTo>
                    <a:pt x="2098" y="11802"/>
                  </a:lnTo>
                  <a:lnTo>
                    <a:pt x="2174" y="11744"/>
                  </a:lnTo>
                  <a:cubicBezTo>
                    <a:pt x="3292" y="10902"/>
                    <a:pt x="4366" y="10481"/>
                    <a:pt x="5372" y="10481"/>
                  </a:cubicBezTo>
                  <a:cubicBezTo>
                    <a:pt x="5521" y="10481"/>
                    <a:pt x="5668" y="10490"/>
                    <a:pt x="5814" y="10508"/>
                  </a:cubicBezTo>
                  <a:cubicBezTo>
                    <a:pt x="6955" y="10652"/>
                    <a:pt x="8037" y="11370"/>
                    <a:pt x="9033" y="12626"/>
                  </a:cubicBezTo>
                  <a:lnTo>
                    <a:pt x="9090" y="12702"/>
                  </a:lnTo>
                  <a:lnTo>
                    <a:pt x="9090" y="12607"/>
                  </a:lnTo>
                  <a:cubicBezTo>
                    <a:pt x="9090" y="12577"/>
                    <a:pt x="9120" y="9694"/>
                    <a:pt x="8047" y="6715"/>
                  </a:cubicBezTo>
                  <a:cubicBezTo>
                    <a:pt x="7405" y="4962"/>
                    <a:pt x="6523" y="3516"/>
                    <a:pt x="5403" y="2433"/>
                  </a:cubicBezTo>
                  <a:cubicBezTo>
                    <a:pt x="4004" y="1063"/>
                    <a:pt x="2232" y="259"/>
                    <a:pt x="154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52;p59">
              <a:extLst>
                <a:ext uri="{FF2B5EF4-FFF2-40B4-BE49-F238E27FC236}">
                  <a16:creationId xmlns:a16="http://schemas.microsoft.com/office/drawing/2014/main" id="{749F7718-840A-5E4C-BA6C-6FEEFA97DF70}"/>
                </a:ext>
              </a:extLst>
            </p:cNvPr>
            <p:cNvSpPr/>
            <p:nvPr/>
          </p:nvSpPr>
          <p:spPr>
            <a:xfrm>
              <a:off x="6098592" y="2228042"/>
              <a:ext cx="375750" cy="493421"/>
            </a:xfrm>
            <a:custGeom>
              <a:avLst/>
              <a:gdLst/>
              <a:ahLst/>
              <a:cxnLst/>
              <a:rect l="l" t="t" r="r" b="b"/>
              <a:pathLst>
                <a:path w="9226" h="11679" extrusionOk="0">
                  <a:moveTo>
                    <a:pt x="4896" y="1"/>
                  </a:moveTo>
                  <a:cubicBezTo>
                    <a:pt x="48" y="1361"/>
                    <a:pt x="0" y="10787"/>
                    <a:pt x="0" y="10787"/>
                  </a:cubicBezTo>
                  <a:cubicBezTo>
                    <a:pt x="1123" y="9939"/>
                    <a:pt x="2191" y="9515"/>
                    <a:pt x="3205" y="9515"/>
                  </a:cubicBezTo>
                  <a:cubicBezTo>
                    <a:pt x="4528" y="9515"/>
                    <a:pt x="5759" y="10236"/>
                    <a:pt x="6897" y="11678"/>
                  </a:cubicBezTo>
                  <a:cubicBezTo>
                    <a:pt x="6897" y="11678"/>
                    <a:pt x="9225" y="2549"/>
                    <a:pt x="4896" y="1"/>
                  </a:cubicBezTo>
                  <a:close/>
                </a:path>
              </a:pathLst>
            </a:custGeom>
            <a:solidFill>
              <a:srgbClr val="F2C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53;p59">
              <a:extLst>
                <a:ext uri="{FF2B5EF4-FFF2-40B4-BE49-F238E27FC236}">
                  <a16:creationId xmlns:a16="http://schemas.microsoft.com/office/drawing/2014/main" id="{1F7A4D90-3C41-3849-ADBE-5F8EA3189A40}"/>
                </a:ext>
              </a:extLst>
            </p:cNvPr>
            <p:cNvSpPr/>
            <p:nvPr/>
          </p:nvSpPr>
          <p:spPr>
            <a:xfrm>
              <a:off x="6097004" y="2226436"/>
              <a:ext cx="311768" cy="497814"/>
            </a:xfrm>
            <a:custGeom>
              <a:avLst/>
              <a:gdLst/>
              <a:ahLst/>
              <a:cxnLst/>
              <a:rect l="l" t="t" r="r" b="b"/>
              <a:pathLst>
                <a:path w="7655" h="11783" extrusionOk="0">
                  <a:moveTo>
                    <a:pt x="4925" y="77"/>
                  </a:moveTo>
                  <a:cubicBezTo>
                    <a:pt x="7138" y="1380"/>
                    <a:pt x="7559" y="4464"/>
                    <a:pt x="7521" y="6831"/>
                  </a:cubicBezTo>
                  <a:cubicBezTo>
                    <a:pt x="7492" y="9149"/>
                    <a:pt x="7013" y="11246"/>
                    <a:pt x="6917" y="11640"/>
                  </a:cubicBezTo>
                  <a:cubicBezTo>
                    <a:pt x="5787" y="10231"/>
                    <a:pt x="4561" y="9522"/>
                    <a:pt x="3239" y="9522"/>
                  </a:cubicBezTo>
                  <a:cubicBezTo>
                    <a:pt x="2233" y="9522"/>
                    <a:pt x="1179" y="9935"/>
                    <a:pt x="68" y="10758"/>
                  </a:cubicBezTo>
                  <a:cubicBezTo>
                    <a:pt x="78" y="10356"/>
                    <a:pt x="145" y="8210"/>
                    <a:pt x="701" y="5950"/>
                  </a:cubicBezTo>
                  <a:cubicBezTo>
                    <a:pt x="1716" y="1801"/>
                    <a:pt x="3555" y="460"/>
                    <a:pt x="4925" y="77"/>
                  </a:cubicBezTo>
                  <a:close/>
                  <a:moveTo>
                    <a:pt x="4935" y="1"/>
                  </a:moveTo>
                  <a:lnTo>
                    <a:pt x="4925" y="11"/>
                  </a:lnTo>
                  <a:cubicBezTo>
                    <a:pt x="2406" y="719"/>
                    <a:pt x="1199" y="3621"/>
                    <a:pt x="633" y="5940"/>
                  </a:cubicBezTo>
                  <a:cubicBezTo>
                    <a:pt x="20" y="8440"/>
                    <a:pt x="1" y="10797"/>
                    <a:pt x="1" y="10825"/>
                  </a:cubicBezTo>
                  <a:lnTo>
                    <a:pt x="1" y="10892"/>
                  </a:lnTo>
                  <a:lnTo>
                    <a:pt x="58" y="10854"/>
                  </a:lnTo>
                  <a:cubicBezTo>
                    <a:pt x="1162" y="10016"/>
                    <a:pt x="2230" y="9587"/>
                    <a:pt x="3237" y="9587"/>
                  </a:cubicBezTo>
                  <a:cubicBezTo>
                    <a:pt x="3392" y="9587"/>
                    <a:pt x="3546" y="9598"/>
                    <a:pt x="3698" y="9618"/>
                  </a:cubicBezTo>
                  <a:cubicBezTo>
                    <a:pt x="4839" y="9762"/>
                    <a:pt x="5912" y="10471"/>
                    <a:pt x="6908" y="11735"/>
                  </a:cubicBezTo>
                  <a:lnTo>
                    <a:pt x="6955" y="11783"/>
                  </a:lnTo>
                  <a:lnTo>
                    <a:pt x="6965" y="11716"/>
                  </a:lnTo>
                  <a:cubicBezTo>
                    <a:pt x="6974" y="11697"/>
                    <a:pt x="7549" y="9407"/>
                    <a:pt x="7588" y="6831"/>
                  </a:cubicBezTo>
                  <a:cubicBezTo>
                    <a:pt x="7655" y="2510"/>
                    <a:pt x="6189" y="739"/>
                    <a:pt x="4944" y="11"/>
                  </a:cubicBezTo>
                  <a:lnTo>
                    <a:pt x="4935" y="1"/>
                  </a:ln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54;p59">
              <a:extLst>
                <a:ext uri="{FF2B5EF4-FFF2-40B4-BE49-F238E27FC236}">
                  <a16:creationId xmlns:a16="http://schemas.microsoft.com/office/drawing/2014/main" id="{A00780D1-06BA-0D40-BCDE-47E6CAD7C4E3}"/>
                </a:ext>
              </a:extLst>
            </p:cNvPr>
            <p:cNvSpPr/>
            <p:nvPr/>
          </p:nvSpPr>
          <p:spPr>
            <a:xfrm>
              <a:off x="5817328" y="2225042"/>
              <a:ext cx="480664" cy="458734"/>
            </a:xfrm>
            <a:custGeom>
              <a:avLst/>
              <a:gdLst/>
              <a:ahLst/>
              <a:cxnLst/>
              <a:rect l="l" t="t" r="r" b="b"/>
              <a:pathLst>
                <a:path w="11802" h="10858" extrusionOk="0">
                  <a:moveTo>
                    <a:pt x="10588" y="0"/>
                  </a:moveTo>
                  <a:cubicBezTo>
                    <a:pt x="2459" y="0"/>
                    <a:pt x="0" y="9968"/>
                    <a:pt x="0" y="9968"/>
                  </a:cubicBezTo>
                  <a:cubicBezTo>
                    <a:pt x="1123" y="9119"/>
                    <a:pt x="2193" y="8695"/>
                    <a:pt x="3209" y="8695"/>
                  </a:cubicBezTo>
                  <a:cubicBezTo>
                    <a:pt x="4534" y="8695"/>
                    <a:pt x="5768" y="9416"/>
                    <a:pt x="6906" y="10858"/>
                  </a:cubicBezTo>
                  <a:cubicBezTo>
                    <a:pt x="6906" y="10858"/>
                    <a:pt x="6954" y="1432"/>
                    <a:pt x="11802" y="72"/>
                  </a:cubicBezTo>
                  <a:cubicBezTo>
                    <a:pt x="11384" y="24"/>
                    <a:pt x="10979" y="0"/>
                    <a:pt x="10588" y="0"/>
                  </a:cubicBezTo>
                  <a:close/>
                </a:path>
              </a:pathLst>
            </a:custGeom>
            <a:solidFill>
              <a:srgbClr val="FFDA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55;p59">
              <a:extLst>
                <a:ext uri="{FF2B5EF4-FFF2-40B4-BE49-F238E27FC236}">
                  <a16:creationId xmlns:a16="http://schemas.microsoft.com/office/drawing/2014/main" id="{A862FB64-816E-9C4F-9EB1-A17ADFC7C938}"/>
                </a:ext>
              </a:extLst>
            </p:cNvPr>
            <p:cNvSpPr/>
            <p:nvPr/>
          </p:nvSpPr>
          <p:spPr>
            <a:xfrm>
              <a:off x="5814965" y="2223479"/>
              <a:ext cx="489624" cy="464354"/>
            </a:xfrm>
            <a:custGeom>
              <a:avLst/>
              <a:gdLst/>
              <a:ahLst/>
              <a:cxnLst/>
              <a:rect l="l" t="t" r="r" b="b"/>
              <a:pathLst>
                <a:path w="12022" h="10991" extrusionOk="0">
                  <a:moveTo>
                    <a:pt x="10661" y="67"/>
                  </a:moveTo>
                  <a:cubicBezTo>
                    <a:pt x="10998" y="67"/>
                    <a:pt x="11340" y="84"/>
                    <a:pt x="11687" y="119"/>
                  </a:cubicBezTo>
                  <a:cubicBezTo>
                    <a:pt x="9282" y="904"/>
                    <a:pt x="8114" y="3740"/>
                    <a:pt x="7558" y="6010"/>
                  </a:cubicBezTo>
                  <a:cubicBezTo>
                    <a:pt x="7012" y="8232"/>
                    <a:pt x="6936" y="10339"/>
                    <a:pt x="6926" y="10799"/>
                  </a:cubicBezTo>
                  <a:cubicBezTo>
                    <a:pt x="5806" y="9411"/>
                    <a:pt x="4579" y="8711"/>
                    <a:pt x="3267" y="8711"/>
                  </a:cubicBezTo>
                  <a:cubicBezTo>
                    <a:pt x="2261" y="8711"/>
                    <a:pt x="1208" y="9113"/>
                    <a:pt x="116" y="9928"/>
                  </a:cubicBezTo>
                  <a:cubicBezTo>
                    <a:pt x="250" y="9430"/>
                    <a:pt x="968" y="6987"/>
                    <a:pt x="2577" y="4679"/>
                  </a:cubicBezTo>
                  <a:cubicBezTo>
                    <a:pt x="3621" y="3174"/>
                    <a:pt x="4838" y="2016"/>
                    <a:pt x="6189" y="1239"/>
                  </a:cubicBezTo>
                  <a:cubicBezTo>
                    <a:pt x="7551" y="463"/>
                    <a:pt x="9051" y="67"/>
                    <a:pt x="10661" y="67"/>
                  </a:cubicBezTo>
                  <a:close/>
                  <a:moveTo>
                    <a:pt x="10658" y="0"/>
                  </a:moveTo>
                  <a:cubicBezTo>
                    <a:pt x="9037" y="0"/>
                    <a:pt x="7524" y="396"/>
                    <a:pt x="6160" y="1182"/>
                  </a:cubicBezTo>
                  <a:cubicBezTo>
                    <a:pt x="4799" y="1958"/>
                    <a:pt x="3573" y="3127"/>
                    <a:pt x="2519" y="4640"/>
                  </a:cubicBezTo>
                  <a:cubicBezTo>
                    <a:pt x="729" y="7227"/>
                    <a:pt x="29" y="9975"/>
                    <a:pt x="29" y="9995"/>
                  </a:cubicBezTo>
                  <a:lnTo>
                    <a:pt x="1" y="10090"/>
                  </a:lnTo>
                  <a:lnTo>
                    <a:pt x="77" y="10033"/>
                  </a:lnTo>
                  <a:cubicBezTo>
                    <a:pt x="1195" y="9191"/>
                    <a:pt x="2268" y="8770"/>
                    <a:pt x="3273" y="8770"/>
                  </a:cubicBezTo>
                  <a:cubicBezTo>
                    <a:pt x="3423" y="8770"/>
                    <a:pt x="3571" y="8779"/>
                    <a:pt x="3717" y="8798"/>
                  </a:cubicBezTo>
                  <a:cubicBezTo>
                    <a:pt x="4857" y="8941"/>
                    <a:pt x="5940" y="9660"/>
                    <a:pt x="6936" y="10914"/>
                  </a:cubicBezTo>
                  <a:lnTo>
                    <a:pt x="6993" y="10991"/>
                  </a:lnTo>
                  <a:lnTo>
                    <a:pt x="6993" y="10895"/>
                  </a:lnTo>
                  <a:cubicBezTo>
                    <a:pt x="6993" y="10867"/>
                    <a:pt x="7012" y="8510"/>
                    <a:pt x="7626" y="6020"/>
                  </a:cubicBezTo>
                  <a:cubicBezTo>
                    <a:pt x="8641" y="1862"/>
                    <a:pt x="10489" y="530"/>
                    <a:pt x="11860" y="138"/>
                  </a:cubicBezTo>
                  <a:lnTo>
                    <a:pt x="12022" y="90"/>
                  </a:lnTo>
                  <a:lnTo>
                    <a:pt x="11860" y="71"/>
                  </a:lnTo>
                  <a:cubicBezTo>
                    <a:pt x="11453" y="24"/>
                    <a:pt x="11052" y="0"/>
                    <a:pt x="10658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56;p59">
              <a:extLst>
                <a:ext uri="{FF2B5EF4-FFF2-40B4-BE49-F238E27FC236}">
                  <a16:creationId xmlns:a16="http://schemas.microsoft.com/office/drawing/2014/main" id="{C5FD8AEB-29A8-5940-9CAE-6DEA7429135F}"/>
                </a:ext>
              </a:extLst>
            </p:cNvPr>
            <p:cNvSpPr/>
            <p:nvPr/>
          </p:nvSpPr>
          <p:spPr>
            <a:xfrm>
              <a:off x="6274902" y="2185539"/>
              <a:ext cx="44148" cy="54247"/>
            </a:xfrm>
            <a:custGeom>
              <a:avLst/>
              <a:gdLst/>
              <a:ahLst/>
              <a:cxnLst/>
              <a:rect l="l" t="t" r="r" b="b"/>
              <a:pathLst>
                <a:path w="1084" h="1284" extrusionOk="0">
                  <a:moveTo>
                    <a:pt x="589" y="1"/>
                  </a:moveTo>
                  <a:cubicBezTo>
                    <a:pt x="455" y="1"/>
                    <a:pt x="334" y="76"/>
                    <a:pt x="298" y="202"/>
                  </a:cubicBezTo>
                  <a:lnTo>
                    <a:pt x="1" y="1084"/>
                  </a:lnTo>
                  <a:cubicBezTo>
                    <a:pt x="224" y="1220"/>
                    <a:pt x="451" y="1284"/>
                    <a:pt x="687" y="1284"/>
                  </a:cubicBezTo>
                  <a:cubicBezTo>
                    <a:pt x="816" y="1284"/>
                    <a:pt x="948" y="1265"/>
                    <a:pt x="1084" y="1228"/>
                  </a:cubicBezTo>
                  <a:lnTo>
                    <a:pt x="1026" y="298"/>
                  </a:lnTo>
                  <a:cubicBezTo>
                    <a:pt x="1016" y="155"/>
                    <a:pt x="901" y="40"/>
                    <a:pt x="767" y="21"/>
                  </a:cubicBezTo>
                  <a:lnTo>
                    <a:pt x="614" y="1"/>
                  </a:lnTo>
                  <a:cubicBezTo>
                    <a:pt x="606" y="1"/>
                    <a:pt x="597" y="1"/>
                    <a:pt x="58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57;p59">
              <a:extLst>
                <a:ext uri="{FF2B5EF4-FFF2-40B4-BE49-F238E27FC236}">
                  <a16:creationId xmlns:a16="http://schemas.microsoft.com/office/drawing/2014/main" id="{D4F19486-B5F5-6F45-8E5B-D3673DDD06A3}"/>
                </a:ext>
              </a:extLst>
            </p:cNvPr>
            <p:cNvSpPr/>
            <p:nvPr/>
          </p:nvSpPr>
          <p:spPr>
            <a:xfrm>
              <a:off x="6273355" y="2184230"/>
              <a:ext cx="47284" cy="56824"/>
            </a:xfrm>
            <a:custGeom>
              <a:avLst/>
              <a:gdLst/>
              <a:ahLst/>
              <a:cxnLst/>
              <a:rect l="l" t="t" r="r" b="b"/>
              <a:pathLst>
                <a:path w="1161" h="1345" extrusionOk="0">
                  <a:moveTo>
                    <a:pt x="611" y="68"/>
                  </a:moveTo>
                  <a:cubicBezTo>
                    <a:pt x="625" y="68"/>
                    <a:pt x="638" y="69"/>
                    <a:pt x="652" y="71"/>
                  </a:cubicBezTo>
                  <a:lnTo>
                    <a:pt x="796" y="90"/>
                  </a:lnTo>
                  <a:cubicBezTo>
                    <a:pt x="920" y="109"/>
                    <a:pt x="1016" y="205"/>
                    <a:pt x="1026" y="329"/>
                  </a:cubicBezTo>
                  <a:lnTo>
                    <a:pt x="1093" y="1229"/>
                  </a:lnTo>
                  <a:cubicBezTo>
                    <a:pt x="968" y="1263"/>
                    <a:pt x="844" y="1280"/>
                    <a:pt x="722" y="1280"/>
                  </a:cubicBezTo>
                  <a:cubicBezTo>
                    <a:pt x="499" y="1280"/>
                    <a:pt x="282" y="1223"/>
                    <a:pt x="77" y="1105"/>
                  </a:cubicBezTo>
                  <a:lnTo>
                    <a:pt x="365" y="243"/>
                  </a:lnTo>
                  <a:cubicBezTo>
                    <a:pt x="399" y="140"/>
                    <a:pt x="495" y="68"/>
                    <a:pt x="611" y="68"/>
                  </a:cubicBezTo>
                  <a:close/>
                  <a:moveTo>
                    <a:pt x="613" y="1"/>
                  </a:moveTo>
                  <a:cubicBezTo>
                    <a:pt x="473" y="1"/>
                    <a:pt x="341" y="92"/>
                    <a:pt x="298" y="224"/>
                  </a:cubicBezTo>
                  <a:lnTo>
                    <a:pt x="1" y="1134"/>
                  </a:lnTo>
                  <a:lnTo>
                    <a:pt x="20" y="1144"/>
                  </a:lnTo>
                  <a:cubicBezTo>
                    <a:pt x="250" y="1278"/>
                    <a:pt x="480" y="1344"/>
                    <a:pt x="729" y="1344"/>
                  </a:cubicBezTo>
                  <a:cubicBezTo>
                    <a:pt x="863" y="1344"/>
                    <a:pt x="997" y="1325"/>
                    <a:pt x="1131" y="1287"/>
                  </a:cubicBezTo>
                  <a:lnTo>
                    <a:pt x="1160" y="1278"/>
                  </a:lnTo>
                  <a:lnTo>
                    <a:pt x="1093" y="329"/>
                  </a:lnTo>
                  <a:cubicBezTo>
                    <a:pt x="1083" y="176"/>
                    <a:pt x="959" y="42"/>
                    <a:pt x="805" y="23"/>
                  </a:cubicBezTo>
                  <a:lnTo>
                    <a:pt x="652" y="3"/>
                  </a:lnTo>
                  <a:cubicBezTo>
                    <a:pt x="639" y="2"/>
                    <a:pt x="626" y="1"/>
                    <a:pt x="613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58;p59">
              <a:extLst>
                <a:ext uri="{FF2B5EF4-FFF2-40B4-BE49-F238E27FC236}">
                  <a16:creationId xmlns:a16="http://schemas.microsoft.com/office/drawing/2014/main" id="{9BC7AF06-A477-954A-8C47-F549D9F678B0}"/>
                </a:ext>
              </a:extLst>
            </p:cNvPr>
            <p:cNvSpPr/>
            <p:nvPr/>
          </p:nvSpPr>
          <p:spPr>
            <a:xfrm>
              <a:off x="6448565" y="3062243"/>
              <a:ext cx="95587" cy="89863"/>
            </a:xfrm>
            <a:custGeom>
              <a:avLst/>
              <a:gdLst/>
              <a:ahLst/>
              <a:cxnLst/>
              <a:rect l="l" t="t" r="r" b="b"/>
              <a:pathLst>
                <a:path w="2347" h="2127" extrusionOk="0">
                  <a:moveTo>
                    <a:pt x="795" y="1"/>
                  </a:moveTo>
                  <a:cubicBezTo>
                    <a:pt x="511" y="1"/>
                    <a:pt x="228" y="246"/>
                    <a:pt x="153" y="545"/>
                  </a:cubicBezTo>
                  <a:cubicBezTo>
                    <a:pt x="143" y="564"/>
                    <a:pt x="143" y="593"/>
                    <a:pt x="143" y="612"/>
                  </a:cubicBezTo>
                  <a:cubicBezTo>
                    <a:pt x="0" y="1349"/>
                    <a:pt x="460" y="2125"/>
                    <a:pt x="460" y="2125"/>
                  </a:cubicBezTo>
                  <a:lnTo>
                    <a:pt x="469" y="2125"/>
                  </a:lnTo>
                  <a:cubicBezTo>
                    <a:pt x="469" y="2125"/>
                    <a:pt x="494" y="2127"/>
                    <a:pt x="538" y="2127"/>
                  </a:cubicBezTo>
                  <a:cubicBezTo>
                    <a:pt x="759" y="2127"/>
                    <a:pt x="1466" y="2094"/>
                    <a:pt x="1954" y="1694"/>
                  </a:cubicBezTo>
                  <a:cubicBezTo>
                    <a:pt x="1973" y="1675"/>
                    <a:pt x="1992" y="1666"/>
                    <a:pt x="2002" y="1646"/>
                  </a:cubicBezTo>
                  <a:cubicBezTo>
                    <a:pt x="2299" y="1378"/>
                    <a:pt x="2347" y="851"/>
                    <a:pt x="2002" y="640"/>
                  </a:cubicBezTo>
                  <a:cubicBezTo>
                    <a:pt x="1882" y="564"/>
                    <a:pt x="1786" y="540"/>
                    <a:pt x="1698" y="540"/>
                  </a:cubicBezTo>
                  <a:cubicBezTo>
                    <a:pt x="1588" y="540"/>
                    <a:pt x="1491" y="577"/>
                    <a:pt x="1379" y="593"/>
                  </a:cubicBezTo>
                  <a:cubicBezTo>
                    <a:pt x="1312" y="401"/>
                    <a:pt x="1331" y="229"/>
                    <a:pt x="1035" y="66"/>
                  </a:cubicBezTo>
                  <a:cubicBezTo>
                    <a:pt x="958" y="21"/>
                    <a:pt x="877" y="1"/>
                    <a:pt x="795" y="1"/>
                  </a:cubicBezTo>
                  <a:close/>
                </a:path>
              </a:pathLst>
            </a:custGeom>
            <a:solidFill>
              <a:srgbClr val="EF89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59;p59">
              <a:extLst>
                <a:ext uri="{FF2B5EF4-FFF2-40B4-BE49-F238E27FC236}">
                  <a16:creationId xmlns:a16="http://schemas.microsoft.com/office/drawing/2014/main" id="{4857AEF9-C018-7544-935F-8A4370DE94EE}"/>
                </a:ext>
              </a:extLst>
            </p:cNvPr>
            <p:cNvSpPr/>
            <p:nvPr/>
          </p:nvSpPr>
          <p:spPr>
            <a:xfrm>
              <a:off x="6447343" y="3060764"/>
              <a:ext cx="94895" cy="93285"/>
            </a:xfrm>
            <a:custGeom>
              <a:avLst/>
              <a:gdLst/>
              <a:ahLst/>
              <a:cxnLst/>
              <a:rect l="l" t="t" r="r" b="b"/>
              <a:pathLst>
                <a:path w="2330" h="2208" extrusionOk="0">
                  <a:moveTo>
                    <a:pt x="819" y="66"/>
                  </a:moveTo>
                  <a:cubicBezTo>
                    <a:pt x="901" y="66"/>
                    <a:pt x="981" y="87"/>
                    <a:pt x="1055" y="130"/>
                  </a:cubicBezTo>
                  <a:cubicBezTo>
                    <a:pt x="1265" y="254"/>
                    <a:pt x="1304" y="369"/>
                    <a:pt x="1342" y="513"/>
                  </a:cubicBezTo>
                  <a:cubicBezTo>
                    <a:pt x="1352" y="551"/>
                    <a:pt x="1361" y="589"/>
                    <a:pt x="1380" y="637"/>
                  </a:cubicBezTo>
                  <a:lnTo>
                    <a:pt x="1390" y="656"/>
                  </a:lnTo>
                  <a:lnTo>
                    <a:pt x="1419" y="656"/>
                  </a:lnTo>
                  <a:cubicBezTo>
                    <a:pt x="1457" y="647"/>
                    <a:pt x="1495" y="647"/>
                    <a:pt x="1534" y="637"/>
                  </a:cubicBezTo>
                  <a:cubicBezTo>
                    <a:pt x="1598" y="621"/>
                    <a:pt x="1658" y="608"/>
                    <a:pt x="1721" y="608"/>
                  </a:cubicBezTo>
                  <a:cubicBezTo>
                    <a:pt x="1807" y="608"/>
                    <a:pt x="1901" y="632"/>
                    <a:pt x="2022" y="704"/>
                  </a:cubicBezTo>
                  <a:cubicBezTo>
                    <a:pt x="2147" y="781"/>
                    <a:pt x="2223" y="915"/>
                    <a:pt x="2242" y="1078"/>
                  </a:cubicBezTo>
                  <a:cubicBezTo>
                    <a:pt x="2262" y="1288"/>
                    <a:pt x="2166" y="1518"/>
                    <a:pt x="2013" y="1662"/>
                  </a:cubicBezTo>
                  <a:cubicBezTo>
                    <a:pt x="1993" y="1672"/>
                    <a:pt x="1974" y="1691"/>
                    <a:pt x="1955" y="1701"/>
                  </a:cubicBezTo>
                  <a:cubicBezTo>
                    <a:pt x="1448" y="2122"/>
                    <a:pt x="681" y="2131"/>
                    <a:pt x="528" y="2131"/>
                  </a:cubicBezTo>
                  <a:lnTo>
                    <a:pt x="518" y="2103"/>
                  </a:lnTo>
                  <a:lnTo>
                    <a:pt x="509" y="2112"/>
                  </a:lnTo>
                  <a:cubicBezTo>
                    <a:pt x="422" y="1959"/>
                    <a:pt x="78" y="1288"/>
                    <a:pt x="202" y="656"/>
                  </a:cubicBezTo>
                  <a:cubicBezTo>
                    <a:pt x="202" y="628"/>
                    <a:pt x="212" y="609"/>
                    <a:pt x="212" y="589"/>
                  </a:cubicBezTo>
                  <a:cubicBezTo>
                    <a:pt x="269" y="379"/>
                    <a:pt x="422" y="196"/>
                    <a:pt x="614" y="111"/>
                  </a:cubicBezTo>
                  <a:cubicBezTo>
                    <a:pt x="683" y="80"/>
                    <a:pt x="752" y="66"/>
                    <a:pt x="819" y="66"/>
                  </a:cubicBezTo>
                  <a:close/>
                  <a:moveTo>
                    <a:pt x="825" y="1"/>
                  </a:moveTo>
                  <a:cubicBezTo>
                    <a:pt x="748" y="1"/>
                    <a:pt x="669" y="18"/>
                    <a:pt x="595" y="53"/>
                  </a:cubicBezTo>
                  <a:cubicBezTo>
                    <a:pt x="384" y="139"/>
                    <a:pt x="212" y="350"/>
                    <a:pt x="154" y="570"/>
                  </a:cubicBezTo>
                  <a:cubicBezTo>
                    <a:pt x="145" y="599"/>
                    <a:pt x="145" y="618"/>
                    <a:pt x="135" y="647"/>
                  </a:cubicBezTo>
                  <a:cubicBezTo>
                    <a:pt x="1" y="1375"/>
                    <a:pt x="432" y="2112"/>
                    <a:pt x="461" y="2180"/>
                  </a:cubicBezTo>
                  <a:lnTo>
                    <a:pt x="461" y="2199"/>
                  </a:lnTo>
                  <a:lnTo>
                    <a:pt x="480" y="2199"/>
                  </a:lnTo>
                  <a:lnTo>
                    <a:pt x="490" y="2208"/>
                  </a:lnTo>
                  <a:lnTo>
                    <a:pt x="499" y="2199"/>
                  </a:lnTo>
                  <a:cubicBezTo>
                    <a:pt x="504" y="2199"/>
                    <a:pt x="514" y="2199"/>
                    <a:pt x="527" y="2199"/>
                  </a:cubicBezTo>
                  <a:cubicBezTo>
                    <a:pt x="695" y="2199"/>
                    <a:pt x="1472" y="2182"/>
                    <a:pt x="2003" y="1748"/>
                  </a:cubicBezTo>
                  <a:cubicBezTo>
                    <a:pt x="2022" y="1739"/>
                    <a:pt x="2042" y="1720"/>
                    <a:pt x="2061" y="1710"/>
                  </a:cubicBezTo>
                  <a:cubicBezTo>
                    <a:pt x="2233" y="1547"/>
                    <a:pt x="2329" y="1298"/>
                    <a:pt x="2310" y="1068"/>
                  </a:cubicBezTo>
                  <a:cubicBezTo>
                    <a:pt x="2291" y="886"/>
                    <a:pt x="2195" y="733"/>
                    <a:pt x="2051" y="647"/>
                  </a:cubicBezTo>
                  <a:cubicBezTo>
                    <a:pt x="1922" y="566"/>
                    <a:pt x="1818" y="543"/>
                    <a:pt x="1725" y="543"/>
                  </a:cubicBezTo>
                  <a:cubicBezTo>
                    <a:pt x="1653" y="543"/>
                    <a:pt x="1588" y="557"/>
                    <a:pt x="1524" y="570"/>
                  </a:cubicBezTo>
                  <a:cubicBezTo>
                    <a:pt x="1495" y="580"/>
                    <a:pt x="1467" y="580"/>
                    <a:pt x="1429" y="589"/>
                  </a:cubicBezTo>
                  <a:cubicBezTo>
                    <a:pt x="1419" y="560"/>
                    <a:pt x="1409" y="522"/>
                    <a:pt x="1399" y="494"/>
                  </a:cubicBezTo>
                  <a:cubicBezTo>
                    <a:pt x="1361" y="350"/>
                    <a:pt x="1323" y="206"/>
                    <a:pt x="1084" y="72"/>
                  </a:cubicBezTo>
                  <a:cubicBezTo>
                    <a:pt x="1005" y="25"/>
                    <a:pt x="916" y="1"/>
                    <a:pt x="82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60;p59">
              <a:extLst>
                <a:ext uri="{FF2B5EF4-FFF2-40B4-BE49-F238E27FC236}">
                  <a16:creationId xmlns:a16="http://schemas.microsoft.com/office/drawing/2014/main" id="{724FAFFE-D4A7-CE41-9CAA-E5AC753501EC}"/>
                </a:ext>
              </a:extLst>
            </p:cNvPr>
            <p:cNvSpPr/>
            <p:nvPr/>
          </p:nvSpPr>
          <p:spPr>
            <a:xfrm>
              <a:off x="6513688" y="3090887"/>
              <a:ext cx="21097" cy="33672"/>
            </a:xfrm>
            <a:custGeom>
              <a:avLst/>
              <a:gdLst/>
              <a:ahLst/>
              <a:cxnLst/>
              <a:rect l="l" t="t" r="r" b="b"/>
              <a:pathLst>
                <a:path w="518" h="797" extrusionOk="0">
                  <a:moveTo>
                    <a:pt x="241" y="0"/>
                  </a:moveTo>
                  <a:cubicBezTo>
                    <a:pt x="238" y="0"/>
                    <a:pt x="234" y="0"/>
                    <a:pt x="230" y="1"/>
                  </a:cubicBezTo>
                  <a:cubicBezTo>
                    <a:pt x="96" y="11"/>
                    <a:pt x="0" y="192"/>
                    <a:pt x="20" y="413"/>
                  </a:cubicBezTo>
                  <a:cubicBezTo>
                    <a:pt x="38" y="627"/>
                    <a:pt x="148" y="796"/>
                    <a:pt x="278" y="796"/>
                  </a:cubicBezTo>
                  <a:cubicBezTo>
                    <a:pt x="281" y="796"/>
                    <a:pt x="284" y="796"/>
                    <a:pt x="288" y="796"/>
                  </a:cubicBezTo>
                  <a:cubicBezTo>
                    <a:pt x="422" y="786"/>
                    <a:pt x="518" y="595"/>
                    <a:pt x="498" y="375"/>
                  </a:cubicBezTo>
                  <a:cubicBezTo>
                    <a:pt x="480" y="160"/>
                    <a:pt x="371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61;p59">
              <a:extLst>
                <a:ext uri="{FF2B5EF4-FFF2-40B4-BE49-F238E27FC236}">
                  <a16:creationId xmlns:a16="http://schemas.microsoft.com/office/drawing/2014/main" id="{BABC3305-9586-CE4E-B810-1EF1307E3AEA}"/>
                </a:ext>
              </a:extLst>
            </p:cNvPr>
            <p:cNvSpPr/>
            <p:nvPr/>
          </p:nvSpPr>
          <p:spPr>
            <a:xfrm>
              <a:off x="6484812" y="3071453"/>
              <a:ext cx="15273" cy="24377"/>
            </a:xfrm>
            <a:custGeom>
              <a:avLst/>
              <a:gdLst/>
              <a:ahLst/>
              <a:cxnLst/>
              <a:rect l="l" t="t" r="r" b="b"/>
              <a:pathLst>
                <a:path w="375" h="577" extrusionOk="0">
                  <a:moveTo>
                    <a:pt x="183" y="0"/>
                  </a:moveTo>
                  <a:cubicBezTo>
                    <a:pt x="180" y="0"/>
                    <a:pt x="176" y="0"/>
                    <a:pt x="173" y="1"/>
                  </a:cubicBezTo>
                  <a:cubicBezTo>
                    <a:pt x="77" y="11"/>
                    <a:pt x="1" y="145"/>
                    <a:pt x="20" y="298"/>
                  </a:cubicBezTo>
                  <a:cubicBezTo>
                    <a:pt x="29" y="455"/>
                    <a:pt x="109" y="576"/>
                    <a:pt x="201" y="576"/>
                  </a:cubicBezTo>
                  <a:cubicBezTo>
                    <a:pt x="204" y="576"/>
                    <a:pt x="208" y="576"/>
                    <a:pt x="211" y="576"/>
                  </a:cubicBezTo>
                  <a:cubicBezTo>
                    <a:pt x="307" y="566"/>
                    <a:pt x="374" y="432"/>
                    <a:pt x="365" y="279"/>
                  </a:cubicBezTo>
                  <a:cubicBezTo>
                    <a:pt x="356" y="12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62;p59">
              <a:extLst>
                <a:ext uri="{FF2B5EF4-FFF2-40B4-BE49-F238E27FC236}">
                  <a16:creationId xmlns:a16="http://schemas.microsoft.com/office/drawing/2014/main" id="{AEC4D110-F5A5-B841-A029-B71B5E4214D3}"/>
                </a:ext>
              </a:extLst>
            </p:cNvPr>
            <p:cNvSpPr/>
            <p:nvPr/>
          </p:nvSpPr>
          <p:spPr>
            <a:xfrm>
              <a:off x="6028052" y="2121532"/>
              <a:ext cx="94365" cy="91172"/>
            </a:xfrm>
            <a:custGeom>
              <a:avLst/>
              <a:gdLst/>
              <a:ahLst/>
              <a:cxnLst/>
              <a:rect l="l" t="t" r="r" b="b"/>
              <a:pathLst>
                <a:path w="2317" h="2158" extrusionOk="0">
                  <a:moveTo>
                    <a:pt x="620" y="1"/>
                  </a:moveTo>
                  <a:cubicBezTo>
                    <a:pt x="268" y="1"/>
                    <a:pt x="0" y="373"/>
                    <a:pt x="18" y="731"/>
                  </a:cubicBezTo>
                  <a:cubicBezTo>
                    <a:pt x="18" y="759"/>
                    <a:pt x="18" y="779"/>
                    <a:pt x="27" y="808"/>
                  </a:cubicBezTo>
                  <a:cubicBezTo>
                    <a:pt x="104" y="1555"/>
                    <a:pt x="784" y="2158"/>
                    <a:pt x="784" y="2158"/>
                  </a:cubicBezTo>
                  <a:cubicBezTo>
                    <a:pt x="784" y="2158"/>
                    <a:pt x="1666" y="1928"/>
                    <a:pt x="2077" y="1306"/>
                  </a:cubicBezTo>
                  <a:cubicBezTo>
                    <a:pt x="2087" y="1287"/>
                    <a:pt x="2106" y="1267"/>
                    <a:pt x="2115" y="1248"/>
                  </a:cubicBezTo>
                  <a:cubicBezTo>
                    <a:pt x="2317" y="903"/>
                    <a:pt x="2211" y="386"/>
                    <a:pt x="1819" y="280"/>
                  </a:cubicBezTo>
                  <a:cubicBezTo>
                    <a:pt x="1745" y="261"/>
                    <a:pt x="1683" y="253"/>
                    <a:pt x="1628" y="253"/>
                  </a:cubicBezTo>
                  <a:cubicBezTo>
                    <a:pt x="1441" y="253"/>
                    <a:pt x="1346" y="348"/>
                    <a:pt x="1206" y="414"/>
                  </a:cubicBezTo>
                  <a:cubicBezTo>
                    <a:pt x="1081" y="252"/>
                    <a:pt x="1033" y="80"/>
                    <a:pt x="727" y="12"/>
                  </a:cubicBezTo>
                  <a:cubicBezTo>
                    <a:pt x="690" y="4"/>
                    <a:pt x="655" y="1"/>
                    <a:pt x="620" y="1"/>
                  </a:cubicBezTo>
                  <a:close/>
                </a:path>
              </a:pathLst>
            </a:custGeom>
            <a:solidFill>
              <a:srgbClr val="94D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63;p59">
              <a:extLst>
                <a:ext uri="{FF2B5EF4-FFF2-40B4-BE49-F238E27FC236}">
                  <a16:creationId xmlns:a16="http://schemas.microsoft.com/office/drawing/2014/main" id="{BCB73AB6-B188-F546-8C5B-3965164A5450}"/>
                </a:ext>
              </a:extLst>
            </p:cNvPr>
            <p:cNvSpPr/>
            <p:nvPr/>
          </p:nvSpPr>
          <p:spPr>
            <a:xfrm>
              <a:off x="6026790" y="2120265"/>
              <a:ext cx="94080" cy="94510"/>
            </a:xfrm>
            <a:custGeom>
              <a:avLst/>
              <a:gdLst/>
              <a:ahLst/>
              <a:cxnLst/>
              <a:rect l="l" t="t" r="r" b="b"/>
              <a:pathLst>
                <a:path w="2310" h="2237" extrusionOk="0">
                  <a:moveTo>
                    <a:pt x="654" y="62"/>
                  </a:moveTo>
                  <a:cubicBezTo>
                    <a:pt x="685" y="62"/>
                    <a:pt x="717" y="65"/>
                    <a:pt x="748" y="71"/>
                  </a:cubicBezTo>
                  <a:cubicBezTo>
                    <a:pt x="988" y="129"/>
                    <a:pt x="1054" y="234"/>
                    <a:pt x="1141" y="368"/>
                  </a:cubicBezTo>
                  <a:cubicBezTo>
                    <a:pt x="1160" y="397"/>
                    <a:pt x="1188" y="435"/>
                    <a:pt x="1208" y="464"/>
                  </a:cubicBezTo>
                  <a:lnTo>
                    <a:pt x="1227" y="483"/>
                  </a:lnTo>
                  <a:lnTo>
                    <a:pt x="1256" y="474"/>
                  </a:lnTo>
                  <a:lnTo>
                    <a:pt x="1371" y="416"/>
                  </a:lnTo>
                  <a:cubicBezTo>
                    <a:pt x="1460" y="361"/>
                    <a:pt x="1539" y="316"/>
                    <a:pt x="1665" y="316"/>
                  </a:cubicBezTo>
                  <a:cubicBezTo>
                    <a:pt x="1715" y="316"/>
                    <a:pt x="1772" y="323"/>
                    <a:pt x="1840" y="340"/>
                  </a:cubicBezTo>
                  <a:cubicBezTo>
                    <a:pt x="1984" y="378"/>
                    <a:pt x="2099" y="483"/>
                    <a:pt x="2166" y="636"/>
                  </a:cubicBezTo>
                  <a:cubicBezTo>
                    <a:pt x="2242" y="828"/>
                    <a:pt x="2223" y="1077"/>
                    <a:pt x="2118" y="1259"/>
                  </a:cubicBezTo>
                  <a:cubicBezTo>
                    <a:pt x="2108" y="1278"/>
                    <a:pt x="2099" y="1297"/>
                    <a:pt x="2080" y="1317"/>
                  </a:cubicBezTo>
                  <a:cubicBezTo>
                    <a:pt x="1725" y="1853"/>
                    <a:pt x="1007" y="2102"/>
                    <a:pt x="844" y="2150"/>
                  </a:cubicBezTo>
                  <a:lnTo>
                    <a:pt x="834" y="2121"/>
                  </a:lnTo>
                  <a:lnTo>
                    <a:pt x="815" y="2140"/>
                  </a:lnTo>
                  <a:cubicBezTo>
                    <a:pt x="700" y="2035"/>
                    <a:pt x="164" y="1489"/>
                    <a:pt x="87" y="828"/>
                  </a:cubicBezTo>
                  <a:cubicBezTo>
                    <a:pt x="87" y="809"/>
                    <a:pt x="87" y="789"/>
                    <a:pt x="77" y="761"/>
                  </a:cubicBezTo>
                  <a:cubicBezTo>
                    <a:pt x="68" y="550"/>
                    <a:pt x="164" y="320"/>
                    <a:pt x="326" y="186"/>
                  </a:cubicBezTo>
                  <a:cubicBezTo>
                    <a:pt x="424" y="103"/>
                    <a:pt x="540" y="62"/>
                    <a:pt x="654" y="62"/>
                  </a:cubicBezTo>
                  <a:close/>
                  <a:moveTo>
                    <a:pt x="645" y="1"/>
                  </a:moveTo>
                  <a:cubicBezTo>
                    <a:pt x="518" y="1"/>
                    <a:pt x="391" y="49"/>
                    <a:pt x="288" y="138"/>
                  </a:cubicBezTo>
                  <a:cubicBezTo>
                    <a:pt x="106" y="291"/>
                    <a:pt x="1" y="531"/>
                    <a:pt x="20" y="761"/>
                  </a:cubicBezTo>
                  <a:lnTo>
                    <a:pt x="20" y="838"/>
                  </a:lnTo>
                  <a:cubicBezTo>
                    <a:pt x="106" y="1575"/>
                    <a:pt x="739" y="2169"/>
                    <a:pt x="786" y="2207"/>
                  </a:cubicBezTo>
                  <a:lnTo>
                    <a:pt x="796" y="2226"/>
                  </a:lnTo>
                  <a:lnTo>
                    <a:pt x="805" y="2226"/>
                  </a:lnTo>
                  <a:lnTo>
                    <a:pt x="815" y="2236"/>
                  </a:lnTo>
                  <a:lnTo>
                    <a:pt x="824" y="2217"/>
                  </a:lnTo>
                  <a:cubicBezTo>
                    <a:pt x="901" y="2198"/>
                    <a:pt x="1725" y="1968"/>
                    <a:pt x="2137" y="1355"/>
                  </a:cubicBezTo>
                  <a:cubicBezTo>
                    <a:pt x="2146" y="1336"/>
                    <a:pt x="2166" y="1317"/>
                    <a:pt x="2175" y="1287"/>
                  </a:cubicBezTo>
                  <a:cubicBezTo>
                    <a:pt x="2290" y="1087"/>
                    <a:pt x="2310" y="818"/>
                    <a:pt x="2223" y="608"/>
                  </a:cubicBezTo>
                  <a:cubicBezTo>
                    <a:pt x="2156" y="435"/>
                    <a:pt x="2022" y="320"/>
                    <a:pt x="1859" y="282"/>
                  </a:cubicBezTo>
                  <a:cubicBezTo>
                    <a:pt x="1780" y="260"/>
                    <a:pt x="1713" y="250"/>
                    <a:pt x="1655" y="250"/>
                  </a:cubicBezTo>
                  <a:cubicBezTo>
                    <a:pt x="1513" y="250"/>
                    <a:pt x="1420" y="304"/>
                    <a:pt x="1333" y="359"/>
                  </a:cubicBezTo>
                  <a:cubicBezTo>
                    <a:pt x="1303" y="378"/>
                    <a:pt x="1275" y="387"/>
                    <a:pt x="1246" y="406"/>
                  </a:cubicBezTo>
                  <a:cubicBezTo>
                    <a:pt x="1227" y="378"/>
                    <a:pt x="1218" y="359"/>
                    <a:pt x="1198" y="330"/>
                  </a:cubicBezTo>
                  <a:cubicBezTo>
                    <a:pt x="1112" y="205"/>
                    <a:pt x="1026" y="71"/>
                    <a:pt x="758" y="14"/>
                  </a:cubicBezTo>
                  <a:cubicBezTo>
                    <a:pt x="720" y="5"/>
                    <a:pt x="683" y="1"/>
                    <a:pt x="645" y="1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64;p59">
              <a:extLst>
                <a:ext uri="{FF2B5EF4-FFF2-40B4-BE49-F238E27FC236}">
                  <a16:creationId xmlns:a16="http://schemas.microsoft.com/office/drawing/2014/main" id="{058DC671-0439-E44D-B2AC-7D98B0033A58}"/>
                </a:ext>
              </a:extLst>
            </p:cNvPr>
            <p:cNvSpPr/>
            <p:nvPr/>
          </p:nvSpPr>
          <p:spPr>
            <a:xfrm>
              <a:off x="6033428" y="2125969"/>
              <a:ext cx="31645" cy="27081"/>
            </a:xfrm>
            <a:custGeom>
              <a:avLst/>
              <a:gdLst/>
              <a:ahLst/>
              <a:cxnLst/>
              <a:rect l="l" t="t" r="r" b="b"/>
              <a:pathLst>
                <a:path w="777" h="641" extrusionOk="0">
                  <a:moveTo>
                    <a:pt x="547" y="1"/>
                  </a:moveTo>
                  <a:cubicBezTo>
                    <a:pt x="453" y="1"/>
                    <a:pt x="337" y="49"/>
                    <a:pt x="231" y="137"/>
                  </a:cubicBezTo>
                  <a:cubicBezTo>
                    <a:pt x="68" y="290"/>
                    <a:pt x="1" y="482"/>
                    <a:pt x="97" y="588"/>
                  </a:cubicBezTo>
                  <a:cubicBezTo>
                    <a:pt x="129" y="623"/>
                    <a:pt x="176" y="640"/>
                    <a:pt x="233" y="640"/>
                  </a:cubicBezTo>
                  <a:cubicBezTo>
                    <a:pt x="328" y="640"/>
                    <a:pt x="448" y="592"/>
                    <a:pt x="556" y="501"/>
                  </a:cubicBezTo>
                  <a:cubicBezTo>
                    <a:pt x="719" y="358"/>
                    <a:pt x="776" y="156"/>
                    <a:pt x="691" y="60"/>
                  </a:cubicBezTo>
                  <a:cubicBezTo>
                    <a:pt x="657" y="20"/>
                    <a:pt x="60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65;p59">
              <a:extLst>
                <a:ext uri="{FF2B5EF4-FFF2-40B4-BE49-F238E27FC236}">
                  <a16:creationId xmlns:a16="http://schemas.microsoft.com/office/drawing/2014/main" id="{7A7651AF-51A3-7040-82AB-744DF37AF8C6}"/>
                </a:ext>
              </a:extLst>
            </p:cNvPr>
            <p:cNvSpPr/>
            <p:nvPr/>
          </p:nvSpPr>
          <p:spPr>
            <a:xfrm>
              <a:off x="6076722" y="2135770"/>
              <a:ext cx="23092" cy="19519"/>
            </a:xfrm>
            <a:custGeom>
              <a:avLst/>
              <a:gdLst/>
              <a:ahLst/>
              <a:cxnLst/>
              <a:rect l="l" t="t" r="r" b="b"/>
              <a:pathLst>
                <a:path w="567" h="462" extrusionOk="0">
                  <a:moveTo>
                    <a:pt x="396" y="0"/>
                  </a:moveTo>
                  <a:cubicBezTo>
                    <a:pt x="328" y="0"/>
                    <a:pt x="243" y="32"/>
                    <a:pt x="173" y="97"/>
                  </a:cubicBezTo>
                  <a:cubicBezTo>
                    <a:pt x="49" y="202"/>
                    <a:pt x="1" y="346"/>
                    <a:pt x="68" y="422"/>
                  </a:cubicBezTo>
                  <a:cubicBezTo>
                    <a:pt x="94" y="449"/>
                    <a:pt x="132" y="462"/>
                    <a:pt x="176" y="462"/>
                  </a:cubicBezTo>
                  <a:cubicBezTo>
                    <a:pt x="244" y="462"/>
                    <a:pt x="327" y="429"/>
                    <a:pt x="403" y="365"/>
                  </a:cubicBezTo>
                  <a:cubicBezTo>
                    <a:pt x="518" y="260"/>
                    <a:pt x="566" y="116"/>
                    <a:pt x="499" y="39"/>
                  </a:cubicBezTo>
                  <a:cubicBezTo>
                    <a:pt x="477" y="13"/>
                    <a:pt x="440" y="0"/>
                    <a:pt x="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70;p59">
              <a:extLst>
                <a:ext uri="{FF2B5EF4-FFF2-40B4-BE49-F238E27FC236}">
                  <a16:creationId xmlns:a16="http://schemas.microsoft.com/office/drawing/2014/main" id="{6313A119-0934-B347-9E2E-B918F2D85A20}"/>
                </a:ext>
              </a:extLst>
            </p:cNvPr>
            <p:cNvSpPr/>
            <p:nvPr/>
          </p:nvSpPr>
          <p:spPr>
            <a:xfrm>
              <a:off x="5941750" y="2258883"/>
              <a:ext cx="94080" cy="91426"/>
            </a:xfrm>
            <a:custGeom>
              <a:avLst/>
              <a:gdLst/>
              <a:ahLst/>
              <a:cxnLst/>
              <a:rect l="l" t="t" r="r" b="b"/>
              <a:pathLst>
                <a:path w="2310" h="2164" extrusionOk="0">
                  <a:moveTo>
                    <a:pt x="1579" y="1"/>
                  </a:moveTo>
                  <a:cubicBezTo>
                    <a:pt x="1510" y="1"/>
                    <a:pt x="1440" y="15"/>
                    <a:pt x="1371" y="47"/>
                  </a:cubicBezTo>
                  <a:cubicBezTo>
                    <a:pt x="1064" y="190"/>
                    <a:pt x="1073" y="363"/>
                    <a:pt x="987" y="545"/>
                  </a:cubicBezTo>
                  <a:cubicBezTo>
                    <a:pt x="869" y="522"/>
                    <a:pt x="765" y="472"/>
                    <a:pt x="636" y="472"/>
                  </a:cubicBezTo>
                  <a:cubicBezTo>
                    <a:pt x="558" y="472"/>
                    <a:pt x="470" y="491"/>
                    <a:pt x="364" y="545"/>
                  </a:cubicBezTo>
                  <a:cubicBezTo>
                    <a:pt x="0" y="737"/>
                    <a:pt x="10" y="1263"/>
                    <a:pt x="279" y="1551"/>
                  </a:cubicBezTo>
                  <a:lnTo>
                    <a:pt x="326" y="1599"/>
                  </a:lnTo>
                  <a:cubicBezTo>
                    <a:pt x="872" y="2125"/>
                    <a:pt x="1773" y="2164"/>
                    <a:pt x="1773" y="2164"/>
                  </a:cubicBezTo>
                  <a:lnTo>
                    <a:pt x="1773" y="2155"/>
                  </a:lnTo>
                  <a:lnTo>
                    <a:pt x="1782" y="2155"/>
                  </a:lnTo>
                  <a:cubicBezTo>
                    <a:pt x="1782" y="2155"/>
                    <a:pt x="2309" y="1427"/>
                    <a:pt x="2223" y="679"/>
                  </a:cubicBezTo>
                  <a:lnTo>
                    <a:pt x="2223" y="603"/>
                  </a:lnTo>
                  <a:cubicBezTo>
                    <a:pt x="2168" y="282"/>
                    <a:pt x="1885" y="1"/>
                    <a:pt x="1579" y="1"/>
                  </a:cubicBezTo>
                  <a:close/>
                </a:path>
              </a:pathLst>
            </a:custGeom>
            <a:solidFill>
              <a:srgbClr val="8A9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71;p59">
              <a:extLst>
                <a:ext uri="{FF2B5EF4-FFF2-40B4-BE49-F238E27FC236}">
                  <a16:creationId xmlns:a16="http://schemas.microsoft.com/office/drawing/2014/main" id="{39BD2D8C-F413-8447-9592-4431C81D0E8A}"/>
                </a:ext>
              </a:extLst>
            </p:cNvPr>
            <p:cNvSpPr/>
            <p:nvPr/>
          </p:nvSpPr>
          <p:spPr>
            <a:xfrm>
              <a:off x="5942524" y="2257785"/>
              <a:ext cx="94447" cy="94172"/>
            </a:xfrm>
            <a:custGeom>
              <a:avLst/>
              <a:gdLst/>
              <a:ahLst/>
              <a:cxnLst/>
              <a:rect l="l" t="t" r="r" b="b"/>
              <a:pathLst>
                <a:path w="2319" h="2229" extrusionOk="0">
                  <a:moveTo>
                    <a:pt x="1561" y="67"/>
                  </a:moveTo>
                  <a:cubicBezTo>
                    <a:pt x="1641" y="67"/>
                    <a:pt x="1723" y="88"/>
                    <a:pt x="1801" y="131"/>
                  </a:cubicBezTo>
                  <a:cubicBezTo>
                    <a:pt x="1993" y="226"/>
                    <a:pt x="2137" y="427"/>
                    <a:pt x="2165" y="638"/>
                  </a:cubicBezTo>
                  <a:cubicBezTo>
                    <a:pt x="2175" y="657"/>
                    <a:pt x="2175" y="676"/>
                    <a:pt x="2175" y="705"/>
                  </a:cubicBezTo>
                  <a:cubicBezTo>
                    <a:pt x="2242" y="1347"/>
                    <a:pt x="1850" y="1998"/>
                    <a:pt x="1754" y="2132"/>
                  </a:cubicBezTo>
                  <a:lnTo>
                    <a:pt x="1735" y="2123"/>
                  </a:lnTo>
                  <a:lnTo>
                    <a:pt x="1725" y="2151"/>
                  </a:lnTo>
                  <a:cubicBezTo>
                    <a:pt x="1572" y="2142"/>
                    <a:pt x="805" y="2066"/>
                    <a:pt x="336" y="1606"/>
                  </a:cubicBezTo>
                  <a:cubicBezTo>
                    <a:pt x="317" y="1587"/>
                    <a:pt x="298" y="1577"/>
                    <a:pt x="288" y="1558"/>
                  </a:cubicBezTo>
                  <a:cubicBezTo>
                    <a:pt x="135" y="1404"/>
                    <a:pt x="68" y="1165"/>
                    <a:pt x="106" y="964"/>
                  </a:cubicBezTo>
                  <a:cubicBezTo>
                    <a:pt x="135" y="801"/>
                    <a:pt x="221" y="667"/>
                    <a:pt x="355" y="600"/>
                  </a:cubicBezTo>
                  <a:cubicBezTo>
                    <a:pt x="460" y="552"/>
                    <a:pt x="547" y="533"/>
                    <a:pt x="624" y="533"/>
                  </a:cubicBezTo>
                  <a:cubicBezTo>
                    <a:pt x="700" y="533"/>
                    <a:pt x="767" y="552"/>
                    <a:pt x="844" y="571"/>
                  </a:cubicBezTo>
                  <a:cubicBezTo>
                    <a:pt x="882" y="590"/>
                    <a:pt x="920" y="600"/>
                    <a:pt x="968" y="610"/>
                  </a:cubicBezTo>
                  <a:lnTo>
                    <a:pt x="988" y="610"/>
                  </a:lnTo>
                  <a:lnTo>
                    <a:pt x="997" y="590"/>
                  </a:lnTo>
                  <a:cubicBezTo>
                    <a:pt x="1016" y="552"/>
                    <a:pt x="1035" y="504"/>
                    <a:pt x="1045" y="466"/>
                  </a:cubicBezTo>
                  <a:cubicBezTo>
                    <a:pt x="1103" y="331"/>
                    <a:pt x="1141" y="216"/>
                    <a:pt x="1371" y="112"/>
                  </a:cubicBezTo>
                  <a:cubicBezTo>
                    <a:pt x="1431" y="81"/>
                    <a:pt x="1495" y="67"/>
                    <a:pt x="1561" y="67"/>
                  </a:cubicBezTo>
                  <a:close/>
                  <a:moveTo>
                    <a:pt x="1551" y="0"/>
                  </a:moveTo>
                  <a:cubicBezTo>
                    <a:pt x="1479" y="0"/>
                    <a:pt x="1409" y="15"/>
                    <a:pt x="1342" y="44"/>
                  </a:cubicBezTo>
                  <a:cubicBezTo>
                    <a:pt x="1093" y="169"/>
                    <a:pt x="1035" y="312"/>
                    <a:pt x="988" y="446"/>
                  </a:cubicBezTo>
                  <a:cubicBezTo>
                    <a:pt x="978" y="476"/>
                    <a:pt x="968" y="504"/>
                    <a:pt x="949" y="533"/>
                  </a:cubicBezTo>
                  <a:cubicBezTo>
                    <a:pt x="920" y="533"/>
                    <a:pt x="892" y="523"/>
                    <a:pt x="863" y="514"/>
                  </a:cubicBezTo>
                  <a:cubicBezTo>
                    <a:pt x="787" y="488"/>
                    <a:pt x="709" y="463"/>
                    <a:pt x="617" y="463"/>
                  </a:cubicBezTo>
                  <a:cubicBezTo>
                    <a:pt x="534" y="463"/>
                    <a:pt x="440" y="483"/>
                    <a:pt x="326" y="542"/>
                  </a:cubicBezTo>
                  <a:cubicBezTo>
                    <a:pt x="173" y="619"/>
                    <a:pt x="68" y="763"/>
                    <a:pt x="39" y="945"/>
                  </a:cubicBezTo>
                  <a:cubicBezTo>
                    <a:pt x="1" y="1174"/>
                    <a:pt x="77" y="1433"/>
                    <a:pt x="230" y="1606"/>
                  </a:cubicBezTo>
                  <a:cubicBezTo>
                    <a:pt x="250" y="1615"/>
                    <a:pt x="269" y="1634"/>
                    <a:pt x="288" y="1653"/>
                  </a:cubicBezTo>
                  <a:cubicBezTo>
                    <a:pt x="824" y="2171"/>
                    <a:pt x="1677" y="2219"/>
                    <a:pt x="1754" y="2219"/>
                  </a:cubicBezTo>
                  <a:lnTo>
                    <a:pt x="1763" y="2228"/>
                  </a:lnTo>
                  <a:lnTo>
                    <a:pt x="1773" y="2219"/>
                  </a:lnTo>
                  <a:lnTo>
                    <a:pt x="1792" y="2219"/>
                  </a:lnTo>
                  <a:lnTo>
                    <a:pt x="1792" y="2200"/>
                  </a:lnTo>
                  <a:cubicBezTo>
                    <a:pt x="1831" y="2142"/>
                    <a:pt x="2319" y="1433"/>
                    <a:pt x="2242" y="695"/>
                  </a:cubicBezTo>
                  <a:cubicBezTo>
                    <a:pt x="2242" y="676"/>
                    <a:pt x="2233" y="648"/>
                    <a:pt x="2233" y="619"/>
                  </a:cubicBezTo>
                  <a:cubicBezTo>
                    <a:pt x="2195" y="399"/>
                    <a:pt x="2041" y="178"/>
                    <a:pt x="1831" y="73"/>
                  </a:cubicBezTo>
                  <a:cubicBezTo>
                    <a:pt x="1739" y="24"/>
                    <a:pt x="1644" y="0"/>
                    <a:pt x="1551" y="0"/>
                  </a:cubicBezTo>
                  <a:close/>
                </a:path>
              </a:pathLst>
            </a:custGeom>
            <a:solidFill>
              <a:srgbClr val="7031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72;p59">
              <a:extLst>
                <a:ext uri="{FF2B5EF4-FFF2-40B4-BE49-F238E27FC236}">
                  <a16:creationId xmlns:a16="http://schemas.microsoft.com/office/drawing/2014/main" id="{16449902-7143-AF4C-A963-582BE50D7AB9}"/>
                </a:ext>
              </a:extLst>
            </p:cNvPr>
            <p:cNvSpPr/>
            <p:nvPr/>
          </p:nvSpPr>
          <p:spPr>
            <a:xfrm>
              <a:off x="5949937" y="2284190"/>
              <a:ext cx="22278" cy="33419"/>
            </a:xfrm>
            <a:custGeom>
              <a:avLst/>
              <a:gdLst/>
              <a:ahLst/>
              <a:cxnLst/>
              <a:rect l="l" t="t" r="r" b="b"/>
              <a:pathLst>
                <a:path w="547" h="791" extrusionOk="0">
                  <a:moveTo>
                    <a:pt x="305" y="0"/>
                  </a:moveTo>
                  <a:cubicBezTo>
                    <a:pt x="181" y="0"/>
                    <a:pt x="65" y="155"/>
                    <a:pt x="29" y="358"/>
                  </a:cubicBezTo>
                  <a:cubicBezTo>
                    <a:pt x="1" y="579"/>
                    <a:pt x="78" y="770"/>
                    <a:pt x="212" y="789"/>
                  </a:cubicBezTo>
                  <a:cubicBezTo>
                    <a:pt x="218" y="790"/>
                    <a:pt x="225" y="791"/>
                    <a:pt x="232" y="791"/>
                  </a:cubicBezTo>
                  <a:cubicBezTo>
                    <a:pt x="351" y="791"/>
                    <a:pt x="481" y="634"/>
                    <a:pt x="508" y="434"/>
                  </a:cubicBezTo>
                  <a:cubicBezTo>
                    <a:pt x="547" y="215"/>
                    <a:pt x="461" y="23"/>
                    <a:pt x="336" y="4"/>
                  </a:cubicBezTo>
                  <a:cubicBezTo>
                    <a:pt x="325" y="2"/>
                    <a:pt x="315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73;p59">
              <a:extLst>
                <a:ext uri="{FF2B5EF4-FFF2-40B4-BE49-F238E27FC236}">
                  <a16:creationId xmlns:a16="http://schemas.microsoft.com/office/drawing/2014/main" id="{CD394640-227E-AA40-B359-5127F4E1181F}"/>
                </a:ext>
              </a:extLst>
            </p:cNvPr>
            <p:cNvSpPr/>
            <p:nvPr/>
          </p:nvSpPr>
          <p:spPr>
            <a:xfrm>
              <a:off x="5986632" y="2267629"/>
              <a:ext cx="16006" cy="24124"/>
            </a:xfrm>
            <a:custGeom>
              <a:avLst/>
              <a:gdLst/>
              <a:ahLst/>
              <a:cxnLst/>
              <a:rect l="l" t="t" r="r" b="b"/>
              <a:pathLst>
                <a:path w="393" h="571" extrusionOk="0">
                  <a:moveTo>
                    <a:pt x="218" y="1"/>
                  </a:moveTo>
                  <a:cubicBezTo>
                    <a:pt x="130" y="1"/>
                    <a:pt x="46" y="110"/>
                    <a:pt x="20" y="262"/>
                  </a:cubicBezTo>
                  <a:cubicBezTo>
                    <a:pt x="0" y="415"/>
                    <a:pt x="58" y="549"/>
                    <a:pt x="154" y="568"/>
                  </a:cubicBezTo>
                  <a:cubicBezTo>
                    <a:pt x="160" y="570"/>
                    <a:pt x="166" y="570"/>
                    <a:pt x="173" y="570"/>
                  </a:cubicBezTo>
                  <a:cubicBezTo>
                    <a:pt x="254" y="570"/>
                    <a:pt x="347" y="460"/>
                    <a:pt x="364" y="309"/>
                  </a:cubicBezTo>
                  <a:cubicBezTo>
                    <a:pt x="393" y="156"/>
                    <a:pt x="335" y="13"/>
                    <a:pt x="239" y="3"/>
                  </a:cubicBezTo>
                  <a:cubicBezTo>
                    <a:pt x="232" y="1"/>
                    <a:pt x="225" y="1"/>
                    <a:pt x="2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24903969-F70F-EB4B-BED8-B8272EDF6895}"/>
              </a:ext>
            </a:extLst>
          </p:cNvPr>
          <p:cNvSpPr/>
          <p:nvPr/>
        </p:nvSpPr>
        <p:spPr>
          <a:xfrm>
            <a:off x="1260168" y="3442243"/>
            <a:ext cx="2072312" cy="5283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ấy đẹp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15157932-2D60-504D-AE71-21F281D481E8}"/>
              </a:ext>
            </a:extLst>
          </p:cNvPr>
          <p:cNvSpPr/>
          <p:nvPr/>
        </p:nvSpPr>
        <p:spPr>
          <a:xfrm>
            <a:off x="3832510" y="3392006"/>
            <a:ext cx="4873515" cy="5757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ấy rất đẹp</a:t>
            </a:r>
          </a:p>
        </p:txBody>
      </p:sp>
      <p:sp>
        <p:nvSpPr>
          <p:cNvPr id="85" name="Right Arrow 84">
            <a:extLst>
              <a:ext uri="{FF2B5EF4-FFF2-40B4-BE49-F238E27FC236}">
                <a16:creationId xmlns:a16="http://schemas.microsoft.com/office/drawing/2014/main" id="{36A2E035-7336-F749-B8BE-094D055A2FEA}"/>
              </a:ext>
            </a:extLst>
          </p:cNvPr>
          <p:cNvSpPr/>
          <p:nvPr/>
        </p:nvSpPr>
        <p:spPr>
          <a:xfrm>
            <a:off x="3332480" y="1690626"/>
            <a:ext cx="500030" cy="37080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6" name="Right Arrow 85">
            <a:extLst>
              <a:ext uri="{FF2B5EF4-FFF2-40B4-BE49-F238E27FC236}">
                <a16:creationId xmlns:a16="http://schemas.microsoft.com/office/drawing/2014/main" id="{0C872D6C-6D15-1546-867E-2968D0B31F4A}"/>
              </a:ext>
            </a:extLst>
          </p:cNvPr>
          <p:cNvSpPr/>
          <p:nvPr/>
        </p:nvSpPr>
        <p:spPr>
          <a:xfrm>
            <a:off x="3327941" y="2508873"/>
            <a:ext cx="500030" cy="37080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7" name="Right Arrow 86">
            <a:extLst>
              <a:ext uri="{FF2B5EF4-FFF2-40B4-BE49-F238E27FC236}">
                <a16:creationId xmlns:a16="http://schemas.microsoft.com/office/drawing/2014/main" id="{CAA550C8-45EA-A04C-B67D-9933E808DEFE}"/>
              </a:ext>
            </a:extLst>
          </p:cNvPr>
          <p:cNvSpPr/>
          <p:nvPr/>
        </p:nvSpPr>
        <p:spPr>
          <a:xfrm>
            <a:off x="3324975" y="3513203"/>
            <a:ext cx="500030" cy="37080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1909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450" y="2261032"/>
            <a:ext cx="5597100" cy="14882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III.</a:t>
            </a:r>
            <a:endParaRPr sz="7200" b="1" dirty="0">
              <a:solidFill>
                <a:schemeClr val="dk1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12320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>
            <a:spLocks noGrp="1"/>
          </p:cNvSpPr>
          <p:nvPr>
            <p:ph type="body" idx="1"/>
          </p:nvPr>
        </p:nvSpPr>
        <p:spPr>
          <a:xfrm>
            <a:off x="1456590" y="1186800"/>
            <a:ext cx="623082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5-7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" sz="35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5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Google Shape;220;p1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"/>
          <p:cNvSpPr txBox="1">
            <a:spLocks noGrp="1"/>
          </p:cNvSpPr>
          <p:nvPr>
            <p:ph type="ctrTitle" idx="4294967295"/>
          </p:nvPr>
        </p:nvSpPr>
        <p:spPr>
          <a:xfrm>
            <a:off x="855300" y="1352638"/>
            <a:ext cx="3261300" cy="226186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" sz="4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sz="4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" name="Google Shape;235;p21"/>
          <p:cNvSpPr/>
          <p:nvPr/>
        </p:nvSpPr>
        <p:spPr>
          <a:xfrm>
            <a:off x="6483951" y="1537890"/>
            <a:ext cx="1665461" cy="1687635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6" name="Google Shape;236;p21"/>
          <p:cNvSpPr/>
          <p:nvPr/>
        </p:nvSpPr>
        <p:spPr>
          <a:xfrm rot="1473029">
            <a:off x="4969677" y="2380523"/>
            <a:ext cx="973727" cy="948521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6161833" y="1376613"/>
            <a:ext cx="426316" cy="41427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8" name="Google Shape;238;p21"/>
          <p:cNvSpPr/>
          <p:nvPr/>
        </p:nvSpPr>
        <p:spPr>
          <a:xfrm rot="2487106">
            <a:off x="5887685" y="3256298"/>
            <a:ext cx="303293" cy="29472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9" name="Google Shape;239;p2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120166" y="2104009"/>
            <a:ext cx="6903567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sz="6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83;p15">
            <a:extLst>
              <a:ext uri="{FF2B5EF4-FFF2-40B4-BE49-F238E27FC236}">
                <a16:creationId xmlns:a16="http://schemas.microsoft.com/office/drawing/2014/main" id="{A934B766-D368-1D47-8213-37CDE2D06FE3}"/>
              </a:ext>
            </a:extLst>
          </p:cNvPr>
          <p:cNvSpPr txBox="1">
            <a:spLocks/>
          </p:cNvSpPr>
          <p:nvPr/>
        </p:nvSpPr>
        <p:spPr>
          <a:xfrm>
            <a:off x="1867900" y="687950"/>
            <a:ext cx="5408100" cy="16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matic SC"/>
              <a:buNone/>
              <a:defRPr sz="6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4000" b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34:</a:t>
            </a:r>
            <a:endParaRPr lang="en-US" sz="4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375" y="683599"/>
            <a:ext cx="6546125" cy="417837"/>
          </a:xfrm>
        </p:spPr>
        <p:txBody>
          <a:bodyPr/>
          <a:lstStyle/>
          <a:p>
            <a:r>
              <a:rPr lang="en-US" sz="2800" smtClean="0"/>
              <a:t>Hãy dùng những động từ hoặc tính từ để miêu tả  nhân vật trong bức tranh sau:</a:t>
            </a:r>
            <a:endParaRPr lang="en-US" sz="2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3E99ACB-766A-C04F-8540-674FC1CA5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22" y="1278958"/>
            <a:ext cx="2015067" cy="247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4A806EB-82CD-9F4B-96EA-2FAC92736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871" y="1278958"/>
            <a:ext cx="2015066" cy="245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C67E2D-18C4-4246-8986-58163CC29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781" y="2048773"/>
            <a:ext cx="2321162" cy="264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04C96A-94E0-0049-8D97-E47A7313995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937" y="2123244"/>
            <a:ext cx="2015066" cy="27202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203461" y="3913878"/>
            <a:ext cx="3560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chạy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0606" y="3823854"/>
            <a:ext cx="196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đ</a:t>
            </a:r>
            <a:r>
              <a:rPr lang="en-US" sz="2800" smtClean="0">
                <a:solidFill>
                  <a:srgbClr val="FF0000"/>
                </a:solidFill>
              </a:rPr>
              <a:t>ọc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9071" y="1402773"/>
            <a:ext cx="2032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hung dữ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8946" y="1710550"/>
            <a:ext cx="192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đ</a:t>
            </a:r>
            <a:r>
              <a:rPr lang="en-US" sz="2800" smtClean="0">
                <a:solidFill>
                  <a:srgbClr val="FF0000"/>
                </a:solidFill>
              </a:rPr>
              <a:t>áng yêu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8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F8C5-F7AD-7542-A579-A11EB0CC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5AF75-C73B-674B-9FB5-EFE969672F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83B431-4824-2140-A689-2726FCFAA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448514"/>
              </p:ext>
            </p:extLst>
          </p:nvPr>
        </p:nvGraphicFramePr>
        <p:xfrm>
          <a:off x="811500" y="1459228"/>
          <a:ext cx="7521000" cy="3000672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1069255">
                  <a:extLst>
                    <a:ext uri="{9D8B030D-6E8A-4147-A177-3AD203B41FA5}">
                      <a16:colId xmlns:a16="http://schemas.microsoft.com/office/drawing/2014/main" val="1225953945"/>
                    </a:ext>
                  </a:extLst>
                </a:gridCol>
                <a:gridCol w="2067790">
                  <a:extLst>
                    <a:ext uri="{9D8B030D-6E8A-4147-A177-3AD203B41FA5}">
                      <a16:colId xmlns:a16="http://schemas.microsoft.com/office/drawing/2014/main" val="1486363392"/>
                    </a:ext>
                  </a:extLst>
                </a:gridCol>
                <a:gridCol w="2503705">
                  <a:extLst>
                    <a:ext uri="{9D8B030D-6E8A-4147-A177-3AD203B41FA5}">
                      <a16:colId xmlns:a16="http://schemas.microsoft.com/office/drawing/2014/main" val="2811103239"/>
                    </a:ext>
                  </a:extLst>
                </a:gridCol>
                <a:gridCol w="1880250">
                  <a:extLst>
                    <a:ext uri="{9D8B030D-6E8A-4147-A177-3AD203B41FA5}">
                      <a16:colId xmlns:a16="http://schemas.microsoft.com/office/drawing/2014/main" val="3255080383"/>
                    </a:ext>
                  </a:extLst>
                </a:gridCol>
              </a:tblGrid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STT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/>
                        <a:t>Phần</a:t>
                      </a:r>
                      <a:r>
                        <a:rPr lang="en-US" sz="2600" baseline="0" smtClean="0"/>
                        <a:t> trước</a:t>
                      </a:r>
                      <a:endParaRPr lang="en-VN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/>
                        <a:t>Phần</a:t>
                      </a:r>
                      <a:r>
                        <a:rPr lang="en-US" sz="2600" baseline="0" smtClean="0"/>
                        <a:t> trung tâm</a:t>
                      </a:r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/>
                        <a:t>Phần</a:t>
                      </a:r>
                      <a:r>
                        <a:rPr lang="en-US" sz="2600" baseline="0" smtClean="0"/>
                        <a:t> sau</a:t>
                      </a:r>
                      <a:endParaRPr lang="en-VN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949687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/>
                        <a:t>đang</a:t>
                      </a:r>
                      <a:endParaRPr lang="en-VN" sz="2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/>
                        <a:t>chạy</a:t>
                      </a:r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264351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/>
                        <a:t>đọc</a:t>
                      </a:r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/>
                        <a:t>sách</a:t>
                      </a:r>
                      <a:endParaRPr lang="en-VN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162516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/>
                        <a:t>hung dữ</a:t>
                      </a:r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/>
                        <a:t>quá</a:t>
                      </a:r>
                      <a:endParaRPr lang="en-VN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198840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/>
                        <a:t>rất</a:t>
                      </a:r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smtClean="0"/>
                        <a:t>đáng</a:t>
                      </a:r>
                      <a:r>
                        <a:rPr lang="en-US" sz="2600" baseline="0" smtClean="0"/>
                        <a:t> yêu</a:t>
                      </a:r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383431"/>
                  </a:ext>
                </a:extLst>
              </a:tr>
              <a:tr h="500112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2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877435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490859" y="1984664"/>
            <a:ext cx="1298864" cy="467591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67945" y="2452255"/>
            <a:ext cx="1298864" cy="467591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7945" y="2968513"/>
            <a:ext cx="1298864" cy="467591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43149" y="3476455"/>
            <a:ext cx="1298864" cy="467591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52454" y="1499983"/>
            <a:ext cx="2337955" cy="436191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71314" y="1495247"/>
            <a:ext cx="1818410" cy="436191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556663" y="1499984"/>
            <a:ext cx="1713491" cy="436191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4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925900" y="1786899"/>
            <a:ext cx="5597100" cy="14882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CỤM ĐỘNG TỪ</a:t>
            </a: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CỤM TÍNH TỪ</a:t>
            </a:r>
            <a:endParaRPr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I.</a:t>
            </a:r>
            <a:endParaRPr sz="7200" b="1" dirty="0">
              <a:solidFill>
                <a:schemeClr val="dk1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CỤM ĐỘNG TỪ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DDE3D7-C599-AF4A-B7C0-8E778D6E9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146452"/>
              </p:ext>
            </p:extLst>
          </p:nvPr>
        </p:nvGraphicFramePr>
        <p:xfrm>
          <a:off x="824248" y="1413267"/>
          <a:ext cx="7495503" cy="2920557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2498501">
                  <a:extLst>
                    <a:ext uri="{9D8B030D-6E8A-4147-A177-3AD203B41FA5}">
                      <a16:colId xmlns:a16="http://schemas.microsoft.com/office/drawing/2014/main" val="3874553124"/>
                    </a:ext>
                  </a:extLst>
                </a:gridCol>
                <a:gridCol w="2498501">
                  <a:extLst>
                    <a:ext uri="{9D8B030D-6E8A-4147-A177-3AD203B41FA5}">
                      <a16:colId xmlns:a16="http://schemas.microsoft.com/office/drawing/2014/main" val="4251481264"/>
                    </a:ext>
                  </a:extLst>
                </a:gridCol>
                <a:gridCol w="2498501">
                  <a:extLst>
                    <a:ext uri="{9D8B030D-6E8A-4147-A177-3AD203B41FA5}">
                      <a16:colId xmlns:a16="http://schemas.microsoft.com/office/drawing/2014/main" val="749932636"/>
                    </a:ext>
                  </a:extLst>
                </a:gridCol>
              </a:tblGrid>
              <a:tr h="847917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Phần phụ trước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Phần trung tâm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Phần phụ sau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930467"/>
                  </a:ext>
                </a:extLst>
              </a:tr>
              <a:tr h="134845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</a:t>
                      </a:r>
                      <a:r>
                        <a:rPr lang="en-VN" sz="2600" dirty="0"/>
                        <a:t>ổ sung ý nghĩa về thời gian, khẳng định/phủ định, tiếp diễn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Động từ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</a:t>
                      </a:r>
                      <a:r>
                        <a:rPr lang="en-VN" sz="2600" dirty="0"/>
                        <a:t>ổ sung ý nghĩa về đối tượng, địa điểm, thời gian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19003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CỤM TÍNH TỪ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28" name="Google Shape;228;p20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DDE3D7-C599-AF4A-B7C0-8E778D6E9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240956"/>
              </p:ext>
            </p:extLst>
          </p:nvPr>
        </p:nvGraphicFramePr>
        <p:xfrm>
          <a:off x="824248" y="1648364"/>
          <a:ext cx="7495503" cy="2524317"/>
        </p:xfrm>
        <a:graphic>
          <a:graphicData uri="http://schemas.openxmlformats.org/drawingml/2006/table">
            <a:tbl>
              <a:tblPr firstRow="1" bandRow="1">
                <a:tableStyleId>{2C0C35A8-31EE-4B06-98D1-F3640B604409}</a:tableStyleId>
              </a:tblPr>
              <a:tblGrid>
                <a:gridCol w="2498501">
                  <a:extLst>
                    <a:ext uri="{9D8B030D-6E8A-4147-A177-3AD203B41FA5}">
                      <a16:colId xmlns:a16="http://schemas.microsoft.com/office/drawing/2014/main" val="3874553124"/>
                    </a:ext>
                  </a:extLst>
                </a:gridCol>
                <a:gridCol w="2498501">
                  <a:extLst>
                    <a:ext uri="{9D8B030D-6E8A-4147-A177-3AD203B41FA5}">
                      <a16:colId xmlns:a16="http://schemas.microsoft.com/office/drawing/2014/main" val="4251481264"/>
                    </a:ext>
                  </a:extLst>
                </a:gridCol>
                <a:gridCol w="2498501">
                  <a:extLst>
                    <a:ext uri="{9D8B030D-6E8A-4147-A177-3AD203B41FA5}">
                      <a16:colId xmlns:a16="http://schemas.microsoft.com/office/drawing/2014/main" val="749932636"/>
                    </a:ext>
                  </a:extLst>
                </a:gridCol>
              </a:tblGrid>
              <a:tr h="847917"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Phần phụ trước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Phần trung tâm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Phần phụ sau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930467"/>
                  </a:ext>
                </a:extLst>
              </a:tr>
              <a:tr h="1348454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</a:t>
                      </a:r>
                      <a:r>
                        <a:rPr lang="en-VN" sz="2600" dirty="0"/>
                        <a:t>ổ sung ý nghĩa về mức độ, thời gian, sự tiếp diễn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600" dirty="0"/>
                        <a:t>Tính từ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B</a:t>
                      </a:r>
                      <a:r>
                        <a:rPr lang="en-VN" sz="2600" dirty="0"/>
                        <a:t>ổ sung ý nghĩa về phạm vi, mức độ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190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86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>
            <a:spLocks noGrp="1"/>
          </p:cNvSpPr>
          <p:nvPr>
            <p:ph type="subTitle" idx="1"/>
          </p:nvPr>
        </p:nvSpPr>
        <p:spPr>
          <a:xfrm>
            <a:off x="1773450" y="2261032"/>
            <a:ext cx="5597100" cy="14882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1"/>
                </a:solidFill>
                <a:latin typeface="Times New Roman" panose="02020603050405020304" pitchFamily="18" charset="0"/>
                <a:ea typeface="Amatic SC"/>
                <a:cs typeface="Times New Roman" panose="02020603050405020304" pitchFamily="18" charset="0"/>
                <a:sym typeface="Amatic SC"/>
              </a:rPr>
              <a:t>II.</a:t>
            </a:r>
            <a:endParaRPr sz="7200" b="1" dirty="0">
              <a:solidFill>
                <a:schemeClr val="dk1"/>
              </a:solidFill>
              <a:latin typeface="Times New Roman" panose="02020603050405020304" pitchFamily="18" charset="0"/>
              <a:ea typeface="Amatic SC"/>
              <a:cs typeface="Times New Roman" panose="02020603050405020304" pitchFamily="18" charset="0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37771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E7E002-75CA-4644-979F-03952A1C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 (TR.74)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08A677-9530-1C44-B53A-72234933156C}"/>
              </a:ext>
            </a:extLst>
          </p:cNvPr>
          <p:cNvSpPr txBox="1"/>
          <p:nvPr/>
        </p:nvSpPr>
        <p:spPr>
          <a:xfrm>
            <a:off x="330637" y="2977628"/>
            <a:ext cx="3187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Đọc đoạn 1 VB “Gió lạnh đầu mùa”, tìm 1 cụm động từ, từ động từ trung tâm của đoạn đó, hãy tạo ra ba cụm động từ khác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04D398-3952-424E-9B6F-55BCD76A6ADA}"/>
              </a:ext>
            </a:extLst>
          </p:cNvPr>
          <p:cNvSpPr txBox="1"/>
          <p:nvPr/>
        </p:nvSpPr>
        <p:spPr>
          <a:xfrm>
            <a:off x="2470755" y="1149073"/>
            <a:ext cx="3772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Đọc đoạn 2 VB “Gió lạnh đầu mùa”, tìm 1 cụm động từ, từ động từ trung tâm của đoạn đó, hãy tạo ra ba cụm động từ khác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7CF522-DF34-804C-9559-B66306252D6A}"/>
              </a:ext>
            </a:extLst>
          </p:cNvPr>
          <p:cNvSpPr txBox="1"/>
          <p:nvPr/>
        </p:nvSpPr>
        <p:spPr>
          <a:xfrm>
            <a:off x="5464799" y="3081592"/>
            <a:ext cx="3187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Đọc đoạn 3 VB “Gió lạnh đầu mùa”, tìm 1 cụm động từ, từ động từ trung tâm của đoạn đó, hãy tạo ra ba cụm động từ khác</a:t>
            </a:r>
          </a:p>
        </p:txBody>
      </p:sp>
      <p:grpSp>
        <p:nvGrpSpPr>
          <p:cNvPr id="19" name="Google Shape;1039;p52">
            <a:extLst>
              <a:ext uri="{FF2B5EF4-FFF2-40B4-BE49-F238E27FC236}">
                <a16:creationId xmlns:a16="http://schemas.microsoft.com/office/drawing/2014/main" id="{3509B168-7BBE-BE4F-A20F-B12D7190C9FE}"/>
              </a:ext>
            </a:extLst>
          </p:cNvPr>
          <p:cNvGrpSpPr/>
          <p:nvPr/>
        </p:nvGrpSpPr>
        <p:grpSpPr>
          <a:xfrm>
            <a:off x="3230635" y="2379824"/>
            <a:ext cx="2196116" cy="1964245"/>
            <a:chOff x="9878975" y="4425243"/>
            <a:chExt cx="719918" cy="645502"/>
          </a:xfrm>
        </p:grpSpPr>
        <p:sp>
          <p:nvSpPr>
            <p:cNvPr id="20" name="Google Shape;1040;p52">
              <a:extLst>
                <a:ext uri="{FF2B5EF4-FFF2-40B4-BE49-F238E27FC236}">
                  <a16:creationId xmlns:a16="http://schemas.microsoft.com/office/drawing/2014/main" id="{89D9AD96-4E17-514F-8AFB-1F8817FF22EF}"/>
                </a:ext>
              </a:extLst>
            </p:cNvPr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041;p52">
              <a:extLst>
                <a:ext uri="{FF2B5EF4-FFF2-40B4-BE49-F238E27FC236}">
                  <a16:creationId xmlns:a16="http://schemas.microsoft.com/office/drawing/2014/main" id="{C4DDF012-A875-844A-9F0F-3342767039D7}"/>
                </a:ext>
              </a:extLst>
            </p:cNvPr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042;p52">
              <a:extLst>
                <a:ext uri="{FF2B5EF4-FFF2-40B4-BE49-F238E27FC236}">
                  <a16:creationId xmlns:a16="http://schemas.microsoft.com/office/drawing/2014/main" id="{B4EA8CD1-733F-9546-BCEB-29982FBEB2C2}"/>
                </a:ext>
              </a:extLst>
            </p:cNvPr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029D57D-5266-5542-B8E6-9C8F7A53C0C1}"/>
              </a:ext>
            </a:extLst>
          </p:cNvPr>
          <p:cNvSpPr txBox="1"/>
          <p:nvPr/>
        </p:nvSpPr>
        <p:spPr>
          <a:xfrm>
            <a:off x="3151072" y="3544171"/>
            <a:ext cx="131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N1+3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FEA134-9555-494D-919E-C0A39C43EA69}"/>
              </a:ext>
            </a:extLst>
          </p:cNvPr>
          <p:cNvSpPr txBox="1"/>
          <p:nvPr/>
        </p:nvSpPr>
        <p:spPr>
          <a:xfrm>
            <a:off x="3701799" y="2658789"/>
            <a:ext cx="131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N2+5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7478FA-15ED-3644-817D-D16A831F1014}"/>
              </a:ext>
            </a:extLst>
          </p:cNvPr>
          <p:cNvSpPr txBox="1"/>
          <p:nvPr/>
        </p:nvSpPr>
        <p:spPr>
          <a:xfrm>
            <a:off x="4203530" y="3532433"/>
            <a:ext cx="131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000" dirty="0"/>
              <a:t>N3+6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641</Words>
  <Application>Microsoft Office PowerPoint</Application>
  <PresentationFormat>On-screen Show (16:9)</PresentationFormat>
  <Paragraphs>126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Times New Roman</vt:lpstr>
      <vt:lpstr>Nunito SemiBold</vt:lpstr>
      <vt:lpstr>Calibri</vt:lpstr>
      <vt:lpstr>Amatic SC</vt:lpstr>
      <vt:lpstr>Nunito</vt:lpstr>
      <vt:lpstr>Curio template</vt:lpstr>
      <vt:lpstr>PowerPoint Presentation</vt:lpstr>
      <vt:lpstr>THỰC HÀNH TIẾNG VIỆT</vt:lpstr>
      <vt:lpstr>Hãy dùng những động từ hoặc tính từ để miêu tả  nhân vật trong bức tranh sau:</vt:lpstr>
      <vt:lpstr>PHIẾU HỌC TẬP SỐ 1</vt:lpstr>
      <vt:lpstr>PowerPoint Presentation</vt:lpstr>
      <vt:lpstr>1. CỤM ĐỘNG TỪ</vt:lpstr>
      <vt:lpstr>2. CỤM TÍNH TỪ</vt:lpstr>
      <vt:lpstr>PowerPoint Presentation</vt:lpstr>
      <vt:lpstr>BÀI 1 (TR.74)</vt:lpstr>
      <vt:lpstr>BÀI 2 (TR.74): Làm bài cá nhân</vt:lpstr>
      <vt:lpstr>BÀI 3 (TR.74)</vt:lpstr>
      <vt:lpstr>BÀI 3 (TR.74)</vt:lpstr>
      <vt:lpstr>BÀI 4 (TR.74)</vt:lpstr>
      <vt:lpstr>BÀI 5 (TR.74,75)  THẢO LUẬN NHÓM ĐÔI</vt:lpstr>
      <vt:lpstr>PowerPoint Presentation</vt:lpstr>
      <vt:lpstr>BÀI 6 (TR. 75)</vt:lpstr>
      <vt:lpstr>PowerPoint Presentation</vt:lpstr>
      <vt:lpstr>PowerPoint Presentation</vt:lpstr>
      <vt:lpstr>Chúc các em học tốt nhé!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 TIẾNG VIỆT</dc:title>
  <dc:creator>21AK22</dc:creator>
  <cp:lastModifiedBy>21AK22</cp:lastModifiedBy>
  <cp:revision>18</cp:revision>
  <dcterms:modified xsi:type="dcterms:W3CDTF">2021-11-07T14:30:08Z</dcterms:modified>
</cp:coreProperties>
</file>