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22" r:id="rId2"/>
    <p:sldId id="291" r:id="rId3"/>
    <p:sldId id="260" r:id="rId4"/>
    <p:sldId id="315" r:id="rId5"/>
    <p:sldId id="317" r:id="rId6"/>
    <p:sldId id="319" r:id="rId7"/>
    <p:sldId id="294" r:id="rId8"/>
    <p:sldId id="320" r:id="rId9"/>
    <p:sldId id="302" r:id="rId10"/>
    <p:sldId id="321" r:id="rId11"/>
    <p:sldId id="303" r:id="rId12"/>
    <p:sldId id="310" r:id="rId13"/>
    <p:sldId id="304" r:id="rId14"/>
    <p:sldId id="305" r:id="rId15"/>
    <p:sldId id="306" r:id="rId16"/>
    <p:sldId id="307" r:id="rId17"/>
    <p:sldId id="309" r:id="rId18"/>
    <p:sldId id="311" r:id="rId19"/>
    <p:sldId id="312" r:id="rId20"/>
    <p:sldId id="295" r:id="rId21"/>
    <p:sldId id="296" r:id="rId22"/>
    <p:sldId id="267" r:id="rId23"/>
    <p:sldId id="268" r:id="rId24"/>
    <p:sldId id="269" r:id="rId25"/>
    <p:sldId id="31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E2F07D-1F6F-4574-9D3F-72FF378335AD}" type="datetimeFigureOut">
              <a:rPr lang="en-US" smtClean="0"/>
              <a:pPr/>
              <a:t>8/23/2019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A88020-6245-49FE-8665-3776D6B20CC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B4EE11E-63D5-4987-BAE1-62B4BA4C63E4}" type="slidenum">
              <a:rPr lang="en-US"/>
              <a:pPr/>
              <a:t>23</a:t>
            </a:fld>
            <a:endParaRPr lang="en-US"/>
          </a:p>
        </p:txBody>
      </p:sp>
      <p:sp>
        <p:nvSpPr>
          <p:cNvPr id="37890"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AA63237C-B54F-44FD-BE76-F461C8A809FD}" type="slidenum">
              <a:rPr lang="en-US" sz="1200">
                <a:latin typeface="+mn-lt"/>
              </a:rPr>
              <a:pPr algn="r">
                <a:defRPr/>
              </a:pPr>
              <a:t>23</a:t>
            </a:fld>
            <a:endParaRPr lang="en-US" sz="1200">
              <a:latin typeface="+mn-lt"/>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p:txBody>
          <a:bodyPr/>
          <a:lstStyle/>
          <a:p>
            <a:pPr>
              <a:spcBef>
                <a:spcPct val="0"/>
              </a:spcBef>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DE681313-5001-4F99-96D0-376090498B4C}" type="slidenum">
              <a:rPr lang="en-US"/>
              <a:pPr/>
              <a:t>24</a:t>
            </a:fld>
            <a:endParaRPr lang="en-US"/>
          </a:p>
        </p:txBody>
      </p:sp>
      <p:sp>
        <p:nvSpPr>
          <p:cNvPr id="7065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D77EF96-435A-47EC-9CCE-4F7D5FC06491}" type="slidenum">
              <a:rPr lang="en-US" sz="1200" u="sng"/>
              <a:pPr algn="r"/>
              <a:t>24</a:t>
            </a:fld>
            <a:endParaRPr lang="en-US" sz="1200" u="sng"/>
          </a:p>
        </p:txBody>
      </p:sp>
      <p:sp>
        <p:nvSpPr>
          <p:cNvPr id="70660" name="Rectangle 2"/>
          <p:cNvSpPr>
            <a:spLocks noGrp="1" noRot="1" noChangeAspect="1" noChangeArrowheads="1" noTextEdit="1"/>
          </p:cNvSpPr>
          <p:nvPr>
            <p:ph type="sldImg"/>
          </p:nvPr>
        </p:nvSpPr>
        <p:spPr>
          <a:ln/>
        </p:spPr>
      </p:sp>
      <p:sp>
        <p:nvSpPr>
          <p:cNvPr id="7066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DDB128-B3DC-42E3-A23A-977D19090D4E}" type="datetimeFigureOut">
              <a:rPr lang="en-US" smtClean="0"/>
              <a:pPr/>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01AE0B-0C74-4898-B90A-64CAD08AD37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DDB128-B3DC-42E3-A23A-977D19090D4E}" type="datetimeFigureOut">
              <a:rPr lang="en-US" smtClean="0"/>
              <a:pPr/>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01AE0B-0C74-4898-B90A-64CAD08AD3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DDB128-B3DC-42E3-A23A-977D19090D4E}" type="datetimeFigureOut">
              <a:rPr lang="en-US" smtClean="0"/>
              <a:pPr/>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01AE0B-0C74-4898-B90A-64CAD08AD37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DDB128-B3DC-42E3-A23A-977D19090D4E}" type="datetimeFigureOut">
              <a:rPr lang="en-US" smtClean="0"/>
              <a:pPr/>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01AE0B-0C74-4898-B90A-64CAD08AD37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DDB128-B3DC-42E3-A23A-977D19090D4E}" type="datetimeFigureOut">
              <a:rPr lang="en-US" smtClean="0"/>
              <a:pPr/>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01AE0B-0C74-4898-B90A-64CAD08AD37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DDB128-B3DC-42E3-A23A-977D19090D4E}" type="datetimeFigureOut">
              <a:rPr lang="en-US" smtClean="0"/>
              <a:pPr/>
              <a:t>8/23/2019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01AE0B-0C74-4898-B90A-64CAD08AD37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DDB128-B3DC-42E3-A23A-977D19090D4E}" type="datetimeFigureOut">
              <a:rPr lang="en-US" smtClean="0"/>
              <a:pPr/>
              <a:t>8/23/2019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01AE0B-0C74-4898-B90A-64CAD08AD37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DDB128-B3DC-42E3-A23A-977D19090D4E}" type="datetimeFigureOut">
              <a:rPr lang="en-US" smtClean="0"/>
              <a:pPr/>
              <a:t>8/23/2019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01AE0B-0C74-4898-B90A-64CAD08AD37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DDB128-B3DC-42E3-A23A-977D19090D4E}" type="datetimeFigureOut">
              <a:rPr lang="en-US" smtClean="0"/>
              <a:pPr/>
              <a:t>8/23/2019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01AE0B-0C74-4898-B90A-64CAD08AD3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DDB128-B3DC-42E3-A23A-977D19090D4E}" type="datetimeFigureOut">
              <a:rPr lang="en-US" smtClean="0"/>
              <a:pPr/>
              <a:t>8/23/2019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01AE0B-0C74-4898-B90A-64CAD08AD37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DDB128-B3DC-42E3-A23A-977D19090D4E}" type="datetimeFigureOut">
              <a:rPr lang="en-US" smtClean="0"/>
              <a:pPr/>
              <a:t>8/23/2019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01AE0B-0C74-4898-B90A-64CAD08AD37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DDB128-B3DC-42E3-A23A-977D19090D4E}" type="datetimeFigureOut">
              <a:rPr lang="en-US" smtClean="0"/>
              <a:pPr/>
              <a:t>8/23/2019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01AE0B-0C74-4898-B90A-64CAD08AD37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7.xml"/><Relationship Id="rId3" Type="http://schemas.openxmlformats.org/officeDocument/2006/relationships/slide" Target="slide18.xml"/><Relationship Id="rId7" Type="http://schemas.openxmlformats.org/officeDocument/2006/relationships/slide" Target="slide15.xml"/><Relationship Id="rId12" Type="http://schemas.openxmlformats.org/officeDocument/2006/relationships/image" Target="../media/image12.gif"/><Relationship Id="rId17" Type="http://schemas.openxmlformats.org/officeDocument/2006/relationships/image" Target="../media/image14.gif"/><Relationship Id="rId2" Type="http://schemas.openxmlformats.org/officeDocument/2006/relationships/audio" Target="../media/audio1.wav"/><Relationship Id="rId16" Type="http://schemas.openxmlformats.org/officeDocument/2006/relationships/image" Target="../media/image13.gif"/><Relationship Id="rId1" Type="http://schemas.openxmlformats.org/officeDocument/2006/relationships/slideLayout" Target="../slideLayouts/slideLayout1.xml"/><Relationship Id="rId6" Type="http://schemas.openxmlformats.org/officeDocument/2006/relationships/slide" Target="slide17.xml"/><Relationship Id="rId11" Type="http://schemas.openxmlformats.org/officeDocument/2006/relationships/slide" Target="slide19.xml"/><Relationship Id="rId5" Type="http://schemas.openxmlformats.org/officeDocument/2006/relationships/slide" Target="slide12.xml"/><Relationship Id="rId15" Type="http://schemas.openxmlformats.org/officeDocument/2006/relationships/slide" Target="slide21.xml"/><Relationship Id="rId10" Type="http://schemas.openxmlformats.org/officeDocument/2006/relationships/slide" Target="slide13.xml"/><Relationship Id="rId4" Type="http://schemas.openxmlformats.org/officeDocument/2006/relationships/audio" Target="../media/audio2.wav"/><Relationship Id="rId9" Type="http://schemas.openxmlformats.org/officeDocument/2006/relationships/slide" Target="slide16.xml"/><Relationship Id="rId14" Type="http://schemas.openxmlformats.org/officeDocument/2006/relationships/slide" Target="slide20.xml"/></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7.xml"/><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1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7.xml"/><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7.xml"/><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1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7.xml"/><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17.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16.gif"/><Relationship Id="rId7" Type="http://schemas.openxmlformats.org/officeDocument/2006/relationships/image" Target="../media/image18.jpe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slide" Target="slide14.xml"/><Relationship Id="rId5" Type="http://schemas.openxmlformats.org/officeDocument/2006/relationships/slide" Target="slide17.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slide" Target="slide17.xml"/><Relationship Id="rId7" Type="http://schemas.openxmlformats.org/officeDocument/2006/relationships/slide" Target="slide11.xml"/><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gif"/><Relationship Id="rId5" Type="http://schemas.openxmlformats.org/officeDocument/2006/relationships/image" Target="../media/image18.jpeg"/><Relationship Id="rId4" Type="http://schemas.openxmlformats.org/officeDocument/2006/relationships/slide" Target="slide14.xml"/></Relationships>
</file>

<file path=ppt/slides/_rels/slide1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slide" Target="slide23.xml"/></Relationships>
</file>

<file path=ppt/slides/_rels/slide2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3.gif"/><Relationship Id="rId2" Type="http://schemas.openxmlformats.org/officeDocument/2006/relationships/slideLayout" Target="../slideLayouts/slideLayout7.xml"/><Relationship Id="rId1" Type="http://schemas.openxmlformats.org/officeDocument/2006/relationships/audio" Target="file:///C:\Documents%20and%20Settings\Administrator\Desktop\ThuyAV\90%20-%20Auld%20Lang%20Syne%20-%20Kids.mp3" TargetMode="External"/><Relationship Id="rId6" Type="http://schemas.openxmlformats.org/officeDocument/2006/relationships/image" Target="../media/image22.png"/><Relationship Id="rId5" Type="http://schemas.openxmlformats.org/officeDocument/2006/relationships/image" Target="../media/image21.gif"/><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27.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6.gif"/><Relationship Id="rId5" Type="http://schemas.openxmlformats.org/officeDocument/2006/relationships/image" Target="../media/image25.jpeg"/><Relationship Id="rId4" Type="http://schemas.openxmlformats.org/officeDocument/2006/relationships/image" Target="../media/image24.gif"/></Relationships>
</file>

<file path=ppt/slides/_rels/slide2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2" descr="396312247200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 descr="Picture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14363"/>
            <a:ext cx="75438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3"/>
          <p:cNvSpPr txBox="1">
            <a:spLocks noChangeArrowheads="1"/>
          </p:cNvSpPr>
          <p:nvPr/>
        </p:nvSpPr>
        <p:spPr bwMode="auto">
          <a:xfrm>
            <a:off x="0" y="685802"/>
            <a:ext cx="9144000" cy="2800767"/>
          </a:xfrm>
          <a:prstGeom prst="rect">
            <a:avLst/>
          </a:prstGeom>
          <a:noFill/>
          <a:ln w="9525" algn="ctr">
            <a:noFill/>
            <a:miter lim="800000"/>
            <a:headEnd/>
            <a:tailEnd/>
          </a:ln>
        </p:spPr>
        <p:txBody>
          <a:bodyPr>
            <a:spAutoFit/>
          </a:bodyPr>
          <a:lstStyle/>
          <a:p>
            <a:pPr algn="ctr">
              <a:spcBef>
                <a:spcPct val="50000"/>
              </a:spcBef>
              <a:defRPr/>
            </a:pPr>
            <a:r>
              <a:rPr lang="en-US" sz="3200" b="1" dirty="0">
                <a:latin typeface="Arial" charset="0"/>
                <a:cs typeface="Arial" charset="0"/>
              </a:rPr>
              <a:t>English 7</a:t>
            </a:r>
          </a:p>
          <a:p>
            <a:pPr algn="ctr" eaLnBrk="1" hangingPunct="1">
              <a:spcBef>
                <a:spcPct val="50000"/>
              </a:spcBef>
              <a:defRPr/>
            </a:pPr>
            <a:r>
              <a:rPr lang="en-US" sz="3200" b="1" dirty="0">
                <a:latin typeface="Arial" charset="0"/>
                <a:cs typeface="Arial" charset="0"/>
              </a:rPr>
              <a:t>UNIT </a:t>
            </a:r>
            <a:r>
              <a:rPr lang="en-US" sz="3200" b="1" dirty="0" smtClean="0">
                <a:latin typeface="Arial" charset="0"/>
                <a:cs typeface="Arial" charset="0"/>
              </a:rPr>
              <a:t>1 </a:t>
            </a:r>
            <a:r>
              <a:rPr lang="en-US" sz="3200" b="1" dirty="0">
                <a:latin typeface="Arial" charset="0"/>
                <a:cs typeface="Arial" charset="0"/>
              </a:rPr>
              <a:t>. </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cs typeface="Arial" charset="0"/>
              </a:rPr>
              <a:t>HOBBIES</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cs typeface="Arial" charset="0"/>
            </a:endParaRPr>
          </a:p>
          <a:p>
            <a:pPr algn="ctr" eaLnBrk="1" fontAlgn="auto" hangingPunct="1">
              <a:spcBef>
                <a:spcPts val="0"/>
              </a:spcBef>
              <a:spcAft>
                <a:spcPts val="0"/>
              </a:spcAft>
              <a:defRPr/>
            </a:pPr>
            <a:endParaRPr lang="en-US" sz="3200" b="1" dirty="0">
              <a:latin typeface="Arial" charset="0"/>
              <a:cs typeface="Arial" charset="0"/>
            </a:endParaRPr>
          </a:p>
          <a:p>
            <a:pPr algn="ctr" eaLnBrk="1" fontAlgn="auto" hangingPunct="1">
              <a:spcBef>
                <a:spcPts val="0"/>
              </a:spcBef>
              <a:spcAft>
                <a:spcPts val="0"/>
              </a:spcAft>
              <a:defRPr/>
            </a:pPr>
            <a:r>
              <a:rPr lang="en-US" sz="3200" b="1" dirty="0">
                <a:latin typeface="Arial" charset="0"/>
                <a:cs typeface="Arial" charset="0"/>
              </a:rPr>
              <a:t>PERIOD  </a:t>
            </a:r>
            <a:r>
              <a:rPr lang="en-US" sz="3200" b="1" dirty="0" smtClean="0">
                <a:latin typeface="Arial" charset="0"/>
                <a:cs typeface="Arial" charset="0"/>
              </a:rPr>
              <a:t>6: SKILLS 1</a:t>
            </a:r>
            <a:endParaRPr lang="en-US" sz="3200" b="1" dirty="0">
              <a:latin typeface="Arial" charset="0"/>
              <a:cs typeface="Arial" charset="0"/>
            </a:endParaRPr>
          </a:p>
          <a:p>
            <a:pPr algn="ctr" eaLnBrk="1" fontAlgn="auto" hangingPunct="1">
              <a:spcBef>
                <a:spcPts val="0"/>
              </a:spcBef>
              <a:spcAft>
                <a:spcPts val="0"/>
              </a:spcAft>
              <a:defRPr/>
            </a:pPr>
            <a:endParaRPr lang="en-US" sz="3200" b="1" dirty="0">
              <a:latin typeface="Arial" charset="0"/>
              <a:cs typeface="Arial" charset="0"/>
            </a:endParaRPr>
          </a:p>
        </p:txBody>
      </p:sp>
      <p:sp>
        <p:nvSpPr>
          <p:cNvPr id="16388" name="WordArt 4"/>
          <p:cNvSpPr>
            <a:spLocks noChangeArrowheads="1" noChangeShapeType="1" noTextEdit="1"/>
          </p:cNvSpPr>
          <p:nvPr/>
        </p:nvSpPr>
        <p:spPr bwMode="auto">
          <a:xfrm>
            <a:off x="1905000" y="3886200"/>
            <a:ext cx="5105400" cy="1676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463"/>
              </a:avLst>
            </a:prstTxWarp>
          </a:bodyPr>
          <a:lstStyle/>
          <a:p>
            <a:pPr algn="ctr"/>
            <a:r>
              <a:rPr lang="vi-VN" sz="3600" kern="10">
                <a:solidFill>
                  <a:srgbClr val="FF00FF"/>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Welcome to our class</a:t>
            </a:r>
          </a:p>
        </p:txBody>
      </p:sp>
      <p:sp>
        <p:nvSpPr>
          <p:cNvPr id="4102" name="Text Box 3"/>
          <p:cNvSpPr txBox="1">
            <a:spLocks noChangeArrowheads="1"/>
          </p:cNvSpPr>
          <p:nvPr/>
        </p:nvSpPr>
        <p:spPr bwMode="auto">
          <a:xfrm>
            <a:off x="2057400" y="4572000"/>
            <a:ext cx="428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endParaRPr lang="vi-VN" altLang="vi-VN" sz="2400" b="1">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6158906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p:cTn id="6" dur="2000" fill="hold"/>
                                        <p:tgtEl>
                                          <p:spTgt spid="16388"/>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474345"/>
            <a:ext cx="8382000" cy="5262979"/>
          </a:xfrm>
          <a:prstGeom prst="rect">
            <a:avLst/>
          </a:prstGeom>
        </p:spPr>
        <p:txBody>
          <a:bodyPr wrap="square">
            <a:spAutoFit/>
          </a:bodyPr>
          <a:lstStyle/>
          <a:p>
            <a:r>
              <a:rPr lang="vi-VN" sz="2400" b="1" dirty="0" smtClean="0">
                <a:latin typeface="+mj-lt"/>
              </a:rPr>
              <a:t>Tạm dịch:</a:t>
            </a:r>
            <a:endParaRPr lang="vi-VN" sz="2400" dirty="0" smtClean="0">
              <a:latin typeface="+mj-lt"/>
            </a:endParaRPr>
          </a:p>
          <a:p>
            <a:r>
              <a:rPr lang="vi-VN" sz="2400" dirty="0" smtClean="0">
                <a:latin typeface="+mj-lt"/>
              </a:rPr>
              <a:t>1. Tại sao Nick nghĩ sở thích của ba là không bình thường?</a:t>
            </a:r>
          </a:p>
          <a:p>
            <a:r>
              <a:rPr lang="vi-VN" sz="2400" dirty="0" smtClean="0">
                <a:latin typeface="+mj-lt"/>
              </a:rPr>
              <a:t>- Anh ấy nghĩ sở thích của ba ấy không bình thường bởi vì vỏ trứng dễ vỡ và ba anh ấy có thể tạo ra những tác phẩm nghệ thuật xinh đẹp từ những vỏ trứng rỗng.</a:t>
            </a:r>
          </a:p>
          <a:p>
            <a:r>
              <a:rPr lang="vi-VN" sz="2400" dirty="0" smtClean="0">
                <a:latin typeface="+mj-lt"/>
              </a:rPr>
              <a:t>2. Ba anh thấy những vỏ trứng khắc lần đầu tiên ở đâu?</a:t>
            </a:r>
          </a:p>
          <a:p>
            <a:r>
              <a:rPr lang="vi-VN" sz="2400" dirty="0" smtClean="0">
                <a:latin typeface="+mj-lt"/>
              </a:rPr>
              <a:t>- Ông ấy đã thấy những vỏ trứng khắc lần đầu tiên ở trong một bảo tàng ở Mỹ.</a:t>
            </a:r>
          </a:p>
          <a:p>
            <a:r>
              <a:rPr lang="vi-VN" sz="2400" dirty="0" smtClean="0">
                <a:latin typeface="+mj-lt"/>
              </a:rPr>
              <a:t>3. Vài người cảm thấy sở thích này như thế nào?</a:t>
            </a:r>
          </a:p>
          <a:p>
            <a:r>
              <a:rPr lang="vi-VN" sz="2400" dirty="0" smtClean="0">
                <a:latin typeface="+mj-lt"/>
              </a:rPr>
              <a:t>- Họ thấy nó khó và chán.</a:t>
            </a:r>
          </a:p>
          <a:p>
            <a:r>
              <a:rPr lang="vi-VN" sz="2400" dirty="0" smtClean="0">
                <a:latin typeface="+mj-lt"/>
              </a:rPr>
              <a:t>4. Nick có thích sở thích của ba không?</a:t>
            </a:r>
          </a:p>
          <a:p>
            <a:r>
              <a:rPr lang="vi-VN" sz="2400" dirty="0" smtClean="0">
                <a:latin typeface="+mj-lt"/>
              </a:rPr>
              <a:t>-  Vâng, bạn ấy thích.</a:t>
            </a:r>
          </a:p>
          <a:p>
            <a:r>
              <a:rPr lang="vi-VN" sz="2400" dirty="0" smtClean="0">
                <a:latin typeface="+mj-lt"/>
              </a:rPr>
              <a:t/>
            </a:r>
            <a:br>
              <a:rPr lang="vi-VN" sz="2400" dirty="0" smtClean="0">
                <a:latin typeface="+mj-lt"/>
              </a:rPr>
            </a:br>
            <a:endParaRPr lang="en-US" sz="2400" dirty="0">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Oval 2"/>
          <p:cNvSpPr>
            <a:spLocks noChangeArrowheads="1"/>
          </p:cNvSpPr>
          <p:nvPr/>
        </p:nvSpPr>
        <p:spPr bwMode="auto">
          <a:xfrm>
            <a:off x="2435225" y="1524000"/>
            <a:ext cx="4433888" cy="4433888"/>
          </a:xfrm>
          <a:prstGeom prst="ellipse">
            <a:avLst/>
          </a:prstGeom>
          <a:solidFill>
            <a:schemeClr val="folHlink"/>
          </a:solidFill>
          <a:ln w="38100">
            <a:noFill/>
            <a:round/>
            <a:headEnd/>
            <a:tailEnd/>
          </a:ln>
          <a:effectLst/>
        </p:spPr>
        <p:txBody>
          <a:bodyPr wrap="none" anchor="ctr"/>
          <a:lstStyle/>
          <a:p>
            <a:pPr algn="ctr" eaLnBrk="1" hangingPunct="1"/>
            <a:endParaRPr lang="en-US">
              <a:latin typeface="Arial" charset="0"/>
            </a:endParaRPr>
          </a:p>
        </p:txBody>
      </p:sp>
      <p:sp>
        <p:nvSpPr>
          <p:cNvPr id="50179" name="Oval 3">
            <a:hlinkClick r:id="rId3" action="ppaction://hlinksldjump" highlightClick="1">
              <a:snd r:embed="rId4" name="click.wav"/>
            </a:hlinkClick>
          </p:cNvPr>
          <p:cNvSpPr>
            <a:spLocks noChangeArrowheads="1"/>
          </p:cNvSpPr>
          <p:nvPr/>
        </p:nvSpPr>
        <p:spPr bwMode="auto">
          <a:xfrm>
            <a:off x="4191000" y="1524000"/>
            <a:ext cx="960438" cy="960438"/>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anchor="ctr"/>
          <a:lstStyle/>
          <a:p>
            <a:pPr algn="ctr" eaLnBrk="1" hangingPunct="1"/>
            <a:r>
              <a:rPr lang="en-US" sz="5000">
                <a:latin typeface="Arial" charset="0"/>
              </a:rPr>
              <a:t>1</a:t>
            </a:r>
          </a:p>
        </p:txBody>
      </p:sp>
      <p:sp>
        <p:nvSpPr>
          <p:cNvPr id="50180" name="Oval 4">
            <a:hlinkClick r:id="rId5" action="ppaction://hlinksldjump" highlightClick="1">
              <a:snd r:embed="rId4" name="click.wav"/>
            </a:hlinkClick>
          </p:cNvPr>
          <p:cNvSpPr>
            <a:spLocks noChangeArrowheads="1"/>
          </p:cNvSpPr>
          <p:nvPr/>
        </p:nvSpPr>
        <p:spPr bwMode="auto">
          <a:xfrm>
            <a:off x="3078163" y="1982788"/>
            <a:ext cx="960437" cy="960437"/>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anchor="ctr"/>
          <a:lstStyle/>
          <a:p>
            <a:pPr algn="ctr" eaLnBrk="1" hangingPunct="1"/>
            <a:r>
              <a:rPr lang="en-US" sz="5000">
                <a:latin typeface="Arial" charset="0"/>
              </a:rPr>
              <a:t>9</a:t>
            </a:r>
          </a:p>
        </p:txBody>
      </p:sp>
      <p:sp>
        <p:nvSpPr>
          <p:cNvPr id="50181" name="Oval 5">
            <a:hlinkClick r:id="rId6" action="ppaction://hlinksldjump" highlightClick="1">
              <a:snd r:embed="rId4" name="click.wav"/>
            </a:hlinkClick>
          </p:cNvPr>
          <p:cNvSpPr>
            <a:spLocks noChangeArrowheads="1"/>
          </p:cNvSpPr>
          <p:nvPr/>
        </p:nvSpPr>
        <p:spPr bwMode="auto">
          <a:xfrm>
            <a:off x="2506663" y="2973388"/>
            <a:ext cx="960437" cy="960437"/>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anchor="ctr"/>
          <a:lstStyle/>
          <a:p>
            <a:pPr algn="ctr" eaLnBrk="1" hangingPunct="1"/>
            <a:r>
              <a:rPr lang="en-US" sz="5000">
                <a:latin typeface="Arial" charset="0"/>
              </a:rPr>
              <a:t>8</a:t>
            </a:r>
          </a:p>
        </p:txBody>
      </p:sp>
      <p:sp>
        <p:nvSpPr>
          <p:cNvPr id="50182" name="Oval 6">
            <a:hlinkClick r:id="rId6" action="ppaction://hlinksldjump" highlightClick="1">
              <a:snd r:embed="rId4" name="click.wav"/>
            </a:hlinkClick>
          </p:cNvPr>
          <p:cNvSpPr>
            <a:spLocks noChangeArrowheads="1"/>
          </p:cNvSpPr>
          <p:nvPr/>
        </p:nvSpPr>
        <p:spPr bwMode="auto">
          <a:xfrm>
            <a:off x="2709863" y="4116388"/>
            <a:ext cx="960437" cy="960437"/>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anchor="ctr"/>
          <a:lstStyle/>
          <a:p>
            <a:pPr algn="ctr" eaLnBrk="1" hangingPunct="1"/>
            <a:r>
              <a:rPr lang="en-US" sz="5000" dirty="0">
                <a:latin typeface="Arial" charset="0"/>
              </a:rPr>
              <a:t>7</a:t>
            </a:r>
          </a:p>
        </p:txBody>
      </p:sp>
      <p:sp>
        <p:nvSpPr>
          <p:cNvPr id="50183" name="Oval 7">
            <a:hlinkClick r:id="rId7" action="ppaction://hlinksldjump" highlightClick="1">
              <a:snd r:embed="rId4" name="click.wav"/>
            </a:hlinkClick>
          </p:cNvPr>
          <p:cNvSpPr>
            <a:spLocks noChangeArrowheads="1"/>
          </p:cNvSpPr>
          <p:nvPr/>
        </p:nvSpPr>
        <p:spPr bwMode="auto">
          <a:xfrm>
            <a:off x="3586163" y="4852988"/>
            <a:ext cx="960437" cy="960437"/>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anchor="ctr"/>
          <a:lstStyle/>
          <a:p>
            <a:pPr algn="ctr" eaLnBrk="1" hangingPunct="1"/>
            <a:r>
              <a:rPr lang="en-US" sz="5000">
                <a:latin typeface="Arial" charset="0"/>
              </a:rPr>
              <a:t>6</a:t>
            </a:r>
          </a:p>
        </p:txBody>
      </p:sp>
      <p:sp>
        <p:nvSpPr>
          <p:cNvPr id="50184" name="Oval 8">
            <a:hlinkClick r:id="rId8" action="ppaction://hlinksldjump" highlightClick="1">
              <a:snd r:embed="rId4" name="click.wav"/>
            </a:hlinkClick>
          </p:cNvPr>
          <p:cNvSpPr>
            <a:spLocks noChangeArrowheads="1"/>
          </p:cNvSpPr>
          <p:nvPr/>
        </p:nvSpPr>
        <p:spPr bwMode="auto">
          <a:xfrm>
            <a:off x="4741863" y="4852988"/>
            <a:ext cx="960437" cy="960437"/>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anchor="ctr"/>
          <a:lstStyle/>
          <a:p>
            <a:pPr algn="ctr" eaLnBrk="1" hangingPunct="1"/>
            <a:r>
              <a:rPr lang="en-US" sz="5000">
                <a:latin typeface="Arial" charset="0"/>
              </a:rPr>
              <a:t>5</a:t>
            </a:r>
          </a:p>
        </p:txBody>
      </p:sp>
      <p:sp>
        <p:nvSpPr>
          <p:cNvPr id="50185" name="_s3086">
            <a:hlinkClick r:id="rId9" action="ppaction://hlinksldjump" highlightClick="1">
              <a:snd r:embed="rId4" name="click.wav"/>
            </a:hlinkClick>
          </p:cNvPr>
          <p:cNvSpPr>
            <a:spLocks noChangeArrowheads="1"/>
          </p:cNvSpPr>
          <p:nvPr/>
        </p:nvSpPr>
        <p:spPr bwMode="auto">
          <a:xfrm>
            <a:off x="5618163" y="4116388"/>
            <a:ext cx="935037" cy="960437"/>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rgbClr val="808080"/>
            </a:outerShdw>
          </a:effectLst>
        </p:spPr>
        <p:txBody>
          <a:bodyPr wrap="none" lIns="0" tIns="0" rIns="0" bIns="0" anchor="ctr"/>
          <a:lstStyle/>
          <a:p>
            <a:pPr algn="ctr" eaLnBrk="1" hangingPunct="1"/>
            <a:r>
              <a:rPr lang="en-US" sz="5000">
                <a:latin typeface="Arial" charset="0"/>
              </a:rPr>
              <a:t>4</a:t>
            </a:r>
          </a:p>
        </p:txBody>
      </p:sp>
      <p:sp>
        <p:nvSpPr>
          <p:cNvPr id="50186" name="Oval 10">
            <a:hlinkClick r:id="rId6" action="ppaction://hlinksldjump" highlightClick="1">
              <a:snd r:embed="rId4" name="click.wav"/>
            </a:hlinkClick>
          </p:cNvPr>
          <p:cNvSpPr>
            <a:spLocks noChangeArrowheads="1"/>
          </p:cNvSpPr>
          <p:nvPr/>
        </p:nvSpPr>
        <p:spPr bwMode="auto">
          <a:xfrm>
            <a:off x="5821363" y="2973388"/>
            <a:ext cx="960437" cy="960437"/>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anchor="ctr"/>
          <a:lstStyle/>
          <a:p>
            <a:pPr algn="ctr" eaLnBrk="1" hangingPunct="1"/>
            <a:r>
              <a:rPr lang="en-US" sz="5000">
                <a:latin typeface="Arial" charset="0"/>
              </a:rPr>
              <a:t>3</a:t>
            </a:r>
          </a:p>
        </p:txBody>
      </p:sp>
      <p:sp>
        <p:nvSpPr>
          <p:cNvPr id="50187" name="Oval 11">
            <a:hlinkClick r:id="rId10" action="ppaction://hlinksldjump" highlightClick="1">
              <a:snd r:embed="rId4" name="click.wav"/>
            </a:hlinkClick>
          </p:cNvPr>
          <p:cNvSpPr>
            <a:spLocks noChangeArrowheads="1"/>
          </p:cNvSpPr>
          <p:nvPr/>
        </p:nvSpPr>
        <p:spPr bwMode="auto">
          <a:xfrm>
            <a:off x="5237163" y="1970088"/>
            <a:ext cx="960437" cy="960437"/>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anchor="ctr"/>
          <a:lstStyle/>
          <a:p>
            <a:pPr algn="ctr" eaLnBrk="1" hangingPunct="1"/>
            <a:r>
              <a:rPr lang="en-US" sz="5000">
                <a:latin typeface="Arial" charset="0"/>
              </a:rPr>
              <a:t>2</a:t>
            </a:r>
          </a:p>
        </p:txBody>
      </p:sp>
      <p:sp>
        <p:nvSpPr>
          <p:cNvPr id="50188" name="AutoShape 12">
            <a:hlinkClick r:id="rId11" action="ppaction://hlinksldjump"/>
          </p:cNvPr>
          <p:cNvSpPr>
            <a:spLocks noChangeArrowheads="1"/>
          </p:cNvSpPr>
          <p:nvPr/>
        </p:nvSpPr>
        <p:spPr bwMode="auto">
          <a:xfrm rot="10800000" flipH="1">
            <a:off x="7391400" y="5638800"/>
            <a:ext cx="1143000" cy="762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folHlink"/>
          </a:solidFill>
          <a:ln w="9525">
            <a:solidFill>
              <a:schemeClr val="tx1"/>
            </a:solidFill>
            <a:miter lim="800000"/>
            <a:headEnd/>
            <a:tailEnd/>
          </a:ln>
          <a:effectLst/>
        </p:spPr>
        <p:txBody>
          <a:bodyPr rot="10800000" wrap="none" anchor="ctr"/>
          <a:lstStyle/>
          <a:p>
            <a:pPr algn="ctr" eaLnBrk="1" hangingPunct="1"/>
            <a:r>
              <a:rPr lang="en-US" dirty="0" err="1" smtClean="0">
                <a:latin typeface="Arial" charset="0"/>
                <a:hlinkClick r:id="rId8" action="ppaction://hlinksldjump"/>
              </a:rPr>
              <a:t>TIẾP</a:t>
            </a:r>
            <a:r>
              <a:rPr lang="en-US" dirty="0" err="1" smtClean="0">
                <a:latin typeface="Arial" charset="0"/>
                <a:hlinkClick r:id="rId11" action="ppaction://hlinksldjump"/>
              </a:rPr>
              <a:t>Slide</a:t>
            </a:r>
            <a:r>
              <a:rPr lang="en-US" dirty="0" smtClean="0">
                <a:latin typeface="Arial" charset="0"/>
                <a:hlinkClick r:id="rId11" action="ppaction://hlinksldjump"/>
              </a:rPr>
              <a:t> 16</a:t>
            </a:r>
            <a:endParaRPr lang="en-US" dirty="0">
              <a:latin typeface="Arial" charset="0"/>
            </a:endParaRPr>
          </a:p>
        </p:txBody>
      </p:sp>
      <p:pic>
        <p:nvPicPr>
          <p:cNvPr id="50189" name="Picture 13" descr="L2"/>
          <p:cNvPicPr>
            <a:picLocks noChangeAspect="1" noChangeArrowheads="1" noCrop="1"/>
          </p:cNvPicPr>
          <p:nvPr/>
        </p:nvPicPr>
        <p:blipFill>
          <a:blip r:embed="rId12"/>
          <a:srcRect/>
          <a:stretch>
            <a:fillRect/>
          </a:stretch>
        </p:blipFill>
        <p:spPr bwMode="auto">
          <a:xfrm>
            <a:off x="0" y="685800"/>
            <a:ext cx="9144000" cy="152400"/>
          </a:xfrm>
          <a:prstGeom prst="rect">
            <a:avLst/>
          </a:prstGeom>
          <a:noFill/>
        </p:spPr>
      </p:pic>
      <p:sp>
        <p:nvSpPr>
          <p:cNvPr id="50190" name="Text Box 14"/>
          <p:cNvSpPr txBox="1">
            <a:spLocks noChangeArrowheads="1"/>
          </p:cNvSpPr>
          <p:nvPr/>
        </p:nvSpPr>
        <p:spPr bwMode="auto">
          <a:xfrm>
            <a:off x="0" y="914400"/>
            <a:ext cx="6019800" cy="655638"/>
          </a:xfrm>
          <a:prstGeom prst="rect">
            <a:avLst/>
          </a:prstGeom>
          <a:noFill/>
          <a:ln w="76200" algn="ctr">
            <a:noFill/>
            <a:prstDash val="sysDot"/>
            <a:miter lim="800000"/>
            <a:headEnd/>
            <a:tailEnd/>
          </a:ln>
          <a:effectLst/>
        </p:spPr>
        <p:txBody>
          <a:bodyPr>
            <a:spAutoFit/>
          </a:bodyPr>
          <a:lstStyle/>
          <a:p>
            <a:pPr algn="ctr" eaLnBrk="1" hangingPunct="1">
              <a:spcBef>
                <a:spcPct val="50000"/>
              </a:spcBef>
            </a:pPr>
            <a:r>
              <a:rPr lang="en-US" sz="3700" b="1" dirty="0">
                <a:solidFill>
                  <a:srgbClr val="000099"/>
                </a:solidFill>
                <a:latin typeface="Times New Roman" pitchFamily="18" charset="0"/>
              </a:rPr>
              <a:t>LUCKY NUMBER</a:t>
            </a:r>
          </a:p>
        </p:txBody>
      </p:sp>
      <p:sp>
        <p:nvSpPr>
          <p:cNvPr id="50191" name="Text Box 15"/>
          <p:cNvSpPr txBox="1">
            <a:spLocks noChangeArrowheads="1"/>
          </p:cNvSpPr>
          <p:nvPr/>
        </p:nvSpPr>
        <p:spPr bwMode="auto">
          <a:xfrm>
            <a:off x="609600" y="2717800"/>
            <a:ext cx="1295400" cy="503238"/>
          </a:xfrm>
          <a:prstGeom prst="rect">
            <a:avLst/>
          </a:prstGeom>
          <a:gradFill rotWithShape="1">
            <a:gsLst>
              <a:gs pos="0">
                <a:schemeClr val="bg1"/>
              </a:gs>
              <a:gs pos="100000">
                <a:srgbClr val="00FF00"/>
              </a:gs>
            </a:gsLst>
            <a:path path="shape">
              <a:fillToRect l="50000" t="50000" r="50000" b="50000"/>
            </a:path>
          </a:gradFill>
          <a:ln w="76200" algn="ctr">
            <a:noFill/>
            <a:prstDash val="sysDot"/>
            <a:miter lim="800000"/>
            <a:headEnd/>
            <a:tailEnd/>
          </a:ln>
          <a:effectLst/>
        </p:spPr>
        <p:txBody>
          <a:bodyPr>
            <a:spAutoFit/>
          </a:bodyPr>
          <a:lstStyle/>
          <a:p>
            <a:pPr algn="ctr" eaLnBrk="1" hangingPunct="1">
              <a:spcBef>
                <a:spcPct val="50000"/>
              </a:spcBef>
            </a:pPr>
            <a:r>
              <a:rPr lang="en-US" sz="2700" b="1">
                <a:solidFill>
                  <a:srgbClr val="FF0066"/>
                </a:solidFill>
                <a:latin typeface="Arial" charset="0"/>
              </a:rPr>
              <a:t>Đội A</a:t>
            </a:r>
          </a:p>
        </p:txBody>
      </p:sp>
      <p:sp>
        <p:nvSpPr>
          <p:cNvPr id="50192" name="Text Box 16"/>
          <p:cNvSpPr txBox="1">
            <a:spLocks noChangeArrowheads="1"/>
          </p:cNvSpPr>
          <p:nvPr/>
        </p:nvSpPr>
        <p:spPr bwMode="auto">
          <a:xfrm>
            <a:off x="7391400" y="2735263"/>
            <a:ext cx="1295400" cy="503237"/>
          </a:xfrm>
          <a:prstGeom prst="rect">
            <a:avLst/>
          </a:prstGeom>
          <a:gradFill rotWithShape="1">
            <a:gsLst>
              <a:gs pos="0">
                <a:schemeClr val="bg1"/>
              </a:gs>
              <a:gs pos="100000">
                <a:srgbClr val="00FF00"/>
              </a:gs>
            </a:gsLst>
            <a:path path="shape">
              <a:fillToRect l="50000" t="50000" r="50000" b="50000"/>
            </a:path>
          </a:gradFill>
          <a:ln w="76200" algn="ctr">
            <a:noFill/>
            <a:prstDash val="sysDot"/>
            <a:miter lim="800000"/>
            <a:headEnd/>
            <a:tailEnd/>
          </a:ln>
          <a:effectLst/>
        </p:spPr>
        <p:txBody>
          <a:bodyPr>
            <a:spAutoFit/>
          </a:bodyPr>
          <a:lstStyle/>
          <a:p>
            <a:pPr algn="ctr" eaLnBrk="1" hangingPunct="1">
              <a:spcBef>
                <a:spcPct val="50000"/>
              </a:spcBef>
            </a:pPr>
            <a:r>
              <a:rPr lang="en-US" sz="2700" b="1">
                <a:solidFill>
                  <a:srgbClr val="FF0066"/>
                </a:solidFill>
                <a:latin typeface="Arial" charset="0"/>
              </a:rPr>
              <a:t>Đội B</a:t>
            </a:r>
          </a:p>
        </p:txBody>
      </p:sp>
      <p:sp>
        <p:nvSpPr>
          <p:cNvPr id="50193" name="Oval 17"/>
          <p:cNvSpPr>
            <a:spLocks noChangeArrowheads="1"/>
          </p:cNvSpPr>
          <p:nvPr/>
        </p:nvSpPr>
        <p:spPr bwMode="auto">
          <a:xfrm>
            <a:off x="736600" y="3302000"/>
            <a:ext cx="960438" cy="960438"/>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anchor="ctr"/>
          <a:lstStyle/>
          <a:p>
            <a:pPr algn="ctr" eaLnBrk="1" hangingPunct="1"/>
            <a:r>
              <a:rPr lang="en-US" sz="5000">
                <a:latin typeface="Arial" charset="0"/>
              </a:rPr>
              <a:t>10</a:t>
            </a:r>
          </a:p>
        </p:txBody>
      </p:sp>
      <p:sp>
        <p:nvSpPr>
          <p:cNvPr id="50194" name="Oval 18"/>
          <p:cNvSpPr>
            <a:spLocks noChangeArrowheads="1"/>
          </p:cNvSpPr>
          <p:nvPr/>
        </p:nvSpPr>
        <p:spPr bwMode="auto">
          <a:xfrm>
            <a:off x="728663" y="3290888"/>
            <a:ext cx="960437" cy="960437"/>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anchor="ctr"/>
          <a:lstStyle/>
          <a:p>
            <a:pPr algn="ctr" eaLnBrk="1" hangingPunct="1"/>
            <a:r>
              <a:rPr lang="en-US" sz="5000">
                <a:latin typeface="Arial" charset="0"/>
              </a:rPr>
              <a:t>20</a:t>
            </a:r>
          </a:p>
        </p:txBody>
      </p:sp>
      <p:sp>
        <p:nvSpPr>
          <p:cNvPr id="50195" name="Oval 19"/>
          <p:cNvSpPr>
            <a:spLocks noChangeArrowheads="1"/>
          </p:cNvSpPr>
          <p:nvPr/>
        </p:nvSpPr>
        <p:spPr bwMode="auto">
          <a:xfrm>
            <a:off x="747713" y="3295650"/>
            <a:ext cx="960437" cy="960438"/>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anchor="ctr"/>
          <a:lstStyle/>
          <a:p>
            <a:pPr algn="ctr" eaLnBrk="1" hangingPunct="1"/>
            <a:r>
              <a:rPr lang="en-US" sz="5000">
                <a:latin typeface="Arial" charset="0"/>
              </a:rPr>
              <a:t>30</a:t>
            </a:r>
          </a:p>
        </p:txBody>
      </p:sp>
      <p:sp>
        <p:nvSpPr>
          <p:cNvPr id="50196" name="_s3086"/>
          <p:cNvSpPr>
            <a:spLocks noChangeArrowheads="1"/>
          </p:cNvSpPr>
          <p:nvPr/>
        </p:nvSpPr>
        <p:spPr bwMode="auto">
          <a:xfrm>
            <a:off x="728663" y="3295650"/>
            <a:ext cx="960437" cy="960438"/>
          </a:xfrm>
          <a:prstGeom prst="ellipse">
            <a:avLst/>
          </a:prstGeom>
          <a:gradFill rotWithShape="1">
            <a:gsLst>
              <a:gs pos="0">
                <a:srgbClr val="000066"/>
              </a:gs>
              <a:gs pos="100000">
                <a:srgbClr val="00CC00"/>
              </a:gs>
            </a:gsLst>
            <a:path path="shape">
              <a:fillToRect l="50000" t="50000" r="50000" b="50000"/>
            </a:path>
          </a:gradFill>
          <a:ln w="9525">
            <a:solidFill>
              <a:srgbClr val="00CC00"/>
            </a:solidFill>
            <a:round/>
            <a:headEnd/>
            <a:tailEnd/>
          </a:ln>
          <a:effectLst>
            <a:outerShdw dist="35921" dir="2700000" algn="ctr" rotWithShape="0">
              <a:srgbClr val="808080"/>
            </a:outerShdw>
          </a:effectLst>
        </p:spPr>
        <p:txBody>
          <a:bodyPr wrap="none" lIns="0" tIns="0" rIns="0" bIns="0" anchor="ctr"/>
          <a:lstStyle/>
          <a:p>
            <a:pPr algn="ctr" eaLnBrk="1" hangingPunct="1"/>
            <a:r>
              <a:rPr lang="en-US" sz="5000">
                <a:latin typeface="Arial" charset="0"/>
              </a:rPr>
              <a:t>40</a:t>
            </a:r>
          </a:p>
        </p:txBody>
      </p:sp>
      <p:sp>
        <p:nvSpPr>
          <p:cNvPr id="50197" name="Oval 21"/>
          <p:cNvSpPr>
            <a:spLocks noChangeArrowheads="1"/>
          </p:cNvSpPr>
          <p:nvPr/>
        </p:nvSpPr>
        <p:spPr bwMode="auto">
          <a:xfrm>
            <a:off x="7523163" y="3340100"/>
            <a:ext cx="960437" cy="960438"/>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anchor="ctr"/>
          <a:lstStyle/>
          <a:p>
            <a:pPr algn="ctr" eaLnBrk="1" hangingPunct="1"/>
            <a:r>
              <a:rPr lang="en-US" sz="5000">
                <a:latin typeface="Arial" charset="0"/>
              </a:rPr>
              <a:t>10</a:t>
            </a:r>
          </a:p>
        </p:txBody>
      </p:sp>
      <p:sp>
        <p:nvSpPr>
          <p:cNvPr id="50198" name="Oval 22"/>
          <p:cNvSpPr>
            <a:spLocks noChangeArrowheads="1"/>
          </p:cNvSpPr>
          <p:nvPr/>
        </p:nvSpPr>
        <p:spPr bwMode="auto">
          <a:xfrm>
            <a:off x="7529513" y="3338513"/>
            <a:ext cx="960437" cy="960437"/>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anchor="ctr"/>
          <a:lstStyle/>
          <a:p>
            <a:pPr algn="ctr" eaLnBrk="1" hangingPunct="1"/>
            <a:r>
              <a:rPr lang="en-US" sz="5000">
                <a:latin typeface="Arial" charset="0"/>
              </a:rPr>
              <a:t>20</a:t>
            </a:r>
          </a:p>
        </p:txBody>
      </p:sp>
      <p:sp>
        <p:nvSpPr>
          <p:cNvPr id="50199" name="Oval 23"/>
          <p:cNvSpPr>
            <a:spLocks noChangeArrowheads="1"/>
          </p:cNvSpPr>
          <p:nvPr/>
        </p:nvSpPr>
        <p:spPr bwMode="auto">
          <a:xfrm>
            <a:off x="7529513" y="3338513"/>
            <a:ext cx="960437" cy="960437"/>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anchor="ctr"/>
          <a:lstStyle/>
          <a:p>
            <a:pPr algn="ctr" eaLnBrk="1" hangingPunct="1"/>
            <a:r>
              <a:rPr lang="en-US" sz="5000">
                <a:latin typeface="Arial" charset="0"/>
              </a:rPr>
              <a:t>30</a:t>
            </a:r>
          </a:p>
        </p:txBody>
      </p:sp>
      <p:sp>
        <p:nvSpPr>
          <p:cNvPr id="50200" name="_s3086"/>
          <p:cNvSpPr>
            <a:spLocks noChangeArrowheads="1"/>
          </p:cNvSpPr>
          <p:nvPr/>
        </p:nvSpPr>
        <p:spPr bwMode="auto">
          <a:xfrm>
            <a:off x="7539038" y="3338513"/>
            <a:ext cx="960437" cy="960437"/>
          </a:xfrm>
          <a:prstGeom prst="ellipse">
            <a:avLst/>
          </a:prstGeom>
          <a:gradFill rotWithShape="1">
            <a:gsLst>
              <a:gs pos="0">
                <a:srgbClr val="000066"/>
              </a:gs>
              <a:gs pos="100000">
                <a:srgbClr val="00CC00"/>
              </a:gs>
            </a:gsLst>
            <a:path path="shape">
              <a:fillToRect l="50000" t="50000" r="50000" b="50000"/>
            </a:path>
          </a:gradFill>
          <a:ln w="9525">
            <a:solidFill>
              <a:srgbClr val="00CC00"/>
            </a:solidFill>
            <a:round/>
            <a:headEnd/>
            <a:tailEnd/>
          </a:ln>
          <a:effectLst>
            <a:outerShdw dist="35921" dir="2700000" algn="ctr" rotWithShape="0">
              <a:srgbClr val="808080"/>
            </a:outerShdw>
          </a:effectLst>
        </p:spPr>
        <p:txBody>
          <a:bodyPr wrap="none" lIns="0" tIns="0" rIns="0" bIns="0" anchor="ctr"/>
          <a:lstStyle/>
          <a:p>
            <a:pPr algn="ctr" eaLnBrk="1" hangingPunct="1"/>
            <a:r>
              <a:rPr lang="en-US" sz="5000">
                <a:latin typeface="Arial" charset="0"/>
              </a:rPr>
              <a:t>40</a:t>
            </a:r>
          </a:p>
        </p:txBody>
      </p:sp>
      <p:sp>
        <p:nvSpPr>
          <p:cNvPr id="50201" name="Oval 25">
            <a:hlinkClick r:id="rId13" action="ppaction://hlinksldjump" highlightClick="1">
              <a:snd r:embed="rId4" name="click.wav"/>
            </a:hlinkClick>
          </p:cNvPr>
          <p:cNvSpPr>
            <a:spLocks noChangeArrowheads="1"/>
          </p:cNvSpPr>
          <p:nvPr/>
        </p:nvSpPr>
        <p:spPr bwMode="auto">
          <a:xfrm>
            <a:off x="733425" y="3290888"/>
            <a:ext cx="960438" cy="960437"/>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anchor="ctr"/>
          <a:lstStyle/>
          <a:p>
            <a:pPr algn="ctr" eaLnBrk="1" hangingPunct="1"/>
            <a:r>
              <a:rPr lang="en-US" sz="5000">
                <a:latin typeface="Arial" charset="0"/>
              </a:rPr>
              <a:t>50</a:t>
            </a:r>
          </a:p>
        </p:txBody>
      </p:sp>
      <p:sp>
        <p:nvSpPr>
          <p:cNvPr id="50202" name="Oval 26">
            <a:hlinkClick r:id="rId14" action="ppaction://hlinksldjump" highlightClick="1">
              <a:snd r:embed="rId4" name="click.wav"/>
            </a:hlinkClick>
          </p:cNvPr>
          <p:cNvSpPr>
            <a:spLocks noChangeArrowheads="1"/>
          </p:cNvSpPr>
          <p:nvPr/>
        </p:nvSpPr>
        <p:spPr bwMode="auto">
          <a:xfrm>
            <a:off x="733425" y="3290888"/>
            <a:ext cx="960438" cy="973137"/>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anchor="ctr"/>
          <a:lstStyle/>
          <a:p>
            <a:pPr algn="ctr" eaLnBrk="1" hangingPunct="1"/>
            <a:r>
              <a:rPr lang="en-US" sz="5000">
                <a:latin typeface="Arial" charset="0"/>
              </a:rPr>
              <a:t>60</a:t>
            </a:r>
          </a:p>
        </p:txBody>
      </p:sp>
      <p:sp>
        <p:nvSpPr>
          <p:cNvPr id="50203" name="Oval 27">
            <a:hlinkClick r:id="rId13" action="ppaction://hlinksldjump" highlightClick="1">
              <a:snd r:embed="rId4" name="click.wav"/>
            </a:hlinkClick>
          </p:cNvPr>
          <p:cNvSpPr>
            <a:spLocks noChangeArrowheads="1"/>
          </p:cNvSpPr>
          <p:nvPr/>
        </p:nvSpPr>
        <p:spPr bwMode="auto">
          <a:xfrm>
            <a:off x="7539038" y="3352800"/>
            <a:ext cx="960437" cy="960438"/>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anchor="ctr"/>
          <a:lstStyle/>
          <a:p>
            <a:pPr algn="ctr" eaLnBrk="1" hangingPunct="1"/>
            <a:r>
              <a:rPr lang="en-US" sz="5000">
                <a:latin typeface="Arial" charset="0"/>
              </a:rPr>
              <a:t>50</a:t>
            </a:r>
          </a:p>
        </p:txBody>
      </p:sp>
      <p:sp>
        <p:nvSpPr>
          <p:cNvPr id="50204" name="Oval 28">
            <a:hlinkClick r:id="rId14" action="ppaction://hlinksldjump" highlightClick="1">
              <a:snd r:embed="rId4" name="click.wav"/>
            </a:hlinkClick>
          </p:cNvPr>
          <p:cNvSpPr>
            <a:spLocks noChangeArrowheads="1"/>
          </p:cNvSpPr>
          <p:nvPr/>
        </p:nvSpPr>
        <p:spPr bwMode="auto">
          <a:xfrm>
            <a:off x="7543800" y="3352800"/>
            <a:ext cx="960438" cy="960438"/>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anchor="ctr"/>
          <a:lstStyle/>
          <a:p>
            <a:pPr algn="ctr" eaLnBrk="1" hangingPunct="1"/>
            <a:r>
              <a:rPr lang="en-US" sz="5000">
                <a:latin typeface="Arial" charset="0"/>
              </a:rPr>
              <a:t>60</a:t>
            </a:r>
          </a:p>
        </p:txBody>
      </p:sp>
      <p:sp>
        <p:nvSpPr>
          <p:cNvPr id="50205" name="Oval 29">
            <a:hlinkClick r:id="rId15" action="ppaction://hlinksldjump" highlightClick="1">
              <a:snd r:embed="rId4" name="click.wav"/>
            </a:hlinkClick>
          </p:cNvPr>
          <p:cNvSpPr>
            <a:spLocks noChangeArrowheads="1"/>
          </p:cNvSpPr>
          <p:nvPr/>
        </p:nvSpPr>
        <p:spPr bwMode="auto">
          <a:xfrm>
            <a:off x="747713" y="3305175"/>
            <a:ext cx="960437" cy="960438"/>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anchor="ctr"/>
          <a:lstStyle/>
          <a:p>
            <a:pPr algn="ctr" eaLnBrk="1" hangingPunct="1"/>
            <a:r>
              <a:rPr lang="en-US" sz="5000">
                <a:latin typeface="Arial" charset="0"/>
              </a:rPr>
              <a:t>70</a:t>
            </a:r>
          </a:p>
        </p:txBody>
      </p:sp>
      <p:sp>
        <p:nvSpPr>
          <p:cNvPr id="50206" name="Oval 30">
            <a:hlinkClick r:id="rId5" action="ppaction://hlinksldjump" highlightClick="1">
              <a:snd r:embed="rId4" name="click.wav"/>
            </a:hlinkClick>
          </p:cNvPr>
          <p:cNvSpPr>
            <a:spLocks noChangeArrowheads="1"/>
          </p:cNvSpPr>
          <p:nvPr/>
        </p:nvSpPr>
        <p:spPr bwMode="auto">
          <a:xfrm>
            <a:off x="747713" y="3305175"/>
            <a:ext cx="960437" cy="960438"/>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anchor="ctr"/>
          <a:lstStyle/>
          <a:p>
            <a:pPr algn="ctr" eaLnBrk="1" hangingPunct="1"/>
            <a:endParaRPr lang="en-US" sz="5000">
              <a:latin typeface="Arial" charset="0"/>
            </a:endParaRPr>
          </a:p>
        </p:txBody>
      </p:sp>
      <p:sp>
        <p:nvSpPr>
          <p:cNvPr id="50207" name="Oval 31">
            <a:hlinkClick r:id="rId15" action="ppaction://hlinksldjump" highlightClick="1">
              <a:snd r:embed="rId4" name="click.wav"/>
            </a:hlinkClick>
          </p:cNvPr>
          <p:cNvSpPr>
            <a:spLocks noChangeArrowheads="1"/>
          </p:cNvSpPr>
          <p:nvPr/>
        </p:nvSpPr>
        <p:spPr bwMode="auto">
          <a:xfrm>
            <a:off x="7543800" y="3352800"/>
            <a:ext cx="960438" cy="960438"/>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anchor="ctr"/>
          <a:lstStyle/>
          <a:p>
            <a:pPr algn="ctr" eaLnBrk="1" hangingPunct="1"/>
            <a:r>
              <a:rPr lang="en-US" sz="5000">
                <a:latin typeface="Arial" charset="0"/>
              </a:rPr>
              <a:t>70</a:t>
            </a:r>
          </a:p>
        </p:txBody>
      </p:sp>
      <p:sp>
        <p:nvSpPr>
          <p:cNvPr id="50208" name="Oval 32">
            <a:hlinkClick r:id="rId5" action="ppaction://hlinksldjump" highlightClick="1">
              <a:snd r:embed="rId4" name="click.wav"/>
            </a:hlinkClick>
          </p:cNvPr>
          <p:cNvSpPr>
            <a:spLocks noChangeArrowheads="1"/>
          </p:cNvSpPr>
          <p:nvPr/>
        </p:nvSpPr>
        <p:spPr bwMode="auto">
          <a:xfrm>
            <a:off x="7543800" y="3338513"/>
            <a:ext cx="960438" cy="960437"/>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anchor="ctr"/>
          <a:lstStyle/>
          <a:p>
            <a:pPr algn="ctr" eaLnBrk="1" hangingPunct="1"/>
            <a:endParaRPr lang="en-US" sz="5000">
              <a:latin typeface="Arial" charset="0"/>
            </a:endParaRPr>
          </a:p>
        </p:txBody>
      </p:sp>
      <p:sp>
        <p:nvSpPr>
          <p:cNvPr id="50209" name="Oval 33">
            <a:hlinkClick r:id="rId15" action="ppaction://hlinksldjump" highlightClick="1">
              <a:snd r:embed="rId4" name="click.wav"/>
            </a:hlinkClick>
          </p:cNvPr>
          <p:cNvSpPr>
            <a:spLocks noChangeArrowheads="1"/>
          </p:cNvSpPr>
          <p:nvPr/>
        </p:nvSpPr>
        <p:spPr bwMode="auto">
          <a:xfrm>
            <a:off x="12565063" y="3706813"/>
            <a:ext cx="960437" cy="960437"/>
          </a:xfrm>
          <a:prstGeom prst="ellipse">
            <a:avLst/>
          </a:prstGeom>
          <a:gradFill rotWithShape="1">
            <a:gsLst>
              <a:gs pos="0">
                <a:schemeClr val="bg1"/>
              </a:gs>
              <a:gs pos="100000">
                <a:srgbClr val="00CC00"/>
              </a:gs>
            </a:gsLst>
            <a:path path="shape">
              <a:fillToRect l="50000" t="50000" r="50000" b="50000"/>
            </a:path>
          </a:gradFill>
          <a:ln w="9525">
            <a:solidFill>
              <a:srgbClr val="00CC00"/>
            </a:solidFill>
            <a:round/>
            <a:headEnd/>
            <a:tailEnd/>
          </a:ln>
          <a:effectLst>
            <a:outerShdw dist="35921" dir="2700000" algn="ctr" rotWithShape="0">
              <a:schemeClr val="bg2"/>
            </a:outerShdw>
          </a:effectLst>
        </p:spPr>
        <p:txBody>
          <a:bodyPr wrap="none" anchor="ctr"/>
          <a:lstStyle/>
          <a:p>
            <a:pPr algn="ctr" eaLnBrk="1" hangingPunct="1"/>
            <a:r>
              <a:rPr lang="en-US" sz="5000">
                <a:latin typeface="Arial" charset="0"/>
              </a:rPr>
              <a:t>7</a:t>
            </a:r>
          </a:p>
        </p:txBody>
      </p:sp>
      <p:pic>
        <p:nvPicPr>
          <p:cNvPr id="50210" name="Picture 13" descr="Picture2"/>
          <p:cNvPicPr>
            <a:picLocks noChangeAspect="1" noChangeArrowheads="1" noCrop="1"/>
          </p:cNvPicPr>
          <p:nvPr/>
        </p:nvPicPr>
        <p:blipFill>
          <a:blip r:embed="rId16"/>
          <a:srcRect/>
          <a:stretch>
            <a:fillRect/>
          </a:stretch>
        </p:blipFill>
        <p:spPr bwMode="auto">
          <a:xfrm>
            <a:off x="3505200" y="2590800"/>
            <a:ext cx="2362200" cy="2178050"/>
          </a:xfrm>
          <a:prstGeom prst="rect">
            <a:avLst/>
          </a:prstGeom>
          <a:noFill/>
          <a:ln w="9525">
            <a:noFill/>
            <a:miter lim="800000"/>
            <a:headEnd/>
            <a:tailEnd/>
          </a:ln>
        </p:spPr>
      </p:pic>
      <p:grpSp>
        <p:nvGrpSpPr>
          <p:cNvPr id="2" name="Group 44"/>
          <p:cNvGrpSpPr>
            <a:grpSpLocks/>
          </p:cNvGrpSpPr>
          <p:nvPr/>
        </p:nvGrpSpPr>
        <p:grpSpPr bwMode="auto">
          <a:xfrm>
            <a:off x="0" y="-30163"/>
            <a:ext cx="9144000" cy="6948488"/>
            <a:chOff x="0" y="-19"/>
            <a:chExt cx="5760" cy="4377"/>
          </a:xfrm>
        </p:grpSpPr>
        <p:pic>
          <p:nvPicPr>
            <p:cNvPr id="50212" name="Picture 45" descr="flower[1][1][1][1]"/>
            <p:cNvPicPr>
              <a:picLocks noChangeAspect="1" noChangeArrowheads="1" noCrop="1"/>
            </p:cNvPicPr>
            <p:nvPr/>
          </p:nvPicPr>
          <p:blipFill>
            <a:blip r:embed="rId17"/>
            <a:srcRect/>
            <a:stretch>
              <a:fillRect/>
            </a:stretch>
          </p:blipFill>
          <p:spPr bwMode="auto">
            <a:xfrm rot="5400000">
              <a:off x="3458" y="2018"/>
              <a:ext cx="4320" cy="284"/>
            </a:xfrm>
            <a:prstGeom prst="rect">
              <a:avLst/>
            </a:prstGeom>
            <a:noFill/>
            <a:ln w="9525">
              <a:noFill/>
              <a:miter lim="800000"/>
              <a:headEnd/>
              <a:tailEnd/>
            </a:ln>
          </p:spPr>
        </p:pic>
        <p:pic>
          <p:nvPicPr>
            <p:cNvPr id="50213" name="Picture 46" descr="flower[1][1][1][1]"/>
            <p:cNvPicPr>
              <a:picLocks noChangeAspect="1" noChangeArrowheads="1" noCrop="1"/>
            </p:cNvPicPr>
            <p:nvPr/>
          </p:nvPicPr>
          <p:blipFill>
            <a:blip r:embed="rId17"/>
            <a:srcRect/>
            <a:stretch>
              <a:fillRect/>
            </a:stretch>
          </p:blipFill>
          <p:spPr bwMode="auto">
            <a:xfrm rot="-5400000">
              <a:off x="-1996" y="2018"/>
              <a:ext cx="4320" cy="284"/>
            </a:xfrm>
            <a:prstGeom prst="rect">
              <a:avLst/>
            </a:prstGeom>
            <a:noFill/>
            <a:ln w="9525">
              <a:noFill/>
              <a:miter lim="800000"/>
              <a:headEnd/>
              <a:tailEnd/>
            </a:ln>
          </p:spPr>
        </p:pic>
        <p:pic>
          <p:nvPicPr>
            <p:cNvPr id="50214" name="Picture 47" descr="flower[1][1][1][1]"/>
            <p:cNvPicPr>
              <a:picLocks noChangeAspect="1" noChangeArrowheads="1" noCrop="1"/>
            </p:cNvPicPr>
            <p:nvPr/>
          </p:nvPicPr>
          <p:blipFill>
            <a:blip r:embed="rId17"/>
            <a:srcRect/>
            <a:stretch>
              <a:fillRect/>
            </a:stretch>
          </p:blipFill>
          <p:spPr bwMode="auto">
            <a:xfrm>
              <a:off x="0" y="3979"/>
              <a:ext cx="5760" cy="379"/>
            </a:xfrm>
            <a:prstGeom prst="rect">
              <a:avLst/>
            </a:prstGeom>
            <a:noFill/>
            <a:ln w="9525">
              <a:noFill/>
              <a:miter lim="800000"/>
              <a:headEnd/>
              <a:tailEnd/>
            </a:ln>
          </p:spPr>
        </p:pic>
        <p:pic>
          <p:nvPicPr>
            <p:cNvPr id="50215" name="Picture 48" descr="flower[1][1][1][1]"/>
            <p:cNvPicPr>
              <a:picLocks noChangeAspect="1" noChangeArrowheads="1" noCrop="1"/>
            </p:cNvPicPr>
            <p:nvPr/>
          </p:nvPicPr>
          <p:blipFill>
            <a:blip r:embed="rId17"/>
            <a:srcRect/>
            <a:stretch>
              <a:fillRect/>
            </a:stretch>
          </p:blipFill>
          <p:spPr bwMode="auto">
            <a:xfrm>
              <a:off x="0" y="-19"/>
              <a:ext cx="5760" cy="379"/>
            </a:xfrm>
            <a:prstGeom prst="rect">
              <a:avLst/>
            </a:prstGeom>
            <a:noFill/>
            <a:ln w="9525">
              <a:noFill/>
              <a:miter lim="800000"/>
              <a:headEnd/>
              <a:tailEnd/>
            </a:ln>
          </p:spPr>
        </p:pic>
      </p:gr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50179"/>
                    </p:tgtEl>
                  </p:cond>
                </p:stCondLst>
                <p:endSync evt="end" delay="0">
                  <p:rtn val="all"/>
                </p:endSync>
                <p:childTnLst>
                  <p:par>
                    <p:cTn id="3" fill="hold">
                      <p:stCondLst>
                        <p:cond delay="0"/>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0179"/>
                                        </p:tgtEl>
                                      </p:cBhvr>
                                    </p:animEffect>
                                    <p:set>
                                      <p:cBhvr>
                                        <p:cTn id="7" dur="1" fill="hold">
                                          <p:stCondLst>
                                            <p:cond delay="499"/>
                                          </p:stCondLst>
                                        </p:cTn>
                                        <p:tgtEl>
                                          <p:spTgt spid="5017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childTnLst>
              </p:cTn>
              <p:nextCondLst>
                <p:cond evt="onClick" delay="0">
                  <p:tgtEl>
                    <p:spTgt spid="50179"/>
                  </p:tgtEl>
                </p:cond>
              </p:nextCondLst>
            </p:seq>
            <p:seq concurrent="1" nextAc="seek">
              <p:cTn id="8" restart="whenNotActive" fill="hold" evtFilter="cancelBubble" nodeType="interactiveSeq">
                <p:stCondLst>
                  <p:cond evt="onClick" delay="0">
                    <p:tgtEl>
                      <p:spTgt spid="50187"/>
                    </p:tgtEl>
                  </p:cond>
                </p:stCondLst>
                <p:endSync evt="end" delay="0">
                  <p:rtn val="all"/>
                </p:endSync>
                <p:childTnLst>
                  <p:par>
                    <p:cTn id="9" fill="hold">
                      <p:stCondLst>
                        <p:cond delay="0"/>
                      </p:stCondLst>
                      <p:childTnLst>
                        <p:par>
                          <p:cTn id="10" fill="hold">
                            <p:stCondLst>
                              <p:cond delay="0"/>
                            </p:stCondLst>
                            <p:childTnLst>
                              <p:par>
                                <p:cTn id="11" presetID="3" presetClass="exit" presetSubtype="10" fill="hold" grpId="0" nodeType="clickEffect">
                                  <p:stCondLst>
                                    <p:cond delay="0"/>
                                  </p:stCondLst>
                                  <p:childTnLst>
                                    <p:animEffect transition="out" filter="blinds(horizontal)">
                                      <p:cBhvr>
                                        <p:cTn id="12" dur="500"/>
                                        <p:tgtEl>
                                          <p:spTgt spid="50187"/>
                                        </p:tgtEl>
                                      </p:cBhvr>
                                    </p:animEffect>
                                    <p:set>
                                      <p:cBhvr>
                                        <p:cTn id="13" dur="1" fill="hold">
                                          <p:stCondLst>
                                            <p:cond delay="499"/>
                                          </p:stCondLst>
                                        </p:cTn>
                                        <p:tgtEl>
                                          <p:spTgt spid="50187"/>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breeze.wav"/>
                                        </p:tgtEl>
                                      </p:cMediaNode>
                                    </p:audio>
                                  </p:subTnLst>
                                </p:cTn>
                              </p:par>
                            </p:childTnLst>
                          </p:cTn>
                        </p:par>
                      </p:childTnLst>
                    </p:cTn>
                  </p:par>
                </p:childTnLst>
              </p:cTn>
              <p:nextCondLst>
                <p:cond evt="onClick" delay="0">
                  <p:tgtEl>
                    <p:spTgt spid="50187"/>
                  </p:tgtEl>
                </p:cond>
              </p:nextCondLst>
            </p:seq>
            <p:seq concurrent="1" nextAc="seek">
              <p:cTn id="14" restart="whenNotActive" fill="hold" evtFilter="cancelBubble" nodeType="interactiveSeq">
                <p:stCondLst>
                  <p:cond evt="onClick" delay="0">
                    <p:tgtEl>
                      <p:spTgt spid="50186"/>
                    </p:tgtEl>
                  </p:cond>
                </p:stCondLst>
                <p:endSync evt="end" delay="0">
                  <p:rtn val="all"/>
                </p:endSync>
                <p:childTnLst>
                  <p:par>
                    <p:cTn id="15" fill="hold">
                      <p:stCondLst>
                        <p:cond delay="0"/>
                      </p:stCondLst>
                      <p:childTnLst>
                        <p:par>
                          <p:cTn id="16" fill="hold">
                            <p:stCondLst>
                              <p:cond delay="0"/>
                            </p:stCondLst>
                            <p:childTnLst>
                              <p:par>
                                <p:cTn id="17" presetID="3" presetClass="exit" presetSubtype="10" fill="hold" grpId="0" nodeType="clickEffect">
                                  <p:stCondLst>
                                    <p:cond delay="0"/>
                                  </p:stCondLst>
                                  <p:childTnLst>
                                    <p:animEffect transition="out" filter="blinds(horizontal)">
                                      <p:cBhvr>
                                        <p:cTn id="18" dur="500"/>
                                        <p:tgtEl>
                                          <p:spTgt spid="50186"/>
                                        </p:tgtEl>
                                      </p:cBhvr>
                                    </p:animEffect>
                                    <p:set>
                                      <p:cBhvr>
                                        <p:cTn id="19" dur="1" fill="hold">
                                          <p:stCondLst>
                                            <p:cond delay="499"/>
                                          </p:stCondLst>
                                        </p:cTn>
                                        <p:tgtEl>
                                          <p:spTgt spid="50186"/>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breeze.wav"/>
                                        </p:tgtEl>
                                      </p:cMediaNode>
                                    </p:audio>
                                  </p:subTnLst>
                                </p:cTn>
                              </p:par>
                            </p:childTnLst>
                          </p:cTn>
                        </p:par>
                      </p:childTnLst>
                    </p:cTn>
                  </p:par>
                </p:childTnLst>
              </p:cTn>
              <p:nextCondLst>
                <p:cond evt="onClick" delay="0">
                  <p:tgtEl>
                    <p:spTgt spid="50186"/>
                  </p:tgtEl>
                </p:cond>
              </p:nextCondLst>
            </p:seq>
            <p:seq concurrent="1" nextAc="seek">
              <p:cTn id="20" restart="whenNotActive" fill="hold" evtFilter="cancelBubble" nodeType="interactiveSeq">
                <p:stCondLst>
                  <p:cond evt="onClick" delay="0">
                    <p:tgtEl>
                      <p:spTgt spid="50185"/>
                    </p:tgtEl>
                  </p:cond>
                </p:stCondLst>
                <p:endSync evt="end" delay="0">
                  <p:rtn val="all"/>
                </p:endSync>
                <p:childTnLst>
                  <p:par>
                    <p:cTn id="21" fill="hold">
                      <p:stCondLst>
                        <p:cond delay="0"/>
                      </p:stCondLst>
                      <p:childTnLst>
                        <p:par>
                          <p:cTn id="22" fill="hold">
                            <p:stCondLst>
                              <p:cond delay="0"/>
                            </p:stCondLst>
                            <p:childTnLst>
                              <p:par>
                                <p:cTn id="23" presetID="3" presetClass="exit" presetSubtype="10" fill="hold" grpId="0" nodeType="clickEffect">
                                  <p:stCondLst>
                                    <p:cond delay="0"/>
                                  </p:stCondLst>
                                  <p:childTnLst>
                                    <p:animEffect transition="out" filter="blinds(horizontal)">
                                      <p:cBhvr>
                                        <p:cTn id="24" dur="500"/>
                                        <p:tgtEl>
                                          <p:spTgt spid="50185"/>
                                        </p:tgtEl>
                                      </p:cBhvr>
                                    </p:animEffect>
                                    <p:set>
                                      <p:cBhvr>
                                        <p:cTn id="25" dur="1" fill="hold">
                                          <p:stCondLst>
                                            <p:cond delay="499"/>
                                          </p:stCondLst>
                                        </p:cTn>
                                        <p:tgtEl>
                                          <p:spTgt spid="50185"/>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breeze.wav"/>
                                        </p:tgtEl>
                                      </p:cMediaNode>
                                    </p:audio>
                                  </p:subTnLst>
                                </p:cTn>
                              </p:par>
                            </p:childTnLst>
                          </p:cTn>
                        </p:par>
                      </p:childTnLst>
                    </p:cTn>
                  </p:par>
                </p:childTnLst>
              </p:cTn>
              <p:nextCondLst>
                <p:cond evt="onClick" delay="0">
                  <p:tgtEl>
                    <p:spTgt spid="50185"/>
                  </p:tgtEl>
                </p:cond>
              </p:nextCondLst>
            </p:seq>
            <p:seq concurrent="1" nextAc="seek">
              <p:cTn id="26" restart="whenNotActive" fill="hold" evtFilter="cancelBubble" nodeType="interactiveSeq">
                <p:stCondLst>
                  <p:cond evt="onClick" delay="0">
                    <p:tgtEl>
                      <p:spTgt spid="50184"/>
                    </p:tgtEl>
                  </p:cond>
                </p:stCondLst>
                <p:endSync evt="end" delay="0">
                  <p:rtn val="all"/>
                </p:endSync>
                <p:childTnLst>
                  <p:par>
                    <p:cTn id="27" fill="hold">
                      <p:stCondLst>
                        <p:cond delay="0"/>
                      </p:stCondLst>
                      <p:childTnLst>
                        <p:par>
                          <p:cTn id="28" fill="hold">
                            <p:stCondLst>
                              <p:cond delay="0"/>
                            </p:stCondLst>
                            <p:childTnLst>
                              <p:par>
                                <p:cTn id="29" presetID="3" presetClass="exit" presetSubtype="10" fill="hold" grpId="0" nodeType="clickEffect">
                                  <p:stCondLst>
                                    <p:cond delay="0"/>
                                  </p:stCondLst>
                                  <p:childTnLst>
                                    <p:animEffect transition="out" filter="blinds(horizontal)">
                                      <p:cBhvr>
                                        <p:cTn id="30" dur="500"/>
                                        <p:tgtEl>
                                          <p:spTgt spid="50184"/>
                                        </p:tgtEl>
                                      </p:cBhvr>
                                    </p:animEffect>
                                    <p:set>
                                      <p:cBhvr>
                                        <p:cTn id="31" dur="1" fill="hold">
                                          <p:stCondLst>
                                            <p:cond delay="499"/>
                                          </p:stCondLst>
                                        </p:cTn>
                                        <p:tgtEl>
                                          <p:spTgt spid="5018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breeze.wav"/>
                                        </p:tgtEl>
                                      </p:cMediaNode>
                                    </p:audio>
                                  </p:subTnLst>
                                </p:cTn>
                              </p:par>
                            </p:childTnLst>
                          </p:cTn>
                        </p:par>
                      </p:childTnLst>
                    </p:cTn>
                  </p:par>
                </p:childTnLst>
              </p:cTn>
              <p:nextCondLst>
                <p:cond evt="onClick" delay="0">
                  <p:tgtEl>
                    <p:spTgt spid="50184"/>
                  </p:tgtEl>
                </p:cond>
              </p:nextCondLst>
            </p:seq>
            <p:seq concurrent="1" nextAc="seek">
              <p:cTn id="32" restart="whenNotActive" fill="hold" evtFilter="cancelBubble" nodeType="interactiveSeq">
                <p:stCondLst>
                  <p:cond evt="onClick" delay="0">
                    <p:tgtEl>
                      <p:spTgt spid="50183"/>
                    </p:tgtEl>
                  </p:cond>
                </p:stCondLst>
                <p:endSync evt="end" delay="0">
                  <p:rtn val="all"/>
                </p:endSync>
                <p:childTnLst>
                  <p:par>
                    <p:cTn id="33" fill="hold">
                      <p:stCondLst>
                        <p:cond delay="0"/>
                      </p:stCondLst>
                      <p:childTnLst>
                        <p:par>
                          <p:cTn id="34" fill="hold">
                            <p:stCondLst>
                              <p:cond delay="0"/>
                            </p:stCondLst>
                            <p:childTnLst>
                              <p:par>
                                <p:cTn id="35" presetID="3" presetClass="exit" presetSubtype="10" fill="hold" grpId="0" nodeType="clickEffect">
                                  <p:stCondLst>
                                    <p:cond delay="0"/>
                                  </p:stCondLst>
                                  <p:childTnLst>
                                    <p:animEffect transition="out" filter="blinds(horizontal)">
                                      <p:cBhvr>
                                        <p:cTn id="36" dur="500"/>
                                        <p:tgtEl>
                                          <p:spTgt spid="50183"/>
                                        </p:tgtEl>
                                      </p:cBhvr>
                                    </p:animEffect>
                                    <p:set>
                                      <p:cBhvr>
                                        <p:cTn id="37" dur="1" fill="hold">
                                          <p:stCondLst>
                                            <p:cond delay="499"/>
                                          </p:stCondLst>
                                        </p:cTn>
                                        <p:tgtEl>
                                          <p:spTgt spid="5018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breeze.wav"/>
                                        </p:tgtEl>
                                      </p:cMediaNode>
                                    </p:audio>
                                  </p:subTnLst>
                                </p:cTn>
                              </p:par>
                            </p:childTnLst>
                          </p:cTn>
                        </p:par>
                      </p:childTnLst>
                    </p:cTn>
                  </p:par>
                </p:childTnLst>
              </p:cTn>
              <p:nextCondLst>
                <p:cond evt="onClick" delay="0">
                  <p:tgtEl>
                    <p:spTgt spid="50183"/>
                  </p:tgtEl>
                </p:cond>
              </p:nextCondLst>
            </p:seq>
            <p:seq concurrent="1" nextAc="seek">
              <p:cTn id="38" restart="whenNotActive" fill="hold" evtFilter="cancelBubble" nodeType="interactiveSeq">
                <p:stCondLst>
                  <p:cond evt="onClick" delay="0">
                    <p:tgtEl>
                      <p:spTgt spid="50182"/>
                    </p:tgtEl>
                  </p:cond>
                </p:stCondLst>
                <p:endSync evt="end" delay="0">
                  <p:rtn val="all"/>
                </p:endSync>
                <p:childTnLst>
                  <p:par>
                    <p:cTn id="39" fill="hold">
                      <p:stCondLst>
                        <p:cond delay="0"/>
                      </p:stCondLst>
                      <p:childTnLst>
                        <p:par>
                          <p:cTn id="40" fill="hold">
                            <p:stCondLst>
                              <p:cond delay="0"/>
                            </p:stCondLst>
                            <p:childTnLst>
                              <p:par>
                                <p:cTn id="41" presetID="3" presetClass="exit" presetSubtype="10" fill="hold" grpId="0" nodeType="clickEffect">
                                  <p:stCondLst>
                                    <p:cond delay="0"/>
                                  </p:stCondLst>
                                  <p:childTnLst>
                                    <p:animEffect transition="out" filter="blinds(horizontal)">
                                      <p:cBhvr>
                                        <p:cTn id="42" dur="500"/>
                                        <p:tgtEl>
                                          <p:spTgt spid="50182"/>
                                        </p:tgtEl>
                                      </p:cBhvr>
                                    </p:animEffect>
                                    <p:set>
                                      <p:cBhvr>
                                        <p:cTn id="43" dur="1" fill="hold">
                                          <p:stCondLst>
                                            <p:cond delay="499"/>
                                          </p:stCondLst>
                                        </p:cTn>
                                        <p:tgtEl>
                                          <p:spTgt spid="50182"/>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breeze.wav"/>
                                        </p:tgtEl>
                                      </p:cMediaNode>
                                    </p:audio>
                                  </p:subTnLst>
                                </p:cTn>
                              </p:par>
                            </p:childTnLst>
                          </p:cTn>
                        </p:par>
                      </p:childTnLst>
                    </p:cTn>
                  </p:par>
                </p:childTnLst>
              </p:cTn>
              <p:nextCondLst>
                <p:cond evt="onClick" delay="0">
                  <p:tgtEl>
                    <p:spTgt spid="50182"/>
                  </p:tgtEl>
                </p:cond>
              </p:nextCondLst>
            </p:seq>
            <p:seq concurrent="1" nextAc="seek">
              <p:cTn id="44" restart="whenNotActive" fill="hold" evtFilter="cancelBubble" nodeType="interactiveSeq">
                <p:stCondLst>
                  <p:cond evt="onClick" delay="0">
                    <p:tgtEl>
                      <p:spTgt spid="50181"/>
                    </p:tgtEl>
                  </p:cond>
                </p:stCondLst>
                <p:endSync evt="end" delay="0">
                  <p:rtn val="all"/>
                </p:endSync>
                <p:childTnLst>
                  <p:par>
                    <p:cTn id="45" fill="hold">
                      <p:stCondLst>
                        <p:cond delay="0"/>
                      </p:stCondLst>
                      <p:childTnLst>
                        <p:par>
                          <p:cTn id="46" fill="hold">
                            <p:stCondLst>
                              <p:cond delay="0"/>
                            </p:stCondLst>
                            <p:childTnLst>
                              <p:par>
                                <p:cTn id="47" presetID="3" presetClass="exit" presetSubtype="10" fill="hold" grpId="0" nodeType="clickEffect">
                                  <p:stCondLst>
                                    <p:cond delay="0"/>
                                  </p:stCondLst>
                                  <p:childTnLst>
                                    <p:animEffect transition="out" filter="blinds(horizontal)">
                                      <p:cBhvr>
                                        <p:cTn id="48" dur="500"/>
                                        <p:tgtEl>
                                          <p:spTgt spid="50181"/>
                                        </p:tgtEl>
                                      </p:cBhvr>
                                    </p:animEffect>
                                    <p:set>
                                      <p:cBhvr>
                                        <p:cTn id="49" dur="1" fill="hold">
                                          <p:stCondLst>
                                            <p:cond delay="499"/>
                                          </p:stCondLst>
                                        </p:cTn>
                                        <p:tgtEl>
                                          <p:spTgt spid="50181"/>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2" name="breeze.wav"/>
                                        </p:tgtEl>
                                      </p:cMediaNode>
                                    </p:audio>
                                  </p:subTnLst>
                                </p:cTn>
                              </p:par>
                            </p:childTnLst>
                          </p:cTn>
                        </p:par>
                      </p:childTnLst>
                    </p:cTn>
                  </p:par>
                </p:childTnLst>
              </p:cTn>
              <p:nextCondLst>
                <p:cond evt="onClick" delay="0">
                  <p:tgtEl>
                    <p:spTgt spid="50181"/>
                  </p:tgtEl>
                </p:cond>
              </p:nextCondLst>
            </p:seq>
            <p:seq concurrent="1" nextAc="seek">
              <p:cTn id="50" restart="whenNotActive" fill="hold" evtFilter="cancelBubble" nodeType="interactiveSeq">
                <p:stCondLst>
                  <p:cond evt="onClick" delay="0">
                    <p:tgtEl>
                      <p:spTgt spid="50180"/>
                    </p:tgtEl>
                  </p:cond>
                </p:stCondLst>
                <p:endSync evt="end" delay="0">
                  <p:rtn val="all"/>
                </p:endSync>
                <p:childTnLst>
                  <p:par>
                    <p:cTn id="51" fill="hold">
                      <p:stCondLst>
                        <p:cond delay="0"/>
                      </p:stCondLst>
                      <p:childTnLst>
                        <p:par>
                          <p:cTn id="52" fill="hold">
                            <p:stCondLst>
                              <p:cond delay="0"/>
                            </p:stCondLst>
                            <p:childTnLst>
                              <p:par>
                                <p:cTn id="53" presetID="3" presetClass="exit" presetSubtype="10" fill="hold" grpId="0" nodeType="clickEffect">
                                  <p:stCondLst>
                                    <p:cond delay="0"/>
                                  </p:stCondLst>
                                  <p:childTnLst>
                                    <p:animEffect transition="out" filter="blinds(horizontal)">
                                      <p:cBhvr>
                                        <p:cTn id="54" dur="500"/>
                                        <p:tgtEl>
                                          <p:spTgt spid="50180"/>
                                        </p:tgtEl>
                                      </p:cBhvr>
                                    </p:animEffect>
                                    <p:set>
                                      <p:cBhvr>
                                        <p:cTn id="55" dur="1" fill="hold">
                                          <p:stCondLst>
                                            <p:cond delay="499"/>
                                          </p:stCondLst>
                                        </p:cTn>
                                        <p:tgtEl>
                                          <p:spTgt spid="50180"/>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2" name="breeze.wav"/>
                                        </p:tgtEl>
                                      </p:cMediaNode>
                                    </p:audio>
                                  </p:subTnLst>
                                </p:cTn>
                              </p:par>
                            </p:childTnLst>
                          </p:cTn>
                        </p:par>
                      </p:childTnLst>
                    </p:cTn>
                  </p:par>
                </p:childTnLst>
              </p:cTn>
              <p:nextCondLst>
                <p:cond evt="onClick" delay="0">
                  <p:tgtEl>
                    <p:spTgt spid="50180"/>
                  </p:tgtEl>
                </p:cond>
              </p:nextCondLst>
            </p:seq>
            <p:seq concurrent="1" nextAc="seek">
              <p:cTn id="56" restart="whenNotActive" fill="hold" evtFilter="cancelBubble" nodeType="interactiveSeq">
                <p:stCondLst>
                  <p:cond evt="onClick" delay="0">
                    <p:tgtEl>
                      <p:spTgt spid="50191"/>
                    </p:tgtEl>
                  </p:cond>
                </p:stCondLst>
                <p:endSync evt="end" delay="0">
                  <p:rtn val="all"/>
                </p:endSync>
                <p:childTnLst>
                  <p:par>
                    <p:cTn id="57" fill="hold">
                      <p:stCondLst>
                        <p:cond delay="0"/>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50193"/>
                                        </p:tgtEl>
                                        <p:attrNameLst>
                                          <p:attrName>style.visibility</p:attrName>
                                        </p:attrNameLst>
                                      </p:cBhvr>
                                      <p:to>
                                        <p:strVal val="visible"/>
                                      </p:to>
                                    </p:set>
                                    <p:animEffect transition="in" filter="blinds(horizontal)">
                                      <p:cBhvr>
                                        <p:cTn id="61" dur="500"/>
                                        <p:tgtEl>
                                          <p:spTgt spid="50193"/>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50194"/>
                                        </p:tgtEl>
                                        <p:attrNameLst>
                                          <p:attrName>style.visibility</p:attrName>
                                        </p:attrNameLst>
                                      </p:cBhvr>
                                      <p:to>
                                        <p:strVal val="visible"/>
                                      </p:to>
                                    </p:set>
                                    <p:animEffect transition="in" filter="blinds(horizontal)">
                                      <p:cBhvr>
                                        <p:cTn id="66" dur="500"/>
                                        <p:tgtEl>
                                          <p:spTgt spid="50194"/>
                                        </p:tgtEl>
                                      </p:cBhvr>
                                    </p:animEffect>
                                  </p:childTnLst>
                                </p:cTn>
                              </p:par>
                              <p:par>
                                <p:cTn id="67" presetID="3" presetClass="exit" presetSubtype="10" fill="hold" grpId="1" nodeType="withEffect">
                                  <p:stCondLst>
                                    <p:cond delay="0"/>
                                  </p:stCondLst>
                                  <p:childTnLst>
                                    <p:animEffect transition="out" filter="blinds(horizontal)">
                                      <p:cBhvr>
                                        <p:cTn id="68" dur="500"/>
                                        <p:tgtEl>
                                          <p:spTgt spid="50193"/>
                                        </p:tgtEl>
                                      </p:cBhvr>
                                    </p:animEffect>
                                    <p:set>
                                      <p:cBhvr>
                                        <p:cTn id="69" dur="1" fill="hold">
                                          <p:stCondLst>
                                            <p:cond delay="499"/>
                                          </p:stCondLst>
                                        </p:cTn>
                                        <p:tgtEl>
                                          <p:spTgt spid="50193"/>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50195"/>
                                        </p:tgtEl>
                                        <p:attrNameLst>
                                          <p:attrName>style.visibility</p:attrName>
                                        </p:attrNameLst>
                                      </p:cBhvr>
                                      <p:to>
                                        <p:strVal val="visible"/>
                                      </p:to>
                                    </p:set>
                                    <p:animEffect transition="in" filter="blinds(horizontal)">
                                      <p:cBhvr>
                                        <p:cTn id="74" dur="500"/>
                                        <p:tgtEl>
                                          <p:spTgt spid="50195"/>
                                        </p:tgtEl>
                                      </p:cBhvr>
                                    </p:animEffect>
                                  </p:childTnLst>
                                </p:cTn>
                              </p:par>
                              <p:par>
                                <p:cTn id="75" presetID="3" presetClass="exit" presetSubtype="10" fill="hold" grpId="1" nodeType="withEffect">
                                  <p:stCondLst>
                                    <p:cond delay="0"/>
                                  </p:stCondLst>
                                  <p:childTnLst>
                                    <p:animEffect transition="out" filter="blinds(horizontal)">
                                      <p:cBhvr>
                                        <p:cTn id="76" dur="500"/>
                                        <p:tgtEl>
                                          <p:spTgt spid="50194"/>
                                        </p:tgtEl>
                                      </p:cBhvr>
                                    </p:animEffect>
                                    <p:set>
                                      <p:cBhvr>
                                        <p:cTn id="77" dur="1" fill="hold">
                                          <p:stCondLst>
                                            <p:cond delay="499"/>
                                          </p:stCondLst>
                                        </p:cTn>
                                        <p:tgtEl>
                                          <p:spTgt spid="50194"/>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50196"/>
                                        </p:tgtEl>
                                        <p:attrNameLst>
                                          <p:attrName>style.visibility</p:attrName>
                                        </p:attrNameLst>
                                      </p:cBhvr>
                                      <p:to>
                                        <p:strVal val="visible"/>
                                      </p:to>
                                    </p:set>
                                    <p:animEffect transition="in" filter="blinds(horizontal)">
                                      <p:cBhvr>
                                        <p:cTn id="82" dur="500"/>
                                        <p:tgtEl>
                                          <p:spTgt spid="50196"/>
                                        </p:tgtEl>
                                      </p:cBhvr>
                                    </p:animEffect>
                                  </p:childTnLst>
                                </p:cTn>
                              </p:par>
                              <p:par>
                                <p:cTn id="83" presetID="3" presetClass="exit" presetSubtype="10" fill="hold" grpId="1" nodeType="withEffect">
                                  <p:stCondLst>
                                    <p:cond delay="0"/>
                                  </p:stCondLst>
                                  <p:childTnLst>
                                    <p:animEffect transition="out" filter="blinds(horizontal)">
                                      <p:cBhvr>
                                        <p:cTn id="84" dur="500"/>
                                        <p:tgtEl>
                                          <p:spTgt spid="50195"/>
                                        </p:tgtEl>
                                      </p:cBhvr>
                                    </p:animEffect>
                                    <p:set>
                                      <p:cBhvr>
                                        <p:cTn id="85" dur="1" fill="hold">
                                          <p:stCondLst>
                                            <p:cond delay="499"/>
                                          </p:stCondLst>
                                        </p:cTn>
                                        <p:tgtEl>
                                          <p:spTgt spid="50195"/>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50201"/>
                                        </p:tgtEl>
                                        <p:attrNameLst>
                                          <p:attrName>style.visibility</p:attrName>
                                        </p:attrNameLst>
                                      </p:cBhvr>
                                      <p:to>
                                        <p:strVal val="visible"/>
                                      </p:to>
                                    </p:set>
                                    <p:animEffect transition="in" filter="blinds(horizontal)">
                                      <p:cBhvr>
                                        <p:cTn id="90" dur="500"/>
                                        <p:tgtEl>
                                          <p:spTgt spid="50201"/>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50202"/>
                                        </p:tgtEl>
                                        <p:attrNameLst>
                                          <p:attrName>style.visibility</p:attrName>
                                        </p:attrNameLst>
                                      </p:cBhvr>
                                      <p:to>
                                        <p:strVal val="visible"/>
                                      </p:to>
                                    </p:set>
                                    <p:animEffect transition="in" filter="blinds(horizontal)">
                                      <p:cBhvr>
                                        <p:cTn id="95" dur="500"/>
                                        <p:tgtEl>
                                          <p:spTgt spid="50202"/>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50205"/>
                                        </p:tgtEl>
                                        <p:attrNameLst>
                                          <p:attrName>style.visibility</p:attrName>
                                        </p:attrNameLst>
                                      </p:cBhvr>
                                      <p:to>
                                        <p:strVal val="visible"/>
                                      </p:to>
                                    </p:set>
                                    <p:animEffect transition="in" filter="blinds(horizontal)">
                                      <p:cBhvr>
                                        <p:cTn id="100" dur="500"/>
                                        <p:tgtEl>
                                          <p:spTgt spid="50205"/>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50206"/>
                                        </p:tgtEl>
                                        <p:attrNameLst>
                                          <p:attrName>style.visibility</p:attrName>
                                        </p:attrNameLst>
                                      </p:cBhvr>
                                      <p:to>
                                        <p:strVal val="visible"/>
                                      </p:to>
                                    </p:set>
                                    <p:animEffect transition="in" filter="blinds(horizontal)">
                                      <p:cBhvr>
                                        <p:cTn id="105" dur="500"/>
                                        <p:tgtEl>
                                          <p:spTgt spid="50206"/>
                                        </p:tgtEl>
                                      </p:cBhvr>
                                    </p:animEffect>
                                  </p:childTnLst>
                                </p:cTn>
                              </p:par>
                            </p:childTnLst>
                          </p:cTn>
                        </p:par>
                      </p:childTnLst>
                    </p:cTn>
                  </p:par>
                </p:childTnLst>
              </p:cTn>
              <p:nextCondLst>
                <p:cond evt="onClick" delay="0">
                  <p:tgtEl>
                    <p:spTgt spid="50191"/>
                  </p:tgtEl>
                </p:cond>
              </p:nextCondLst>
            </p:seq>
            <p:seq concurrent="1" nextAc="seek">
              <p:cTn id="106" restart="whenNotActive" fill="hold" evtFilter="cancelBubble" nodeType="interactiveSeq">
                <p:stCondLst>
                  <p:cond evt="onClick" delay="0">
                    <p:tgtEl>
                      <p:spTgt spid="50192"/>
                    </p:tgtEl>
                  </p:cond>
                </p:stCondLst>
                <p:endSync evt="end" delay="0">
                  <p:rtn val="all"/>
                </p:endSync>
                <p:childTnLst>
                  <p:par>
                    <p:cTn id="107" fill="hold">
                      <p:stCondLst>
                        <p:cond delay="0"/>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50197"/>
                                        </p:tgtEl>
                                        <p:attrNameLst>
                                          <p:attrName>style.visibility</p:attrName>
                                        </p:attrNameLst>
                                      </p:cBhvr>
                                      <p:to>
                                        <p:strVal val="visible"/>
                                      </p:to>
                                    </p:set>
                                    <p:animEffect transition="in" filter="blinds(horizontal)">
                                      <p:cBhvr>
                                        <p:cTn id="111" dur="500"/>
                                        <p:tgtEl>
                                          <p:spTgt spid="50197"/>
                                        </p:tgtEl>
                                      </p:cBhvr>
                                    </p:animEffect>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grpId="0" nodeType="clickEffect">
                                  <p:stCondLst>
                                    <p:cond delay="0"/>
                                  </p:stCondLst>
                                  <p:childTnLst>
                                    <p:set>
                                      <p:cBhvr>
                                        <p:cTn id="115" dur="1" fill="hold">
                                          <p:stCondLst>
                                            <p:cond delay="0"/>
                                          </p:stCondLst>
                                        </p:cTn>
                                        <p:tgtEl>
                                          <p:spTgt spid="50198"/>
                                        </p:tgtEl>
                                        <p:attrNameLst>
                                          <p:attrName>style.visibility</p:attrName>
                                        </p:attrNameLst>
                                      </p:cBhvr>
                                      <p:to>
                                        <p:strVal val="visible"/>
                                      </p:to>
                                    </p:set>
                                    <p:animEffect transition="in" filter="blinds(horizontal)">
                                      <p:cBhvr>
                                        <p:cTn id="116" dur="500"/>
                                        <p:tgtEl>
                                          <p:spTgt spid="50198"/>
                                        </p:tgtEl>
                                      </p:cBhvr>
                                    </p:animEffect>
                                  </p:childTnLst>
                                </p:cTn>
                              </p:par>
                              <p:par>
                                <p:cTn id="117" presetID="3" presetClass="exit" presetSubtype="10" fill="hold" grpId="1" nodeType="withEffect">
                                  <p:stCondLst>
                                    <p:cond delay="0"/>
                                  </p:stCondLst>
                                  <p:childTnLst>
                                    <p:animEffect transition="out" filter="blinds(horizontal)">
                                      <p:cBhvr>
                                        <p:cTn id="118" dur="500"/>
                                        <p:tgtEl>
                                          <p:spTgt spid="50197"/>
                                        </p:tgtEl>
                                      </p:cBhvr>
                                    </p:animEffect>
                                    <p:set>
                                      <p:cBhvr>
                                        <p:cTn id="119" dur="1" fill="hold">
                                          <p:stCondLst>
                                            <p:cond delay="499"/>
                                          </p:stCondLst>
                                        </p:cTn>
                                        <p:tgtEl>
                                          <p:spTgt spid="50197"/>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50199"/>
                                        </p:tgtEl>
                                        <p:attrNameLst>
                                          <p:attrName>style.visibility</p:attrName>
                                        </p:attrNameLst>
                                      </p:cBhvr>
                                      <p:to>
                                        <p:strVal val="visible"/>
                                      </p:to>
                                    </p:set>
                                    <p:animEffect transition="in" filter="blinds(horizontal)">
                                      <p:cBhvr>
                                        <p:cTn id="124" dur="500"/>
                                        <p:tgtEl>
                                          <p:spTgt spid="50199"/>
                                        </p:tgtEl>
                                      </p:cBhvr>
                                    </p:animEffect>
                                  </p:childTnLst>
                                </p:cTn>
                              </p:par>
                              <p:par>
                                <p:cTn id="125" presetID="3" presetClass="exit" presetSubtype="10" fill="hold" grpId="1" nodeType="withEffect">
                                  <p:stCondLst>
                                    <p:cond delay="0"/>
                                  </p:stCondLst>
                                  <p:childTnLst>
                                    <p:animEffect transition="out" filter="blinds(horizontal)">
                                      <p:cBhvr>
                                        <p:cTn id="126" dur="500"/>
                                        <p:tgtEl>
                                          <p:spTgt spid="50198"/>
                                        </p:tgtEl>
                                      </p:cBhvr>
                                    </p:animEffect>
                                    <p:set>
                                      <p:cBhvr>
                                        <p:cTn id="127" dur="1" fill="hold">
                                          <p:stCondLst>
                                            <p:cond delay="499"/>
                                          </p:stCondLst>
                                        </p:cTn>
                                        <p:tgtEl>
                                          <p:spTgt spid="50198"/>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50200"/>
                                        </p:tgtEl>
                                        <p:attrNameLst>
                                          <p:attrName>style.visibility</p:attrName>
                                        </p:attrNameLst>
                                      </p:cBhvr>
                                      <p:to>
                                        <p:strVal val="visible"/>
                                      </p:to>
                                    </p:set>
                                    <p:animEffect transition="in" filter="blinds(horizontal)">
                                      <p:cBhvr>
                                        <p:cTn id="132" dur="500"/>
                                        <p:tgtEl>
                                          <p:spTgt spid="50200"/>
                                        </p:tgtEl>
                                      </p:cBhvr>
                                    </p:animEffect>
                                  </p:childTnLst>
                                </p:cTn>
                              </p:par>
                              <p:par>
                                <p:cTn id="133" presetID="3" presetClass="exit" presetSubtype="10" fill="hold" grpId="1" nodeType="withEffect">
                                  <p:stCondLst>
                                    <p:cond delay="0"/>
                                  </p:stCondLst>
                                  <p:childTnLst>
                                    <p:animEffect transition="out" filter="blinds(horizontal)">
                                      <p:cBhvr>
                                        <p:cTn id="134" dur="500"/>
                                        <p:tgtEl>
                                          <p:spTgt spid="50199"/>
                                        </p:tgtEl>
                                      </p:cBhvr>
                                    </p:animEffect>
                                    <p:set>
                                      <p:cBhvr>
                                        <p:cTn id="135" dur="1" fill="hold">
                                          <p:stCondLst>
                                            <p:cond delay="499"/>
                                          </p:stCondLst>
                                        </p:cTn>
                                        <p:tgtEl>
                                          <p:spTgt spid="50199"/>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grpId="0" nodeType="clickEffect">
                                  <p:stCondLst>
                                    <p:cond delay="0"/>
                                  </p:stCondLst>
                                  <p:childTnLst>
                                    <p:set>
                                      <p:cBhvr>
                                        <p:cTn id="139" dur="1" fill="hold">
                                          <p:stCondLst>
                                            <p:cond delay="0"/>
                                          </p:stCondLst>
                                        </p:cTn>
                                        <p:tgtEl>
                                          <p:spTgt spid="50203"/>
                                        </p:tgtEl>
                                        <p:attrNameLst>
                                          <p:attrName>style.visibility</p:attrName>
                                        </p:attrNameLst>
                                      </p:cBhvr>
                                      <p:to>
                                        <p:strVal val="visible"/>
                                      </p:to>
                                    </p:set>
                                    <p:animEffect transition="in" filter="blinds(horizontal)">
                                      <p:cBhvr>
                                        <p:cTn id="140" dur="500"/>
                                        <p:tgtEl>
                                          <p:spTgt spid="50203"/>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grpId="0" nodeType="clickEffect">
                                  <p:stCondLst>
                                    <p:cond delay="0"/>
                                  </p:stCondLst>
                                  <p:childTnLst>
                                    <p:set>
                                      <p:cBhvr>
                                        <p:cTn id="144" dur="1" fill="hold">
                                          <p:stCondLst>
                                            <p:cond delay="0"/>
                                          </p:stCondLst>
                                        </p:cTn>
                                        <p:tgtEl>
                                          <p:spTgt spid="50204"/>
                                        </p:tgtEl>
                                        <p:attrNameLst>
                                          <p:attrName>style.visibility</p:attrName>
                                        </p:attrNameLst>
                                      </p:cBhvr>
                                      <p:to>
                                        <p:strVal val="visible"/>
                                      </p:to>
                                    </p:set>
                                    <p:animEffect transition="in" filter="blinds(horizontal)">
                                      <p:cBhvr>
                                        <p:cTn id="145" dur="500"/>
                                        <p:tgtEl>
                                          <p:spTgt spid="50204"/>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grpId="0" nodeType="clickEffect">
                                  <p:stCondLst>
                                    <p:cond delay="0"/>
                                  </p:stCondLst>
                                  <p:childTnLst>
                                    <p:set>
                                      <p:cBhvr>
                                        <p:cTn id="149" dur="1" fill="hold">
                                          <p:stCondLst>
                                            <p:cond delay="0"/>
                                          </p:stCondLst>
                                        </p:cTn>
                                        <p:tgtEl>
                                          <p:spTgt spid="50207"/>
                                        </p:tgtEl>
                                        <p:attrNameLst>
                                          <p:attrName>style.visibility</p:attrName>
                                        </p:attrNameLst>
                                      </p:cBhvr>
                                      <p:to>
                                        <p:strVal val="visible"/>
                                      </p:to>
                                    </p:set>
                                    <p:animEffect transition="in" filter="blinds(horizontal)">
                                      <p:cBhvr>
                                        <p:cTn id="150" dur="500"/>
                                        <p:tgtEl>
                                          <p:spTgt spid="50207"/>
                                        </p:tgtEl>
                                      </p:cBhvr>
                                    </p:animEffect>
                                  </p:childTnLst>
                                </p:cTn>
                              </p:par>
                            </p:childTnLst>
                          </p:cTn>
                        </p:par>
                      </p:childTnLst>
                    </p:cTn>
                  </p:par>
                  <p:par>
                    <p:cTn id="151" fill="hold">
                      <p:stCondLst>
                        <p:cond delay="indefinite"/>
                      </p:stCondLst>
                      <p:childTnLst>
                        <p:par>
                          <p:cTn id="152" fill="hold">
                            <p:stCondLst>
                              <p:cond delay="0"/>
                            </p:stCondLst>
                            <p:childTnLst>
                              <p:par>
                                <p:cTn id="153" presetID="3" presetClass="entr" presetSubtype="10" fill="hold" grpId="0" nodeType="clickEffect">
                                  <p:stCondLst>
                                    <p:cond delay="0"/>
                                  </p:stCondLst>
                                  <p:childTnLst>
                                    <p:set>
                                      <p:cBhvr>
                                        <p:cTn id="154" dur="1" fill="hold">
                                          <p:stCondLst>
                                            <p:cond delay="0"/>
                                          </p:stCondLst>
                                        </p:cTn>
                                        <p:tgtEl>
                                          <p:spTgt spid="50209"/>
                                        </p:tgtEl>
                                        <p:attrNameLst>
                                          <p:attrName>style.visibility</p:attrName>
                                        </p:attrNameLst>
                                      </p:cBhvr>
                                      <p:to>
                                        <p:strVal val="visible"/>
                                      </p:to>
                                    </p:set>
                                    <p:animEffect transition="in" filter="blinds(horizontal)">
                                      <p:cBhvr>
                                        <p:cTn id="155" dur="500"/>
                                        <p:tgtEl>
                                          <p:spTgt spid="50209"/>
                                        </p:tgtEl>
                                      </p:cBhvr>
                                    </p:animEffect>
                                  </p:childTnLst>
                                </p:cTn>
                              </p:par>
                            </p:childTnLst>
                          </p:cTn>
                        </p:par>
                      </p:childTnLst>
                    </p:cTn>
                  </p:par>
                  <p:par>
                    <p:cTn id="156" fill="hold">
                      <p:stCondLst>
                        <p:cond delay="indefinite"/>
                      </p:stCondLst>
                      <p:childTnLst>
                        <p:par>
                          <p:cTn id="157" fill="hold">
                            <p:stCondLst>
                              <p:cond delay="0"/>
                            </p:stCondLst>
                            <p:childTnLst>
                              <p:par>
                                <p:cTn id="158" presetID="3" presetClass="entr" presetSubtype="10" fill="hold" grpId="0" nodeType="clickEffect">
                                  <p:stCondLst>
                                    <p:cond delay="0"/>
                                  </p:stCondLst>
                                  <p:childTnLst>
                                    <p:set>
                                      <p:cBhvr>
                                        <p:cTn id="159" dur="1" fill="hold">
                                          <p:stCondLst>
                                            <p:cond delay="0"/>
                                          </p:stCondLst>
                                        </p:cTn>
                                        <p:tgtEl>
                                          <p:spTgt spid="50208"/>
                                        </p:tgtEl>
                                        <p:attrNameLst>
                                          <p:attrName>style.visibility</p:attrName>
                                        </p:attrNameLst>
                                      </p:cBhvr>
                                      <p:to>
                                        <p:strVal val="visible"/>
                                      </p:to>
                                    </p:set>
                                    <p:animEffect transition="in" filter="blinds(horizontal)">
                                      <p:cBhvr>
                                        <p:cTn id="160" dur="500"/>
                                        <p:tgtEl>
                                          <p:spTgt spid="50208"/>
                                        </p:tgtEl>
                                      </p:cBhvr>
                                    </p:animEffect>
                                  </p:childTnLst>
                                </p:cTn>
                              </p:par>
                            </p:childTnLst>
                          </p:cTn>
                        </p:par>
                      </p:childTnLst>
                    </p:cTn>
                  </p:par>
                </p:childTnLst>
              </p:cTn>
              <p:nextCondLst>
                <p:cond evt="onClick" delay="0">
                  <p:tgtEl>
                    <p:spTgt spid="50192"/>
                  </p:tgtEl>
                </p:cond>
              </p:nextCondLst>
            </p:seq>
          </p:childTnLst>
        </p:cTn>
      </p:par>
    </p:tnLst>
    <p:bldLst>
      <p:bldP spid="50179" grpId="0" animBg="1"/>
      <p:bldP spid="50180" grpId="0" animBg="1"/>
      <p:bldP spid="50181" grpId="0" animBg="1"/>
      <p:bldP spid="50182" grpId="0" animBg="1"/>
      <p:bldP spid="50183" grpId="0" animBg="1"/>
      <p:bldP spid="50184" grpId="0" animBg="1"/>
      <p:bldP spid="50185" grpId="0" animBg="1"/>
      <p:bldP spid="50186" grpId="0" animBg="1"/>
      <p:bldP spid="50187" grpId="0" animBg="1"/>
      <p:bldP spid="50193" grpId="0" animBg="1"/>
      <p:bldP spid="50193" grpId="1" animBg="1"/>
      <p:bldP spid="50194" grpId="0" animBg="1"/>
      <p:bldP spid="50194" grpId="1" animBg="1"/>
      <p:bldP spid="50195" grpId="0" animBg="1"/>
      <p:bldP spid="50195" grpId="1" animBg="1"/>
      <p:bldP spid="50196" grpId="0" animBg="1"/>
      <p:bldP spid="50197" grpId="0" animBg="1"/>
      <p:bldP spid="50197" grpId="1" animBg="1"/>
      <p:bldP spid="50198" grpId="0" animBg="1"/>
      <p:bldP spid="50198" grpId="1" animBg="1"/>
      <p:bldP spid="50199" grpId="0" animBg="1"/>
      <p:bldP spid="50199" grpId="1" animBg="1"/>
      <p:bldP spid="50200" grpId="0" animBg="1"/>
      <p:bldP spid="50201" grpId="0" animBg="1"/>
      <p:bldP spid="50202" grpId="0" animBg="1"/>
      <p:bldP spid="50203" grpId="0" animBg="1"/>
      <p:bldP spid="50204" grpId="0" animBg="1"/>
      <p:bldP spid="50205" grpId="0" animBg="1"/>
      <p:bldP spid="50206" grpId="0" animBg="1"/>
      <p:bldP spid="50207" grpId="0" animBg="1"/>
      <p:bldP spid="50208" grpId="0" animBg="1"/>
      <p:bldP spid="5020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Oval 4"/>
          <p:cNvSpPr>
            <a:spLocks noChangeArrowheads="1"/>
          </p:cNvSpPr>
          <p:nvPr/>
        </p:nvSpPr>
        <p:spPr bwMode="auto">
          <a:xfrm>
            <a:off x="1676400" y="1447800"/>
            <a:ext cx="5638800" cy="1676400"/>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marL="342900" indent="-342900" algn="ctr">
              <a:spcBef>
                <a:spcPct val="50000"/>
              </a:spcBef>
              <a:buFontTx/>
              <a:buAutoNum type="arabicPeriod"/>
            </a:pPr>
            <a:r>
              <a:rPr lang="en-US" sz="2800" b="1"/>
              <a:t>Why does Nick think </a:t>
            </a:r>
          </a:p>
          <a:p>
            <a:pPr marL="342900" indent="-342900" algn="ctr">
              <a:spcBef>
                <a:spcPct val="50000"/>
              </a:spcBef>
            </a:pPr>
            <a:r>
              <a:rPr lang="en-US" sz="2800" b="1"/>
              <a:t>his father’s hobby is unusual?</a:t>
            </a:r>
          </a:p>
          <a:p>
            <a:pPr marL="342900" indent="-342900" algn="ctr"/>
            <a:endParaRPr lang="en-US"/>
          </a:p>
        </p:txBody>
      </p:sp>
      <p:sp>
        <p:nvSpPr>
          <p:cNvPr id="51205" name="Rectangle 5"/>
          <p:cNvSpPr>
            <a:spLocks noChangeArrowheads="1"/>
          </p:cNvSpPr>
          <p:nvPr/>
        </p:nvSpPr>
        <p:spPr bwMode="auto">
          <a:xfrm>
            <a:off x="609600" y="3962400"/>
            <a:ext cx="8153400" cy="16002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r>
              <a:rPr lang="en-US" sz="2800"/>
              <a:t>Because eggshells are very fragile </a:t>
            </a:r>
          </a:p>
          <a:p>
            <a:pPr algn="ctr"/>
            <a:r>
              <a:rPr lang="en-US" sz="2800"/>
              <a:t>and his father can make  beautiful pieces of </a:t>
            </a:r>
          </a:p>
          <a:p>
            <a:pPr algn="ctr"/>
            <a:r>
              <a:rPr lang="en-US" sz="2800"/>
              <a:t>art from them</a:t>
            </a:r>
          </a:p>
        </p:txBody>
      </p:sp>
      <p:sp>
        <p:nvSpPr>
          <p:cNvPr id="51206" name="AutoShape 6">
            <a:hlinkClick r:id="rId2" action="ppaction://hlinksldjump"/>
          </p:cNvPr>
          <p:cNvSpPr>
            <a:spLocks noChangeArrowheads="1"/>
          </p:cNvSpPr>
          <p:nvPr/>
        </p:nvSpPr>
        <p:spPr bwMode="auto">
          <a:xfrm rot="10800000" flipH="1">
            <a:off x="7162800" y="5486400"/>
            <a:ext cx="1600200" cy="1066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folHlink"/>
          </a:solidFill>
          <a:ln w="9525">
            <a:solidFill>
              <a:schemeClr val="tx1"/>
            </a:solidFill>
            <a:miter lim="800000"/>
            <a:headEnd/>
            <a:tailEnd/>
          </a:ln>
          <a:effectLst/>
        </p:spPr>
        <p:txBody>
          <a:bodyPr rot="10800000" wrap="none" anchor="ctr"/>
          <a:lstStyle/>
          <a:p>
            <a:pPr algn="ctr" eaLnBrk="1" hangingPunct="1"/>
            <a:r>
              <a:rPr lang="en-US" dirty="0">
                <a:latin typeface="Arial" charset="0"/>
                <a:hlinkClick r:id="rId3" action="ppaction://hlinksldjump"/>
              </a:rPr>
              <a:t>TIẾP</a:t>
            </a:r>
            <a:endParaRPr lang="en-US" dirty="0">
              <a:latin typeface="Arial" charset="0"/>
            </a:endParaRPr>
          </a:p>
        </p:txBody>
      </p:sp>
      <p:sp>
        <p:nvSpPr>
          <p:cNvPr id="5" name="Flowchart: Process 4"/>
          <p:cNvSpPr/>
          <p:nvPr/>
        </p:nvSpPr>
        <p:spPr>
          <a:xfrm>
            <a:off x="152400" y="152400"/>
            <a:ext cx="8839200" cy="6553200"/>
          </a:xfrm>
          <a:prstGeom prst="flowChartProcess">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1205"/>
                                        </p:tgtEl>
                                        <p:attrNameLst>
                                          <p:attrName>style.visibility</p:attrName>
                                        </p:attrNameLst>
                                      </p:cBhvr>
                                      <p:to>
                                        <p:strVal val="visible"/>
                                      </p:to>
                                    </p:set>
                                    <p:anim calcmode="discrete" valueType="clr">
                                      <p:cBhvr override="childStyle">
                                        <p:cTn id="7" dur="80"/>
                                        <p:tgtEl>
                                          <p:spTgt spid="5120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205"/>
                                        </p:tgtEl>
                                        <p:attrNameLst>
                                          <p:attrName>fillcolor</p:attrName>
                                        </p:attrNameLst>
                                      </p:cBhvr>
                                      <p:tavLst>
                                        <p:tav tm="0">
                                          <p:val>
                                            <p:clrVal>
                                              <a:schemeClr val="accent2"/>
                                            </p:clrVal>
                                          </p:val>
                                        </p:tav>
                                        <p:tav tm="50000">
                                          <p:val>
                                            <p:clrVal>
                                              <a:schemeClr val="hlink"/>
                                            </p:clrVal>
                                          </p:val>
                                        </p:tav>
                                      </p:tavLst>
                                    </p:anim>
                                    <p:set>
                                      <p:cBhvr>
                                        <p:cTn id="9" dur="80"/>
                                        <p:tgtEl>
                                          <p:spTgt spid="5120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Oval 4"/>
          <p:cNvSpPr>
            <a:spLocks noChangeArrowheads="1"/>
          </p:cNvSpPr>
          <p:nvPr/>
        </p:nvSpPr>
        <p:spPr bwMode="auto">
          <a:xfrm>
            <a:off x="685800" y="1219200"/>
            <a:ext cx="7543800" cy="1828800"/>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marL="342900" indent="-342900" algn="ctr"/>
            <a:r>
              <a:rPr lang="en-US" sz="2400" b="1"/>
              <a:t>2. Where did his father see the</a:t>
            </a:r>
          </a:p>
          <a:p>
            <a:pPr marL="342900" indent="-342900" algn="ctr"/>
            <a:r>
              <a:rPr lang="en-US" sz="2400" b="1"/>
              <a:t> carved eggshells       </a:t>
            </a:r>
          </a:p>
          <a:p>
            <a:pPr marL="342900" indent="-342900" algn="ctr"/>
            <a:r>
              <a:rPr lang="en-US" sz="2400" b="1"/>
              <a:t>for the first time?</a:t>
            </a:r>
          </a:p>
          <a:p>
            <a:pPr marL="342900" indent="-342900" algn="ctr"/>
            <a:endParaRPr lang="en-US" b="1"/>
          </a:p>
        </p:txBody>
      </p:sp>
      <p:sp>
        <p:nvSpPr>
          <p:cNvPr id="52229" name="Rectangle 5"/>
          <p:cNvSpPr>
            <a:spLocks noChangeArrowheads="1"/>
          </p:cNvSpPr>
          <p:nvPr/>
        </p:nvSpPr>
        <p:spPr bwMode="auto">
          <a:xfrm>
            <a:off x="457200" y="4114800"/>
            <a:ext cx="8153400" cy="13716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r>
              <a:rPr lang="en-US" sz="2800" dirty="0" smtClean="0"/>
              <a:t>In </a:t>
            </a:r>
            <a:r>
              <a:rPr lang="en-US" sz="2800" dirty="0"/>
              <a:t>an art gallery in the </a:t>
            </a:r>
            <a:r>
              <a:rPr lang="en-US" sz="2800" dirty="0" smtClean="0"/>
              <a:t>USA.</a:t>
            </a:r>
            <a:endParaRPr lang="en-US" sz="2800" dirty="0"/>
          </a:p>
        </p:txBody>
      </p:sp>
      <p:sp>
        <p:nvSpPr>
          <p:cNvPr id="52230" name="AutoShape 6">
            <a:hlinkClick r:id="rId2" action="ppaction://hlinksldjump"/>
          </p:cNvPr>
          <p:cNvSpPr>
            <a:spLocks noChangeArrowheads="1"/>
          </p:cNvSpPr>
          <p:nvPr/>
        </p:nvSpPr>
        <p:spPr bwMode="auto">
          <a:xfrm rot="10800000" flipH="1">
            <a:off x="7391400" y="5638800"/>
            <a:ext cx="1143000" cy="762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folHlink"/>
          </a:solidFill>
          <a:ln w="9525">
            <a:solidFill>
              <a:schemeClr val="tx1"/>
            </a:solidFill>
            <a:miter lim="800000"/>
            <a:headEnd/>
            <a:tailEnd/>
          </a:ln>
          <a:effectLst/>
        </p:spPr>
        <p:txBody>
          <a:bodyPr rot="10800000" wrap="none" anchor="ctr"/>
          <a:lstStyle/>
          <a:p>
            <a:pPr algn="ctr" eaLnBrk="1" hangingPunct="1"/>
            <a:r>
              <a:rPr lang="en-US">
                <a:latin typeface="Arial" charset="0"/>
                <a:hlinkClick r:id="rId3" action="ppaction://hlinksldjump"/>
              </a:rPr>
              <a:t>TIẾP</a:t>
            </a:r>
            <a:endParaRPr lang="en-US">
              <a:latin typeface="Arial" charset="0"/>
            </a:endParaRPr>
          </a:p>
        </p:txBody>
      </p:sp>
      <p:sp>
        <p:nvSpPr>
          <p:cNvPr id="5" name="Flowchart: Process 4"/>
          <p:cNvSpPr/>
          <p:nvPr/>
        </p:nvSpPr>
        <p:spPr>
          <a:xfrm>
            <a:off x="152400" y="152400"/>
            <a:ext cx="8839200" cy="6553200"/>
          </a:xfrm>
          <a:prstGeom prst="flowChartProcess">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 name="AutoShape 6">
            <a:hlinkClick r:id="rId2" action="ppaction://hlinksldjump"/>
          </p:cNvPr>
          <p:cNvSpPr>
            <a:spLocks noChangeArrowheads="1"/>
          </p:cNvSpPr>
          <p:nvPr/>
        </p:nvSpPr>
        <p:spPr bwMode="auto">
          <a:xfrm rot="10800000" flipH="1">
            <a:off x="7162800" y="5486400"/>
            <a:ext cx="1600200" cy="1066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folHlink"/>
          </a:solidFill>
          <a:ln w="9525">
            <a:solidFill>
              <a:schemeClr val="tx1"/>
            </a:solidFill>
            <a:miter lim="800000"/>
            <a:headEnd/>
            <a:tailEnd/>
          </a:ln>
          <a:effectLst/>
        </p:spPr>
        <p:txBody>
          <a:bodyPr rot="10800000" wrap="none" anchor="ctr"/>
          <a:lstStyle/>
          <a:p>
            <a:pPr algn="ctr" eaLnBrk="1" hangingPunct="1"/>
            <a:r>
              <a:rPr lang="en-US" dirty="0">
                <a:latin typeface="Arial" charset="0"/>
                <a:hlinkClick r:id="rId4" action="ppaction://hlinksldjump"/>
              </a:rPr>
              <a:t>TIẾP</a:t>
            </a:r>
            <a:endParaRPr lang="en-US"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2229"/>
                                        </p:tgtEl>
                                        <p:attrNameLst>
                                          <p:attrName>style.visibility</p:attrName>
                                        </p:attrNameLst>
                                      </p:cBhvr>
                                      <p:to>
                                        <p:strVal val="visible"/>
                                      </p:to>
                                    </p:set>
                                    <p:anim calcmode="discrete" valueType="clr">
                                      <p:cBhvr override="childStyle">
                                        <p:cTn id="7" dur="80"/>
                                        <p:tgtEl>
                                          <p:spTgt spid="5222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2229"/>
                                        </p:tgtEl>
                                        <p:attrNameLst>
                                          <p:attrName>fillcolor</p:attrName>
                                        </p:attrNameLst>
                                      </p:cBhvr>
                                      <p:tavLst>
                                        <p:tav tm="0">
                                          <p:val>
                                            <p:clrVal>
                                              <a:schemeClr val="accent2"/>
                                            </p:clrVal>
                                          </p:val>
                                        </p:tav>
                                        <p:tav tm="50000">
                                          <p:val>
                                            <p:clrVal>
                                              <a:schemeClr val="hlink"/>
                                            </p:clrVal>
                                          </p:val>
                                        </p:tav>
                                      </p:tavLst>
                                    </p:anim>
                                    <p:set>
                                      <p:cBhvr>
                                        <p:cTn id="9" dur="80"/>
                                        <p:tgtEl>
                                          <p:spTgt spid="522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Oval 4"/>
          <p:cNvSpPr>
            <a:spLocks noChangeArrowheads="1"/>
          </p:cNvSpPr>
          <p:nvPr/>
        </p:nvSpPr>
        <p:spPr bwMode="auto">
          <a:xfrm>
            <a:off x="685800" y="1295400"/>
            <a:ext cx="7772400" cy="1295400"/>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en-US" sz="2800" dirty="0"/>
              <a:t>3. How do some people find this </a:t>
            </a:r>
            <a:r>
              <a:rPr lang="en-US" sz="2800" dirty="0" smtClean="0"/>
              <a:t>hobby ?</a:t>
            </a:r>
            <a:endParaRPr lang="en-US" dirty="0"/>
          </a:p>
        </p:txBody>
      </p:sp>
      <p:sp>
        <p:nvSpPr>
          <p:cNvPr id="53253" name="Rectangle 5"/>
          <p:cNvSpPr>
            <a:spLocks noChangeArrowheads="1"/>
          </p:cNvSpPr>
          <p:nvPr/>
        </p:nvSpPr>
        <p:spPr bwMode="auto">
          <a:xfrm>
            <a:off x="838200" y="3962400"/>
            <a:ext cx="6858000" cy="13716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r>
              <a:rPr lang="en-US" sz="3200" dirty="0"/>
              <a:t>They find it difficult and </a:t>
            </a:r>
            <a:r>
              <a:rPr lang="en-US" sz="3200" dirty="0" smtClean="0"/>
              <a:t>boring.</a:t>
            </a:r>
            <a:endParaRPr lang="en-US" sz="3200" dirty="0"/>
          </a:p>
        </p:txBody>
      </p:sp>
      <p:sp>
        <p:nvSpPr>
          <p:cNvPr id="53254" name="AutoShape 6">
            <a:hlinkClick r:id="rId2" action="ppaction://hlinksldjump"/>
          </p:cNvPr>
          <p:cNvSpPr>
            <a:spLocks noChangeArrowheads="1"/>
          </p:cNvSpPr>
          <p:nvPr/>
        </p:nvSpPr>
        <p:spPr bwMode="auto">
          <a:xfrm rot="10800000" flipH="1">
            <a:off x="7391400" y="5638800"/>
            <a:ext cx="1143000" cy="762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folHlink"/>
          </a:solidFill>
          <a:ln w="9525">
            <a:solidFill>
              <a:schemeClr val="tx1"/>
            </a:solidFill>
            <a:miter lim="800000"/>
            <a:headEnd/>
            <a:tailEnd/>
          </a:ln>
          <a:effectLst/>
        </p:spPr>
        <p:txBody>
          <a:bodyPr rot="10800000" wrap="none" anchor="ctr"/>
          <a:lstStyle/>
          <a:p>
            <a:pPr algn="ctr" eaLnBrk="1" hangingPunct="1"/>
            <a:r>
              <a:rPr lang="en-US">
                <a:latin typeface="Arial" charset="0"/>
                <a:hlinkClick r:id="rId3" action="ppaction://hlinksldjump"/>
              </a:rPr>
              <a:t>TIẾP</a:t>
            </a:r>
            <a:endParaRPr lang="en-US">
              <a:latin typeface="Arial" charset="0"/>
            </a:endParaRPr>
          </a:p>
        </p:txBody>
      </p:sp>
      <p:sp>
        <p:nvSpPr>
          <p:cNvPr id="5" name="Flowchart: Process 4"/>
          <p:cNvSpPr/>
          <p:nvPr/>
        </p:nvSpPr>
        <p:spPr>
          <a:xfrm>
            <a:off x="152400" y="152400"/>
            <a:ext cx="8839200" cy="6553200"/>
          </a:xfrm>
          <a:prstGeom prst="flowChartProcess">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 name="AutoShape 6">
            <a:hlinkClick r:id="rId2" action="ppaction://hlinksldjump"/>
          </p:cNvPr>
          <p:cNvSpPr>
            <a:spLocks noChangeArrowheads="1"/>
          </p:cNvSpPr>
          <p:nvPr/>
        </p:nvSpPr>
        <p:spPr bwMode="auto">
          <a:xfrm rot="10800000" flipH="1">
            <a:off x="7162800" y="5486400"/>
            <a:ext cx="1600200" cy="1066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folHlink"/>
          </a:solidFill>
          <a:ln w="9525">
            <a:solidFill>
              <a:schemeClr val="tx1"/>
            </a:solidFill>
            <a:miter lim="800000"/>
            <a:headEnd/>
            <a:tailEnd/>
          </a:ln>
          <a:effectLst/>
        </p:spPr>
        <p:txBody>
          <a:bodyPr rot="10800000" wrap="none" anchor="ctr"/>
          <a:lstStyle/>
          <a:p>
            <a:pPr algn="ctr" eaLnBrk="1" hangingPunct="1"/>
            <a:r>
              <a:rPr lang="en-US" dirty="0">
                <a:latin typeface="Arial" charset="0"/>
                <a:hlinkClick r:id="rId4" action="ppaction://hlinksldjump"/>
              </a:rPr>
              <a:t>TIẾP</a:t>
            </a:r>
            <a:endParaRPr lang="en-US"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3253"/>
                                        </p:tgtEl>
                                        <p:attrNameLst>
                                          <p:attrName>style.visibility</p:attrName>
                                        </p:attrNameLst>
                                      </p:cBhvr>
                                      <p:to>
                                        <p:strVal val="visible"/>
                                      </p:to>
                                    </p:set>
                                    <p:anim calcmode="discrete" valueType="clr">
                                      <p:cBhvr override="childStyle">
                                        <p:cTn id="7" dur="80"/>
                                        <p:tgtEl>
                                          <p:spTgt spid="5325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3253"/>
                                        </p:tgtEl>
                                        <p:attrNameLst>
                                          <p:attrName>fillcolor</p:attrName>
                                        </p:attrNameLst>
                                      </p:cBhvr>
                                      <p:tavLst>
                                        <p:tav tm="0">
                                          <p:val>
                                            <p:clrVal>
                                              <a:schemeClr val="accent2"/>
                                            </p:clrVal>
                                          </p:val>
                                        </p:tav>
                                        <p:tav tm="50000">
                                          <p:val>
                                            <p:clrVal>
                                              <a:schemeClr val="hlink"/>
                                            </p:clrVal>
                                          </p:val>
                                        </p:tav>
                                      </p:tavLst>
                                    </p:anim>
                                    <p:set>
                                      <p:cBhvr>
                                        <p:cTn id="9" dur="80"/>
                                        <p:tgtEl>
                                          <p:spTgt spid="5325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Oval 4"/>
          <p:cNvSpPr>
            <a:spLocks noChangeArrowheads="1"/>
          </p:cNvSpPr>
          <p:nvPr/>
        </p:nvSpPr>
        <p:spPr bwMode="auto">
          <a:xfrm>
            <a:off x="1676400" y="1143000"/>
            <a:ext cx="5638800" cy="1752600"/>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en-US" sz="2800" b="1" dirty="0"/>
              <a:t>4. Does Nick like his</a:t>
            </a:r>
          </a:p>
          <a:p>
            <a:pPr algn="ctr"/>
            <a:r>
              <a:rPr lang="en-US" sz="2800" b="1" dirty="0"/>
              <a:t> father’s hobby? </a:t>
            </a:r>
          </a:p>
        </p:txBody>
      </p:sp>
      <p:sp>
        <p:nvSpPr>
          <p:cNvPr id="54277" name="Rectangle 5"/>
          <p:cNvSpPr>
            <a:spLocks noChangeArrowheads="1"/>
          </p:cNvSpPr>
          <p:nvPr/>
        </p:nvSpPr>
        <p:spPr bwMode="auto">
          <a:xfrm>
            <a:off x="914400" y="3733800"/>
            <a:ext cx="7696200" cy="16764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r>
              <a:rPr lang="en-US" sz="2800" dirty="0"/>
              <a:t>Yes, he does. </a:t>
            </a:r>
          </a:p>
        </p:txBody>
      </p:sp>
      <p:sp>
        <p:nvSpPr>
          <p:cNvPr id="54278" name="AutoShape 6">
            <a:hlinkClick r:id="rId2" action="ppaction://hlinksldjump"/>
          </p:cNvPr>
          <p:cNvSpPr>
            <a:spLocks noChangeArrowheads="1"/>
          </p:cNvSpPr>
          <p:nvPr/>
        </p:nvSpPr>
        <p:spPr bwMode="auto">
          <a:xfrm rot="10800000" flipH="1">
            <a:off x="7391400" y="5638800"/>
            <a:ext cx="1143000" cy="762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folHlink"/>
          </a:solidFill>
          <a:ln w="9525">
            <a:solidFill>
              <a:schemeClr val="tx1"/>
            </a:solidFill>
            <a:miter lim="800000"/>
            <a:headEnd/>
            <a:tailEnd/>
          </a:ln>
          <a:effectLst/>
        </p:spPr>
        <p:txBody>
          <a:bodyPr rot="10800000" wrap="none" anchor="ctr"/>
          <a:lstStyle/>
          <a:p>
            <a:pPr algn="ctr" eaLnBrk="1" hangingPunct="1"/>
            <a:r>
              <a:rPr lang="en-US">
                <a:latin typeface="Arial" charset="0"/>
                <a:hlinkClick r:id="rId3" action="ppaction://hlinksldjump"/>
              </a:rPr>
              <a:t>TIẾP</a:t>
            </a:r>
            <a:endParaRPr lang="en-US">
              <a:latin typeface="Arial" charset="0"/>
            </a:endParaRPr>
          </a:p>
        </p:txBody>
      </p:sp>
      <p:sp>
        <p:nvSpPr>
          <p:cNvPr id="5" name="Flowchart: Process 4"/>
          <p:cNvSpPr/>
          <p:nvPr/>
        </p:nvSpPr>
        <p:spPr>
          <a:xfrm>
            <a:off x="152400" y="152400"/>
            <a:ext cx="8839200" cy="6553200"/>
          </a:xfrm>
          <a:prstGeom prst="flowChartProcess">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 name="AutoShape 6">
            <a:hlinkClick r:id="rId2" action="ppaction://hlinksldjump"/>
          </p:cNvPr>
          <p:cNvSpPr>
            <a:spLocks noChangeArrowheads="1"/>
          </p:cNvSpPr>
          <p:nvPr/>
        </p:nvSpPr>
        <p:spPr bwMode="auto">
          <a:xfrm rot="10800000" flipH="1">
            <a:off x="7162800" y="5486400"/>
            <a:ext cx="1600200" cy="1066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folHlink"/>
          </a:solidFill>
          <a:ln w="9525">
            <a:solidFill>
              <a:schemeClr val="tx1"/>
            </a:solidFill>
            <a:miter lim="800000"/>
            <a:headEnd/>
            <a:tailEnd/>
          </a:ln>
          <a:effectLst/>
        </p:spPr>
        <p:txBody>
          <a:bodyPr rot="10800000" wrap="none" anchor="ctr"/>
          <a:lstStyle/>
          <a:p>
            <a:pPr algn="ctr" eaLnBrk="1" hangingPunct="1"/>
            <a:r>
              <a:rPr lang="en-US" dirty="0">
                <a:latin typeface="Arial" charset="0"/>
                <a:hlinkClick r:id="rId4" action="ppaction://hlinksldjump"/>
              </a:rPr>
              <a:t>TIẾP</a:t>
            </a:r>
            <a:endParaRPr lang="en-US"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4277"/>
                                        </p:tgtEl>
                                        <p:attrNameLst>
                                          <p:attrName>style.visibility</p:attrName>
                                        </p:attrNameLst>
                                      </p:cBhvr>
                                      <p:to>
                                        <p:strVal val="visible"/>
                                      </p:to>
                                    </p:set>
                                    <p:anim calcmode="discrete" valueType="clr">
                                      <p:cBhvr override="childStyle">
                                        <p:cTn id="7" dur="80"/>
                                        <p:tgtEl>
                                          <p:spTgt spid="5427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4277"/>
                                        </p:tgtEl>
                                        <p:attrNameLst>
                                          <p:attrName>fillcolor</p:attrName>
                                        </p:attrNameLst>
                                      </p:cBhvr>
                                      <p:tavLst>
                                        <p:tav tm="0">
                                          <p:val>
                                            <p:clrVal>
                                              <a:schemeClr val="accent2"/>
                                            </p:clrVal>
                                          </p:val>
                                        </p:tav>
                                        <p:tav tm="50000">
                                          <p:val>
                                            <p:clrVal>
                                              <a:schemeClr val="hlink"/>
                                            </p:clrVal>
                                          </p:val>
                                        </p:tav>
                                      </p:tavLst>
                                    </p:anim>
                                    <p:set>
                                      <p:cBhvr>
                                        <p:cTn id="9" dur="80"/>
                                        <p:tgtEl>
                                          <p:spTgt spid="5427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Oval 4"/>
          <p:cNvSpPr>
            <a:spLocks noChangeArrowheads="1"/>
          </p:cNvSpPr>
          <p:nvPr/>
        </p:nvSpPr>
        <p:spPr bwMode="auto">
          <a:xfrm>
            <a:off x="1676400" y="1447800"/>
            <a:ext cx="5638800" cy="1676400"/>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en-US" sz="2800" b="1" dirty="0" smtClean="0"/>
              <a:t>5. Why does Nick like his</a:t>
            </a:r>
          </a:p>
          <a:p>
            <a:pPr algn="ctr"/>
            <a:r>
              <a:rPr lang="en-US" sz="2800" b="1" dirty="0" smtClean="0"/>
              <a:t> father’s hobby? </a:t>
            </a:r>
          </a:p>
          <a:p>
            <a:pPr marL="342900" indent="-342900" algn="ctr"/>
            <a:endParaRPr lang="en-US" dirty="0"/>
          </a:p>
        </p:txBody>
      </p:sp>
      <p:sp>
        <p:nvSpPr>
          <p:cNvPr id="51205" name="Rectangle 5"/>
          <p:cNvSpPr>
            <a:spLocks noChangeArrowheads="1"/>
          </p:cNvSpPr>
          <p:nvPr/>
        </p:nvSpPr>
        <p:spPr bwMode="auto">
          <a:xfrm>
            <a:off x="609600" y="3962400"/>
            <a:ext cx="8153400" cy="16002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r>
              <a:rPr lang="en-US" sz="2800" dirty="0" smtClean="0"/>
              <a:t>Because carved eggshells  are unique gifts for</a:t>
            </a:r>
          </a:p>
          <a:p>
            <a:pPr algn="ctr"/>
            <a:r>
              <a:rPr lang="en-US" sz="2800" dirty="0" smtClean="0"/>
              <a:t> family and friends. </a:t>
            </a:r>
            <a:endParaRPr lang="en-US" sz="2800" dirty="0"/>
          </a:p>
        </p:txBody>
      </p:sp>
      <p:sp>
        <p:nvSpPr>
          <p:cNvPr id="51206" name="AutoShape 6">
            <a:hlinkClick r:id="rId2" action="ppaction://hlinksldjump"/>
          </p:cNvPr>
          <p:cNvSpPr>
            <a:spLocks noChangeArrowheads="1"/>
          </p:cNvSpPr>
          <p:nvPr/>
        </p:nvSpPr>
        <p:spPr bwMode="auto">
          <a:xfrm rot="10800000" flipH="1">
            <a:off x="7391400" y="5638800"/>
            <a:ext cx="1143000" cy="762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folHlink"/>
          </a:solidFill>
          <a:ln w="9525">
            <a:solidFill>
              <a:schemeClr val="tx1"/>
            </a:solidFill>
            <a:miter lim="800000"/>
            <a:headEnd/>
            <a:tailEnd/>
          </a:ln>
          <a:effectLst/>
        </p:spPr>
        <p:txBody>
          <a:bodyPr rot="10800000" wrap="none" anchor="ctr"/>
          <a:lstStyle/>
          <a:p>
            <a:pPr algn="ctr" eaLnBrk="1" hangingPunct="1"/>
            <a:r>
              <a:rPr lang="en-US">
                <a:latin typeface="Arial" charset="0"/>
                <a:hlinkClick r:id="rId3" action="ppaction://hlinksldjump"/>
              </a:rPr>
              <a:t>TIẾP</a:t>
            </a:r>
            <a:endParaRPr lang="en-US">
              <a:latin typeface="Arial" charset="0"/>
            </a:endParaRPr>
          </a:p>
        </p:txBody>
      </p:sp>
      <p:sp>
        <p:nvSpPr>
          <p:cNvPr id="5" name="Flowchart: Process 4"/>
          <p:cNvSpPr/>
          <p:nvPr/>
        </p:nvSpPr>
        <p:spPr>
          <a:xfrm>
            <a:off x="152400" y="152400"/>
            <a:ext cx="8839200" cy="6553200"/>
          </a:xfrm>
          <a:prstGeom prst="flowChartProcess">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 name="AutoShape 6">
            <a:hlinkClick r:id="rId2" action="ppaction://hlinksldjump"/>
          </p:cNvPr>
          <p:cNvSpPr>
            <a:spLocks noChangeArrowheads="1"/>
          </p:cNvSpPr>
          <p:nvPr/>
        </p:nvSpPr>
        <p:spPr bwMode="auto">
          <a:xfrm rot="10800000" flipH="1">
            <a:off x="7162800" y="5486400"/>
            <a:ext cx="1600200" cy="1066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folHlink"/>
          </a:solidFill>
          <a:ln w="9525">
            <a:solidFill>
              <a:schemeClr val="tx1"/>
            </a:solidFill>
            <a:miter lim="800000"/>
            <a:headEnd/>
            <a:tailEnd/>
          </a:ln>
          <a:effectLst/>
        </p:spPr>
        <p:txBody>
          <a:bodyPr rot="10800000" wrap="none" anchor="ctr"/>
          <a:lstStyle/>
          <a:p>
            <a:pPr algn="ctr" eaLnBrk="1" hangingPunct="1"/>
            <a:r>
              <a:rPr lang="en-US" dirty="0">
                <a:latin typeface="Arial" charset="0"/>
                <a:hlinkClick r:id="rId4" action="ppaction://hlinksldjump"/>
              </a:rPr>
              <a:t>TIẾP</a:t>
            </a:r>
            <a:endParaRPr lang="en-US"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1205"/>
                                        </p:tgtEl>
                                        <p:attrNameLst>
                                          <p:attrName>style.visibility</p:attrName>
                                        </p:attrNameLst>
                                      </p:cBhvr>
                                      <p:to>
                                        <p:strVal val="visible"/>
                                      </p:to>
                                    </p:set>
                                    <p:anim calcmode="discrete" valueType="clr">
                                      <p:cBhvr override="childStyle">
                                        <p:cTn id="7" dur="80"/>
                                        <p:tgtEl>
                                          <p:spTgt spid="5120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205"/>
                                        </p:tgtEl>
                                        <p:attrNameLst>
                                          <p:attrName>fillcolor</p:attrName>
                                        </p:attrNameLst>
                                      </p:cBhvr>
                                      <p:tavLst>
                                        <p:tav tm="0">
                                          <p:val>
                                            <p:clrVal>
                                              <a:schemeClr val="accent2"/>
                                            </p:clrVal>
                                          </p:val>
                                        </p:tav>
                                        <p:tav tm="50000">
                                          <p:val>
                                            <p:clrVal>
                                              <a:schemeClr val="hlink"/>
                                            </p:clrVal>
                                          </p:val>
                                        </p:tav>
                                      </p:tavLst>
                                    </p:anim>
                                    <p:set>
                                      <p:cBhvr>
                                        <p:cTn id="9" dur="80"/>
                                        <p:tgtEl>
                                          <p:spTgt spid="5120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4006850"/>
            <a:ext cx="2838450" cy="2851150"/>
            <a:chOff x="106" y="2378"/>
            <a:chExt cx="1788" cy="1796"/>
          </a:xfrm>
        </p:grpSpPr>
        <p:pic>
          <p:nvPicPr>
            <p:cNvPr id="5137" name="Picture 3" descr="hoa-day"/>
            <p:cNvPicPr>
              <a:picLocks noChangeAspect="1" noChangeArrowheads="1"/>
            </p:cNvPicPr>
            <p:nvPr/>
          </p:nvPicPr>
          <p:blipFill>
            <a:blip r:embed="rId2"/>
            <a:srcRect/>
            <a:stretch>
              <a:fillRect/>
            </a:stretch>
          </p:blipFill>
          <p:spPr bwMode="auto">
            <a:xfrm>
              <a:off x="106" y="3958"/>
              <a:ext cx="1788" cy="216"/>
            </a:xfrm>
            <a:prstGeom prst="rect">
              <a:avLst/>
            </a:prstGeom>
            <a:noFill/>
            <a:ln w="9525">
              <a:noFill/>
              <a:miter lim="800000"/>
              <a:headEnd/>
              <a:tailEnd/>
            </a:ln>
          </p:spPr>
        </p:pic>
        <p:pic>
          <p:nvPicPr>
            <p:cNvPr id="5138" name="Picture 4" descr="hoa-day"/>
            <p:cNvPicPr>
              <a:picLocks noChangeAspect="1" noChangeArrowheads="1"/>
            </p:cNvPicPr>
            <p:nvPr/>
          </p:nvPicPr>
          <p:blipFill>
            <a:blip r:embed="rId2"/>
            <a:srcRect/>
            <a:stretch>
              <a:fillRect/>
            </a:stretch>
          </p:blipFill>
          <p:spPr bwMode="auto">
            <a:xfrm rot="5400000" flipH="1">
              <a:off x="-677" y="3164"/>
              <a:ext cx="1788" cy="216"/>
            </a:xfrm>
            <a:prstGeom prst="rect">
              <a:avLst/>
            </a:prstGeom>
            <a:noFill/>
            <a:ln w="9525">
              <a:noFill/>
              <a:miter lim="800000"/>
              <a:headEnd/>
              <a:tailEnd/>
            </a:ln>
          </p:spPr>
        </p:pic>
      </p:grpSp>
      <p:grpSp>
        <p:nvGrpSpPr>
          <p:cNvPr id="3" name="Group 5"/>
          <p:cNvGrpSpPr>
            <a:grpSpLocks/>
          </p:cNvGrpSpPr>
          <p:nvPr/>
        </p:nvGrpSpPr>
        <p:grpSpPr bwMode="auto">
          <a:xfrm rot="-5400000">
            <a:off x="6254750" y="3938588"/>
            <a:ext cx="2838450" cy="2851150"/>
            <a:chOff x="106" y="2378"/>
            <a:chExt cx="1788" cy="1796"/>
          </a:xfrm>
        </p:grpSpPr>
        <p:pic>
          <p:nvPicPr>
            <p:cNvPr id="5135" name="Picture 6" descr="hoa-day"/>
            <p:cNvPicPr>
              <a:picLocks noChangeAspect="1" noChangeArrowheads="1"/>
            </p:cNvPicPr>
            <p:nvPr/>
          </p:nvPicPr>
          <p:blipFill>
            <a:blip r:embed="rId2"/>
            <a:srcRect/>
            <a:stretch>
              <a:fillRect/>
            </a:stretch>
          </p:blipFill>
          <p:spPr bwMode="auto">
            <a:xfrm>
              <a:off x="106" y="3958"/>
              <a:ext cx="1788" cy="216"/>
            </a:xfrm>
            <a:prstGeom prst="rect">
              <a:avLst/>
            </a:prstGeom>
            <a:noFill/>
            <a:ln w="9525">
              <a:noFill/>
              <a:miter lim="800000"/>
              <a:headEnd/>
              <a:tailEnd/>
            </a:ln>
          </p:spPr>
        </p:pic>
        <p:pic>
          <p:nvPicPr>
            <p:cNvPr id="5136" name="Picture 7" descr="hoa-day"/>
            <p:cNvPicPr>
              <a:picLocks noChangeAspect="1" noChangeArrowheads="1"/>
            </p:cNvPicPr>
            <p:nvPr/>
          </p:nvPicPr>
          <p:blipFill>
            <a:blip r:embed="rId2"/>
            <a:srcRect/>
            <a:stretch>
              <a:fillRect/>
            </a:stretch>
          </p:blipFill>
          <p:spPr bwMode="auto">
            <a:xfrm rot="5400000" flipH="1">
              <a:off x="-677" y="3164"/>
              <a:ext cx="1788" cy="216"/>
            </a:xfrm>
            <a:prstGeom prst="rect">
              <a:avLst/>
            </a:prstGeom>
            <a:noFill/>
            <a:ln w="9525">
              <a:noFill/>
              <a:miter lim="800000"/>
              <a:headEnd/>
              <a:tailEnd/>
            </a:ln>
          </p:spPr>
        </p:pic>
      </p:grpSp>
      <p:grpSp>
        <p:nvGrpSpPr>
          <p:cNvPr id="4" name="Group 8"/>
          <p:cNvGrpSpPr>
            <a:grpSpLocks/>
          </p:cNvGrpSpPr>
          <p:nvPr/>
        </p:nvGrpSpPr>
        <p:grpSpPr bwMode="auto">
          <a:xfrm rot="5400000" flipV="1">
            <a:off x="6223000" y="69850"/>
            <a:ext cx="2838450" cy="2851150"/>
            <a:chOff x="106" y="2378"/>
            <a:chExt cx="1788" cy="1796"/>
          </a:xfrm>
        </p:grpSpPr>
        <p:pic>
          <p:nvPicPr>
            <p:cNvPr id="5133" name="Picture 9" descr="hoa-day"/>
            <p:cNvPicPr>
              <a:picLocks noChangeAspect="1" noChangeArrowheads="1"/>
            </p:cNvPicPr>
            <p:nvPr/>
          </p:nvPicPr>
          <p:blipFill>
            <a:blip r:embed="rId2"/>
            <a:srcRect/>
            <a:stretch>
              <a:fillRect/>
            </a:stretch>
          </p:blipFill>
          <p:spPr bwMode="auto">
            <a:xfrm>
              <a:off x="106" y="3958"/>
              <a:ext cx="1788" cy="216"/>
            </a:xfrm>
            <a:prstGeom prst="rect">
              <a:avLst/>
            </a:prstGeom>
            <a:noFill/>
            <a:ln w="9525">
              <a:noFill/>
              <a:miter lim="800000"/>
              <a:headEnd/>
              <a:tailEnd/>
            </a:ln>
          </p:spPr>
        </p:pic>
        <p:pic>
          <p:nvPicPr>
            <p:cNvPr id="5134" name="Picture 10" descr="hoa-day"/>
            <p:cNvPicPr>
              <a:picLocks noChangeAspect="1" noChangeArrowheads="1"/>
            </p:cNvPicPr>
            <p:nvPr/>
          </p:nvPicPr>
          <p:blipFill>
            <a:blip r:embed="rId2"/>
            <a:srcRect/>
            <a:stretch>
              <a:fillRect/>
            </a:stretch>
          </p:blipFill>
          <p:spPr bwMode="auto">
            <a:xfrm rot="5400000" flipH="1">
              <a:off x="-677" y="3164"/>
              <a:ext cx="1788" cy="216"/>
            </a:xfrm>
            <a:prstGeom prst="rect">
              <a:avLst/>
            </a:prstGeom>
            <a:noFill/>
            <a:ln w="9525">
              <a:noFill/>
              <a:miter lim="800000"/>
              <a:headEnd/>
              <a:tailEnd/>
            </a:ln>
          </p:spPr>
        </p:pic>
      </p:grpSp>
      <p:grpSp>
        <p:nvGrpSpPr>
          <p:cNvPr id="5" name="Group 11"/>
          <p:cNvGrpSpPr>
            <a:grpSpLocks/>
          </p:cNvGrpSpPr>
          <p:nvPr/>
        </p:nvGrpSpPr>
        <p:grpSpPr bwMode="auto">
          <a:xfrm flipV="1">
            <a:off x="76200" y="76200"/>
            <a:ext cx="2838450" cy="2851150"/>
            <a:chOff x="106" y="2378"/>
            <a:chExt cx="1788" cy="1796"/>
          </a:xfrm>
        </p:grpSpPr>
        <p:pic>
          <p:nvPicPr>
            <p:cNvPr id="5131" name="Picture 12" descr="hoa-day"/>
            <p:cNvPicPr>
              <a:picLocks noChangeAspect="1" noChangeArrowheads="1"/>
            </p:cNvPicPr>
            <p:nvPr/>
          </p:nvPicPr>
          <p:blipFill>
            <a:blip r:embed="rId2"/>
            <a:srcRect/>
            <a:stretch>
              <a:fillRect/>
            </a:stretch>
          </p:blipFill>
          <p:spPr bwMode="auto">
            <a:xfrm>
              <a:off x="106" y="3958"/>
              <a:ext cx="1788" cy="216"/>
            </a:xfrm>
            <a:prstGeom prst="rect">
              <a:avLst/>
            </a:prstGeom>
            <a:noFill/>
            <a:ln w="9525">
              <a:noFill/>
              <a:miter lim="800000"/>
              <a:headEnd/>
              <a:tailEnd/>
            </a:ln>
          </p:spPr>
        </p:pic>
        <p:pic>
          <p:nvPicPr>
            <p:cNvPr id="5132" name="Picture 13" descr="hoa-day"/>
            <p:cNvPicPr>
              <a:picLocks noChangeAspect="1" noChangeArrowheads="1"/>
            </p:cNvPicPr>
            <p:nvPr/>
          </p:nvPicPr>
          <p:blipFill>
            <a:blip r:embed="rId2"/>
            <a:srcRect/>
            <a:stretch>
              <a:fillRect/>
            </a:stretch>
          </p:blipFill>
          <p:spPr bwMode="auto">
            <a:xfrm rot="5400000" flipH="1">
              <a:off x="-677" y="3164"/>
              <a:ext cx="1788" cy="216"/>
            </a:xfrm>
            <a:prstGeom prst="rect">
              <a:avLst/>
            </a:prstGeom>
            <a:noFill/>
            <a:ln w="9525">
              <a:noFill/>
              <a:miter lim="800000"/>
              <a:headEnd/>
              <a:tailEnd/>
            </a:ln>
          </p:spPr>
        </p:pic>
      </p:grpSp>
      <p:pic>
        <p:nvPicPr>
          <p:cNvPr id="5127" name="Picture 17" descr="bunny_thumping_foot_md_clr"/>
          <p:cNvPicPr>
            <a:picLocks noChangeAspect="1" noChangeArrowheads="1" noCrop="1"/>
          </p:cNvPicPr>
          <p:nvPr/>
        </p:nvPicPr>
        <p:blipFill>
          <a:blip r:embed="rId3">
            <a:lum contrast="12000"/>
          </a:blip>
          <a:srcRect/>
          <a:stretch>
            <a:fillRect/>
          </a:stretch>
        </p:blipFill>
        <p:spPr bwMode="auto">
          <a:xfrm>
            <a:off x="609600" y="4572000"/>
            <a:ext cx="1087438" cy="1371600"/>
          </a:xfrm>
          <a:prstGeom prst="rect">
            <a:avLst/>
          </a:prstGeom>
          <a:noFill/>
          <a:ln w="9525">
            <a:noFill/>
            <a:miter lim="800000"/>
            <a:headEnd/>
            <a:tailEnd/>
          </a:ln>
        </p:spPr>
      </p:pic>
      <p:pic>
        <p:nvPicPr>
          <p:cNvPr id="5128" name="Picture 18" descr="bunny_thumping_foot_md_clr"/>
          <p:cNvPicPr>
            <a:picLocks noChangeAspect="1" noChangeArrowheads="1" noCrop="1"/>
          </p:cNvPicPr>
          <p:nvPr/>
        </p:nvPicPr>
        <p:blipFill>
          <a:blip r:embed="rId3">
            <a:lum contrast="12000"/>
          </a:blip>
          <a:srcRect/>
          <a:stretch>
            <a:fillRect/>
          </a:stretch>
        </p:blipFill>
        <p:spPr bwMode="auto">
          <a:xfrm>
            <a:off x="4114800" y="5257800"/>
            <a:ext cx="1087438" cy="1371600"/>
          </a:xfrm>
          <a:prstGeom prst="rect">
            <a:avLst/>
          </a:prstGeom>
          <a:noFill/>
          <a:ln w="9525">
            <a:noFill/>
            <a:miter lim="800000"/>
            <a:headEnd/>
            <a:tailEnd/>
          </a:ln>
        </p:spPr>
      </p:pic>
      <p:pic>
        <p:nvPicPr>
          <p:cNvPr id="5129" name="Picture 19" descr="bunny_thumping_foot_md_clr"/>
          <p:cNvPicPr>
            <a:picLocks noChangeAspect="1" noChangeArrowheads="1" noCrop="1"/>
          </p:cNvPicPr>
          <p:nvPr/>
        </p:nvPicPr>
        <p:blipFill>
          <a:blip r:embed="rId3">
            <a:lum contrast="12000"/>
          </a:blip>
          <a:srcRect/>
          <a:stretch>
            <a:fillRect/>
          </a:stretch>
        </p:blipFill>
        <p:spPr bwMode="auto">
          <a:xfrm>
            <a:off x="7239000" y="4572000"/>
            <a:ext cx="1087438" cy="1371600"/>
          </a:xfrm>
          <a:prstGeom prst="rect">
            <a:avLst/>
          </a:prstGeom>
          <a:noFill/>
          <a:ln w="9525">
            <a:noFill/>
            <a:miter lim="800000"/>
            <a:headEnd/>
            <a:tailEnd/>
          </a:ln>
        </p:spPr>
      </p:pic>
      <p:pic>
        <p:nvPicPr>
          <p:cNvPr id="5130" name="Picture 20" descr="success"/>
          <p:cNvPicPr>
            <a:picLocks noChangeAspect="1" noChangeArrowheads="1"/>
          </p:cNvPicPr>
          <p:nvPr/>
        </p:nvPicPr>
        <p:blipFill>
          <a:blip r:embed="rId4"/>
          <a:srcRect/>
          <a:stretch>
            <a:fillRect/>
          </a:stretch>
        </p:blipFill>
        <p:spPr bwMode="auto">
          <a:xfrm>
            <a:off x="2590800" y="2286000"/>
            <a:ext cx="3581400" cy="3048000"/>
          </a:xfrm>
          <a:prstGeom prst="rect">
            <a:avLst/>
          </a:prstGeom>
          <a:noFill/>
          <a:ln w="9525">
            <a:noFill/>
            <a:miter lim="800000"/>
            <a:headEnd/>
            <a:tailEnd/>
          </a:ln>
        </p:spPr>
      </p:pic>
      <p:sp>
        <p:nvSpPr>
          <p:cNvPr id="19" name="AutoShape 5">
            <a:hlinkClick r:id="rId5" action="ppaction://hlinksldjump"/>
          </p:cNvPr>
          <p:cNvSpPr>
            <a:spLocks noChangeArrowheads="1"/>
          </p:cNvSpPr>
          <p:nvPr/>
        </p:nvSpPr>
        <p:spPr bwMode="auto">
          <a:xfrm rot="10800000" flipH="1">
            <a:off x="7391400" y="5638800"/>
            <a:ext cx="1143000" cy="762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folHlink"/>
          </a:solidFill>
          <a:ln w="9525">
            <a:solidFill>
              <a:schemeClr val="tx1"/>
            </a:solidFill>
            <a:miter lim="800000"/>
            <a:headEnd/>
            <a:tailEnd/>
          </a:ln>
          <a:effectLst/>
        </p:spPr>
        <p:txBody>
          <a:bodyPr rot="10800000" wrap="none" anchor="ctr"/>
          <a:lstStyle/>
          <a:p>
            <a:pPr algn="ctr" eaLnBrk="1" hangingPunct="1"/>
            <a:r>
              <a:rPr lang="en-US" dirty="0">
                <a:latin typeface="Arial" charset="0"/>
                <a:hlinkClick r:id="rId6" action="ppaction://hlinksldjump"/>
              </a:rPr>
              <a:t>TIẾP</a:t>
            </a:r>
            <a:endParaRPr lang="en-US" dirty="0">
              <a:latin typeface="Arial" charset="0"/>
            </a:endParaRPr>
          </a:p>
        </p:txBody>
      </p:sp>
      <p:sp>
        <p:nvSpPr>
          <p:cNvPr id="20" name="WordArt 4" descr="White marble"/>
          <p:cNvSpPr>
            <a:spLocks noChangeArrowheads="1" noChangeShapeType="1" noTextEdit="1"/>
          </p:cNvSpPr>
          <p:nvPr/>
        </p:nvSpPr>
        <p:spPr bwMode="auto">
          <a:xfrm>
            <a:off x="1295400" y="1066800"/>
            <a:ext cx="6705600" cy="15621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3600" kern="10" dirty="0">
                <a:ln w="9525">
                  <a:round/>
                  <a:headEnd/>
                  <a:tailEnd/>
                </a:ln>
                <a:blipFill dpi="0" rotWithShape="0">
                  <a:blip r:embed="rId7"/>
                  <a:srcRect/>
                  <a:tile tx="0" ty="0" sx="100000" sy="100000" flip="none" algn="tl"/>
                </a:blipFill>
                <a:latin typeface="Arial Black"/>
              </a:rPr>
              <a:t>Lucky number</a:t>
            </a:r>
          </a:p>
        </p:txBody>
      </p:sp>
      <p:sp>
        <p:nvSpPr>
          <p:cNvPr id="21" name="Flowchart: Process 20"/>
          <p:cNvSpPr/>
          <p:nvPr/>
        </p:nvSpPr>
        <p:spPr>
          <a:xfrm>
            <a:off x="152400" y="152400"/>
            <a:ext cx="8839200" cy="6553200"/>
          </a:xfrm>
          <a:prstGeom prst="flowChartProcess">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2" name="AutoShape 6">
            <a:hlinkClick r:id="rId5" action="ppaction://hlinksldjump"/>
          </p:cNvPr>
          <p:cNvSpPr>
            <a:spLocks noChangeArrowheads="1"/>
          </p:cNvSpPr>
          <p:nvPr/>
        </p:nvSpPr>
        <p:spPr bwMode="auto">
          <a:xfrm rot="10800000" flipH="1">
            <a:off x="7162800" y="5486400"/>
            <a:ext cx="1600200" cy="1066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folHlink"/>
          </a:solidFill>
          <a:ln w="9525">
            <a:solidFill>
              <a:schemeClr val="tx1"/>
            </a:solidFill>
            <a:miter lim="800000"/>
            <a:headEnd/>
            <a:tailEnd/>
          </a:ln>
          <a:effectLst/>
        </p:spPr>
        <p:txBody>
          <a:bodyPr rot="10800000" wrap="none" anchor="ctr"/>
          <a:lstStyle/>
          <a:p>
            <a:pPr algn="ctr" eaLnBrk="1" hangingPunct="1"/>
            <a:r>
              <a:rPr lang="en-US" dirty="0">
                <a:latin typeface="Arial" charset="0"/>
                <a:hlinkClick r:id="rId8" action="ppaction://hlinksldjump"/>
              </a:rPr>
              <a:t>TIẾP</a:t>
            </a:r>
            <a:endParaRPr lang="en-US" dirty="0">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par>
                          <p:cTn id="8" fill="hold">
                            <p:stCondLst>
                              <p:cond delay="2000"/>
                            </p:stCondLst>
                            <p:childTnLst>
                              <p:par>
                                <p:cTn id="9" presetID="14" presetClass="emph" presetSubtype="0" fill="hold" grpId="1" nodeType="afterEffect">
                                  <p:stCondLst>
                                    <p:cond delay="0"/>
                                  </p:stCondLst>
                                  <p:childTnLst>
                                    <p:animClr clrSpc="rgb" dir="cw">
                                      <p:cBhvr override="childStyle">
                                        <p:cTn id="10" dur="1900" fill="hold">
                                          <p:stCondLst>
                                            <p:cond delay="100"/>
                                          </p:stCondLst>
                                        </p:cTn>
                                        <p:tgtEl>
                                          <p:spTgt spid="20"/>
                                        </p:tgtEl>
                                        <p:attrNameLst>
                                          <p:attrName>style.color</p:attrName>
                                        </p:attrNameLst>
                                      </p:cBhvr>
                                      <p:to>
                                        <a:srgbClr val="CC6600"/>
                                      </p:to>
                                    </p:animClr>
                                    <p:animClr clrSpc="rgb" dir="cw">
                                      <p:cBhvr>
                                        <p:cTn id="11" dur="1900" fill="hold">
                                          <p:stCondLst>
                                            <p:cond delay="100"/>
                                          </p:stCondLst>
                                        </p:cTn>
                                        <p:tgtEl>
                                          <p:spTgt spid="20"/>
                                        </p:tgtEl>
                                        <p:attrNameLst>
                                          <p:attrName>fillColor</p:attrName>
                                        </p:attrNameLst>
                                      </p:cBhvr>
                                      <p:to>
                                        <a:srgbClr val="CC6600"/>
                                      </p:to>
                                    </p:animClr>
                                    <p:set>
                                      <p:cBhvr>
                                        <p:cTn id="12" dur="1900" fill="hold">
                                          <p:stCondLst>
                                            <p:cond delay="100"/>
                                          </p:stCondLst>
                                        </p:cTn>
                                        <p:tgtEl>
                                          <p:spTgt spid="20"/>
                                        </p:tgtEl>
                                        <p:attrNameLst>
                                          <p:attrName>fill.type</p:attrName>
                                        </p:attrNameLst>
                                      </p:cBhvr>
                                      <p:to>
                                        <p:strVal val="solid"/>
                                      </p:to>
                                    </p:set>
                                    <p:set>
                                      <p:cBhvr>
                                        <p:cTn id="13" dur="1900" fill="hold">
                                          <p:stCondLst>
                                            <p:cond delay="100"/>
                                          </p:stCondLst>
                                        </p:cTn>
                                        <p:tgtEl>
                                          <p:spTgt spid="20"/>
                                        </p:tgtEl>
                                        <p:attrNameLst>
                                          <p:attrName>fill.on</p:attrName>
                                        </p:attrNameLst>
                                      </p:cBhvr>
                                      <p:to>
                                        <p:strVal val="true"/>
                                      </p:to>
                                    </p:set>
                                    <p:animScale>
                                      <p:cBhvr>
                                        <p:cTn id="14" dur="200" fill="hold">
                                          <p:stCondLst>
                                            <p:cond delay="0"/>
                                          </p:stCondLst>
                                        </p:cTn>
                                        <p:tgtEl>
                                          <p:spTgt spid="20"/>
                                        </p:tgtEl>
                                      </p:cBhvr>
                                      <p:from x="100000" y="100000"/>
                                      <p:to x="100000" y="5000"/>
                                    </p:animScale>
                                    <p:animScale>
                                      <p:cBhvr>
                                        <p:cTn id="15" dur="200" fill="hold">
                                          <p:stCondLst>
                                            <p:cond delay="200"/>
                                          </p:stCondLst>
                                        </p:cTn>
                                        <p:tgtEl>
                                          <p:spTgt spid="20"/>
                                        </p:tgtEl>
                                      </p:cBhvr>
                                      <p:from x="100000" y="5000"/>
                                      <p:to x="120000" y="150000"/>
                                    </p:animScale>
                                    <p:animScale>
                                      <p:cBhvr>
                                        <p:cTn id="16" dur="600" fill="hold">
                                          <p:stCondLst>
                                            <p:cond delay="1400"/>
                                          </p:stCondLst>
                                        </p:cTn>
                                        <p:tgtEl>
                                          <p:spTgt spid="20"/>
                                        </p:tgtEl>
                                      </p:cBhvr>
                                      <p:to x="120000" y="150000"/>
                                    </p:animScale>
                                  </p:childTnLst>
                                </p:cTn>
                              </p:par>
                            </p:childTnLst>
                          </p:cTn>
                        </p:par>
                        <p:par>
                          <p:cTn id="17" fill="hold">
                            <p:stCondLst>
                              <p:cond delay="4000"/>
                            </p:stCondLst>
                            <p:childTnLst>
                              <p:par>
                                <p:cTn id="18" presetID="14" presetClass="emph" presetSubtype="0" fill="hold" grpId="2" nodeType="afterEffect">
                                  <p:stCondLst>
                                    <p:cond delay="0"/>
                                  </p:stCondLst>
                                  <p:childTnLst>
                                    <p:animClr clrSpc="rgb" dir="cw">
                                      <p:cBhvr override="childStyle">
                                        <p:cTn id="19" dur="1900" fill="hold">
                                          <p:stCondLst>
                                            <p:cond delay="100"/>
                                          </p:stCondLst>
                                        </p:cTn>
                                        <p:tgtEl>
                                          <p:spTgt spid="20"/>
                                        </p:tgtEl>
                                        <p:attrNameLst>
                                          <p:attrName>style.color</p:attrName>
                                        </p:attrNameLst>
                                      </p:cBhvr>
                                      <p:to>
                                        <a:schemeClr val="folHlink"/>
                                      </p:to>
                                    </p:animClr>
                                    <p:animClr clrSpc="rgb" dir="cw">
                                      <p:cBhvr>
                                        <p:cTn id="20" dur="1900" fill="hold">
                                          <p:stCondLst>
                                            <p:cond delay="100"/>
                                          </p:stCondLst>
                                        </p:cTn>
                                        <p:tgtEl>
                                          <p:spTgt spid="20"/>
                                        </p:tgtEl>
                                        <p:attrNameLst>
                                          <p:attrName>fillColor</p:attrName>
                                        </p:attrNameLst>
                                      </p:cBhvr>
                                      <p:to>
                                        <a:schemeClr val="folHlink"/>
                                      </p:to>
                                    </p:animClr>
                                    <p:set>
                                      <p:cBhvr>
                                        <p:cTn id="21" dur="1900" fill="hold">
                                          <p:stCondLst>
                                            <p:cond delay="100"/>
                                          </p:stCondLst>
                                        </p:cTn>
                                        <p:tgtEl>
                                          <p:spTgt spid="20"/>
                                        </p:tgtEl>
                                        <p:attrNameLst>
                                          <p:attrName>fill.type</p:attrName>
                                        </p:attrNameLst>
                                      </p:cBhvr>
                                      <p:to>
                                        <p:strVal val="solid"/>
                                      </p:to>
                                    </p:set>
                                    <p:set>
                                      <p:cBhvr>
                                        <p:cTn id="22" dur="1900" fill="hold">
                                          <p:stCondLst>
                                            <p:cond delay="100"/>
                                          </p:stCondLst>
                                        </p:cTn>
                                        <p:tgtEl>
                                          <p:spTgt spid="20"/>
                                        </p:tgtEl>
                                        <p:attrNameLst>
                                          <p:attrName>fill.on</p:attrName>
                                        </p:attrNameLst>
                                      </p:cBhvr>
                                      <p:to>
                                        <p:strVal val="true"/>
                                      </p:to>
                                    </p:set>
                                    <p:animScale>
                                      <p:cBhvr>
                                        <p:cTn id="23" dur="200" fill="hold">
                                          <p:stCondLst>
                                            <p:cond delay="0"/>
                                          </p:stCondLst>
                                        </p:cTn>
                                        <p:tgtEl>
                                          <p:spTgt spid="20"/>
                                        </p:tgtEl>
                                      </p:cBhvr>
                                      <p:from x="100000" y="100000"/>
                                      <p:to x="100000" y="5000"/>
                                    </p:animScale>
                                    <p:animScale>
                                      <p:cBhvr>
                                        <p:cTn id="24" dur="200" fill="hold">
                                          <p:stCondLst>
                                            <p:cond delay="200"/>
                                          </p:stCondLst>
                                        </p:cTn>
                                        <p:tgtEl>
                                          <p:spTgt spid="20"/>
                                        </p:tgtEl>
                                      </p:cBhvr>
                                      <p:from x="100000" y="5000"/>
                                      <p:to x="120000" y="150000"/>
                                    </p:animScale>
                                    <p:animScale>
                                      <p:cBhvr>
                                        <p:cTn id="25" dur="600" fill="hold">
                                          <p:stCondLst>
                                            <p:cond delay="1400"/>
                                          </p:stCondLst>
                                        </p:cTn>
                                        <p:tgtEl>
                                          <p:spTgt spid="20"/>
                                        </p:tgtEl>
                                      </p:cBhvr>
                                      <p:to x="120000" y="150000"/>
                                    </p:animScale>
                                  </p:childTnLst>
                                </p:cTn>
                              </p:par>
                            </p:childTnLst>
                          </p:cTn>
                        </p:par>
                        <p:par>
                          <p:cTn id="26" fill="hold">
                            <p:stCondLst>
                              <p:cond delay="6000"/>
                            </p:stCondLst>
                            <p:childTnLst>
                              <p:par>
                                <p:cTn id="27" presetID="14" presetClass="emph" presetSubtype="0" fill="hold" grpId="3" nodeType="afterEffect">
                                  <p:stCondLst>
                                    <p:cond delay="0"/>
                                  </p:stCondLst>
                                  <p:childTnLst>
                                    <p:animClr clrSpc="rgb" dir="cw">
                                      <p:cBhvr override="childStyle">
                                        <p:cTn id="28" dur="1900" fill="hold">
                                          <p:stCondLst>
                                            <p:cond delay="100"/>
                                          </p:stCondLst>
                                        </p:cTn>
                                        <p:tgtEl>
                                          <p:spTgt spid="20"/>
                                        </p:tgtEl>
                                        <p:attrNameLst>
                                          <p:attrName>style.color</p:attrName>
                                        </p:attrNameLst>
                                      </p:cBhvr>
                                      <p:to>
                                        <a:srgbClr val="99FF99"/>
                                      </p:to>
                                    </p:animClr>
                                    <p:animClr clrSpc="rgb" dir="cw">
                                      <p:cBhvr>
                                        <p:cTn id="29" dur="1900" fill="hold">
                                          <p:stCondLst>
                                            <p:cond delay="100"/>
                                          </p:stCondLst>
                                        </p:cTn>
                                        <p:tgtEl>
                                          <p:spTgt spid="20"/>
                                        </p:tgtEl>
                                        <p:attrNameLst>
                                          <p:attrName>fillColor</p:attrName>
                                        </p:attrNameLst>
                                      </p:cBhvr>
                                      <p:to>
                                        <a:srgbClr val="99FF99"/>
                                      </p:to>
                                    </p:animClr>
                                    <p:set>
                                      <p:cBhvr>
                                        <p:cTn id="30" dur="1900" fill="hold">
                                          <p:stCondLst>
                                            <p:cond delay="100"/>
                                          </p:stCondLst>
                                        </p:cTn>
                                        <p:tgtEl>
                                          <p:spTgt spid="20"/>
                                        </p:tgtEl>
                                        <p:attrNameLst>
                                          <p:attrName>fill.type</p:attrName>
                                        </p:attrNameLst>
                                      </p:cBhvr>
                                      <p:to>
                                        <p:strVal val="solid"/>
                                      </p:to>
                                    </p:set>
                                    <p:set>
                                      <p:cBhvr>
                                        <p:cTn id="31" dur="1900" fill="hold">
                                          <p:stCondLst>
                                            <p:cond delay="100"/>
                                          </p:stCondLst>
                                        </p:cTn>
                                        <p:tgtEl>
                                          <p:spTgt spid="20"/>
                                        </p:tgtEl>
                                        <p:attrNameLst>
                                          <p:attrName>fill.on</p:attrName>
                                        </p:attrNameLst>
                                      </p:cBhvr>
                                      <p:to>
                                        <p:strVal val="true"/>
                                      </p:to>
                                    </p:set>
                                    <p:animScale>
                                      <p:cBhvr>
                                        <p:cTn id="32" dur="200" fill="hold">
                                          <p:stCondLst>
                                            <p:cond delay="0"/>
                                          </p:stCondLst>
                                        </p:cTn>
                                        <p:tgtEl>
                                          <p:spTgt spid="20"/>
                                        </p:tgtEl>
                                      </p:cBhvr>
                                      <p:from x="100000" y="100000"/>
                                      <p:to x="100000" y="5000"/>
                                    </p:animScale>
                                    <p:animScale>
                                      <p:cBhvr>
                                        <p:cTn id="33" dur="200" fill="hold">
                                          <p:stCondLst>
                                            <p:cond delay="200"/>
                                          </p:stCondLst>
                                        </p:cTn>
                                        <p:tgtEl>
                                          <p:spTgt spid="20"/>
                                        </p:tgtEl>
                                      </p:cBhvr>
                                      <p:from x="100000" y="5000"/>
                                      <p:to x="120000" y="150000"/>
                                    </p:animScale>
                                    <p:animScale>
                                      <p:cBhvr>
                                        <p:cTn id="34" dur="600" fill="hold">
                                          <p:stCondLst>
                                            <p:cond delay="1400"/>
                                          </p:stCondLst>
                                        </p:cTn>
                                        <p:tgtEl>
                                          <p:spTgt spid="20"/>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0" grpId="2" animBg="1"/>
      <p:bldP spid="20" grpId="3"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4006850"/>
            <a:ext cx="2838450" cy="2851150"/>
            <a:chOff x="106" y="2378"/>
            <a:chExt cx="1788" cy="1796"/>
          </a:xfrm>
        </p:grpSpPr>
        <p:pic>
          <p:nvPicPr>
            <p:cNvPr id="5137" name="Picture 3" descr="hoa-day"/>
            <p:cNvPicPr>
              <a:picLocks noChangeAspect="1" noChangeArrowheads="1"/>
            </p:cNvPicPr>
            <p:nvPr/>
          </p:nvPicPr>
          <p:blipFill>
            <a:blip r:embed="rId2"/>
            <a:srcRect/>
            <a:stretch>
              <a:fillRect/>
            </a:stretch>
          </p:blipFill>
          <p:spPr bwMode="auto">
            <a:xfrm>
              <a:off x="106" y="3958"/>
              <a:ext cx="1788" cy="216"/>
            </a:xfrm>
            <a:prstGeom prst="rect">
              <a:avLst/>
            </a:prstGeom>
            <a:noFill/>
            <a:ln w="9525">
              <a:noFill/>
              <a:miter lim="800000"/>
              <a:headEnd/>
              <a:tailEnd/>
            </a:ln>
          </p:spPr>
        </p:pic>
        <p:pic>
          <p:nvPicPr>
            <p:cNvPr id="5138" name="Picture 4" descr="hoa-day"/>
            <p:cNvPicPr>
              <a:picLocks noChangeAspect="1" noChangeArrowheads="1"/>
            </p:cNvPicPr>
            <p:nvPr/>
          </p:nvPicPr>
          <p:blipFill>
            <a:blip r:embed="rId2"/>
            <a:srcRect/>
            <a:stretch>
              <a:fillRect/>
            </a:stretch>
          </p:blipFill>
          <p:spPr bwMode="auto">
            <a:xfrm rot="5400000" flipH="1">
              <a:off x="-677" y="3164"/>
              <a:ext cx="1788" cy="216"/>
            </a:xfrm>
            <a:prstGeom prst="rect">
              <a:avLst/>
            </a:prstGeom>
            <a:noFill/>
            <a:ln w="9525">
              <a:noFill/>
              <a:miter lim="800000"/>
              <a:headEnd/>
              <a:tailEnd/>
            </a:ln>
          </p:spPr>
        </p:pic>
      </p:grpSp>
      <p:grpSp>
        <p:nvGrpSpPr>
          <p:cNvPr id="3" name="Group 5"/>
          <p:cNvGrpSpPr>
            <a:grpSpLocks/>
          </p:cNvGrpSpPr>
          <p:nvPr/>
        </p:nvGrpSpPr>
        <p:grpSpPr bwMode="auto">
          <a:xfrm rot="-5400000">
            <a:off x="6254750" y="3938588"/>
            <a:ext cx="2838450" cy="2851150"/>
            <a:chOff x="106" y="2378"/>
            <a:chExt cx="1788" cy="1796"/>
          </a:xfrm>
        </p:grpSpPr>
        <p:pic>
          <p:nvPicPr>
            <p:cNvPr id="5135" name="Picture 6" descr="hoa-day"/>
            <p:cNvPicPr>
              <a:picLocks noChangeAspect="1" noChangeArrowheads="1"/>
            </p:cNvPicPr>
            <p:nvPr/>
          </p:nvPicPr>
          <p:blipFill>
            <a:blip r:embed="rId2"/>
            <a:srcRect/>
            <a:stretch>
              <a:fillRect/>
            </a:stretch>
          </p:blipFill>
          <p:spPr bwMode="auto">
            <a:xfrm>
              <a:off x="106" y="3958"/>
              <a:ext cx="1788" cy="216"/>
            </a:xfrm>
            <a:prstGeom prst="rect">
              <a:avLst/>
            </a:prstGeom>
            <a:noFill/>
            <a:ln w="9525">
              <a:noFill/>
              <a:miter lim="800000"/>
              <a:headEnd/>
              <a:tailEnd/>
            </a:ln>
          </p:spPr>
        </p:pic>
        <p:pic>
          <p:nvPicPr>
            <p:cNvPr id="5136" name="Picture 7" descr="hoa-day"/>
            <p:cNvPicPr>
              <a:picLocks noChangeAspect="1" noChangeArrowheads="1"/>
            </p:cNvPicPr>
            <p:nvPr/>
          </p:nvPicPr>
          <p:blipFill>
            <a:blip r:embed="rId2"/>
            <a:srcRect/>
            <a:stretch>
              <a:fillRect/>
            </a:stretch>
          </p:blipFill>
          <p:spPr bwMode="auto">
            <a:xfrm rot="5400000" flipH="1">
              <a:off x="-677" y="3164"/>
              <a:ext cx="1788" cy="216"/>
            </a:xfrm>
            <a:prstGeom prst="rect">
              <a:avLst/>
            </a:prstGeom>
            <a:noFill/>
            <a:ln w="9525">
              <a:noFill/>
              <a:miter lim="800000"/>
              <a:headEnd/>
              <a:tailEnd/>
            </a:ln>
          </p:spPr>
        </p:pic>
      </p:grpSp>
      <p:grpSp>
        <p:nvGrpSpPr>
          <p:cNvPr id="4" name="Group 8"/>
          <p:cNvGrpSpPr>
            <a:grpSpLocks/>
          </p:cNvGrpSpPr>
          <p:nvPr/>
        </p:nvGrpSpPr>
        <p:grpSpPr bwMode="auto">
          <a:xfrm rot="5400000" flipV="1">
            <a:off x="6223000" y="69850"/>
            <a:ext cx="2838450" cy="2851150"/>
            <a:chOff x="106" y="2378"/>
            <a:chExt cx="1788" cy="1796"/>
          </a:xfrm>
        </p:grpSpPr>
        <p:pic>
          <p:nvPicPr>
            <p:cNvPr id="5133" name="Picture 9" descr="hoa-day"/>
            <p:cNvPicPr>
              <a:picLocks noChangeAspect="1" noChangeArrowheads="1"/>
            </p:cNvPicPr>
            <p:nvPr/>
          </p:nvPicPr>
          <p:blipFill>
            <a:blip r:embed="rId2"/>
            <a:srcRect/>
            <a:stretch>
              <a:fillRect/>
            </a:stretch>
          </p:blipFill>
          <p:spPr bwMode="auto">
            <a:xfrm>
              <a:off x="106" y="3958"/>
              <a:ext cx="1788" cy="216"/>
            </a:xfrm>
            <a:prstGeom prst="rect">
              <a:avLst/>
            </a:prstGeom>
            <a:noFill/>
            <a:ln w="9525">
              <a:noFill/>
              <a:miter lim="800000"/>
              <a:headEnd/>
              <a:tailEnd/>
            </a:ln>
          </p:spPr>
        </p:pic>
        <p:pic>
          <p:nvPicPr>
            <p:cNvPr id="5134" name="Picture 10" descr="hoa-day"/>
            <p:cNvPicPr>
              <a:picLocks noChangeAspect="1" noChangeArrowheads="1"/>
            </p:cNvPicPr>
            <p:nvPr/>
          </p:nvPicPr>
          <p:blipFill>
            <a:blip r:embed="rId2"/>
            <a:srcRect/>
            <a:stretch>
              <a:fillRect/>
            </a:stretch>
          </p:blipFill>
          <p:spPr bwMode="auto">
            <a:xfrm rot="5400000" flipH="1">
              <a:off x="-677" y="3164"/>
              <a:ext cx="1788" cy="216"/>
            </a:xfrm>
            <a:prstGeom prst="rect">
              <a:avLst/>
            </a:prstGeom>
            <a:noFill/>
            <a:ln w="9525">
              <a:noFill/>
              <a:miter lim="800000"/>
              <a:headEnd/>
              <a:tailEnd/>
            </a:ln>
          </p:spPr>
        </p:pic>
      </p:grpSp>
      <p:grpSp>
        <p:nvGrpSpPr>
          <p:cNvPr id="5" name="Group 11"/>
          <p:cNvGrpSpPr>
            <a:grpSpLocks/>
          </p:cNvGrpSpPr>
          <p:nvPr/>
        </p:nvGrpSpPr>
        <p:grpSpPr bwMode="auto">
          <a:xfrm flipV="1">
            <a:off x="76200" y="76200"/>
            <a:ext cx="2838450" cy="2851150"/>
            <a:chOff x="106" y="2378"/>
            <a:chExt cx="1788" cy="1796"/>
          </a:xfrm>
        </p:grpSpPr>
        <p:pic>
          <p:nvPicPr>
            <p:cNvPr id="5131" name="Picture 12" descr="hoa-day"/>
            <p:cNvPicPr>
              <a:picLocks noChangeAspect="1" noChangeArrowheads="1"/>
            </p:cNvPicPr>
            <p:nvPr/>
          </p:nvPicPr>
          <p:blipFill>
            <a:blip r:embed="rId2"/>
            <a:srcRect/>
            <a:stretch>
              <a:fillRect/>
            </a:stretch>
          </p:blipFill>
          <p:spPr bwMode="auto">
            <a:xfrm>
              <a:off x="106" y="3958"/>
              <a:ext cx="1788" cy="216"/>
            </a:xfrm>
            <a:prstGeom prst="rect">
              <a:avLst/>
            </a:prstGeom>
            <a:noFill/>
            <a:ln w="9525">
              <a:noFill/>
              <a:miter lim="800000"/>
              <a:headEnd/>
              <a:tailEnd/>
            </a:ln>
          </p:spPr>
        </p:pic>
        <p:pic>
          <p:nvPicPr>
            <p:cNvPr id="5132" name="Picture 13" descr="hoa-day"/>
            <p:cNvPicPr>
              <a:picLocks noChangeAspect="1" noChangeArrowheads="1"/>
            </p:cNvPicPr>
            <p:nvPr/>
          </p:nvPicPr>
          <p:blipFill>
            <a:blip r:embed="rId2"/>
            <a:srcRect/>
            <a:stretch>
              <a:fillRect/>
            </a:stretch>
          </p:blipFill>
          <p:spPr bwMode="auto">
            <a:xfrm rot="5400000" flipH="1">
              <a:off x="-677" y="3164"/>
              <a:ext cx="1788" cy="216"/>
            </a:xfrm>
            <a:prstGeom prst="rect">
              <a:avLst/>
            </a:prstGeom>
            <a:noFill/>
            <a:ln w="9525">
              <a:noFill/>
              <a:miter lim="800000"/>
              <a:headEnd/>
              <a:tailEnd/>
            </a:ln>
          </p:spPr>
        </p:pic>
      </p:grpSp>
      <p:sp>
        <p:nvSpPr>
          <p:cNvPr id="19" name="AutoShape 5">
            <a:hlinkClick r:id="rId3" action="ppaction://hlinksldjump"/>
          </p:cNvPr>
          <p:cNvSpPr>
            <a:spLocks noChangeArrowheads="1"/>
          </p:cNvSpPr>
          <p:nvPr/>
        </p:nvSpPr>
        <p:spPr bwMode="auto">
          <a:xfrm rot="10800000" flipH="1">
            <a:off x="7391400" y="5638800"/>
            <a:ext cx="1143000" cy="762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folHlink"/>
          </a:solidFill>
          <a:ln w="9525">
            <a:solidFill>
              <a:schemeClr val="tx1"/>
            </a:solidFill>
            <a:miter lim="800000"/>
            <a:headEnd/>
            <a:tailEnd/>
          </a:ln>
          <a:effectLst/>
        </p:spPr>
        <p:txBody>
          <a:bodyPr rot="10800000" wrap="none" anchor="ctr"/>
          <a:lstStyle/>
          <a:p>
            <a:pPr algn="ctr" eaLnBrk="1" hangingPunct="1"/>
            <a:r>
              <a:rPr lang="en-US" dirty="0">
                <a:latin typeface="Arial" charset="0"/>
                <a:hlinkClick r:id="rId4" action="ppaction://hlinksldjump"/>
              </a:rPr>
              <a:t>TIẾP</a:t>
            </a:r>
            <a:endParaRPr lang="en-US" dirty="0">
              <a:latin typeface="Arial" charset="0"/>
            </a:endParaRPr>
          </a:p>
        </p:txBody>
      </p:sp>
      <p:sp>
        <p:nvSpPr>
          <p:cNvPr id="20" name="WordArt 4" descr="White marble"/>
          <p:cNvSpPr>
            <a:spLocks noChangeArrowheads="1" noChangeShapeType="1" noTextEdit="1"/>
          </p:cNvSpPr>
          <p:nvPr/>
        </p:nvSpPr>
        <p:spPr bwMode="auto">
          <a:xfrm>
            <a:off x="1066800" y="609600"/>
            <a:ext cx="6705600" cy="15621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3600" kern="10" dirty="0" smtClean="0">
                <a:ln w="9525">
                  <a:round/>
                  <a:headEnd/>
                  <a:tailEnd/>
                </a:ln>
                <a:blipFill dpi="0" rotWithShape="0">
                  <a:blip r:embed="rId5"/>
                  <a:srcRect/>
                  <a:tile tx="0" ty="0" sx="100000" sy="100000" flip="none" algn="tl"/>
                </a:blipFill>
                <a:latin typeface="Arial Black"/>
              </a:rPr>
              <a:t>Sorry!</a:t>
            </a:r>
            <a:endParaRPr lang="en-US" sz="3600" kern="10" dirty="0">
              <a:ln w="9525">
                <a:round/>
                <a:headEnd/>
                <a:tailEnd/>
              </a:ln>
              <a:blipFill dpi="0" rotWithShape="0">
                <a:blip r:embed="rId5"/>
                <a:srcRect/>
                <a:tile tx="0" ty="0" sx="100000" sy="100000" flip="none" algn="tl"/>
              </a:blipFill>
              <a:latin typeface="Arial Black"/>
            </a:endParaRPr>
          </a:p>
        </p:txBody>
      </p:sp>
      <p:sp>
        <p:nvSpPr>
          <p:cNvPr id="21" name="Flowchart: Process 20"/>
          <p:cNvSpPr/>
          <p:nvPr/>
        </p:nvSpPr>
        <p:spPr>
          <a:xfrm>
            <a:off x="152400" y="152400"/>
            <a:ext cx="8839200" cy="6553200"/>
          </a:xfrm>
          <a:prstGeom prst="flowChartProcess">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2" name="TextBox 21"/>
          <p:cNvSpPr txBox="1"/>
          <p:nvPr/>
        </p:nvSpPr>
        <p:spPr>
          <a:xfrm>
            <a:off x="1905000" y="2286000"/>
            <a:ext cx="57150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smtClean="0">
                <a:solidFill>
                  <a:srgbClr val="002060"/>
                </a:solidFill>
              </a:rPr>
              <a:t>YOU LOSE 5 MARKS.</a:t>
            </a:r>
            <a:endParaRPr lang="en-US" sz="3200" b="1" dirty="0">
              <a:solidFill>
                <a:srgbClr val="002060"/>
              </a:solidFill>
            </a:endParaRPr>
          </a:p>
        </p:txBody>
      </p:sp>
      <p:pic>
        <p:nvPicPr>
          <p:cNvPr id="23" name="Picture 22" descr="SADFACE.gif"/>
          <p:cNvPicPr>
            <a:picLocks noChangeAspect="1"/>
          </p:cNvPicPr>
          <p:nvPr/>
        </p:nvPicPr>
        <p:blipFill>
          <a:blip r:embed="rId6"/>
          <a:stretch>
            <a:fillRect/>
          </a:stretch>
        </p:blipFill>
        <p:spPr>
          <a:xfrm>
            <a:off x="2819400" y="3048000"/>
            <a:ext cx="3695700" cy="2752725"/>
          </a:xfrm>
          <a:prstGeom prst="rect">
            <a:avLst/>
          </a:prstGeom>
        </p:spPr>
      </p:pic>
      <p:sp>
        <p:nvSpPr>
          <p:cNvPr id="24" name="AutoShape 6">
            <a:hlinkClick r:id="rId3" action="ppaction://hlinksldjump"/>
          </p:cNvPr>
          <p:cNvSpPr>
            <a:spLocks noChangeArrowheads="1"/>
          </p:cNvSpPr>
          <p:nvPr/>
        </p:nvSpPr>
        <p:spPr bwMode="auto">
          <a:xfrm rot="10800000" flipH="1">
            <a:off x="7162800" y="5486400"/>
            <a:ext cx="1600200" cy="1066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folHlink"/>
          </a:solidFill>
          <a:ln w="9525">
            <a:solidFill>
              <a:schemeClr val="tx1"/>
            </a:solidFill>
            <a:miter lim="800000"/>
            <a:headEnd/>
            <a:tailEnd/>
          </a:ln>
          <a:effectLst/>
        </p:spPr>
        <p:txBody>
          <a:bodyPr rot="10800000" wrap="none" anchor="ctr"/>
          <a:lstStyle/>
          <a:p>
            <a:pPr algn="ctr" eaLnBrk="1" hangingPunct="1"/>
            <a:r>
              <a:rPr lang="en-US" dirty="0">
                <a:latin typeface="Arial" charset="0"/>
                <a:hlinkClick r:id="rId7" action="ppaction://hlinksldjump"/>
              </a:rPr>
              <a:t>TIẾP</a:t>
            </a:r>
            <a:endParaRPr lang="en-US" dirty="0">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par>
                                <p:cTn id="8" presetID="14" presetClass="emph" presetSubtype="0" fill="hold" nodeType="withEffect">
                                  <p:stCondLst>
                                    <p:cond delay="0"/>
                                  </p:stCondLst>
                                  <p:childTnLst>
                                    <p:animClr clrSpc="rgb" dir="cw">
                                      <p:cBhvr override="childStyle">
                                        <p:cTn id="9" dur="1900" fill="hold">
                                          <p:stCondLst>
                                            <p:cond delay="100"/>
                                          </p:stCondLst>
                                        </p:cTn>
                                        <p:tgtEl>
                                          <p:spTgt spid="20"/>
                                        </p:tgtEl>
                                        <p:attrNameLst>
                                          <p:attrName>style.color</p:attrName>
                                        </p:attrNameLst>
                                      </p:cBhvr>
                                      <p:to>
                                        <a:srgbClr val="CC6600"/>
                                      </p:to>
                                    </p:animClr>
                                    <p:animClr clrSpc="rgb" dir="cw">
                                      <p:cBhvr>
                                        <p:cTn id="10" dur="1900" fill="hold">
                                          <p:stCondLst>
                                            <p:cond delay="100"/>
                                          </p:stCondLst>
                                        </p:cTn>
                                        <p:tgtEl>
                                          <p:spTgt spid="20"/>
                                        </p:tgtEl>
                                        <p:attrNameLst>
                                          <p:attrName>fillColor</p:attrName>
                                        </p:attrNameLst>
                                      </p:cBhvr>
                                      <p:to>
                                        <a:srgbClr val="CC6600"/>
                                      </p:to>
                                    </p:animClr>
                                    <p:set>
                                      <p:cBhvr>
                                        <p:cTn id="11" dur="1900" fill="hold">
                                          <p:stCondLst>
                                            <p:cond delay="100"/>
                                          </p:stCondLst>
                                        </p:cTn>
                                        <p:tgtEl>
                                          <p:spTgt spid="20"/>
                                        </p:tgtEl>
                                        <p:attrNameLst>
                                          <p:attrName>fill.type</p:attrName>
                                        </p:attrNameLst>
                                      </p:cBhvr>
                                      <p:to>
                                        <p:strVal val="solid"/>
                                      </p:to>
                                    </p:set>
                                    <p:set>
                                      <p:cBhvr>
                                        <p:cTn id="12" dur="1900" fill="hold">
                                          <p:stCondLst>
                                            <p:cond delay="100"/>
                                          </p:stCondLst>
                                        </p:cTn>
                                        <p:tgtEl>
                                          <p:spTgt spid="20"/>
                                        </p:tgtEl>
                                        <p:attrNameLst>
                                          <p:attrName>fill.on</p:attrName>
                                        </p:attrNameLst>
                                      </p:cBhvr>
                                      <p:to>
                                        <p:strVal val="true"/>
                                      </p:to>
                                    </p:set>
                                    <p:animScale>
                                      <p:cBhvr>
                                        <p:cTn id="13" dur="200" fill="hold">
                                          <p:stCondLst>
                                            <p:cond delay="0"/>
                                          </p:stCondLst>
                                        </p:cTn>
                                        <p:tgtEl>
                                          <p:spTgt spid="20"/>
                                        </p:tgtEl>
                                      </p:cBhvr>
                                      <p:from x="100000" y="100000"/>
                                      <p:to x="100000" y="5000"/>
                                    </p:animScale>
                                    <p:animScale>
                                      <p:cBhvr>
                                        <p:cTn id="14" dur="200" fill="hold">
                                          <p:stCondLst>
                                            <p:cond delay="200"/>
                                          </p:stCondLst>
                                        </p:cTn>
                                        <p:tgtEl>
                                          <p:spTgt spid="20"/>
                                        </p:tgtEl>
                                      </p:cBhvr>
                                      <p:from x="100000" y="5000"/>
                                      <p:to x="120000" y="150000"/>
                                    </p:animScale>
                                    <p:animScale>
                                      <p:cBhvr>
                                        <p:cTn id="15" dur="600" fill="hold">
                                          <p:stCondLst>
                                            <p:cond delay="1400"/>
                                          </p:stCondLst>
                                        </p:cTn>
                                        <p:tgtEl>
                                          <p:spTgt spid="20"/>
                                        </p:tgtEl>
                                      </p:cBhvr>
                                      <p:to x="120000" y="150000"/>
                                    </p:animScale>
                                  </p:childTnLst>
                                </p:cTn>
                              </p:par>
                              <p:par>
                                <p:cTn id="16" presetID="14" presetClass="emph" presetSubtype="0" fill="hold" nodeType="withEffect">
                                  <p:stCondLst>
                                    <p:cond delay="0"/>
                                  </p:stCondLst>
                                  <p:childTnLst>
                                    <p:animClr clrSpc="rgb" dir="cw">
                                      <p:cBhvr override="childStyle">
                                        <p:cTn id="17" dur="1900" fill="hold">
                                          <p:stCondLst>
                                            <p:cond delay="100"/>
                                          </p:stCondLst>
                                        </p:cTn>
                                        <p:tgtEl>
                                          <p:spTgt spid="20"/>
                                        </p:tgtEl>
                                        <p:attrNameLst>
                                          <p:attrName>style.color</p:attrName>
                                        </p:attrNameLst>
                                      </p:cBhvr>
                                      <p:to>
                                        <a:schemeClr val="folHlink"/>
                                      </p:to>
                                    </p:animClr>
                                    <p:animClr clrSpc="rgb" dir="cw">
                                      <p:cBhvr>
                                        <p:cTn id="18" dur="1900" fill="hold">
                                          <p:stCondLst>
                                            <p:cond delay="100"/>
                                          </p:stCondLst>
                                        </p:cTn>
                                        <p:tgtEl>
                                          <p:spTgt spid="20"/>
                                        </p:tgtEl>
                                        <p:attrNameLst>
                                          <p:attrName>fillColor</p:attrName>
                                        </p:attrNameLst>
                                      </p:cBhvr>
                                      <p:to>
                                        <a:schemeClr val="folHlink"/>
                                      </p:to>
                                    </p:animClr>
                                    <p:set>
                                      <p:cBhvr>
                                        <p:cTn id="19" dur="1900" fill="hold">
                                          <p:stCondLst>
                                            <p:cond delay="100"/>
                                          </p:stCondLst>
                                        </p:cTn>
                                        <p:tgtEl>
                                          <p:spTgt spid="20"/>
                                        </p:tgtEl>
                                        <p:attrNameLst>
                                          <p:attrName>fill.type</p:attrName>
                                        </p:attrNameLst>
                                      </p:cBhvr>
                                      <p:to>
                                        <p:strVal val="solid"/>
                                      </p:to>
                                    </p:set>
                                    <p:set>
                                      <p:cBhvr>
                                        <p:cTn id="20" dur="1900" fill="hold">
                                          <p:stCondLst>
                                            <p:cond delay="100"/>
                                          </p:stCondLst>
                                        </p:cTn>
                                        <p:tgtEl>
                                          <p:spTgt spid="20"/>
                                        </p:tgtEl>
                                        <p:attrNameLst>
                                          <p:attrName>fill.on</p:attrName>
                                        </p:attrNameLst>
                                      </p:cBhvr>
                                      <p:to>
                                        <p:strVal val="true"/>
                                      </p:to>
                                    </p:set>
                                    <p:animScale>
                                      <p:cBhvr>
                                        <p:cTn id="21" dur="200" fill="hold">
                                          <p:stCondLst>
                                            <p:cond delay="0"/>
                                          </p:stCondLst>
                                        </p:cTn>
                                        <p:tgtEl>
                                          <p:spTgt spid="20"/>
                                        </p:tgtEl>
                                      </p:cBhvr>
                                      <p:from x="100000" y="100000"/>
                                      <p:to x="100000" y="5000"/>
                                    </p:animScale>
                                    <p:animScale>
                                      <p:cBhvr>
                                        <p:cTn id="22" dur="200" fill="hold">
                                          <p:stCondLst>
                                            <p:cond delay="200"/>
                                          </p:stCondLst>
                                        </p:cTn>
                                        <p:tgtEl>
                                          <p:spTgt spid="20"/>
                                        </p:tgtEl>
                                      </p:cBhvr>
                                      <p:from x="100000" y="5000"/>
                                      <p:to x="120000" y="150000"/>
                                    </p:animScale>
                                    <p:animScale>
                                      <p:cBhvr>
                                        <p:cTn id="23" dur="600" fill="hold">
                                          <p:stCondLst>
                                            <p:cond delay="1400"/>
                                          </p:stCondLst>
                                        </p:cTn>
                                        <p:tgtEl>
                                          <p:spTgt spid="20"/>
                                        </p:tgtEl>
                                      </p:cBhvr>
                                      <p:to x="120000" y="150000"/>
                                    </p:animScale>
                                  </p:childTnLst>
                                </p:cTn>
                              </p:par>
                              <p:par>
                                <p:cTn id="24" presetID="14" presetClass="emph" presetSubtype="0" fill="hold" nodeType="withEffect">
                                  <p:stCondLst>
                                    <p:cond delay="0"/>
                                  </p:stCondLst>
                                  <p:childTnLst>
                                    <p:animClr clrSpc="rgb" dir="cw">
                                      <p:cBhvr override="childStyle">
                                        <p:cTn id="25" dur="1900" fill="hold">
                                          <p:stCondLst>
                                            <p:cond delay="100"/>
                                          </p:stCondLst>
                                        </p:cTn>
                                        <p:tgtEl>
                                          <p:spTgt spid="20"/>
                                        </p:tgtEl>
                                        <p:attrNameLst>
                                          <p:attrName>style.color</p:attrName>
                                        </p:attrNameLst>
                                      </p:cBhvr>
                                      <p:to>
                                        <a:srgbClr val="99FF99"/>
                                      </p:to>
                                    </p:animClr>
                                    <p:animClr clrSpc="rgb" dir="cw">
                                      <p:cBhvr>
                                        <p:cTn id="26" dur="1900" fill="hold">
                                          <p:stCondLst>
                                            <p:cond delay="100"/>
                                          </p:stCondLst>
                                        </p:cTn>
                                        <p:tgtEl>
                                          <p:spTgt spid="20"/>
                                        </p:tgtEl>
                                        <p:attrNameLst>
                                          <p:attrName>fillColor</p:attrName>
                                        </p:attrNameLst>
                                      </p:cBhvr>
                                      <p:to>
                                        <a:srgbClr val="99FF99"/>
                                      </p:to>
                                    </p:animClr>
                                    <p:set>
                                      <p:cBhvr>
                                        <p:cTn id="27" dur="1900" fill="hold">
                                          <p:stCondLst>
                                            <p:cond delay="100"/>
                                          </p:stCondLst>
                                        </p:cTn>
                                        <p:tgtEl>
                                          <p:spTgt spid="20"/>
                                        </p:tgtEl>
                                        <p:attrNameLst>
                                          <p:attrName>fill.type</p:attrName>
                                        </p:attrNameLst>
                                      </p:cBhvr>
                                      <p:to>
                                        <p:strVal val="solid"/>
                                      </p:to>
                                    </p:set>
                                    <p:set>
                                      <p:cBhvr>
                                        <p:cTn id="28" dur="1900" fill="hold">
                                          <p:stCondLst>
                                            <p:cond delay="100"/>
                                          </p:stCondLst>
                                        </p:cTn>
                                        <p:tgtEl>
                                          <p:spTgt spid="20"/>
                                        </p:tgtEl>
                                        <p:attrNameLst>
                                          <p:attrName>fill.on</p:attrName>
                                        </p:attrNameLst>
                                      </p:cBhvr>
                                      <p:to>
                                        <p:strVal val="true"/>
                                      </p:to>
                                    </p:set>
                                    <p:animScale>
                                      <p:cBhvr>
                                        <p:cTn id="29" dur="200" fill="hold">
                                          <p:stCondLst>
                                            <p:cond delay="0"/>
                                          </p:stCondLst>
                                        </p:cTn>
                                        <p:tgtEl>
                                          <p:spTgt spid="20"/>
                                        </p:tgtEl>
                                      </p:cBhvr>
                                      <p:from x="100000" y="100000"/>
                                      <p:to x="100000" y="5000"/>
                                    </p:animScale>
                                    <p:animScale>
                                      <p:cBhvr>
                                        <p:cTn id="30" dur="200" fill="hold">
                                          <p:stCondLst>
                                            <p:cond delay="200"/>
                                          </p:stCondLst>
                                        </p:cTn>
                                        <p:tgtEl>
                                          <p:spTgt spid="20"/>
                                        </p:tgtEl>
                                      </p:cBhvr>
                                      <p:from x="100000" y="5000"/>
                                      <p:to x="120000" y="150000"/>
                                    </p:animScale>
                                    <p:animScale>
                                      <p:cBhvr>
                                        <p:cTn id="31" dur="600" fill="hold">
                                          <p:stCondLst>
                                            <p:cond delay="1400"/>
                                          </p:stCondLst>
                                        </p:cTn>
                                        <p:tgtEl>
                                          <p:spTgt spid="20"/>
                                        </p:tgtEl>
                                      </p:cBhvr>
                                      <p:to x="120000" y="150000"/>
                                    </p:animScale>
                                  </p:childTnLst>
                                </p:cTn>
                              </p:par>
                            </p:childTnLst>
                          </p:cTn>
                        </p:par>
                        <p:par>
                          <p:cTn id="32" fill="hold">
                            <p:stCondLst>
                              <p:cond delay="2000"/>
                            </p:stCondLst>
                            <p:childTnLst>
                              <p:par>
                                <p:cTn id="33" presetID="8" presetClass="entr" presetSubtype="16"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diamond(in)">
                                      <p:cBhvr>
                                        <p:cTn id="35" dur="2000"/>
                                        <p:tgtEl>
                                          <p:spTgt spid="22"/>
                                        </p:tgtEl>
                                      </p:cBhvr>
                                    </p:animEffect>
                                  </p:childTnLst>
                                </p:cTn>
                              </p:par>
                              <p:par>
                                <p:cTn id="36" presetID="3" presetClass="entr" presetSubtype="1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blinds(horizontal)">
                                      <p:cBhvr>
                                        <p:cTn id="3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 name="Text Box 10"/>
          <p:cNvSpPr txBox="1">
            <a:spLocks noChangeArrowheads="1"/>
          </p:cNvSpPr>
          <p:nvPr/>
        </p:nvSpPr>
        <p:spPr bwMode="auto">
          <a:xfrm>
            <a:off x="533400" y="1143000"/>
            <a:ext cx="8153400" cy="440120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spcBef>
                <a:spcPct val="50000"/>
              </a:spcBef>
              <a:buFontTx/>
              <a:buAutoNum type="arabicPeriod"/>
            </a:pPr>
            <a:r>
              <a:rPr lang="en-US" sz="2800" dirty="0">
                <a:solidFill>
                  <a:srgbClr val="002060"/>
                </a:solidFill>
              </a:rPr>
              <a:t>Nick’s father enjoys …………………………</a:t>
            </a:r>
          </a:p>
          <a:p>
            <a:pPr marL="342900" indent="-342900">
              <a:spcBef>
                <a:spcPct val="50000"/>
              </a:spcBef>
              <a:buFontTx/>
              <a:buAutoNum type="arabicPeriod"/>
            </a:pPr>
            <a:r>
              <a:rPr lang="en-US" sz="2800" dirty="0">
                <a:solidFill>
                  <a:srgbClr val="002060"/>
                </a:solidFill>
              </a:rPr>
              <a:t>He took up this hobby when he came back home from  ………………………</a:t>
            </a:r>
          </a:p>
          <a:p>
            <a:pPr marL="342900" indent="-342900">
              <a:spcBef>
                <a:spcPct val="50000"/>
              </a:spcBef>
              <a:buFontTx/>
              <a:buAutoNum type="arabicPeriod"/>
            </a:pPr>
            <a:r>
              <a:rPr lang="en-US" sz="2800" dirty="0">
                <a:solidFill>
                  <a:srgbClr val="002060"/>
                </a:solidFill>
              </a:rPr>
              <a:t>He learned to carve from ……………………</a:t>
            </a:r>
          </a:p>
          <a:p>
            <a:pPr marL="342900" indent="-342900">
              <a:spcBef>
                <a:spcPct val="50000"/>
              </a:spcBef>
              <a:buFontTx/>
              <a:buAutoNum type="arabicPeriod"/>
            </a:pPr>
            <a:r>
              <a:rPr lang="en-US" sz="2800" dirty="0">
                <a:solidFill>
                  <a:srgbClr val="002060"/>
                </a:solidFill>
              </a:rPr>
              <a:t>Nick thinks you can learn to carve if you have …………………</a:t>
            </a:r>
          </a:p>
          <a:p>
            <a:pPr marL="342900" indent="-342900">
              <a:spcBef>
                <a:spcPct val="50000"/>
              </a:spcBef>
              <a:buFontTx/>
              <a:buAutoNum type="arabicPeriod"/>
            </a:pPr>
            <a:r>
              <a:rPr lang="en-US" sz="2800" dirty="0">
                <a:solidFill>
                  <a:srgbClr val="002060"/>
                </a:solidFill>
              </a:rPr>
              <a:t>Carved eggshells can be used  as …………………... for your family and friends</a:t>
            </a:r>
          </a:p>
        </p:txBody>
      </p:sp>
      <p:sp>
        <p:nvSpPr>
          <p:cNvPr id="10251" name="Text Box 11"/>
          <p:cNvSpPr txBox="1">
            <a:spLocks noChangeArrowheads="1"/>
          </p:cNvSpPr>
          <p:nvPr/>
        </p:nvSpPr>
        <p:spPr bwMode="auto">
          <a:xfrm>
            <a:off x="3886200" y="1143000"/>
            <a:ext cx="2514600" cy="523220"/>
          </a:xfrm>
          <a:prstGeom prst="rect">
            <a:avLst/>
          </a:prstGeom>
          <a:noFill/>
          <a:ln w="9525">
            <a:noFill/>
            <a:miter lim="800000"/>
            <a:headEnd/>
            <a:tailEnd/>
          </a:ln>
          <a:effectLst/>
        </p:spPr>
        <p:txBody>
          <a:bodyPr wrap="square">
            <a:spAutoFit/>
          </a:bodyPr>
          <a:lstStyle/>
          <a:p>
            <a:pPr>
              <a:spcBef>
                <a:spcPct val="50000"/>
              </a:spcBef>
            </a:pPr>
            <a:r>
              <a:rPr lang="en-US" sz="2800" b="1" dirty="0">
                <a:solidFill>
                  <a:srgbClr val="FF0000"/>
                </a:solidFill>
              </a:rPr>
              <a:t>carving </a:t>
            </a:r>
            <a:r>
              <a:rPr lang="en-US" sz="2800" b="1" dirty="0" smtClean="0">
                <a:solidFill>
                  <a:srgbClr val="FF0000"/>
                </a:solidFill>
              </a:rPr>
              <a:t>wood.</a:t>
            </a:r>
            <a:endParaRPr lang="en-US" sz="2800" b="1" dirty="0">
              <a:solidFill>
                <a:srgbClr val="FF0000"/>
              </a:solidFill>
            </a:endParaRPr>
          </a:p>
        </p:txBody>
      </p:sp>
      <p:sp>
        <p:nvSpPr>
          <p:cNvPr id="10252" name="Text Box 12"/>
          <p:cNvSpPr txBox="1">
            <a:spLocks noChangeArrowheads="1"/>
          </p:cNvSpPr>
          <p:nvPr/>
        </p:nvSpPr>
        <p:spPr bwMode="auto">
          <a:xfrm>
            <a:off x="1905000" y="2209800"/>
            <a:ext cx="1905000" cy="519113"/>
          </a:xfrm>
          <a:prstGeom prst="rect">
            <a:avLst/>
          </a:prstGeom>
          <a:noFill/>
          <a:ln w="9525">
            <a:noFill/>
            <a:miter lim="800000"/>
            <a:headEnd/>
            <a:tailEnd/>
          </a:ln>
          <a:effectLst/>
        </p:spPr>
        <p:txBody>
          <a:bodyPr wrap="square">
            <a:spAutoFit/>
          </a:bodyPr>
          <a:lstStyle/>
          <a:p>
            <a:pPr>
              <a:spcBef>
                <a:spcPct val="50000"/>
              </a:spcBef>
            </a:pPr>
            <a:r>
              <a:rPr lang="en-US" sz="2800" b="1" dirty="0">
                <a:solidFill>
                  <a:srgbClr val="FF0000"/>
                </a:solidFill>
              </a:rPr>
              <a:t>the US</a:t>
            </a:r>
          </a:p>
        </p:txBody>
      </p:sp>
      <p:sp>
        <p:nvSpPr>
          <p:cNvPr id="10253" name="Text Box 13"/>
          <p:cNvSpPr txBox="1">
            <a:spLocks noChangeArrowheads="1"/>
          </p:cNvSpPr>
          <p:nvPr/>
        </p:nvSpPr>
        <p:spPr bwMode="auto">
          <a:xfrm>
            <a:off x="4572000" y="2819400"/>
            <a:ext cx="2667000" cy="523220"/>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a:spAutoFit/>
          </a:bodyPr>
          <a:lstStyle/>
          <a:p>
            <a:pPr>
              <a:spcBef>
                <a:spcPct val="50000"/>
              </a:spcBef>
            </a:pPr>
            <a:r>
              <a:rPr lang="en-US" sz="2800" b="1" dirty="0" smtClean="0">
                <a:solidFill>
                  <a:srgbClr val="FF0000"/>
                </a:solidFill>
              </a:rPr>
              <a:t>the Internet.</a:t>
            </a:r>
            <a:endParaRPr lang="en-US" sz="2800" b="1" dirty="0">
              <a:solidFill>
                <a:srgbClr val="FF0000"/>
              </a:solidFill>
            </a:endParaRPr>
          </a:p>
        </p:txBody>
      </p:sp>
      <p:sp>
        <p:nvSpPr>
          <p:cNvPr id="10254" name="Text Box 14"/>
          <p:cNvSpPr txBox="1">
            <a:spLocks noChangeArrowheads="1"/>
          </p:cNvSpPr>
          <p:nvPr/>
        </p:nvSpPr>
        <p:spPr bwMode="auto">
          <a:xfrm>
            <a:off x="1143000" y="3886200"/>
            <a:ext cx="1371600" cy="523220"/>
          </a:xfrm>
          <a:prstGeom prst="rect">
            <a:avLst/>
          </a:prstGeom>
          <a:noFill/>
          <a:ln w="9525">
            <a:noFill/>
            <a:miter lim="800000"/>
            <a:headEnd/>
            <a:tailEnd/>
          </a:ln>
          <a:effectLst/>
        </p:spPr>
        <p:txBody>
          <a:bodyPr>
            <a:spAutoFit/>
          </a:bodyPr>
          <a:lstStyle/>
          <a:p>
            <a:pPr>
              <a:spcBef>
                <a:spcPct val="50000"/>
              </a:spcBef>
            </a:pPr>
            <a:r>
              <a:rPr lang="en-US" sz="2800" b="1" dirty="0" smtClean="0">
                <a:solidFill>
                  <a:srgbClr val="FF0000"/>
                </a:solidFill>
              </a:rPr>
              <a:t>time.</a:t>
            </a:r>
            <a:endParaRPr lang="en-US" sz="2800" b="1" dirty="0">
              <a:solidFill>
                <a:srgbClr val="FF0000"/>
              </a:solidFill>
            </a:endParaRPr>
          </a:p>
        </p:txBody>
      </p:sp>
      <p:sp>
        <p:nvSpPr>
          <p:cNvPr id="10256" name="Text Box 16"/>
          <p:cNvSpPr txBox="1">
            <a:spLocks noChangeArrowheads="1"/>
          </p:cNvSpPr>
          <p:nvPr/>
        </p:nvSpPr>
        <p:spPr bwMode="auto">
          <a:xfrm>
            <a:off x="6248400" y="4495800"/>
            <a:ext cx="1447800" cy="523220"/>
          </a:xfrm>
          <a:prstGeom prst="rect">
            <a:avLst/>
          </a:prstGeom>
          <a:noFill/>
          <a:ln w="9525">
            <a:noFill/>
            <a:miter lim="800000"/>
            <a:headEnd/>
            <a:tailEnd/>
          </a:ln>
          <a:effectLst/>
        </p:spPr>
        <p:txBody>
          <a:bodyPr>
            <a:spAutoFit/>
          </a:bodyPr>
          <a:lstStyle/>
          <a:p>
            <a:pPr>
              <a:spcBef>
                <a:spcPct val="50000"/>
              </a:spcBef>
            </a:pPr>
            <a:r>
              <a:rPr lang="en-US" sz="2800" b="1" dirty="0">
                <a:solidFill>
                  <a:srgbClr val="FF0000"/>
                </a:solidFill>
              </a:rPr>
              <a:t>gifts</a:t>
            </a:r>
          </a:p>
        </p:txBody>
      </p:sp>
      <p:sp>
        <p:nvSpPr>
          <p:cNvPr id="9" name="Text Box 4"/>
          <p:cNvSpPr txBox="1">
            <a:spLocks noChangeArrowheads="1"/>
          </p:cNvSpPr>
          <p:nvPr/>
        </p:nvSpPr>
        <p:spPr bwMode="auto">
          <a:xfrm>
            <a:off x="609600" y="457200"/>
            <a:ext cx="8077200" cy="461665"/>
          </a:xfrm>
          <a:prstGeom prst="rect">
            <a:avLst/>
          </a:prstGeom>
          <a:noFill/>
          <a:ln w="9525">
            <a:noFill/>
            <a:miter lim="800000"/>
            <a:headEnd/>
            <a:tailEnd/>
          </a:ln>
          <a:effectLst/>
        </p:spPr>
        <p:txBody>
          <a:bodyPr wrap="square">
            <a:spAutoFit/>
          </a:bodyPr>
          <a:lstStyle/>
          <a:p>
            <a:pPr>
              <a:spcBef>
                <a:spcPct val="50000"/>
              </a:spcBef>
            </a:pPr>
            <a:r>
              <a:rPr lang="en-US" sz="2400" b="1" dirty="0" smtClean="0">
                <a:solidFill>
                  <a:srgbClr val="FF0000"/>
                </a:solidFill>
              </a:rPr>
              <a:t>3. Read the  text  and complete the sentences. (Ex. 3/p.12)</a:t>
            </a:r>
            <a:endParaRPr lang="en-US" sz="2400" b="1" dirty="0">
              <a:solidFill>
                <a:srgbClr val="FF0000"/>
              </a:solidFill>
            </a:endParaRPr>
          </a:p>
        </p:txBody>
      </p:sp>
      <p:sp>
        <p:nvSpPr>
          <p:cNvPr id="11" name="Flowchart: Process 10"/>
          <p:cNvSpPr/>
          <p:nvPr/>
        </p:nvSpPr>
        <p:spPr>
          <a:xfrm>
            <a:off x="152400" y="152400"/>
            <a:ext cx="8839200" cy="6553200"/>
          </a:xfrm>
          <a:prstGeom prst="flowChartProcess">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12" name="Picture 63" descr="FLOWR004"/>
          <p:cNvPicPr>
            <a:picLocks noChangeAspect="1" noChangeArrowheads="1" noCrop="1"/>
          </p:cNvPicPr>
          <p:nvPr/>
        </p:nvPicPr>
        <p:blipFill>
          <a:blip r:embed="rId2"/>
          <a:srcRect/>
          <a:stretch>
            <a:fillRect/>
          </a:stretch>
        </p:blipFill>
        <p:spPr bwMode="auto">
          <a:xfrm rot="21370937">
            <a:off x="8101722" y="5815723"/>
            <a:ext cx="762000" cy="762000"/>
          </a:xfrm>
          <a:prstGeom prst="rect">
            <a:avLst/>
          </a:prstGeom>
          <a:noFill/>
          <a:ln w="9525">
            <a:noFill/>
            <a:miter lim="800000"/>
            <a:headEnd/>
            <a:tailEnd/>
          </a:ln>
        </p:spPr>
      </p:pic>
      <p:pic>
        <p:nvPicPr>
          <p:cNvPr id="13" name="Picture 63" descr="FLOWR004"/>
          <p:cNvPicPr>
            <a:picLocks noChangeAspect="1" noChangeArrowheads="1" noCrop="1"/>
          </p:cNvPicPr>
          <p:nvPr/>
        </p:nvPicPr>
        <p:blipFill>
          <a:blip r:embed="rId2"/>
          <a:srcRect/>
          <a:stretch>
            <a:fillRect/>
          </a:stretch>
        </p:blipFill>
        <p:spPr bwMode="auto">
          <a:xfrm rot="21370937">
            <a:off x="8254122" y="5968123"/>
            <a:ext cx="762000" cy="762000"/>
          </a:xfrm>
          <a:prstGeom prst="rect">
            <a:avLst/>
          </a:prstGeom>
          <a:noFill/>
          <a:ln w="9525">
            <a:noFill/>
            <a:miter lim="800000"/>
            <a:headEnd/>
            <a:tailEnd/>
          </a:ln>
        </p:spPr>
      </p:pic>
      <p:pic>
        <p:nvPicPr>
          <p:cNvPr id="14" name="Picture 63" descr="FLOWR004"/>
          <p:cNvPicPr>
            <a:picLocks noChangeAspect="1" noChangeArrowheads="1" noCrop="1"/>
          </p:cNvPicPr>
          <p:nvPr/>
        </p:nvPicPr>
        <p:blipFill>
          <a:blip r:embed="rId2"/>
          <a:srcRect/>
          <a:stretch>
            <a:fillRect/>
          </a:stretch>
        </p:blipFill>
        <p:spPr bwMode="auto">
          <a:xfrm rot="21370937">
            <a:off x="8357478" y="5053722"/>
            <a:ext cx="762000" cy="762000"/>
          </a:xfrm>
          <a:prstGeom prst="rect">
            <a:avLst/>
          </a:prstGeom>
          <a:noFill/>
          <a:ln w="9525">
            <a:noFill/>
            <a:miter lim="800000"/>
            <a:headEnd/>
            <a:tailEnd/>
          </a:ln>
        </p:spPr>
      </p:pic>
      <p:pic>
        <p:nvPicPr>
          <p:cNvPr id="15" name="Picture 63" descr="FLOWR004"/>
          <p:cNvPicPr>
            <a:picLocks noChangeAspect="1" noChangeArrowheads="1" noCrop="1"/>
          </p:cNvPicPr>
          <p:nvPr/>
        </p:nvPicPr>
        <p:blipFill>
          <a:blip r:embed="rId2"/>
          <a:srcRect/>
          <a:stretch>
            <a:fillRect/>
          </a:stretch>
        </p:blipFill>
        <p:spPr bwMode="auto">
          <a:xfrm rot="21370937">
            <a:off x="7949323" y="5434724"/>
            <a:ext cx="762000" cy="762000"/>
          </a:xfrm>
          <a:prstGeom prst="rect">
            <a:avLst/>
          </a:prstGeom>
          <a:noFill/>
          <a:ln w="9525">
            <a:noFill/>
            <a:miter lim="800000"/>
            <a:headEnd/>
            <a:tailEnd/>
          </a:ln>
        </p:spPr>
      </p:pic>
      <p:pic>
        <p:nvPicPr>
          <p:cNvPr id="16" name="Picture 63" descr="FLOWR004"/>
          <p:cNvPicPr>
            <a:picLocks noChangeAspect="1" noChangeArrowheads="1" noCrop="1"/>
          </p:cNvPicPr>
          <p:nvPr/>
        </p:nvPicPr>
        <p:blipFill>
          <a:blip r:embed="rId2"/>
          <a:srcRect/>
          <a:stretch>
            <a:fillRect/>
          </a:stretch>
        </p:blipFill>
        <p:spPr bwMode="auto">
          <a:xfrm rot="21370937">
            <a:off x="7949322" y="6071478"/>
            <a:ext cx="762000" cy="762000"/>
          </a:xfrm>
          <a:prstGeom prst="rect">
            <a:avLst/>
          </a:prstGeom>
          <a:noFill/>
          <a:ln w="9525">
            <a:noFill/>
            <a:miter lim="800000"/>
            <a:headEnd/>
            <a:tailEnd/>
          </a:ln>
        </p:spPr>
      </p:pic>
      <p:pic>
        <p:nvPicPr>
          <p:cNvPr id="17" name="Picture 63" descr="FLOWR004"/>
          <p:cNvPicPr>
            <a:picLocks noChangeAspect="1" noChangeArrowheads="1" noCrop="1"/>
          </p:cNvPicPr>
          <p:nvPr/>
        </p:nvPicPr>
        <p:blipFill>
          <a:blip r:embed="rId2"/>
          <a:srcRect/>
          <a:stretch>
            <a:fillRect/>
          </a:stretch>
        </p:blipFill>
        <p:spPr bwMode="auto">
          <a:xfrm rot="21370937">
            <a:off x="8357477" y="5587122"/>
            <a:ext cx="762000" cy="762000"/>
          </a:xfrm>
          <a:prstGeom prst="rect">
            <a:avLst/>
          </a:prstGeom>
          <a:noFill/>
          <a:ln w="9525">
            <a:noFill/>
            <a:miter lim="800000"/>
            <a:headEnd/>
            <a:tailEnd/>
          </a:ln>
        </p:spPr>
      </p:pic>
      <p:pic>
        <p:nvPicPr>
          <p:cNvPr id="18" name="Picture 63" descr="FLOWR004"/>
          <p:cNvPicPr>
            <a:picLocks noChangeAspect="1" noChangeArrowheads="1" noCrop="1"/>
          </p:cNvPicPr>
          <p:nvPr/>
        </p:nvPicPr>
        <p:blipFill>
          <a:blip r:embed="rId2"/>
          <a:srcRect/>
          <a:stretch>
            <a:fillRect/>
          </a:stretch>
        </p:blipFill>
        <p:spPr bwMode="auto">
          <a:xfrm rot="21370937">
            <a:off x="7720723" y="5739524"/>
            <a:ext cx="762000" cy="76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51"/>
                                        </p:tgtEl>
                                        <p:attrNameLst>
                                          <p:attrName>style.visibility</p:attrName>
                                        </p:attrNameLst>
                                      </p:cBhvr>
                                      <p:to>
                                        <p:strVal val="visible"/>
                                      </p:to>
                                    </p:set>
                                    <p:animEffect transition="in" filter="checkerboard(across)">
                                      <p:cBhvr>
                                        <p:cTn id="7" dur="500"/>
                                        <p:tgtEl>
                                          <p:spTgt spid="1025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252"/>
                                        </p:tgtEl>
                                        <p:attrNameLst>
                                          <p:attrName>style.visibility</p:attrName>
                                        </p:attrNameLst>
                                      </p:cBhvr>
                                      <p:to>
                                        <p:strVal val="visible"/>
                                      </p:to>
                                    </p:set>
                                    <p:animEffect transition="in" filter="checkerboard(across)">
                                      <p:cBhvr>
                                        <p:cTn id="12" dur="500"/>
                                        <p:tgtEl>
                                          <p:spTgt spid="1025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253"/>
                                        </p:tgtEl>
                                        <p:attrNameLst>
                                          <p:attrName>style.visibility</p:attrName>
                                        </p:attrNameLst>
                                      </p:cBhvr>
                                      <p:to>
                                        <p:strVal val="visible"/>
                                      </p:to>
                                    </p:set>
                                    <p:animEffect transition="in" filter="checkerboard(across)">
                                      <p:cBhvr>
                                        <p:cTn id="17" dur="500"/>
                                        <p:tgtEl>
                                          <p:spTgt spid="1025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254"/>
                                        </p:tgtEl>
                                        <p:attrNameLst>
                                          <p:attrName>style.visibility</p:attrName>
                                        </p:attrNameLst>
                                      </p:cBhvr>
                                      <p:to>
                                        <p:strVal val="visible"/>
                                      </p:to>
                                    </p:set>
                                    <p:animEffect transition="in" filter="checkerboard(across)">
                                      <p:cBhvr>
                                        <p:cTn id="22" dur="500"/>
                                        <p:tgtEl>
                                          <p:spTgt spid="1025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0256"/>
                                        </p:tgtEl>
                                        <p:attrNameLst>
                                          <p:attrName>style.visibility</p:attrName>
                                        </p:attrNameLst>
                                      </p:cBhvr>
                                      <p:to>
                                        <p:strVal val="visible"/>
                                      </p:to>
                                    </p:set>
                                    <p:animEffect transition="in" filter="checkerboard(across)">
                                      <p:cBhvr>
                                        <p:cTn id="27" dur="500"/>
                                        <p:tgtEl>
                                          <p:spTgt spid="10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1" grpId="0"/>
      <p:bldP spid="10252" grpId="0"/>
      <p:bldP spid="10253" grpId="0"/>
      <p:bldP spid="10254" grpId="0"/>
      <p:bldP spid="1025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WordArt 2"/>
          <p:cNvSpPr>
            <a:spLocks noChangeArrowheads="1" noChangeShapeType="1" noTextEdit="1"/>
          </p:cNvSpPr>
          <p:nvPr/>
        </p:nvSpPr>
        <p:spPr bwMode="auto">
          <a:xfrm>
            <a:off x="2057400" y="914400"/>
            <a:ext cx="4191000" cy="685800"/>
          </a:xfrm>
          <a:prstGeom prst="rect">
            <a:avLst/>
          </a:prstGeom>
        </p:spPr>
        <p:txBody>
          <a:bodyPr wrap="none" fromWordArt="1">
            <a:prstTxWarp prst="textPlain">
              <a:avLst>
                <a:gd name="adj" fmla="val 49431"/>
              </a:avLst>
            </a:prstTxWarp>
          </a:bodyPr>
          <a:lstStyle/>
          <a:p>
            <a:pPr algn="ctr"/>
            <a:r>
              <a:rPr lang="en-US" sz="3600" kern="10" dirty="0" smtClean="0">
                <a:ln w="12700">
                  <a:solidFill>
                    <a:srgbClr val="3333CC"/>
                  </a:solidFill>
                  <a:round/>
                  <a:headEnd/>
                  <a:tailEnd/>
                </a:ln>
                <a:solidFill>
                  <a:srgbClr val="B2B2B2">
                    <a:alpha val="50000"/>
                  </a:srgbClr>
                </a:solidFill>
                <a:effectLst>
                  <a:outerShdw dist="45791" dir="2021404" algn="ctr" rotWithShape="0">
                    <a:srgbClr val="9999FF"/>
                  </a:outerShdw>
                </a:effectLst>
                <a:latin typeface="Arial Black"/>
              </a:rPr>
              <a:t>PELMANISM</a:t>
            </a:r>
            <a:endParaRPr lang="en-US" sz="3600" kern="10" dirty="0">
              <a:ln w="12700">
                <a:solidFill>
                  <a:srgbClr val="3333CC"/>
                </a:solidFill>
                <a:round/>
                <a:headEnd/>
                <a:tailEnd/>
              </a:ln>
              <a:solidFill>
                <a:srgbClr val="B2B2B2">
                  <a:alpha val="50000"/>
                </a:srgbClr>
              </a:solidFill>
              <a:effectLst>
                <a:outerShdw dist="45791" dir="2021404" algn="ctr" rotWithShape="0">
                  <a:srgbClr val="9999FF"/>
                </a:outerShdw>
              </a:effectLst>
              <a:latin typeface="Arial Black"/>
            </a:endParaRPr>
          </a:p>
        </p:txBody>
      </p:sp>
      <p:sp>
        <p:nvSpPr>
          <p:cNvPr id="45059" name="Rectangle 3"/>
          <p:cNvSpPr>
            <a:spLocks noChangeArrowheads="1"/>
          </p:cNvSpPr>
          <p:nvPr/>
        </p:nvSpPr>
        <p:spPr bwMode="auto">
          <a:xfrm>
            <a:off x="304800" y="2362200"/>
            <a:ext cx="1524000" cy="685800"/>
          </a:xfrm>
          <a:prstGeom prst="rect">
            <a:avLst/>
          </a:prstGeom>
          <a:solidFill>
            <a:schemeClr val="hlink"/>
          </a:solidFill>
          <a:ln w="38100" cmpd="dbl">
            <a:solidFill>
              <a:srgbClr val="FF0000"/>
            </a:solidFill>
            <a:miter lim="800000"/>
            <a:headEnd/>
            <a:tailEnd/>
          </a:ln>
          <a:effectLst/>
        </p:spPr>
        <p:txBody>
          <a:bodyPr wrap="none" anchor="ctr"/>
          <a:lstStyle/>
          <a:p>
            <a:pPr algn="ctr"/>
            <a:r>
              <a:rPr lang="en-US" sz="2400" b="1">
                <a:solidFill>
                  <a:srgbClr val="FF00FF"/>
                </a:solidFill>
                <a:latin typeface="Arial" charset="0"/>
              </a:rPr>
              <a:t>make</a:t>
            </a:r>
          </a:p>
        </p:txBody>
      </p:sp>
      <p:sp>
        <p:nvSpPr>
          <p:cNvPr id="45060" name="Rectangle 4"/>
          <p:cNvSpPr>
            <a:spLocks noChangeArrowheads="1"/>
          </p:cNvSpPr>
          <p:nvPr/>
        </p:nvSpPr>
        <p:spPr bwMode="auto">
          <a:xfrm>
            <a:off x="3657600" y="2362200"/>
            <a:ext cx="1524000" cy="685800"/>
          </a:xfrm>
          <a:prstGeom prst="rect">
            <a:avLst/>
          </a:prstGeom>
          <a:solidFill>
            <a:schemeClr val="hlink"/>
          </a:solidFill>
          <a:ln w="38100" cmpd="dbl">
            <a:solidFill>
              <a:srgbClr val="FF0000"/>
            </a:solidFill>
            <a:miter lim="800000"/>
            <a:headEnd/>
            <a:tailEnd/>
          </a:ln>
          <a:effectLst/>
        </p:spPr>
        <p:txBody>
          <a:bodyPr wrap="none" anchor="ctr"/>
          <a:lstStyle/>
          <a:p>
            <a:pPr algn="ctr"/>
            <a:r>
              <a:rPr lang="en-US" sz="2400" b="1">
                <a:solidFill>
                  <a:srgbClr val="CC3399"/>
                </a:solidFill>
                <a:latin typeface="Arial" charset="0"/>
              </a:rPr>
              <a:t>go</a:t>
            </a:r>
          </a:p>
        </p:txBody>
      </p:sp>
      <p:sp>
        <p:nvSpPr>
          <p:cNvPr id="45061" name="Rectangle 5"/>
          <p:cNvSpPr>
            <a:spLocks noChangeArrowheads="1"/>
          </p:cNvSpPr>
          <p:nvPr/>
        </p:nvSpPr>
        <p:spPr bwMode="auto">
          <a:xfrm>
            <a:off x="5410200" y="2362200"/>
            <a:ext cx="1524000" cy="685800"/>
          </a:xfrm>
          <a:prstGeom prst="rect">
            <a:avLst/>
          </a:prstGeom>
          <a:solidFill>
            <a:schemeClr val="hlink"/>
          </a:solidFill>
          <a:ln w="38100" cmpd="dbl">
            <a:solidFill>
              <a:srgbClr val="FF0000"/>
            </a:solidFill>
            <a:miter lim="800000"/>
            <a:headEnd/>
            <a:tailEnd/>
          </a:ln>
          <a:effectLst/>
        </p:spPr>
        <p:txBody>
          <a:bodyPr wrap="none" anchor="ctr"/>
          <a:lstStyle/>
          <a:p>
            <a:pPr algn="ctr"/>
            <a:r>
              <a:rPr lang="en-US" sz="2400" b="1">
                <a:solidFill>
                  <a:srgbClr val="006600"/>
                </a:solidFill>
                <a:latin typeface="Arial" charset="0"/>
              </a:rPr>
              <a:t>do</a:t>
            </a:r>
          </a:p>
        </p:txBody>
      </p:sp>
      <p:sp>
        <p:nvSpPr>
          <p:cNvPr id="45062" name="Rectangle 6"/>
          <p:cNvSpPr>
            <a:spLocks noChangeArrowheads="1"/>
          </p:cNvSpPr>
          <p:nvPr/>
        </p:nvSpPr>
        <p:spPr bwMode="auto">
          <a:xfrm>
            <a:off x="7162800" y="2362200"/>
            <a:ext cx="1524000" cy="685800"/>
          </a:xfrm>
          <a:prstGeom prst="rect">
            <a:avLst/>
          </a:prstGeom>
          <a:solidFill>
            <a:schemeClr val="hlink"/>
          </a:solidFill>
          <a:ln w="38100" cmpd="dbl">
            <a:solidFill>
              <a:srgbClr val="FF0000"/>
            </a:solidFill>
            <a:miter lim="800000"/>
            <a:headEnd/>
            <a:tailEnd/>
          </a:ln>
          <a:effectLst/>
        </p:spPr>
        <p:txBody>
          <a:bodyPr wrap="none" anchor="ctr"/>
          <a:lstStyle/>
          <a:p>
            <a:pPr algn="ctr"/>
            <a:r>
              <a:rPr lang="en-US" sz="2400" b="1" dirty="0" smtClean="0">
                <a:solidFill>
                  <a:schemeClr val="bg1"/>
                </a:solidFill>
                <a:latin typeface="Arial" charset="0"/>
              </a:rPr>
              <a:t>take</a:t>
            </a:r>
            <a:endParaRPr lang="en-US" sz="2400" b="1" dirty="0">
              <a:solidFill>
                <a:schemeClr val="bg1"/>
              </a:solidFill>
              <a:latin typeface="Arial" charset="0"/>
            </a:endParaRPr>
          </a:p>
        </p:txBody>
      </p:sp>
      <p:sp>
        <p:nvSpPr>
          <p:cNvPr id="45063" name="Rectangle 7"/>
          <p:cNvSpPr>
            <a:spLocks noChangeArrowheads="1"/>
          </p:cNvSpPr>
          <p:nvPr/>
        </p:nvSpPr>
        <p:spPr bwMode="auto">
          <a:xfrm>
            <a:off x="1981200" y="2362200"/>
            <a:ext cx="1524000" cy="685800"/>
          </a:xfrm>
          <a:prstGeom prst="rect">
            <a:avLst/>
          </a:prstGeom>
          <a:solidFill>
            <a:schemeClr val="hlink"/>
          </a:solidFill>
          <a:ln w="38100" cmpd="dbl">
            <a:solidFill>
              <a:srgbClr val="FF0000"/>
            </a:solidFill>
            <a:miter lim="800000"/>
            <a:headEnd/>
            <a:tailEnd/>
          </a:ln>
          <a:effectLst/>
        </p:spPr>
        <p:txBody>
          <a:bodyPr wrap="none" anchor="ctr"/>
          <a:lstStyle/>
          <a:p>
            <a:pPr algn="ctr"/>
            <a:r>
              <a:rPr lang="en-US" sz="2400" b="1">
                <a:solidFill>
                  <a:srgbClr val="FF0000"/>
                </a:solidFill>
                <a:latin typeface="Arial" charset="0"/>
              </a:rPr>
              <a:t>carve</a:t>
            </a:r>
          </a:p>
        </p:txBody>
      </p:sp>
      <p:sp>
        <p:nvSpPr>
          <p:cNvPr id="45064" name="Rectangle 8"/>
          <p:cNvSpPr>
            <a:spLocks noChangeArrowheads="1"/>
          </p:cNvSpPr>
          <p:nvPr/>
        </p:nvSpPr>
        <p:spPr bwMode="auto">
          <a:xfrm>
            <a:off x="304800" y="3505200"/>
            <a:ext cx="1524000" cy="685800"/>
          </a:xfrm>
          <a:prstGeom prst="rect">
            <a:avLst/>
          </a:prstGeom>
          <a:solidFill>
            <a:srgbClr val="CCCC00"/>
          </a:solidFill>
          <a:ln w="38100" cmpd="dbl">
            <a:solidFill>
              <a:srgbClr val="FF0000"/>
            </a:solidFill>
            <a:miter lim="800000"/>
            <a:headEnd/>
            <a:tailEnd/>
          </a:ln>
          <a:effectLst/>
        </p:spPr>
        <p:txBody>
          <a:bodyPr wrap="none" anchor="ctr"/>
          <a:lstStyle/>
          <a:p>
            <a:pPr algn="ctr"/>
            <a:r>
              <a:rPr lang="en-US" sz="2400" b="1">
                <a:solidFill>
                  <a:srgbClr val="006600"/>
                </a:solidFill>
                <a:latin typeface="Arial" charset="0"/>
              </a:rPr>
              <a:t>Horse</a:t>
            </a:r>
          </a:p>
          <a:p>
            <a:pPr algn="ctr"/>
            <a:r>
              <a:rPr lang="en-US" sz="2400" b="1">
                <a:solidFill>
                  <a:srgbClr val="006600"/>
                </a:solidFill>
                <a:latin typeface="Arial" charset="0"/>
              </a:rPr>
              <a:t> riding</a:t>
            </a:r>
          </a:p>
        </p:txBody>
      </p:sp>
      <p:sp>
        <p:nvSpPr>
          <p:cNvPr id="45065" name="Rectangle 9"/>
          <p:cNvSpPr>
            <a:spLocks noChangeArrowheads="1"/>
          </p:cNvSpPr>
          <p:nvPr/>
        </p:nvSpPr>
        <p:spPr bwMode="auto">
          <a:xfrm>
            <a:off x="1981200" y="3505200"/>
            <a:ext cx="1524000" cy="685800"/>
          </a:xfrm>
          <a:prstGeom prst="rect">
            <a:avLst/>
          </a:prstGeom>
          <a:solidFill>
            <a:srgbClr val="CCCC00"/>
          </a:solidFill>
          <a:ln w="38100" cmpd="dbl">
            <a:solidFill>
              <a:srgbClr val="FF0000"/>
            </a:solidFill>
            <a:miter lim="800000"/>
            <a:headEnd/>
            <a:tailEnd/>
          </a:ln>
          <a:effectLst/>
        </p:spPr>
        <p:txBody>
          <a:bodyPr wrap="none" anchor="ctr"/>
          <a:lstStyle/>
          <a:p>
            <a:pPr algn="ctr"/>
            <a:r>
              <a:rPr lang="en-US" sz="2400" b="1">
                <a:solidFill>
                  <a:srgbClr val="0000FF"/>
                </a:solidFill>
                <a:latin typeface="Arial" charset="0"/>
              </a:rPr>
              <a:t>pottery</a:t>
            </a:r>
          </a:p>
        </p:txBody>
      </p:sp>
      <p:sp>
        <p:nvSpPr>
          <p:cNvPr id="45066" name="Rectangle 10"/>
          <p:cNvSpPr>
            <a:spLocks noChangeArrowheads="1"/>
          </p:cNvSpPr>
          <p:nvPr/>
        </p:nvSpPr>
        <p:spPr bwMode="auto">
          <a:xfrm>
            <a:off x="3657600" y="3505200"/>
            <a:ext cx="1524000" cy="685800"/>
          </a:xfrm>
          <a:prstGeom prst="rect">
            <a:avLst/>
          </a:prstGeom>
          <a:solidFill>
            <a:srgbClr val="CCCC00"/>
          </a:solidFill>
          <a:ln w="38100" cmpd="dbl">
            <a:solidFill>
              <a:srgbClr val="FF0000"/>
            </a:solidFill>
            <a:miter lim="800000"/>
            <a:headEnd/>
            <a:tailEnd/>
          </a:ln>
          <a:effectLst/>
        </p:spPr>
        <p:txBody>
          <a:bodyPr wrap="none" anchor="ctr"/>
          <a:lstStyle/>
          <a:p>
            <a:pPr algn="ctr"/>
            <a:r>
              <a:rPr lang="en-US" sz="2400" b="1">
                <a:solidFill>
                  <a:srgbClr val="FF00FF"/>
                </a:solidFill>
                <a:latin typeface="Arial" charset="0"/>
              </a:rPr>
              <a:t>photos</a:t>
            </a:r>
          </a:p>
        </p:txBody>
      </p:sp>
      <p:sp>
        <p:nvSpPr>
          <p:cNvPr id="45067" name="Rectangle 11"/>
          <p:cNvSpPr>
            <a:spLocks noChangeArrowheads="1"/>
          </p:cNvSpPr>
          <p:nvPr/>
        </p:nvSpPr>
        <p:spPr bwMode="auto">
          <a:xfrm>
            <a:off x="5486400" y="3429000"/>
            <a:ext cx="1524000" cy="685800"/>
          </a:xfrm>
          <a:prstGeom prst="rect">
            <a:avLst/>
          </a:prstGeom>
          <a:solidFill>
            <a:srgbClr val="CCCC00"/>
          </a:solidFill>
          <a:ln w="38100" cmpd="dbl">
            <a:solidFill>
              <a:srgbClr val="FF0000"/>
            </a:solidFill>
            <a:miter lim="800000"/>
            <a:headEnd/>
            <a:tailEnd/>
          </a:ln>
          <a:effectLst/>
        </p:spPr>
        <p:txBody>
          <a:bodyPr wrap="none" anchor="ctr"/>
          <a:lstStyle/>
          <a:p>
            <a:pPr algn="ctr"/>
            <a:r>
              <a:rPr lang="en-US" sz="2400" b="1">
                <a:solidFill>
                  <a:srgbClr val="FF0000"/>
                </a:solidFill>
                <a:latin typeface="Arial" charset="0"/>
              </a:rPr>
              <a:t>wood</a:t>
            </a:r>
          </a:p>
        </p:txBody>
      </p:sp>
      <p:sp>
        <p:nvSpPr>
          <p:cNvPr id="45068" name="Rectangle 12"/>
          <p:cNvSpPr>
            <a:spLocks noChangeArrowheads="1"/>
          </p:cNvSpPr>
          <p:nvPr/>
        </p:nvSpPr>
        <p:spPr bwMode="auto">
          <a:xfrm>
            <a:off x="7162800" y="3505200"/>
            <a:ext cx="1524000" cy="685800"/>
          </a:xfrm>
          <a:prstGeom prst="rect">
            <a:avLst/>
          </a:prstGeom>
          <a:solidFill>
            <a:srgbClr val="CCCC00"/>
          </a:solidFill>
          <a:ln w="38100" cmpd="dbl">
            <a:solidFill>
              <a:srgbClr val="FF0000"/>
            </a:solidFill>
            <a:miter lim="800000"/>
            <a:headEnd/>
            <a:tailEnd/>
          </a:ln>
          <a:effectLst/>
        </p:spPr>
        <p:txBody>
          <a:bodyPr wrap="none" anchor="ctr"/>
          <a:lstStyle/>
          <a:p>
            <a:pPr algn="ctr"/>
            <a:r>
              <a:rPr lang="en-US" sz="2400" b="1">
                <a:solidFill>
                  <a:srgbClr val="CC3399"/>
                </a:solidFill>
                <a:latin typeface="Arial" charset="0"/>
              </a:rPr>
              <a:t>gardening</a:t>
            </a:r>
          </a:p>
        </p:txBody>
      </p:sp>
      <p:pic>
        <p:nvPicPr>
          <p:cNvPr id="45069" name="Picture 13" descr="gachduoi"/>
          <p:cNvPicPr>
            <a:picLocks noChangeAspect="1" noChangeArrowheads="1"/>
          </p:cNvPicPr>
          <p:nvPr/>
        </p:nvPicPr>
        <p:blipFill>
          <a:blip r:embed="rId2"/>
          <a:srcRect/>
          <a:stretch>
            <a:fillRect/>
          </a:stretch>
        </p:blipFill>
        <p:spPr bwMode="auto">
          <a:xfrm>
            <a:off x="1600200" y="1600200"/>
            <a:ext cx="5410200" cy="457200"/>
          </a:xfrm>
          <a:prstGeom prst="rect">
            <a:avLst/>
          </a:prstGeom>
          <a:noFill/>
        </p:spPr>
      </p:pic>
      <p:sp>
        <p:nvSpPr>
          <p:cNvPr id="45070" name="Rectangle 14" descr="Papyrus"/>
          <p:cNvSpPr>
            <a:spLocks noChangeArrowheads="1"/>
          </p:cNvSpPr>
          <p:nvPr/>
        </p:nvSpPr>
        <p:spPr bwMode="auto">
          <a:xfrm>
            <a:off x="304800" y="2362200"/>
            <a:ext cx="1524000" cy="685800"/>
          </a:xfrm>
          <a:prstGeom prst="rect">
            <a:avLst/>
          </a:prstGeom>
          <a:blipFill dpi="0" rotWithShape="1">
            <a:blip r:embed="rId3"/>
            <a:srcRect/>
            <a:tile tx="0" ty="0" sx="100000" sy="100000" flip="none" algn="tl"/>
          </a:blipFill>
          <a:ln w="38100" cmpd="dbl">
            <a:solidFill>
              <a:srgbClr val="FF0000"/>
            </a:solidFill>
            <a:miter lim="800000"/>
            <a:headEnd/>
            <a:tailEnd/>
          </a:ln>
          <a:effectLst/>
        </p:spPr>
        <p:txBody>
          <a:bodyPr wrap="none" anchor="ctr"/>
          <a:lstStyle/>
          <a:p>
            <a:pPr algn="ctr"/>
            <a:r>
              <a:rPr lang="en-US" sz="4000" b="1">
                <a:solidFill>
                  <a:srgbClr val="FF00FF"/>
                </a:solidFill>
                <a:latin typeface="Arial" charset="0"/>
              </a:rPr>
              <a:t>1</a:t>
            </a:r>
          </a:p>
        </p:txBody>
      </p:sp>
      <p:sp>
        <p:nvSpPr>
          <p:cNvPr id="45071" name="Rectangle 15" descr="Papyrus"/>
          <p:cNvSpPr>
            <a:spLocks noChangeArrowheads="1"/>
          </p:cNvSpPr>
          <p:nvPr/>
        </p:nvSpPr>
        <p:spPr bwMode="auto">
          <a:xfrm>
            <a:off x="1981200" y="2362200"/>
            <a:ext cx="1524000" cy="685800"/>
          </a:xfrm>
          <a:prstGeom prst="rect">
            <a:avLst/>
          </a:prstGeom>
          <a:blipFill dpi="0" rotWithShape="1">
            <a:blip r:embed="rId3"/>
            <a:srcRect/>
            <a:tile tx="0" ty="0" sx="100000" sy="100000" flip="none" algn="tl"/>
          </a:blipFill>
          <a:ln w="38100" cmpd="dbl">
            <a:solidFill>
              <a:srgbClr val="FF0000"/>
            </a:solidFill>
            <a:miter lim="800000"/>
            <a:headEnd/>
            <a:tailEnd/>
          </a:ln>
          <a:effectLst/>
        </p:spPr>
        <p:txBody>
          <a:bodyPr wrap="none" anchor="ctr"/>
          <a:lstStyle/>
          <a:p>
            <a:pPr algn="ctr"/>
            <a:r>
              <a:rPr lang="en-US" sz="4000" b="1">
                <a:solidFill>
                  <a:srgbClr val="FF00FF"/>
                </a:solidFill>
                <a:latin typeface="Arial" charset="0"/>
              </a:rPr>
              <a:t>2</a:t>
            </a:r>
          </a:p>
        </p:txBody>
      </p:sp>
      <p:sp>
        <p:nvSpPr>
          <p:cNvPr id="45072" name="Rectangle 16" descr="Papyrus"/>
          <p:cNvSpPr>
            <a:spLocks noChangeArrowheads="1"/>
          </p:cNvSpPr>
          <p:nvPr/>
        </p:nvSpPr>
        <p:spPr bwMode="auto">
          <a:xfrm>
            <a:off x="3657600" y="2362200"/>
            <a:ext cx="1524000" cy="685800"/>
          </a:xfrm>
          <a:prstGeom prst="rect">
            <a:avLst/>
          </a:prstGeom>
          <a:blipFill dpi="0" rotWithShape="1">
            <a:blip r:embed="rId3"/>
            <a:srcRect/>
            <a:tile tx="0" ty="0" sx="100000" sy="100000" flip="none" algn="tl"/>
          </a:blipFill>
          <a:ln w="38100" cmpd="dbl">
            <a:solidFill>
              <a:srgbClr val="FF0000"/>
            </a:solidFill>
            <a:miter lim="800000"/>
            <a:headEnd/>
            <a:tailEnd/>
          </a:ln>
          <a:effectLst/>
        </p:spPr>
        <p:txBody>
          <a:bodyPr wrap="none" anchor="ctr"/>
          <a:lstStyle/>
          <a:p>
            <a:pPr algn="ctr"/>
            <a:r>
              <a:rPr lang="en-US" sz="4000" b="1">
                <a:solidFill>
                  <a:srgbClr val="FF00FF"/>
                </a:solidFill>
                <a:latin typeface="Arial" charset="0"/>
              </a:rPr>
              <a:t>3</a:t>
            </a:r>
          </a:p>
        </p:txBody>
      </p:sp>
      <p:sp>
        <p:nvSpPr>
          <p:cNvPr id="45073" name="Rectangle 17" descr="Papyrus"/>
          <p:cNvSpPr>
            <a:spLocks noChangeArrowheads="1"/>
          </p:cNvSpPr>
          <p:nvPr/>
        </p:nvSpPr>
        <p:spPr bwMode="auto">
          <a:xfrm>
            <a:off x="5410200" y="2362200"/>
            <a:ext cx="1524000" cy="685800"/>
          </a:xfrm>
          <a:prstGeom prst="rect">
            <a:avLst/>
          </a:prstGeom>
          <a:blipFill dpi="0" rotWithShape="1">
            <a:blip r:embed="rId3"/>
            <a:srcRect/>
            <a:tile tx="0" ty="0" sx="100000" sy="100000" flip="none" algn="tl"/>
          </a:blipFill>
          <a:ln w="38100" cmpd="dbl">
            <a:solidFill>
              <a:srgbClr val="FF0000"/>
            </a:solidFill>
            <a:miter lim="800000"/>
            <a:headEnd/>
            <a:tailEnd/>
          </a:ln>
          <a:effectLst/>
        </p:spPr>
        <p:txBody>
          <a:bodyPr wrap="none" anchor="ctr"/>
          <a:lstStyle/>
          <a:p>
            <a:pPr algn="ctr"/>
            <a:r>
              <a:rPr lang="en-US" sz="4000" b="1">
                <a:solidFill>
                  <a:srgbClr val="FF00FF"/>
                </a:solidFill>
                <a:latin typeface="Arial" charset="0"/>
              </a:rPr>
              <a:t>4</a:t>
            </a:r>
          </a:p>
        </p:txBody>
      </p:sp>
      <p:sp>
        <p:nvSpPr>
          <p:cNvPr id="45074" name="Rectangle 18" descr="Papyrus"/>
          <p:cNvSpPr>
            <a:spLocks noChangeArrowheads="1"/>
          </p:cNvSpPr>
          <p:nvPr/>
        </p:nvSpPr>
        <p:spPr bwMode="auto">
          <a:xfrm>
            <a:off x="7162800" y="2362200"/>
            <a:ext cx="1524000" cy="685800"/>
          </a:xfrm>
          <a:prstGeom prst="rect">
            <a:avLst/>
          </a:prstGeom>
          <a:blipFill dpi="0" rotWithShape="1">
            <a:blip r:embed="rId3"/>
            <a:srcRect/>
            <a:tile tx="0" ty="0" sx="100000" sy="100000" flip="none" algn="tl"/>
          </a:blipFill>
          <a:ln w="38100" cmpd="dbl">
            <a:solidFill>
              <a:srgbClr val="FF0000"/>
            </a:solidFill>
            <a:miter lim="800000"/>
            <a:headEnd/>
            <a:tailEnd/>
          </a:ln>
          <a:effectLst/>
        </p:spPr>
        <p:txBody>
          <a:bodyPr wrap="none" anchor="ctr"/>
          <a:lstStyle/>
          <a:p>
            <a:pPr algn="ctr"/>
            <a:r>
              <a:rPr lang="en-US" sz="4000" b="1">
                <a:solidFill>
                  <a:srgbClr val="FF00FF"/>
                </a:solidFill>
                <a:latin typeface="Arial" charset="0"/>
              </a:rPr>
              <a:t>5</a:t>
            </a:r>
          </a:p>
        </p:txBody>
      </p:sp>
      <p:sp>
        <p:nvSpPr>
          <p:cNvPr id="45075" name="Rectangle 19" descr="Papyrus"/>
          <p:cNvSpPr>
            <a:spLocks noChangeArrowheads="1"/>
          </p:cNvSpPr>
          <p:nvPr/>
        </p:nvSpPr>
        <p:spPr bwMode="auto">
          <a:xfrm>
            <a:off x="381000" y="3505200"/>
            <a:ext cx="1524000" cy="685800"/>
          </a:xfrm>
          <a:prstGeom prst="rect">
            <a:avLst/>
          </a:prstGeom>
          <a:blipFill dpi="0" rotWithShape="1">
            <a:blip r:embed="rId3"/>
            <a:srcRect/>
            <a:tile tx="0" ty="0" sx="100000" sy="100000" flip="none" algn="tl"/>
          </a:blipFill>
          <a:ln w="38100" cmpd="dbl">
            <a:solidFill>
              <a:srgbClr val="FF0000"/>
            </a:solidFill>
            <a:miter lim="800000"/>
            <a:headEnd/>
            <a:tailEnd/>
          </a:ln>
          <a:effectLst/>
        </p:spPr>
        <p:txBody>
          <a:bodyPr wrap="none" anchor="ctr"/>
          <a:lstStyle/>
          <a:p>
            <a:pPr algn="ctr"/>
            <a:r>
              <a:rPr lang="en-US" sz="4000" b="1">
                <a:solidFill>
                  <a:srgbClr val="FF00FF"/>
                </a:solidFill>
                <a:latin typeface="Arial" charset="0"/>
              </a:rPr>
              <a:t>6</a:t>
            </a:r>
          </a:p>
        </p:txBody>
      </p:sp>
      <p:sp>
        <p:nvSpPr>
          <p:cNvPr id="45076" name="Rectangle 20" descr="Papyrus"/>
          <p:cNvSpPr>
            <a:spLocks noChangeArrowheads="1"/>
          </p:cNvSpPr>
          <p:nvPr/>
        </p:nvSpPr>
        <p:spPr bwMode="auto">
          <a:xfrm>
            <a:off x="1981200" y="3429000"/>
            <a:ext cx="1524000" cy="685800"/>
          </a:xfrm>
          <a:prstGeom prst="rect">
            <a:avLst/>
          </a:prstGeom>
          <a:blipFill dpi="0" rotWithShape="1">
            <a:blip r:embed="rId3"/>
            <a:srcRect/>
            <a:tile tx="0" ty="0" sx="100000" sy="100000" flip="none" algn="tl"/>
          </a:blipFill>
          <a:ln w="38100" cmpd="dbl">
            <a:solidFill>
              <a:srgbClr val="FF0000"/>
            </a:solidFill>
            <a:miter lim="800000"/>
            <a:headEnd/>
            <a:tailEnd/>
          </a:ln>
          <a:effectLst/>
        </p:spPr>
        <p:txBody>
          <a:bodyPr wrap="none" anchor="ctr"/>
          <a:lstStyle/>
          <a:p>
            <a:pPr algn="ctr"/>
            <a:r>
              <a:rPr lang="en-US" sz="4000" b="1">
                <a:solidFill>
                  <a:srgbClr val="FF00FF"/>
                </a:solidFill>
                <a:latin typeface="Arial" charset="0"/>
              </a:rPr>
              <a:t>7</a:t>
            </a:r>
          </a:p>
        </p:txBody>
      </p:sp>
      <p:sp>
        <p:nvSpPr>
          <p:cNvPr id="45077" name="Rectangle 21" descr="Papyrus"/>
          <p:cNvSpPr>
            <a:spLocks noChangeArrowheads="1"/>
          </p:cNvSpPr>
          <p:nvPr/>
        </p:nvSpPr>
        <p:spPr bwMode="auto">
          <a:xfrm>
            <a:off x="3657600" y="3505200"/>
            <a:ext cx="1524000" cy="685800"/>
          </a:xfrm>
          <a:prstGeom prst="rect">
            <a:avLst/>
          </a:prstGeom>
          <a:blipFill dpi="0" rotWithShape="1">
            <a:blip r:embed="rId3"/>
            <a:srcRect/>
            <a:tile tx="0" ty="0" sx="100000" sy="100000" flip="none" algn="tl"/>
          </a:blipFill>
          <a:ln w="38100" cmpd="dbl">
            <a:solidFill>
              <a:srgbClr val="FF0000"/>
            </a:solidFill>
            <a:miter lim="800000"/>
            <a:headEnd/>
            <a:tailEnd/>
          </a:ln>
          <a:effectLst/>
        </p:spPr>
        <p:txBody>
          <a:bodyPr wrap="none" anchor="ctr"/>
          <a:lstStyle/>
          <a:p>
            <a:pPr algn="ctr"/>
            <a:r>
              <a:rPr lang="en-US" sz="4000" b="1">
                <a:solidFill>
                  <a:srgbClr val="FF00FF"/>
                </a:solidFill>
                <a:latin typeface="Arial" charset="0"/>
              </a:rPr>
              <a:t>8</a:t>
            </a:r>
          </a:p>
        </p:txBody>
      </p:sp>
      <p:sp>
        <p:nvSpPr>
          <p:cNvPr id="45078" name="Rectangle 22" descr="Papyrus"/>
          <p:cNvSpPr>
            <a:spLocks noChangeArrowheads="1"/>
          </p:cNvSpPr>
          <p:nvPr/>
        </p:nvSpPr>
        <p:spPr bwMode="auto">
          <a:xfrm>
            <a:off x="5486400" y="3429000"/>
            <a:ext cx="1524000" cy="685800"/>
          </a:xfrm>
          <a:prstGeom prst="rect">
            <a:avLst/>
          </a:prstGeom>
          <a:blipFill dpi="0" rotWithShape="1">
            <a:blip r:embed="rId3"/>
            <a:srcRect/>
            <a:tile tx="0" ty="0" sx="100000" sy="100000" flip="none" algn="tl"/>
          </a:blipFill>
          <a:ln w="38100" cmpd="dbl">
            <a:solidFill>
              <a:srgbClr val="FF0000"/>
            </a:solidFill>
            <a:miter lim="800000"/>
            <a:headEnd/>
            <a:tailEnd/>
          </a:ln>
          <a:effectLst/>
        </p:spPr>
        <p:txBody>
          <a:bodyPr wrap="none" anchor="ctr"/>
          <a:lstStyle/>
          <a:p>
            <a:pPr algn="ctr"/>
            <a:r>
              <a:rPr lang="en-US" sz="4000" b="1">
                <a:solidFill>
                  <a:srgbClr val="FF00FF"/>
                </a:solidFill>
                <a:latin typeface="Arial" charset="0"/>
              </a:rPr>
              <a:t>9</a:t>
            </a:r>
          </a:p>
        </p:txBody>
      </p:sp>
      <p:sp>
        <p:nvSpPr>
          <p:cNvPr id="45079" name="Rectangle 23" descr="Papyrus"/>
          <p:cNvSpPr>
            <a:spLocks noChangeArrowheads="1"/>
          </p:cNvSpPr>
          <p:nvPr/>
        </p:nvSpPr>
        <p:spPr bwMode="auto">
          <a:xfrm>
            <a:off x="7239000" y="3505200"/>
            <a:ext cx="1524000" cy="685800"/>
          </a:xfrm>
          <a:prstGeom prst="rect">
            <a:avLst/>
          </a:prstGeom>
          <a:blipFill dpi="0" rotWithShape="1">
            <a:blip r:embed="rId3"/>
            <a:srcRect/>
            <a:tile tx="0" ty="0" sx="100000" sy="100000" flip="none" algn="tl"/>
          </a:blipFill>
          <a:ln w="38100" cmpd="dbl">
            <a:solidFill>
              <a:srgbClr val="FF0000"/>
            </a:solidFill>
            <a:miter lim="800000"/>
            <a:headEnd/>
            <a:tailEnd/>
          </a:ln>
          <a:effectLst/>
        </p:spPr>
        <p:txBody>
          <a:bodyPr wrap="none" anchor="ctr"/>
          <a:lstStyle/>
          <a:p>
            <a:pPr algn="ctr"/>
            <a:r>
              <a:rPr lang="en-US" sz="4000" b="1">
                <a:solidFill>
                  <a:srgbClr val="FF00FF"/>
                </a:solidFill>
                <a:latin typeface="Arial" charset="0"/>
              </a:rPr>
              <a:t>10</a:t>
            </a:r>
          </a:p>
        </p:txBody>
      </p:sp>
      <p:sp>
        <p:nvSpPr>
          <p:cNvPr id="45080" name="Line 24"/>
          <p:cNvSpPr>
            <a:spLocks noChangeShapeType="1"/>
          </p:cNvSpPr>
          <p:nvPr/>
        </p:nvSpPr>
        <p:spPr bwMode="auto">
          <a:xfrm flipH="1">
            <a:off x="6305550" y="5486400"/>
            <a:ext cx="2106613" cy="0"/>
          </a:xfrm>
          <a:prstGeom prst="line">
            <a:avLst/>
          </a:prstGeom>
          <a:noFill/>
          <a:ln w="28575">
            <a:solidFill>
              <a:srgbClr val="FF0000"/>
            </a:solidFill>
            <a:round/>
            <a:headEnd/>
            <a:tailEnd/>
          </a:ln>
          <a:effectLst/>
        </p:spPr>
        <p:txBody>
          <a:bodyPr/>
          <a:lstStyle/>
          <a:p>
            <a:endParaRPr lang="en-US"/>
          </a:p>
        </p:txBody>
      </p:sp>
      <p:sp>
        <p:nvSpPr>
          <p:cNvPr id="45081" name="Line 25"/>
          <p:cNvSpPr>
            <a:spLocks noChangeShapeType="1"/>
          </p:cNvSpPr>
          <p:nvPr/>
        </p:nvSpPr>
        <p:spPr bwMode="auto">
          <a:xfrm flipH="1">
            <a:off x="7310438" y="5054600"/>
            <a:ext cx="0" cy="1295400"/>
          </a:xfrm>
          <a:prstGeom prst="line">
            <a:avLst/>
          </a:prstGeom>
          <a:noFill/>
          <a:ln w="28575">
            <a:solidFill>
              <a:srgbClr val="FF0000"/>
            </a:solidFill>
            <a:round/>
            <a:headEnd/>
            <a:tailEnd/>
          </a:ln>
          <a:effectLst/>
        </p:spPr>
        <p:txBody>
          <a:bodyPr/>
          <a:lstStyle/>
          <a:p>
            <a:endParaRPr lang="en-US"/>
          </a:p>
        </p:txBody>
      </p:sp>
      <p:sp>
        <p:nvSpPr>
          <p:cNvPr id="45082" name="Text Box 26"/>
          <p:cNvSpPr txBox="1">
            <a:spLocks noChangeArrowheads="1"/>
          </p:cNvSpPr>
          <p:nvPr/>
        </p:nvSpPr>
        <p:spPr bwMode="auto">
          <a:xfrm>
            <a:off x="6019800" y="5056188"/>
            <a:ext cx="1371600" cy="457200"/>
          </a:xfrm>
          <a:prstGeom prst="rect">
            <a:avLst/>
          </a:prstGeom>
          <a:noFill/>
          <a:ln w="9525">
            <a:noFill/>
            <a:miter lim="800000"/>
            <a:headEnd/>
            <a:tailEnd/>
          </a:ln>
          <a:effectLst/>
        </p:spPr>
        <p:txBody>
          <a:bodyPr>
            <a:spAutoFit/>
          </a:bodyPr>
          <a:lstStyle/>
          <a:p>
            <a:pPr eaLnBrk="1" hangingPunct="1">
              <a:spcBef>
                <a:spcPct val="50000"/>
              </a:spcBef>
            </a:pPr>
            <a:r>
              <a:rPr lang="en-US" sz="2400" b="1">
                <a:solidFill>
                  <a:srgbClr val="FF0000"/>
                </a:solidFill>
                <a:latin typeface="Times New Roman" pitchFamily="18" charset="0"/>
              </a:rPr>
              <a:t>Team A</a:t>
            </a:r>
          </a:p>
        </p:txBody>
      </p:sp>
      <p:sp>
        <p:nvSpPr>
          <p:cNvPr id="45083" name="Text Box 27"/>
          <p:cNvSpPr txBox="1">
            <a:spLocks noChangeArrowheads="1"/>
          </p:cNvSpPr>
          <p:nvPr/>
        </p:nvSpPr>
        <p:spPr bwMode="auto">
          <a:xfrm>
            <a:off x="7296150" y="5029200"/>
            <a:ext cx="1371600" cy="457200"/>
          </a:xfrm>
          <a:prstGeom prst="rect">
            <a:avLst/>
          </a:prstGeom>
          <a:noFill/>
          <a:ln w="9525">
            <a:noFill/>
            <a:miter lim="800000"/>
            <a:headEnd/>
            <a:tailEnd/>
          </a:ln>
          <a:effectLst/>
        </p:spPr>
        <p:txBody>
          <a:bodyPr>
            <a:spAutoFit/>
          </a:bodyPr>
          <a:lstStyle/>
          <a:p>
            <a:pPr eaLnBrk="1" hangingPunct="1">
              <a:spcBef>
                <a:spcPct val="50000"/>
              </a:spcBef>
            </a:pPr>
            <a:r>
              <a:rPr lang="en-US" sz="2400" b="1">
                <a:solidFill>
                  <a:srgbClr val="0000FF"/>
                </a:solidFill>
                <a:latin typeface="Times New Roman" pitchFamily="18" charset="0"/>
              </a:rPr>
              <a:t>Team B</a:t>
            </a:r>
          </a:p>
        </p:txBody>
      </p:sp>
      <p:sp>
        <p:nvSpPr>
          <p:cNvPr id="45084" name="Rectangle 28"/>
          <p:cNvSpPr>
            <a:spLocks noChangeArrowheads="1"/>
          </p:cNvSpPr>
          <p:nvPr/>
        </p:nvSpPr>
        <p:spPr bwMode="auto">
          <a:xfrm>
            <a:off x="6526213" y="5656263"/>
            <a:ext cx="609600" cy="533400"/>
          </a:xfrm>
          <a:prstGeom prst="rect">
            <a:avLst/>
          </a:prstGeom>
          <a:solidFill>
            <a:schemeClr val="accent1"/>
          </a:solidFill>
          <a:ln w="9525">
            <a:solidFill>
              <a:srgbClr val="FF0000"/>
            </a:solidFill>
            <a:miter lim="800000"/>
            <a:headEnd/>
            <a:tailEnd/>
          </a:ln>
          <a:effectLst/>
        </p:spPr>
        <p:txBody>
          <a:bodyPr wrap="none" anchor="ctr"/>
          <a:lstStyle/>
          <a:p>
            <a:pPr algn="ctr" eaLnBrk="1" hangingPunct="1"/>
            <a:r>
              <a:rPr lang="en-US" sz="2400" b="1">
                <a:solidFill>
                  <a:srgbClr val="FF0000"/>
                </a:solidFill>
                <a:latin typeface="Times New Roman" pitchFamily="18" charset="0"/>
              </a:rPr>
              <a:t>2</a:t>
            </a:r>
          </a:p>
        </p:txBody>
      </p:sp>
      <p:sp>
        <p:nvSpPr>
          <p:cNvPr id="45085" name="Rectangle 29"/>
          <p:cNvSpPr>
            <a:spLocks noChangeArrowheads="1"/>
          </p:cNvSpPr>
          <p:nvPr/>
        </p:nvSpPr>
        <p:spPr bwMode="auto">
          <a:xfrm>
            <a:off x="7539038" y="5659438"/>
            <a:ext cx="609600" cy="533400"/>
          </a:xfrm>
          <a:prstGeom prst="rect">
            <a:avLst/>
          </a:prstGeom>
          <a:solidFill>
            <a:schemeClr val="accent1"/>
          </a:solidFill>
          <a:ln w="9525">
            <a:solidFill>
              <a:srgbClr val="0000FF"/>
            </a:solidFill>
            <a:miter lim="800000"/>
            <a:headEnd/>
            <a:tailEnd/>
          </a:ln>
          <a:effectLst/>
        </p:spPr>
        <p:txBody>
          <a:bodyPr wrap="none" anchor="ctr"/>
          <a:lstStyle/>
          <a:p>
            <a:pPr algn="ctr" eaLnBrk="1" hangingPunct="1"/>
            <a:r>
              <a:rPr lang="en-US" sz="2400" b="1">
                <a:solidFill>
                  <a:srgbClr val="0000FF"/>
                </a:solidFill>
                <a:latin typeface="Times New Roman" pitchFamily="18" charset="0"/>
              </a:rPr>
              <a:t>2</a:t>
            </a:r>
          </a:p>
        </p:txBody>
      </p:sp>
      <p:sp>
        <p:nvSpPr>
          <p:cNvPr id="45086" name="Rectangle 30"/>
          <p:cNvSpPr>
            <a:spLocks noChangeArrowheads="1"/>
          </p:cNvSpPr>
          <p:nvPr/>
        </p:nvSpPr>
        <p:spPr bwMode="auto">
          <a:xfrm>
            <a:off x="7551738" y="5659438"/>
            <a:ext cx="609600" cy="533400"/>
          </a:xfrm>
          <a:prstGeom prst="rect">
            <a:avLst/>
          </a:prstGeom>
          <a:solidFill>
            <a:schemeClr val="accent1"/>
          </a:solidFill>
          <a:ln w="9525">
            <a:solidFill>
              <a:srgbClr val="0000FF"/>
            </a:solidFill>
            <a:miter lim="800000"/>
            <a:headEnd/>
            <a:tailEnd/>
          </a:ln>
          <a:effectLst/>
        </p:spPr>
        <p:txBody>
          <a:bodyPr wrap="none" anchor="ctr"/>
          <a:lstStyle/>
          <a:p>
            <a:pPr algn="ctr" eaLnBrk="1" hangingPunct="1"/>
            <a:r>
              <a:rPr lang="en-US" sz="2400" b="1">
                <a:solidFill>
                  <a:srgbClr val="0000FF"/>
                </a:solidFill>
                <a:latin typeface="Times New Roman" pitchFamily="18" charset="0"/>
              </a:rPr>
              <a:t>4</a:t>
            </a:r>
          </a:p>
        </p:txBody>
      </p:sp>
      <p:sp>
        <p:nvSpPr>
          <p:cNvPr id="45087" name="Rectangle 31"/>
          <p:cNvSpPr>
            <a:spLocks noChangeArrowheads="1"/>
          </p:cNvSpPr>
          <p:nvPr/>
        </p:nvSpPr>
        <p:spPr bwMode="auto">
          <a:xfrm>
            <a:off x="7539038" y="5659438"/>
            <a:ext cx="609600" cy="533400"/>
          </a:xfrm>
          <a:prstGeom prst="rect">
            <a:avLst/>
          </a:prstGeom>
          <a:solidFill>
            <a:schemeClr val="accent1"/>
          </a:solidFill>
          <a:ln w="9525">
            <a:solidFill>
              <a:srgbClr val="0000FF"/>
            </a:solidFill>
            <a:miter lim="800000"/>
            <a:headEnd/>
            <a:tailEnd/>
          </a:ln>
          <a:effectLst/>
        </p:spPr>
        <p:txBody>
          <a:bodyPr wrap="none" anchor="ctr"/>
          <a:lstStyle/>
          <a:p>
            <a:pPr algn="ctr" eaLnBrk="1" hangingPunct="1"/>
            <a:r>
              <a:rPr lang="en-US" sz="2400" b="1">
                <a:solidFill>
                  <a:srgbClr val="0000FF"/>
                </a:solidFill>
                <a:latin typeface="Times New Roman" pitchFamily="18" charset="0"/>
              </a:rPr>
              <a:t>6</a:t>
            </a:r>
          </a:p>
        </p:txBody>
      </p:sp>
      <p:sp>
        <p:nvSpPr>
          <p:cNvPr id="45088" name="Rectangle 32"/>
          <p:cNvSpPr>
            <a:spLocks noChangeArrowheads="1"/>
          </p:cNvSpPr>
          <p:nvPr/>
        </p:nvSpPr>
        <p:spPr bwMode="auto">
          <a:xfrm>
            <a:off x="7554913" y="5659438"/>
            <a:ext cx="609600" cy="533400"/>
          </a:xfrm>
          <a:prstGeom prst="rect">
            <a:avLst/>
          </a:prstGeom>
          <a:solidFill>
            <a:schemeClr val="accent1"/>
          </a:solidFill>
          <a:ln w="9525">
            <a:solidFill>
              <a:srgbClr val="0000FF"/>
            </a:solidFill>
            <a:miter lim="800000"/>
            <a:headEnd/>
            <a:tailEnd/>
          </a:ln>
          <a:effectLst/>
        </p:spPr>
        <p:txBody>
          <a:bodyPr wrap="none" anchor="ctr"/>
          <a:lstStyle/>
          <a:p>
            <a:pPr algn="ctr" eaLnBrk="1" hangingPunct="1"/>
            <a:r>
              <a:rPr lang="en-US" sz="2400" b="1">
                <a:solidFill>
                  <a:srgbClr val="0000FF"/>
                </a:solidFill>
                <a:latin typeface="Times New Roman" pitchFamily="18" charset="0"/>
              </a:rPr>
              <a:t>8</a:t>
            </a:r>
          </a:p>
        </p:txBody>
      </p:sp>
      <p:sp>
        <p:nvSpPr>
          <p:cNvPr id="45089" name="Rectangle 33"/>
          <p:cNvSpPr>
            <a:spLocks noChangeArrowheads="1"/>
          </p:cNvSpPr>
          <p:nvPr/>
        </p:nvSpPr>
        <p:spPr bwMode="auto">
          <a:xfrm>
            <a:off x="7539038" y="5659438"/>
            <a:ext cx="609600" cy="533400"/>
          </a:xfrm>
          <a:prstGeom prst="rect">
            <a:avLst/>
          </a:prstGeom>
          <a:solidFill>
            <a:schemeClr val="accent1"/>
          </a:solidFill>
          <a:ln w="9525">
            <a:solidFill>
              <a:srgbClr val="0000FF"/>
            </a:solidFill>
            <a:miter lim="800000"/>
            <a:headEnd/>
            <a:tailEnd/>
          </a:ln>
          <a:effectLst/>
        </p:spPr>
        <p:txBody>
          <a:bodyPr wrap="none" anchor="ctr"/>
          <a:lstStyle/>
          <a:p>
            <a:pPr algn="ctr" eaLnBrk="1" hangingPunct="1"/>
            <a:r>
              <a:rPr lang="en-US" sz="2400" b="1">
                <a:solidFill>
                  <a:srgbClr val="0000FF"/>
                </a:solidFill>
                <a:latin typeface="Times New Roman" pitchFamily="18" charset="0"/>
              </a:rPr>
              <a:t>10</a:t>
            </a:r>
          </a:p>
        </p:txBody>
      </p:sp>
      <p:sp>
        <p:nvSpPr>
          <p:cNvPr id="45090" name="Rectangle 34"/>
          <p:cNvSpPr>
            <a:spLocks noChangeArrowheads="1"/>
          </p:cNvSpPr>
          <p:nvPr/>
        </p:nvSpPr>
        <p:spPr bwMode="auto">
          <a:xfrm>
            <a:off x="7545388" y="5659438"/>
            <a:ext cx="609600" cy="533400"/>
          </a:xfrm>
          <a:prstGeom prst="rect">
            <a:avLst/>
          </a:prstGeom>
          <a:solidFill>
            <a:schemeClr val="accent1"/>
          </a:solidFill>
          <a:ln w="9525">
            <a:solidFill>
              <a:srgbClr val="0000FF"/>
            </a:solidFill>
            <a:miter lim="800000"/>
            <a:headEnd/>
            <a:tailEnd/>
          </a:ln>
          <a:effectLst/>
        </p:spPr>
        <p:txBody>
          <a:bodyPr wrap="none" anchor="ctr"/>
          <a:lstStyle/>
          <a:p>
            <a:pPr algn="ctr" eaLnBrk="1" hangingPunct="1"/>
            <a:r>
              <a:rPr lang="en-US" sz="2400" b="1">
                <a:solidFill>
                  <a:srgbClr val="0000FF"/>
                </a:solidFill>
                <a:latin typeface="Times New Roman" pitchFamily="18" charset="0"/>
              </a:rPr>
              <a:t>0</a:t>
            </a:r>
          </a:p>
        </p:txBody>
      </p:sp>
      <p:sp>
        <p:nvSpPr>
          <p:cNvPr id="45091" name="Rectangle 35"/>
          <p:cNvSpPr>
            <a:spLocks noChangeArrowheads="1"/>
          </p:cNvSpPr>
          <p:nvPr/>
        </p:nvSpPr>
        <p:spPr bwMode="auto">
          <a:xfrm>
            <a:off x="6513513" y="5659438"/>
            <a:ext cx="609600" cy="533400"/>
          </a:xfrm>
          <a:prstGeom prst="rect">
            <a:avLst/>
          </a:prstGeom>
          <a:solidFill>
            <a:schemeClr val="accent1"/>
          </a:solidFill>
          <a:ln w="9525">
            <a:solidFill>
              <a:srgbClr val="FF0000"/>
            </a:solidFill>
            <a:miter lim="800000"/>
            <a:headEnd/>
            <a:tailEnd/>
          </a:ln>
          <a:effectLst/>
        </p:spPr>
        <p:txBody>
          <a:bodyPr wrap="none" anchor="ctr"/>
          <a:lstStyle/>
          <a:p>
            <a:pPr algn="ctr" eaLnBrk="1" hangingPunct="1"/>
            <a:r>
              <a:rPr lang="en-US" sz="2400" b="1">
                <a:solidFill>
                  <a:srgbClr val="FF0000"/>
                </a:solidFill>
                <a:latin typeface="Times New Roman" pitchFamily="18" charset="0"/>
              </a:rPr>
              <a:t>4</a:t>
            </a:r>
          </a:p>
        </p:txBody>
      </p:sp>
      <p:sp>
        <p:nvSpPr>
          <p:cNvPr id="45092" name="Rectangle 36"/>
          <p:cNvSpPr>
            <a:spLocks noChangeArrowheads="1"/>
          </p:cNvSpPr>
          <p:nvPr/>
        </p:nvSpPr>
        <p:spPr bwMode="auto">
          <a:xfrm>
            <a:off x="6513513" y="5673725"/>
            <a:ext cx="609600" cy="533400"/>
          </a:xfrm>
          <a:prstGeom prst="rect">
            <a:avLst/>
          </a:prstGeom>
          <a:solidFill>
            <a:schemeClr val="accent1"/>
          </a:solidFill>
          <a:ln w="9525">
            <a:solidFill>
              <a:srgbClr val="FF0000"/>
            </a:solidFill>
            <a:miter lim="800000"/>
            <a:headEnd/>
            <a:tailEnd/>
          </a:ln>
          <a:effectLst/>
        </p:spPr>
        <p:txBody>
          <a:bodyPr wrap="none" anchor="ctr"/>
          <a:lstStyle/>
          <a:p>
            <a:pPr algn="ctr" eaLnBrk="1" hangingPunct="1"/>
            <a:r>
              <a:rPr lang="en-US" sz="2400" b="1">
                <a:solidFill>
                  <a:srgbClr val="FF0000"/>
                </a:solidFill>
                <a:latin typeface="Times New Roman" pitchFamily="18" charset="0"/>
              </a:rPr>
              <a:t>6</a:t>
            </a:r>
          </a:p>
        </p:txBody>
      </p:sp>
      <p:sp>
        <p:nvSpPr>
          <p:cNvPr id="45093" name="Rectangle 37"/>
          <p:cNvSpPr>
            <a:spLocks noChangeArrowheads="1"/>
          </p:cNvSpPr>
          <p:nvPr/>
        </p:nvSpPr>
        <p:spPr bwMode="auto">
          <a:xfrm>
            <a:off x="6513513" y="5659438"/>
            <a:ext cx="609600" cy="533400"/>
          </a:xfrm>
          <a:prstGeom prst="rect">
            <a:avLst/>
          </a:prstGeom>
          <a:solidFill>
            <a:schemeClr val="accent1"/>
          </a:solidFill>
          <a:ln w="9525">
            <a:solidFill>
              <a:srgbClr val="FF0000"/>
            </a:solidFill>
            <a:miter lim="800000"/>
            <a:headEnd/>
            <a:tailEnd/>
          </a:ln>
          <a:effectLst/>
        </p:spPr>
        <p:txBody>
          <a:bodyPr wrap="none" anchor="ctr"/>
          <a:lstStyle/>
          <a:p>
            <a:pPr algn="ctr" eaLnBrk="1" hangingPunct="1"/>
            <a:r>
              <a:rPr lang="en-US" sz="2400" b="1">
                <a:solidFill>
                  <a:srgbClr val="FF0000"/>
                </a:solidFill>
                <a:latin typeface="Times New Roman" pitchFamily="18" charset="0"/>
              </a:rPr>
              <a:t>8</a:t>
            </a:r>
          </a:p>
        </p:txBody>
      </p:sp>
      <p:sp>
        <p:nvSpPr>
          <p:cNvPr id="45094" name="Rectangle 38"/>
          <p:cNvSpPr>
            <a:spLocks noChangeArrowheads="1"/>
          </p:cNvSpPr>
          <p:nvPr/>
        </p:nvSpPr>
        <p:spPr bwMode="auto">
          <a:xfrm>
            <a:off x="6526213" y="5659438"/>
            <a:ext cx="609600" cy="533400"/>
          </a:xfrm>
          <a:prstGeom prst="rect">
            <a:avLst/>
          </a:prstGeom>
          <a:solidFill>
            <a:schemeClr val="accent1"/>
          </a:solidFill>
          <a:ln w="9525">
            <a:solidFill>
              <a:srgbClr val="FF0000"/>
            </a:solidFill>
            <a:miter lim="800000"/>
            <a:headEnd/>
            <a:tailEnd/>
          </a:ln>
          <a:effectLst/>
        </p:spPr>
        <p:txBody>
          <a:bodyPr wrap="none" anchor="ctr"/>
          <a:lstStyle/>
          <a:p>
            <a:pPr algn="ctr" eaLnBrk="1" hangingPunct="1"/>
            <a:r>
              <a:rPr lang="en-US" sz="2400" b="1">
                <a:solidFill>
                  <a:srgbClr val="FF0000"/>
                </a:solidFill>
                <a:latin typeface="Times New Roman" pitchFamily="18" charset="0"/>
              </a:rPr>
              <a:t>10</a:t>
            </a:r>
          </a:p>
        </p:txBody>
      </p:sp>
      <p:sp>
        <p:nvSpPr>
          <p:cNvPr id="45095" name="Rectangle 39"/>
          <p:cNvSpPr>
            <a:spLocks noChangeArrowheads="1"/>
          </p:cNvSpPr>
          <p:nvPr/>
        </p:nvSpPr>
        <p:spPr bwMode="auto">
          <a:xfrm>
            <a:off x="6518275" y="5667375"/>
            <a:ext cx="609600" cy="533400"/>
          </a:xfrm>
          <a:prstGeom prst="rect">
            <a:avLst/>
          </a:prstGeom>
          <a:solidFill>
            <a:schemeClr val="accent1"/>
          </a:solidFill>
          <a:ln w="9525">
            <a:solidFill>
              <a:srgbClr val="FF0000"/>
            </a:solidFill>
            <a:miter lim="800000"/>
            <a:headEnd/>
            <a:tailEnd/>
          </a:ln>
          <a:effectLst/>
        </p:spPr>
        <p:txBody>
          <a:bodyPr wrap="none" anchor="ctr"/>
          <a:lstStyle/>
          <a:p>
            <a:pPr algn="ctr" eaLnBrk="1" hangingPunct="1"/>
            <a:r>
              <a:rPr lang="en-US" sz="2400" b="1">
                <a:solidFill>
                  <a:srgbClr val="FF0000"/>
                </a:solidFill>
                <a:latin typeface="Times New Roman" pitchFamily="18" charset="0"/>
              </a:rPr>
              <a:t>0</a:t>
            </a:r>
          </a:p>
        </p:txBody>
      </p:sp>
      <p:pic>
        <p:nvPicPr>
          <p:cNvPr id="45096" name="Picture 40" descr="flowers 3">
            <a:hlinkClick r:id="rId4" action="ppaction://hlinksldjump"/>
          </p:cNvPr>
          <p:cNvPicPr>
            <a:picLocks noChangeAspect="1" noChangeArrowheads="1"/>
          </p:cNvPicPr>
          <p:nvPr/>
        </p:nvPicPr>
        <p:blipFill>
          <a:blip r:embed="rId5"/>
          <a:srcRect/>
          <a:stretch>
            <a:fillRect/>
          </a:stretch>
        </p:blipFill>
        <p:spPr bwMode="auto">
          <a:xfrm>
            <a:off x="304800" y="4983163"/>
            <a:ext cx="4495800" cy="1874837"/>
          </a:xfrm>
          <a:prstGeom prst="rect">
            <a:avLst/>
          </a:prstGeom>
          <a:noFill/>
        </p:spPr>
      </p:pic>
      <p:pic>
        <p:nvPicPr>
          <p:cNvPr id="45097" name="Picture 41" descr="fruit 439"/>
          <p:cNvPicPr>
            <a:picLocks noChangeAspect="1" noChangeArrowheads="1" noCrop="1"/>
          </p:cNvPicPr>
          <p:nvPr/>
        </p:nvPicPr>
        <p:blipFill>
          <a:blip r:embed="rId6"/>
          <a:srcRect/>
          <a:stretch>
            <a:fillRect/>
          </a:stretch>
        </p:blipFill>
        <p:spPr bwMode="auto">
          <a:xfrm>
            <a:off x="7010400" y="304800"/>
            <a:ext cx="1981200" cy="1522413"/>
          </a:xfrm>
          <a:prstGeom prst="rect">
            <a:avLst/>
          </a:prstGeom>
          <a:noFill/>
        </p:spPr>
      </p:pic>
      <p:sp>
        <p:nvSpPr>
          <p:cNvPr id="42" name="Flowchart: Process 41"/>
          <p:cNvSpPr/>
          <p:nvPr/>
        </p:nvSpPr>
        <p:spPr>
          <a:xfrm>
            <a:off x="152400" y="152400"/>
            <a:ext cx="8839200" cy="6553200"/>
          </a:xfrm>
          <a:prstGeom prst="flowChartProcess">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5082"/>
                                        </p:tgtEl>
                                        <p:attrNameLst>
                                          <p:attrName>style.visibility</p:attrName>
                                        </p:attrNameLst>
                                      </p:cBhvr>
                                      <p:to>
                                        <p:strVal val="visible"/>
                                      </p:to>
                                    </p:set>
                                    <p:anim calcmode="lin" valueType="num">
                                      <p:cBhvr>
                                        <p:cTn id="7" dur="500" fill="hold"/>
                                        <p:tgtEl>
                                          <p:spTgt spid="45082"/>
                                        </p:tgtEl>
                                        <p:attrNameLst>
                                          <p:attrName>ppt_w</p:attrName>
                                        </p:attrNameLst>
                                      </p:cBhvr>
                                      <p:tavLst>
                                        <p:tav tm="0">
                                          <p:val>
                                            <p:fltVal val="0"/>
                                          </p:val>
                                        </p:tav>
                                        <p:tav tm="100000">
                                          <p:val>
                                            <p:strVal val="#ppt_w"/>
                                          </p:val>
                                        </p:tav>
                                      </p:tavLst>
                                    </p:anim>
                                    <p:anim calcmode="lin" valueType="num">
                                      <p:cBhvr>
                                        <p:cTn id="8" dur="500" fill="hold"/>
                                        <p:tgtEl>
                                          <p:spTgt spid="45082"/>
                                        </p:tgtEl>
                                        <p:attrNameLst>
                                          <p:attrName>ppt_h</p:attrName>
                                        </p:attrNameLst>
                                      </p:cBhvr>
                                      <p:tavLst>
                                        <p:tav tm="0">
                                          <p:val>
                                            <p:fltVal val="0"/>
                                          </p:val>
                                        </p:tav>
                                        <p:tav tm="100000">
                                          <p:val>
                                            <p:strVal val="#ppt_h"/>
                                          </p:val>
                                        </p:tav>
                                      </p:tavLst>
                                    </p:anim>
                                    <p:animEffect transition="in" filter="fade">
                                      <p:cBhvr>
                                        <p:cTn id="9" dur="500"/>
                                        <p:tgtEl>
                                          <p:spTgt spid="45082"/>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45083"/>
                                        </p:tgtEl>
                                        <p:attrNameLst>
                                          <p:attrName>style.visibility</p:attrName>
                                        </p:attrNameLst>
                                      </p:cBhvr>
                                      <p:to>
                                        <p:strVal val="visible"/>
                                      </p:to>
                                    </p:set>
                                    <p:anim calcmode="lin" valueType="num">
                                      <p:cBhvr>
                                        <p:cTn id="13" dur="500" fill="hold"/>
                                        <p:tgtEl>
                                          <p:spTgt spid="45083"/>
                                        </p:tgtEl>
                                        <p:attrNameLst>
                                          <p:attrName>ppt_w</p:attrName>
                                        </p:attrNameLst>
                                      </p:cBhvr>
                                      <p:tavLst>
                                        <p:tav tm="0">
                                          <p:val>
                                            <p:fltVal val="0"/>
                                          </p:val>
                                        </p:tav>
                                        <p:tav tm="100000">
                                          <p:val>
                                            <p:strVal val="#ppt_w"/>
                                          </p:val>
                                        </p:tav>
                                      </p:tavLst>
                                    </p:anim>
                                    <p:anim calcmode="lin" valueType="num">
                                      <p:cBhvr>
                                        <p:cTn id="14" dur="500" fill="hold"/>
                                        <p:tgtEl>
                                          <p:spTgt spid="45083"/>
                                        </p:tgtEl>
                                        <p:attrNameLst>
                                          <p:attrName>ppt_h</p:attrName>
                                        </p:attrNameLst>
                                      </p:cBhvr>
                                      <p:tavLst>
                                        <p:tav tm="0">
                                          <p:val>
                                            <p:fltVal val="0"/>
                                          </p:val>
                                        </p:tav>
                                        <p:tav tm="100000">
                                          <p:val>
                                            <p:strVal val="#ppt_h"/>
                                          </p:val>
                                        </p:tav>
                                      </p:tavLst>
                                    </p:anim>
                                    <p:animEffect transition="in" filter="fade">
                                      <p:cBhvr>
                                        <p:cTn id="15" dur="500"/>
                                        <p:tgtEl>
                                          <p:spTgt spid="45083"/>
                                        </p:tgtEl>
                                      </p:cBhvr>
                                    </p:animEffect>
                                  </p:childTnLst>
                                </p:cTn>
                              </p:par>
                              <p:par>
                                <p:cTn id="16" presetID="23" presetClass="entr" presetSubtype="16" fill="hold" grpId="0" nodeType="withEffect">
                                  <p:stCondLst>
                                    <p:cond delay="0"/>
                                  </p:stCondLst>
                                  <p:childTnLst>
                                    <p:set>
                                      <p:cBhvr>
                                        <p:cTn id="17" dur="1" fill="hold">
                                          <p:stCondLst>
                                            <p:cond delay="0"/>
                                          </p:stCondLst>
                                        </p:cTn>
                                        <p:tgtEl>
                                          <p:spTgt spid="45081"/>
                                        </p:tgtEl>
                                        <p:attrNameLst>
                                          <p:attrName>style.visibility</p:attrName>
                                        </p:attrNameLst>
                                      </p:cBhvr>
                                      <p:to>
                                        <p:strVal val="visible"/>
                                      </p:to>
                                    </p:set>
                                    <p:anim calcmode="lin" valueType="num">
                                      <p:cBhvr>
                                        <p:cTn id="18" dur="500" fill="hold"/>
                                        <p:tgtEl>
                                          <p:spTgt spid="45081"/>
                                        </p:tgtEl>
                                        <p:attrNameLst>
                                          <p:attrName>ppt_w</p:attrName>
                                        </p:attrNameLst>
                                      </p:cBhvr>
                                      <p:tavLst>
                                        <p:tav tm="0">
                                          <p:val>
                                            <p:fltVal val="0"/>
                                          </p:val>
                                        </p:tav>
                                        <p:tav tm="100000">
                                          <p:val>
                                            <p:strVal val="#ppt_w"/>
                                          </p:val>
                                        </p:tav>
                                      </p:tavLst>
                                    </p:anim>
                                    <p:anim calcmode="lin" valueType="num">
                                      <p:cBhvr>
                                        <p:cTn id="19" dur="500" fill="hold"/>
                                        <p:tgtEl>
                                          <p:spTgt spid="45081"/>
                                        </p:tgtEl>
                                        <p:attrNameLst>
                                          <p:attrName>ppt_h</p:attrName>
                                        </p:attrNameLst>
                                      </p:cBhvr>
                                      <p:tavLst>
                                        <p:tav tm="0">
                                          <p:val>
                                            <p:fltVal val="0"/>
                                          </p:val>
                                        </p:tav>
                                        <p:tav tm="100000">
                                          <p:val>
                                            <p:strVal val="#ppt_h"/>
                                          </p:val>
                                        </p:tav>
                                      </p:tavLst>
                                    </p:anim>
                                  </p:childTnLst>
                                </p:cTn>
                              </p:par>
                              <p:par>
                                <p:cTn id="20" presetID="23" presetClass="entr" presetSubtype="16" fill="hold" grpId="0" nodeType="withEffect">
                                  <p:stCondLst>
                                    <p:cond delay="0"/>
                                  </p:stCondLst>
                                  <p:childTnLst>
                                    <p:set>
                                      <p:cBhvr>
                                        <p:cTn id="21" dur="1" fill="hold">
                                          <p:stCondLst>
                                            <p:cond delay="0"/>
                                          </p:stCondLst>
                                        </p:cTn>
                                        <p:tgtEl>
                                          <p:spTgt spid="45080"/>
                                        </p:tgtEl>
                                        <p:attrNameLst>
                                          <p:attrName>style.visibility</p:attrName>
                                        </p:attrNameLst>
                                      </p:cBhvr>
                                      <p:to>
                                        <p:strVal val="visible"/>
                                      </p:to>
                                    </p:set>
                                    <p:anim calcmode="lin" valueType="num">
                                      <p:cBhvr>
                                        <p:cTn id="22" dur="500" fill="hold"/>
                                        <p:tgtEl>
                                          <p:spTgt spid="45080"/>
                                        </p:tgtEl>
                                        <p:attrNameLst>
                                          <p:attrName>ppt_w</p:attrName>
                                        </p:attrNameLst>
                                      </p:cBhvr>
                                      <p:tavLst>
                                        <p:tav tm="0">
                                          <p:val>
                                            <p:fltVal val="0"/>
                                          </p:val>
                                        </p:tav>
                                        <p:tav tm="100000">
                                          <p:val>
                                            <p:strVal val="#ppt_w"/>
                                          </p:val>
                                        </p:tav>
                                      </p:tavLst>
                                    </p:anim>
                                    <p:anim calcmode="lin" valueType="num">
                                      <p:cBhvr>
                                        <p:cTn id="23" dur="500" fill="hold"/>
                                        <p:tgtEl>
                                          <p:spTgt spid="45080"/>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grpId="0" nodeType="clickEffect">
                                  <p:stCondLst>
                                    <p:cond delay="0"/>
                                  </p:stCondLst>
                                  <p:childTnLst>
                                    <p:animMotion origin="layout" path="M -3.33333E-6 -1.11111E-6 L 0.38334 -0.00555 " pathEditMode="relative" rAng="0" ptsTypes="AA">
                                      <p:cBhvr>
                                        <p:cTn id="27" dur="2000" fill="hold"/>
                                        <p:tgtEl>
                                          <p:spTgt spid="45066"/>
                                        </p:tgtEl>
                                        <p:attrNameLst>
                                          <p:attrName>ppt_x</p:attrName>
                                          <p:attrName>ppt_y</p:attrName>
                                        </p:attrNameLst>
                                      </p:cBhvr>
                                      <p:rCtr x="192" y="-3"/>
                                    </p:animMotion>
                                  </p:childTnLst>
                                </p:cTn>
                              </p:par>
                              <p:par>
                                <p:cTn id="28" presetID="0" presetClass="path" presetSubtype="0" accel="50000" decel="50000" fill="hold" grpId="0" nodeType="withEffect">
                                  <p:stCondLst>
                                    <p:cond delay="0"/>
                                  </p:stCondLst>
                                  <p:childTnLst>
                                    <p:animMotion origin="layout" path="M 0.00833 0.00555 L -0.36667 6.49411E-7 " pathEditMode="relative" rAng="0" ptsTypes="AA">
                                      <p:cBhvr>
                                        <p:cTn id="29" dur="2000" fill="hold"/>
                                        <p:tgtEl>
                                          <p:spTgt spid="45067"/>
                                        </p:tgtEl>
                                        <p:attrNameLst>
                                          <p:attrName>ppt_x</p:attrName>
                                          <p:attrName>ppt_y</p:attrName>
                                        </p:attrNameLst>
                                      </p:cBhvr>
                                      <p:rCtr x="-188" y="-3"/>
                                    </p:animMotion>
                                  </p:childTnLst>
                                </p:cTn>
                              </p:par>
                              <p:par>
                                <p:cTn id="30" presetID="0" presetClass="path" presetSubtype="0" accel="50000" decel="50000" fill="hold" grpId="0" nodeType="withEffect">
                                  <p:stCondLst>
                                    <p:cond delay="0"/>
                                  </p:stCondLst>
                                  <p:childTnLst>
                                    <p:animMotion origin="layout" path="M 3.33333E-6 -1.11111E-6 L -0.18334 0.00556 " pathEditMode="relative" rAng="0" ptsTypes="AA">
                                      <p:cBhvr>
                                        <p:cTn id="31" dur="2000" fill="hold"/>
                                        <p:tgtEl>
                                          <p:spTgt spid="45068"/>
                                        </p:tgtEl>
                                        <p:attrNameLst>
                                          <p:attrName>ppt_x</p:attrName>
                                          <p:attrName>ppt_y</p:attrName>
                                        </p:attrNameLst>
                                      </p:cBhvr>
                                      <p:rCtr x="-92" y="3"/>
                                    </p:animMotion>
                                  </p:childTnLst>
                                </p:cTn>
                              </p:par>
                              <p:par>
                                <p:cTn id="32" presetID="0" presetClass="path" presetSubtype="0" accel="50000" decel="50000" fill="hold" grpId="0" nodeType="withEffect">
                                  <p:stCondLst>
                                    <p:cond delay="0"/>
                                  </p:stCondLst>
                                  <p:childTnLst>
                                    <p:animMotion origin="layout" path="M 0.74167 3.33333E-6 L 0.36667 3.33333E-6 " pathEditMode="relative" rAng="0" ptsTypes="AA">
                                      <p:cBhvr>
                                        <p:cTn id="33" dur="2000" fill="hold"/>
                                        <p:tgtEl>
                                          <p:spTgt spid="45064"/>
                                        </p:tgtEl>
                                        <p:attrNameLst>
                                          <p:attrName>ppt_x</p:attrName>
                                          <p:attrName>ppt_y</p:attrName>
                                        </p:attrNameLst>
                                      </p:cBhvr>
                                      <p:rCtr x="-188" y="0"/>
                                    </p:animMotion>
                                  </p:childTnLst>
                                </p:cTn>
                              </p:par>
                              <p:par>
                                <p:cTn id="34" presetID="0" presetClass="path" presetSubtype="0" accel="50000" decel="50000" fill="hold" grpId="0" nodeType="withEffect">
                                  <p:stCondLst>
                                    <p:cond delay="0"/>
                                  </p:stCondLst>
                                  <p:childTnLst>
                                    <p:animMotion origin="layout" path="M 3.33333E-6 0 L -0.18334 0.00556 " pathEditMode="relative" rAng="0" ptsTypes="AA">
                                      <p:cBhvr>
                                        <p:cTn id="35" dur="2000" fill="hold"/>
                                        <p:tgtEl>
                                          <p:spTgt spid="45065"/>
                                        </p:tgtEl>
                                        <p:attrNameLst>
                                          <p:attrName>ppt_x</p:attrName>
                                          <p:attrName>ppt_y</p:attrName>
                                        </p:attrNameLst>
                                      </p:cBhvr>
                                      <p:rCtr x="-92" y="3"/>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45070"/>
                    </p:tgtEl>
                  </p:cond>
                </p:stCondLst>
                <p:endSync evt="end" delay="0">
                  <p:rtn val="all"/>
                </p:endSync>
                <p:childTnLst>
                  <p:par>
                    <p:cTn id="37" fill="hold">
                      <p:stCondLst>
                        <p:cond delay="0"/>
                      </p:stCondLst>
                      <p:childTnLst>
                        <p:par>
                          <p:cTn id="38" fill="hold">
                            <p:stCondLst>
                              <p:cond delay="0"/>
                            </p:stCondLst>
                            <p:childTnLst>
                              <p:par>
                                <p:cTn id="39" presetID="53" presetClass="exit" presetSubtype="0" fill="hold" grpId="0" nodeType="clickEffect">
                                  <p:stCondLst>
                                    <p:cond delay="0"/>
                                  </p:stCondLst>
                                  <p:childTnLst>
                                    <p:anim calcmode="lin" valueType="num">
                                      <p:cBhvr>
                                        <p:cTn id="40" dur="500"/>
                                        <p:tgtEl>
                                          <p:spTgt spid="45070"/>
                                        </p:tgtEl>
                                        <p:attrNameLst>
                                          <p:attrName>ppt_w</p:attrName>
                                        </p:attrNameLst>
                                      </p:cBhvr>
                                      <p:tavLst>
                                        <p:tav tm="0">
                                          <p:val>
                                            <p:strVal val="ppt_w"/>
                                          </p:val>
                                        </p:tav>
                                        <p:tav tm="100000">
                                          <p:val>
                                            <p:fltVal val="0"/>
                                          </p:val>
                                        </p:tav>
                                      </p:tavLst>
                                    </p:anim>
                                    <p:anim calcmode="lin" valueType="num">
                                      <p:cBhvr>
                                        <p:cTn id="41" dur="500"/>
                                        <p:tgtEl>
                                          <p:spTgt spid="45070"/>
                                        </p:tgtEl>
                                        <p:attrNameLst>
                                          <p:attrName>ppt_h</p:attrName>
                                        </p:attrNameLst>
                                      </p:cBhvr>
                                      <p:tavLst>
                                        <p:tav tm="0">
                                          <p:val>
                                            <p:strVal val="ppt_h"/>
                                          </p:val>
                                        </p:tav>
                                        <p:tav tm="100000">
                                          <p:val>
                                            <p:fltVal val="0"/>
                                          </p:val>
                                        </p:tav>
                                      </p:tavLst>
                                    </p:anim>
                                    <p:animEffect transition="out" filter="fade">
                                      <p:cBhvr>
                                        <p:cTn id="42" dur="500"/>
                                        <p:tgtEl>
                                          <p:spTgt spid="45070"/>
                                        </p:tgtEl>
                                      </p:cBhvr>
                                    </p:animEffect>
                                    <p:set>
                                      <p:cBhvr>
                                        <p:cTn id="43" dur="1" fill="hold">
                                          <p:stCondLst>
                                            <p:cond delay="499"/>
                                          </p:stCondLst>
                                        </p:cTn>
                                        <p:tgtEl>
                                          <p:spTgt spid="45070"/>
                                        </p:tgtEl>
                                        <p:attrNameLst>
                                          <p:attrName>style.visibility</p:attrName>
                                        </p:attrNameLst>
                                      </p:cBhvr>
                                      <p:to>
                                        <p:strVal val="hidden"/>
                                      </p:to>
                                    </p:set>
                                  </p:childTnLst>
                                </p:cTn>
                              </p:par>
                            </p:childTnLst>
                          </p:cTn>
                        </p:par>
                      </p:childTnLst>
                    </p:cTn>
                  </p:par>
                </p:childTnLst>
              </p:cTn>
              <p:nextCondLst>
                <p:cond evt="onClick" delay="0">
                  <p:tgtEl>
                    <p:spTgt spid="45070"/>
                  </p:tgtEl>
                </p:cond>
              </p:nextCondLst>
            </p:seq>
            <p:seq concurrent="1" nextAc="seek">
              <p:cTn id="44" restart="whenNotActive" fill="hold" evtFilter="cancelBubble" nodeType="interactiveSeq">
                <p:stCondLst>
                  <p:cond evt="onClick" delay="0">
                    <p:tgtEl>
                      <p:spTgt spid="45059"/>
                    </p:tgtEl>
                  </p:cond>
                </p:stCondLst>
                <p:endSync evt="end" delay="0">
                  <p:rtn val="all"/>
                </p:endSync>
                <p:childTnLst>
                  <p:par>
                    <p:cTn id="45" fill="hold">
                      <p:stCondLst>
                        <p:cond delay="0"/>
                      </p:stCondLst>
                      <p:childTnLst>
                        <p:par>
                          <p:cTn id="46" fill="hold">
                            <p:stCondLst>
                              <p:cond delay="0"/>
                            </p:stCondLst>
                            <p:childTnLst>
                              <p:par>
                                <p:cTn id="47" presetID="53" presetClass="entr" presetSubtype="0" fill="hold" grpId="1" nodeType="clickEffect">
                                  <p:stCondLst>
                                    <p:cond delay="0"/>
                                  </p:stCondLst>
                                  <p:childTnLst>
                                    <p:set>
                                      <p:cBhvr>
                                        <p:cTn id="48" dur="1" fill="hold">
                                          <p:stCondLst>
                                            <p:cond delay="0"/>
                                          </p:stCondLst>
                                        </p:cTn>
                                        <p:tgtEl>
                                          <p:spTgt spid="45070"/>
                                        </p:tgtEl>
                                        <p:attrNameLst>
                                          <p:attrName>style.visibility</p:attrName>
                                        </p:attrNameLst>
                                      </p:cBhvr>
                                      <p:to>
                                        <p:strVal val="visible"/>
                                      </p:to>
                                    </p:set>
                                    <p:anim calcmode="lin" valueType="num">
                                      <p:cBhvr>
                                        <p:cTn id="49" dur="500" fill="hold"/>
                                        <p:tgtEl>
                                          <p:spTgt spid="45070"/>
                                        </p:tgtEl>
                                        <p:attrNameLst>
                                          <p:attrName>ppt_w</p:attrName>
                                        </p:attrNameLst>
                                      </p:cBhvr>
                                      <p:tavLst>
                                        <p:tav tm="0">
                                          <p:val>
                                            <p:fltVal val="0"/>
                                          </p:val>
                                        </p:tav>
                                        <p:tav tm="100000">
                                          <p:val>
                                            <p:strVal val="#ppt_w"/>
                                          </p:val>
                                        </p:tav>
                                      </p:tavLst>
                                    </p:anim>
                                    <p:anim calcmode="lin" valueType="num">
                                      <p:cBhvr>
                                        <p:cTn id="50" dur="500" fill="hold"/>
                                        <p:tgtEl>
                                          <p:spTgt spid="45070"/>
                                        </p:tgtEl>
                                        <p:attrNameLst>
                                          <p:attrName>ppt_h</p:attrName>
                                        </p:attrNameLst>
                                      </p:cBhvr>
                                      <p:tavLst>
                                        <p:tav tm="0">
                                          <p:val>
                                            <p:fltVal val="0"/>
                                          </p:val>
                                        </p:tav>
                                        <p:tav tm="100000">
                                          <p:val>
                                            <p:strVal val="#ppt_h"/>
                                          </p:val>
                                        </p:tav>
                                      </p:tavLst>
                                    </p:anim>
                                    <p:animEffect transition="in" filter="fade">
                                      <p:cBhvr>
                                        <p:cTn id="51" dur="500"/>
                                        <p:tgtEl>
                                          <p:spTgt spid="45070"/>
                                        </p:tgtEl>
                                      </p:cBhvr>
                                    </p:animEffect>
                                  </p:childTnLst>
                                </p:cTn>
                              </p:par>
                            </p:childTnLst>
                          </p:cTn>
                        </p:par>
                      </p:childTnLst>
                    </p:cTn>
                  </p:par>
                </p:childTnLst>
              </p:cTn>
              <p:nextCondLst>
                <p:cond evt="onClick" delay="0">
                  <p:tgtEl>
                    <p:spTgt spid="45059"/>
                  </p:tgtEl>
                </p:cond>
              </p:nextCondLst>
            </p:seq>
            <p:seq concurrent="1" nextAc="seek">
              <p:cTn id="52" restart="whenNotActive" fill="hold" evtFilter="cancelBubble" nodeType="interactiveSeq">
                <p:stCondLst>
                  <p:cond evt="onClick" delay="0">
                    <p:tgtEl>
                      <p:spTgt spid="45071"/>
                    </p:tgtEl>
                  </p:cond>
                </p:stCondLst>
                <p:endSync evt="end" delay="0">
                  <p:rtn val="all"/>
                </p:endSync>
                <p:childTnLst>
                  <p:par>
                    <p:cTn id="53" fill="hold">
                      <p:stCondLst>
                        <p:cond delay="0"/>
                      </p:stCondLst>
                      <p:childTnLst>
                        <p:par>
                          <p:cTn id="54" fill="hold">
                            <p:stCondLst>
                              <p:cond delay="0"/>
                            </p:stCondLst>
                            <p:childTnLst>
                              <p:par>
                                <p:cTn id="55" presetID="53" presetClass="exit" presetSubtype="0" fill="hold" grpId="0" nodeType="clickEffect">
                                  <p:stCondLst>
                                    <p:cond delay="0"/>
                                  </p:stCondLst>
                                  <p:childTnLst>
                                    <p:anim calcmode="lin" valueType="num">
                                      <p:cBhvr>
                                        <p:cTn id="56" dur="500"/>
                                        <p:tgtEl>
                                          <p:spTgt spid="45071"/>
                                        </p:tgtEl>
                                        <p:attrNameLst>
                                          <p:attrName>ppt_w</p:attrName>
                                        </p:attrNameLst>
                                      </p:cBhvr>
                                      <p:tavLst>
                                        <p:tav tm="0">
                                          <p:val>
                                            <p:strVal val="ppt_w"/>
                                          </p:val>
                                        </p:tav>
                                        <p:tav tm="100000">
                                          <p:val>
                                            <p:fltVal val="0"/>
                                          </p:val>
                                        </p:tav>
                                      </p:tavLst>
                                    </p:anim>
                                    <p:anim calcmode="lin" valueType="num">
                                      <p:cBhvr>
                                        <p:cTn id="57" dur="500"/>
                                        <p:tgtEl>
                                          <p:spTgt spid="45071"/>
                                        </p:tgtEl>
                                        <p:attrNameLst>
                                          <p:attrName>ppt_h</p:attrName>
                                        </p:attrNameLst>
                                      </p:cBhvr>
                                      <p:tavLst>
                                        <p:tav tm="0">
                                          <p:val>
                                            <p:strVal val="ppt_h"/>
                                          </p:val>
                                        </p:tav>
                                        <p:tav tm="100000">
                                          <p:val>
                                            <p:fltVal val="0"/>
                                          </p:val>
                                        </p:tav>
                                      </p:tavLst>
                                    </p:anim>
                                    <p:animEffect transition="out" filter="fade">
                                      <p:cBhvr>
                                        <p:cTn id="58" dur="500"/>
                                        <p:tgtEl>
                                          <p:spTgt spid="45071"/>
                                        </p:tgtEl>
                                      </p:cBhvr>
                                    </p:animEffect>
                                    <p:set>
                                      <p:cBhvr>
                                        <p:cTn id="59" dur="1" fill="hold">
                                          <p:stCondLst>
                                            <p:cond delay="499"/>
                                          </p:stCondLst>
                                        </p:cTn>
                                        <p:tgtEl>
                                          <p:spTgt spid="45071"/>
                                        </p:tgtEl>
                                        <p:attrNameLst>
                                          <p:attrName>style.visibility</p:attrName>
                                        </p:attrNameLst>
                                      </p:cBhvr>
                                      <p:to>
                                        <p:strVal val="hidden"/>
                                      </p:to>
                                    </p:set>
                                  </p:childTnLst>
                                </p:cTn>
                              </p:par>
                            </p:childTnLst>
                          </p:cTn>
                        </p:par>
                      </p:childTnLst>
                    </p:cTn>
                  </p:par>
                </p:childTnLst>
              </p:cTn>
              <p:nextCondLst>
                <p:cond evt="onClick" delay="0">
                  <p:tgtEl>
                    <p:spTgt spid="45071"/>
                  </p:tgtEl>
                </p:cond>
              </p:nextCondLst>
            </p:seq>
            <p:seq concurrent="1" nextAc="seek">
              <p:cTn id="60" restart="whenNotActive" fill="hold" evtFilter="cancelBubble" nodeType="interactiveSeq">
                <p:stCondLst>
                  <p:cond evt="onClick" delay="0">
                    <p:tgtEl>
                      <p:spTgt spid="45063"/>
                    </p:tgtEl>
                  </p:cond>
                </p:stCondLst>
                <p:endSync evt="end" delay="0">
                  <p:rtn val="all"/>
                </p:endSync>
                <p:childTnLst>
                  <p:par>
                    <p:cTn id="61" fill="hold">
                      <p:stCondLst>
                        <p:cond delay="0"/>
                      </p:stCondLst>
                      <p:childTnLst>
                        <p:par>
                          <p:cTn id="62" fill="hold">
                            <p:stCondLst>
                              <p:cond delay="0"/>
                            </p:stCondLst>
                            <p:childTnLst>
                              <p:par>
                                <p:cTn id="63" presetID="53" presetClass="entr" presetSubtype="0" fill="hold" grpId="1" nodeType="clickEffect">
                                  <p:stCondLst>
                                    <p:cond delay="0"/>
                                  </p:stCondLst>
                                  <p:childTnLst>
                                    <p:set>
                                      <p:cBhvr>
                                        <p:cTn id="64" dur="1" fill="hold">
                                          <p:stCondLst>
                                            <p:cond delay="0"/>
                                          </p:stCondLst>
                                        </p:cTn>
                                        <p:tgtEl>
                                          <p:spTgt spid="45071"/>
                                        </p:tgtEl>
                                        <p:attrNameLst>
                                          <p:attrName>style.visibility</p:attrName>
                                        </p:attrNameLst>
                                      </p:cBhvr>
                                      <p:to>
                                        <p:strVal val="visible"/>
                                      </p:to>
                                    </p:set>
                                    <p:anim calcmode="lin" valueType="num">
                                      <p:cBhvr>
                                        <p:cTn id="65" dur="500" fill="hold"/>
                                        <p:tgtEl>
                                          <p:spTgt spid="45071"/>
                                        </p:tgtEl>
                                        <p:attrNameLst>
                                          <p:attrName>ppt_w</p:attrName>
                                        </p:attrNameLst>
                                      </p:cBhvr>
                                      <p:tavLst>
                                        <p:tav tm="0">
                                          <p:val>
                                            <p:fltVal val="0"/>
                                          </p:val>
                                        </p:tav>
                                        <p:tav tm="100000">
                                          <p:val>
                                            <p:strVal val="#ppt_w"/>
                                          </p:val>
                                        </p:tav>
                                      </p:tavLst>
                                    </p:anim>
                                    <p:anim calcmode="lin" valueType="num">
                                      <p:cBhvr>
                                        <p:cTn id="66" dur="500" fill="hold"/>
                                        <p:tgtEl>
                                          <p:spTgt spid="45071"/>
                                        </p:tgtEl>
                                        <p:attrNameLst>
                                          <p:attrName>ppt_h</p:attrName>
                                        </p:attrNameLst>
                                      </p:cBhvr>
                                      <p:tavLst>
                                        <p:tav tm="0">
                                          <p:val>
                                            <p:fltVal val="0"/>
                                          </p:val>
                                        </p:tav>
                                        <p:tav tm="100000">
                                          <p:val>
                                            <p:strVal val="#ppt_h"/>
                                          </p:val>
                                        </p:tav>
                                      </p:tavLst>
                                    </p:anim>
                                    <p:animEffect transition="in" filter="fade">
                                      <p:cBhvr>
                                        <p:cTn id="67" dur="500"/>
                                        <p:tgtEl>
                                          <p:spTgt spid="45071"/>
                                        </p:tgtEl>
                                      </p:cBhvr>
                                    </p:animEffect>
                                  </p:childTnLst>
                                </p:cTn>
                              </p:par>
                            </p:childTnLst>
                          </p:cTn>
                        </p:par>
                      </p:childTnLst>
                    </p:cTn>
                  </p:par>
                </p:childTnLst>
              </p:cTn>
              <p:nextCondLst>
                <p:cond evt="onClick" delay="0">
                  <p:tgtEl>
                    <p:spTgt spid="45063"/>
                  </p:tgtEl>
                </p:cond>
              </p:nextCondLst>
            </p:seq>
            <p:seq concurrent="1" nextAc="seek">
              <p:cTn id="68" restart="whenNotActive" fill="hold" evtFilter="cancelBubble" nodeType="interactiveSeq">
                <p:stCondLst>
                  <p:cond evt="onClick" delay="0">
                    <p:tgtEl>
                      <p:spTgt spid="45072"/>
                    </p:tgtEl>
                  </p:cond>
                </p:stCondLst>
                <p:endSync evt="end" delay="0">
                  <p:rtn val="all"/>
                </p:endSync>
                <p:childTnLst>
                  <p:par>
                    <p:cTn id="69" fill="hold">
                      <p:stCondLst>
                        <p:cond delay="0"/>
                      </p:stCondLst>
                      <p:childTnLst>
                        <p:par>
                          <p:cTn id="70" fill="hold">
                            <p:stCondLst>
                              <p:cond delay="0"/>
                            </p:stCondLst>
                            <p:childTnLst>
                              <p:par>
                                <p:cTn id="71" presetID="53" presetClass="exit" presetSubtype="0" fill="hold" grpId="0" nodeType="clickEffect">
                                  <p:stCondLst>
                                    <p:cond delay="0"/>
                                  </p:stCondLst>
                                  <p:childTnLst>
                                    <p:anim calcmode="lin" valueType="num">
                                      <p:cBhvr>
                                        <p:cTn id="72" dur="500"/>
                                        <p:tgtEl>
                                          <p:spTgt spid="45072"/>
                                        </p:tgtEl>
                                        <p:attrNameLst>
                                          <p:attrName>ppt_w</p:attrName>
                                        </p:attrNameLst>
                                      </p:cBhvr>
                                      <p:tavLst>
                                        <p:tav tm="0">
                                          <p:val>
                                            <p:strVal val="ppt_w"/>
                                          </p:val>
                                        </p:tav>
                                        <p:tav tm="100000">
                                          <p:val>
                                            <p:fltVal val="0"/>
                                          </p:val>
                                        </p:tav>
                                      </p:tavLst>
                                    </p:anim>
                                    <p:anim calcmode="lin" valueType="num">
                                      <p:cBhvr>
                                        <p:cTn id="73" dur="500"/>
                                        <p:tgtEl>
                                          <p:spTgt spid="45072"/>
                                        </p:tgtEl>
                                        <p:attrNameLst>
                                          <p:attrName>ppt_h</p:attrName>
                                        </p:attrNameLst>
                                      </p:cBhvr>
                                      <p:tavLst>
                                        <p:tav tm="0">
                                          <p:val>
                                            <p:strVal val="ppt_h"/>
                                          </p:val>
                                        </p:tav>
                                        <p:tav tm="100000">
                                          <p:val>
                                            <p:fltVal val="0"/>
                                          </p:val>
                                        </p:tav>
                                      </p:tavLst>
                                    </p:anim>
                                    <p:animEffect transition="out" filter="fade">
                                      <p:cBhvr>
                                        <p:cTn id="74" dur="500"/>
                                        <p:tgtEl>
                                          <p:spTgt spid="45072"/>
                                        </p:tgtEl>
                                      </p:cBhvr>
                                    </p:animEffect>
                                    <p:set>
                                      <p:cBhvr>
                                        <p:cTn id="75" dur="1" fill="hold">
                                          <p:stCondLst>
                                            <p:cond delay="499"/>
                                          </p:stCondLst>
                                        </p:cTn>
                                        <p:tgtEl>
                                          <p:spTgt spid="45072"/>
                                        </p:tgtEl>
                                        <p:attrNameLst>
                                          <p:attrName>style.visibility</p:attrName>
                                        </p:attrNameLst>
                                      </p:cBhvr>
                                      <p:to>
                                        <p:strVal val="hidden"/>
                                      </p:to>
                                    </p:set>
                                  </p:childTnLst>
                                </p:cTn>
                              </p:par>
                            </p:childTnLst>
                          </p:cTn>
                        </p:par>
                      </p:childTnLst>
                    </p:cTn>
                  </p:par>
                </p:childTnLst>
              </p:cTn>
              <p:nextCondLst>
                <p:cond evt="onClick" delay="0">
                  <p:tgtEl>
                    <p:spTgt spid="45072"/>
                  </p:tgtEl>
                </p:cond>
              </p:nextCondLst>
            </p:seq>
            <p:seq concurrent="1" nextAc="seek">
              <p:cTn id="76" restart="whenNotActive" fill="hold" evtFilter="cancelBubble" nodeType="interactiveSeq">
                <p:stCondLst>
                  <p:cond evt="onClick" delay="0">
                    <p:tgtEl>
                      <p:spTgt spid="45060"/>
                    </p:tgtEl>
                  </p:cond>
                </p:stCondLst>
                <p:endSync evt="end" delay="0">
                  <p:rtn val="all"/>
                </p:endSync>
                <p:childTnLst>
                  <p:par>
                    <p:cTn id="77" fill="hold">
                      <p:stCondLst>
                        <p:cond delay="0"/>
                      </p:stCondLst>
                      <p:childTnLst>
                        <p:par>
                          <p:cTn id="78" fill="hold">
                            <p:stCondLst>
                              <p:cond delay="0"/>
                            </p:stCondLst>
                            <p:childTnLst>
                              <p:par>
                                <p:cTn id="79" presetID="53" presetClass="entr" presetSubtype="0" fill="hold" grpId="1" nodeType="clickEffect">
                                  <p:stCondLst>
                                    <p:cond delay="0"/>
                                  </p:stCondLst>
                                  <p:childTnLst>
                                    <p:set>
                                      <p:cBhvr>
                                        <p:cTn id="80" dur="1" fill="hold">
                                          <p:stCondLst>
                                            <p:cond delay="0"/>
                                          </p:stCondLst>
                                        </p:cTn>
                                        <p:tgtEl>
                                          <p:spTgt spid="45072"/>
                                        </p:tgtEl>
                                        <p:attrNameLst>
                                          <p:attrName>style.visibility</p:attrName>
                                        </p:attrNameLst>
                                      </p:cBhvr>
                                      <p:to>
                                        <p:strVal val="visible"/>
                                      </p:to>
                                    </p:set>
                                    <p:anim calcmode="lin" valueType="num">
                                      <p:cBhvr>
                                        <p:cTn id="81" dur="500" fill="hold"/>
                                        <p:tgtEl>
                                          <p:spTgt spid="45072"/>
                                        </p:tgtEl>
                                        <p:attrNameLst>
                                          <p:attrName>ppt_w</p:attrName>
                                        </p:attrNameLst>
                                      </p:cBhvr>
                                      <p:tavLst>
                                        <p:tav tm="0">
                                          <p:val>
                                            <p:fltVal val="0"/>
                                          </p:val>
                                        </p:tav>
                                        <p:tav tm="100000">
                                          <p:val>
                                            <p:strVal val="#ppt_w"/>
                                          </p:val>
                                        </p:tav>
                                      </p:tavLst>
                                    </p:anim>
                                    <p:anim calcmode="lin" valueType="num">
                                      <p:cBhvr>
                                        <p:cTn id="82" dur="500" fill="hold"/>
                                        <p:tgtEl>
                                          <p:spTgt spid="45072"/>
                                        </p:tgtEl>
                                        <p:attrNameLst>
                                          <p:attrName>ppt_h</p:attrName>
                                        </p:attrNameLst>
                                      </p:cBhvr>
                                      <p:tavLst>
                                        <p:tav tm="0">
                                          <p:val>
                                            <p:fltVal val="0"/>
                                          </p:val>
                                        </p:tav>
                                        <p:tav tm="100000">
                                          <p:val>
                                            <p:strVal val="#ppt_h"/>
                                          </p:val>
                                        </p:tav>
                                      </p:tavLst>
                                    </p:anim>
                                    <p:animEffect transition="in" filter="fade">
                                      <p:cBhvr>
                                        <p:cTn id="83" dur="500"/>
                                        <p:tgtEl>
                                          <p:spTgt spid="45072"/>
                                        </p:tgtEl>
                                      </p:cBhvr>
                                    </p:animEffect>
                                  </p:childTnLst>
                                </p:cTn>
                              </p:par>
                            </p:childTnLst>
                          </p:cTn>
                        </p:par>
                      </p:childTnLst>
                    </p:cTn>
                  </p:par>
                </p:childTnLst>
              </p:cTn>
              <p:nextCondLst>
                <p:cond evt="onClick" delay="0">
                  <p:tgtEl>
                    <p:spTgt spid="45060"/>
                  </p:tgtEl>
                </p:cond>
              </p:nextCondLst>
            </p:seq>
            <p:seq concurrent="1" nextAc="seek">
              <p:cTn id="84" restart="whenNotActive" fill="hold" evtFilter="cancelBubble" nodeType="interactiveSeq">
                <p:stCondLst>
                  <p:cond evt="onClick" delay="0">
                    <p:tgtEl>
                      <p:spTgt spid="45073"/>
                    </p:tgtEl>
                  </p:cond>
                </p:stCondLst>
                <p:endSync evt="end" delay="0">
                  <p:rtn val="all"/>
                </p:endSync>
                <p:childTnLst>
                  <p:par>
                    <p:cTn id="85" fill="hold">
                      <p:stCondLst>
                        <p:cond delay="0"/>
                      </p:stCondLst>
                      <p:childTnLst>
                        <p:par>
                          <p:cTn id="86" fill="hold">
                            <p:stCondLst>
                              <p:cond delay="0"/>
                            </p:stCondLst>
                            <p:childTnLst>
                              <p:par>
                                <p:cTn id="87" presetID="53" presetClass="exit" presetSubtype="0" fill="hold" grpId="0" nodeType="clickEffect">
                                  <p:stCondLst>
                                    <p:cond delay="0"/>
                                  </p:stCondLst>
                                  <p:childTnLst>
                                    <p:anim calcmode="lin" valueType="num">
                                      <p:cBhvr>
                                        <p:cTn id="88" dur="500"/>
                                        <p:tgtEl>
                                          <p:spTgt spid="45073"/>
                                        </p:tgtEl>
                                        <p:attrNameLst>
                                          <p:attrName>ppt_w</p:attrName>
                                        </p:attrNameLst>
                                      </p:cBhvr>
                                      <p:tavLst>
                                        <p:tav tm="0">
                                          <p:val>
                                            <p:strVal val="ppt_w"/>
                                          </p:val>
                                        </p:tav>
                                        <p:tav tm="100000">
                                          <p:val>
                                            <p:fltVal val="0"/>
                                          </p:val>
                                        </p:tav>
                                      </p:tavLst>
                                    </p:anim>
                                    <p:anim calcmode="lin" valueType="num">
                                      <p:cBhvr>
                                        <p:cTn id="89" dur="500"/>
                                        <p:tgtEl>
                                          <p:spTgt spid="45073"/>
                                        </p:tgtEl>
                                        <p:attrNameLst>
                                          <p:attrName>ppt_h</p:attrName>
                                        </p:attrNameLst>
                                      </p:cBhvr>
                                      <p:tavLst>
                                        <p:tav tm="0">
                                          <p:val>
                                            <p:strVal val="ppt_h"/>
                                          </p:val>
                                        </p:tav>
                                        <p:tav tm="100000">
                                          <p:val>
                                            <p:fltVal val="0"/>
                                          </p:val>
                                        </p:tav>
                                      </p:tavLst>
                                    </p:anim>
                                    <p:animEffect transition="out" filter="fade">
                                      <p:cBhvr>
                                        <p:cTn id="90" dur="500"/>
                                        <p:tgtEl>
                                          <p:spTgt spid="45073"/>
                                        </p:tgtEl>
                                      </p:cBhvr>
                                    </p:animEffect>
                                    <p:set>
                                      <p:cBhvr>
                                        <p:cTn id="91" dur="1" fill="hold">
                                          <p:stCondLst>
                                            <p:cond delay="499"/>
                                          </p:stCondLst>
                                        </p:cTn>
                                        <p:tgtEl>
                                          <p:spTgt spid="45073"/>
                                        </p:tgtEl>
                                        <p:attrNameLst>
                                          <p:attrName>style.visibility</p:attrName>
                                        </p:attrNameLst>
                                      </p:cBhvr>
                                      <p:to>
                                        <p:strVal val="hidden"/>
                                      </p:to>
                                    </p:set>
                                  </p:childTnLst>
                                </p:cTn>
                              </p:par>
                            </p:childTnLst>
                          </p:cTn>
                        </p:par>
                      </p:childTnLst>
                    </p:cTn>
                  </p:par>
                </p:childTnLst>
              </p:cTn>
              <p:nextCondLst>
                <p:cond evt="onClick" delay="0">
                  <p:tgtEl>
                    <p:spTgt spid="45073"/>
                  </p:tgtEl>
                </p:cond>
              </p:nextCondLst>
            </p:seq>
            <p:seq concurrent="1" nextAc="seek">
              <p:cTn id="92" restart="whenNotActive" fill="hold" evtFilter="cancelBubble" nodeType="interactiveSeq">
                <p:stCondLst>
                  <p:cond evt="onClick" delay="0">
                    <p:tgtEl>
                      <p:spTgt spid="45061"/>
                    </p:tgtEl>
                  </p:cond>
                </p:stCondLst>
                <p:endSync evt="end" delay="0">
                  <p:rtn val="all"/>
                </p:endSync>
                <p:childTnLst>
                  <p:par>
                    <p:cTn id="93" fill="hold">
                      <p:stCondLst>
                        <p:cond delay="0"/>
                      </p:stCondLst>
                      <p:childTnLst>
                        <p:par>
                          <p:cTn id="94" fill="hold">
                            <p:stCondLst>
                              <p:cond delay="0"/>
                            </p:stCondLst>
                            <p:childTnLst>
                              <p:par>
                                <p:cTn id="95" presetID="53" presetClass="entr" presetSubtype="0" fill="hold" grpId="1" nodeType="clickEffect">
                                  <p:stCondLst>
                                    <p:cond delay="0"/>
                                  </p:stCondLst>
                                  <p:childTnLst>
                                    <p:set>
                                      <p:cBhvr>
                                        <p:cTn id="96" dur="1" fill="hold">
                                          <p:stCondLst>
                                            <p:cond delay="0"/>
                                          </p:stCondLst>
                                        </p:cTn>
                                        <p:tgtEl>
                                          <p:spTgt spid="45073"/>
                                        </p:tgtEl>
                                        <p:attrNameLst>
                                          <p:attrName>style.visibility</p:attrName>
                                        </p:attrNameLst>
                                      </p:cBhvr>
                                      <p:to>
                                        <p:strVal val="visible"/>
                                      </p:to>
                                    </p:set>
                                    <p:anim calcmode="lin" valueType="num">
                                      <p:cBhvr>
                                        <p:cTn id="97" dur="500" fill="hold"/>
                                        <p:tgtEl>
                                          <p:spTgt spid="45073"/>
                                        </p:tgtEl>
                                        <p:attrNameLst>
                                          <p:attrName>ppt_w</p:attrName>
                                        </p:attrNameLst>
                                      </p:cBhvr>
                                      <p:tavLst>
                                        <p:tav tm="0">
                                          <p:val>
                                            <p:fltVal val="0"/>
                                          </p:val>
                                        </p:tav>
                                        <p:tav tm="100000">
                                          <p:val>
                                            <p:strVal val="#ppt_w"/>
                                          </p:val>
                                        </p:tav>
                                      </p:tavLst>
                                    </p:anim>
                                    <p:anim calcmode="lin" valueType="num">
                                      <p:cBhvr>
                                        <p:cTn id="98" dur="500" fill="hold"/>
                                        <p:tgtEl>
                                          <p:spTgt spid="45073"/>
                                        </p:tgtEl>
                                        <p:attrNameLst>
                                          <p:attrName>ppt_h</p:attrName>
                                        </p:attrNameLst>
                                      </p:cBhvr>
                                      <p:tavLst>
                                        <p:tav tm="0">
                                          <p:val>
                                            <p:fltVal val="0"/>
                                          </p:val>
                                        </p:tav>
                                        <p:tav tm="100000">
                                          <p:val>
                                            <p:strVal val="#ppt_h"/>
                                          </p:val>
                                        </p:tav>
                                      </p:tavLst>
                                    </p:anim>
                                    <p:animEffect transition="in" filter="fade">
                                      <p:cBhvr>
                                        <p:cTn id="99" dur="500"/>
                                        <p:tgtEl>
                                          <p:spTgt spid="45073"/>
                                        </p:tgtEl>
                                      </p:cBhvr>
                                    </p:animEffect>
                                  </p:childTnLst>
                                </p:cTn>
                              </p:par>
                            </p:childTnLst>
                          </p:cTn>
                        </p:par>
                      </p:childTnLst>
                    </p:cTn>
                  </p:par>
                </p:childTnLst>
              </p:cTn>
              <p:nextCondLst>
                <p:cond evt="onClick" delay="0">
                  <p:tgtEl>
                    <p:spTgt spid="45061"/>
                  </p:tgtEl>
                </p:cond>
              </p:nextCondLst>
            </p:seq>
            <p:seq concurrent="1" nextAc="seek">
              <p:cTn id="100" restart="whenNotActive" fill="hold" evtFilter="cancelBubble" nodeType="interactiveSeq">
                <p:stCondLst>
                  <p:cond evt="onClick" delay="0">
                    <p:tgtEl>
                      <p:spTgt spid="45074"/>
                    </p:tgtEl>
                  </p:cond>
                </p:stCondLst>
                <p:endSync evt="end" delay="0">
                  <p:rtn val="all"/>
                </p:endSync>
                <p:childTnLst>
                  <p:par>
                    <p:cTn id="101" fill="hold">
                      <p:stCondLst>
                        <p:cond delay="0"/>
                      </p:stCondLst>
                      <p:childTnLst>
                        <p:par>
                          <p:cTn id="102" fill="hold">
                            <p:stCondLst>
                              <p:cond delay="0"/>
                            </p:stCondLst>
                            <p:childTnLst>
                              <p:par>
                                <p:cTn id="103" presetID="53" presetClass="exit" presetSubtype="0" fill="hold" grpId="0" nodeType="clickEffect">
                                  <p:stCondLst>
                                    <p:cond delay="0"/>
                                  </p:stCondLst>
                                  <p:childTnLst>
                                    <p:anim calcmode="lin" valueType="num">
                                      <p:cBhvr>
                                        <p:cTn id="104" dur="500"/>
                                        <p:tgtEl>
                                          <p:spTgt spid="45074"/>
                                        </p:tgtEl>
                                        <p:attrNameLst>
                                          <p:attrName>ppt_w</p:attrName>
                                        </p:attrNameLst>
                                      </p:cBhvr>
                                      <p:tavLst>
                                        <p:tav tm="0">
                                          <p:val>
                                            <p:strVal val="ppt_w"/>
                                          </p:val>
                                        </p:tav>
                                        <p:tav tm="100000">
                                          <p:val>
                                            <p:fltVal val="0"/>
                                          </p:val>
                                        </p:tav>
                                      </p:tavLst>
                                    </p:anim>
                                    <p:anim calcmode="lin" valueType="num">
                                      <p:cBhvr>
                                        <p:cTn id="105" dur="500"/>
                                        <p:tgtEl>
                                          <p:spTgt spid="45074"/>
                                        </p:tgtEl>
                                        <p:attrNameLst>
                                          <p:attrName>ppt_h</p:attrName>
                                        </p:attrNameLst>
                                      </p:cBhvr>
                                      <p:tavLst>
                                        <p:tav tm="0">
                                          <p:val>
                                            <p:strVal val="ppt_h"/>
                                          </p:val>
                                        </p:tav>
                                        <p:tav tm="100000">
                                          <p:val>
                                            <p:fltVal val="0"/>
                                          </p:val>
                                        </p:tav>
                                      </p:tavLst>
                                    </p:anim>
                                    <p:animEffect transition="out" filter="fade">
                                      <p:cBhvr>
                                        <p:cTn id="106" dur="500"/>
                                        <p:tgtEl>
                                          <p:spTgt spid="45074"/>
                                        </p:tgtEl>
                                      </p:cBhvr>
                                    </p:animEffect>
                                    <p:set>
                                      <p:cBhvr>
                                        <p:cTn id="107" dur="1" fill="hold">
                                          <p:stCondLst>
                                            <p:cond delay="499"/>
                                          </p:stCondLst>
                                        </p:cTn>
                                        <p:tgtEl>
                                          <p:spTgt spid="45074"/>
                                        </p:tgtEl>
                                        <p:attrNameLst>
                                          <p:attrName>style.visibility</p:attrName>
                                        </p:attrNameLst>
                                      </p:cBhvr>
                                      <p:to>
                                        <p:strVal val="hidden"/>
                                      </p:to>
                                    </p:set>
                                  </p:childTnLst>
                                </p:cTn>
                              </p:par>
                            </p:childTnLst>
                          </p:cTn>
                        </p:par>
                      </p:childTnLst>
                    </p:cTn>
                  </p:par>
                </p:childTnLst>
              </p:cTn>
              <p:nextCondLst>
                <p:cond evt="onClick" delay="0">
                  <p:tgtEl>
                    <p:spTgt spid="45074"/>
                  </p:tgtEl>
                </p:cond>
              </p:nextCondLst>
            </p:seq>
            <p:seq concurrent="1" nextAc="seek">
              <p:cTn id="108" restart="whenNotActive" fill="hold" evtFilter="cancelBubble" nodeType="interactiveSeq">
                <p:stCondLst>
                  <p:cond evt="onClick" delay="0">
                    <p:tgtEl>
                      <p:spTgt spid="45062"/>
                    </p:tgtEl>
                  </p:cond>
                </p:stCondLst>
                <p:endSync evt="end" delay="0">
                  <p:rtn val="all"/>
                </p:endSync>
                <p:childTnLst>
                  <p:par>
                    <p:cTn id="109" fill="hold">
                      <p:stCondLst>
                        <p:cond delay="0"/>
                      </p:stCondLst>
                      <p:childTnLst>
                        <p:par>
                          <p:cTn id="110" fill="hold">
                            <p:stCondLst>
                              <p:cond delay="0"/>
                            </p:stCondLst>
                            <p:childTnLst>
                              <p:par>
                                <p:cTn id="111" presetID="53" presetClass="entr" presetSubtype="0" fill="hold" grpId="1" nodeType="clickEffect">
                                  <p:stCondLst>
                                    <p:cond delay="0"/>
                                  </p:stCondLst>
                                  <p:childTnLst>
                                    <p:set>
                                      <p:cBhvr>
                                        <p:cTn id="112" dur="1" fill="hold">
                                          <p:stCondLst>
                                            <p:cond delay="0"/>
                                          </p:stCondLst>
                                        </p:cTn>
                                        <p:tgtEl>
                                          <p:spTgt spid="45074"/>
                                        </p:tgtEl>
                                        <p:attrNameLst>
                                          <p:attrName>style.visibility</p:attrName>
                                        </p:attrNameLst>
                                      </p:cBhvr>
                                      <p:to>
                                        <p:strVal val="visible"/>
                                      </p:to>
                                    </p:set>
                                    <p:anim calcmode="lin" valueType="num">
                                      <p:cBhvr>
                                        <p:cTn id="113" dur="500" fill="hold"/>
                                        <p:tgtEl>
                                          <p:spTgt spid="45074"/>
                                        </p:tgtEl>
                                        <p:attrNameLst>
                                          <p:attrName>ppt_w</p:attrName>
                                        </p:attrNameLst>
                                      </p:cBhvr>
                                      <p:tavLst>
                                        <p:tav tm="0">
                                          <p:val>
                                            <p:fltVal val="0"/>
                                          </p:val>
                                        </p:tav>
                                        <p:tav tm="100000">
                                          <p:val>
                                            <p:strVal val="#ppt_w"/>
                                          </p:val>
                                        </p:tav>
                                      </p:tavLst>
                                    </p:anim>
                                    <p:anim calcmode="lin" valueType="num">
                                      <p:cBhvr>
                                        <p:cTn id="114" dur="500" fill="hold"/>
                                        <p:tgtEl>
                                          <p:spTgt spid="45074"/>
                                        </p:tgtEl>
                                        <p:attrNameLst>
                                          <p:attrName>ppt_h</p:attrName>
                                        </p:attrNameLst>
                                      </p:cBhvr>
                                      <p:tavLst>
                                        <p:tav tm="0">
                                          <p:val>
                                            <p:fltVal val="0"/>
                                          </p:val>
                                        </p:tav>
                                        <p:tav tm="100000">
                                          <p:val>
                                            <p:strVal val="#ppt_h"/>
                                          </p:val>
                                        </p:tav>
                                      </p:tavLst>
                                    </p:anim>
                                    <p:animEffect transition="in" filter="fade">
                                      <p:cBhvr>
                                        <p:cTn id="115" dur="500"/>
                                        <p:tgtEl>
                                          <p:spTgt spid="45074"/>
                                        </p:tgtEl>
                                      </p:cBhvr>
                                    </p:animEffect>
                                  </p:childTnLst>
                                </p:cTn>
                              </p:par>
                            </p:childTnLst>
                          </p:cTn>
                        </p:par>
                      </p:childTnLst>
                    </p:cTn>
                  </p:par>
                </p:childTnLst>
              </p:cTn>
              <p:nextCondLst>
                <p:cond evt="onClick" delay="0">
                  <p:tgtEl>
                    <p:spTgt spid="45062"/>
                  </p:tgtEl>
                </p:cond>
              </p:nextCondLst>
            </p:seq>
            <p:seq concurrent="1" nextAc="seek">
              <p:cTn id="116" restart="whenNotActive" fill="hold" evtFilter="cancelBubble" nodeType="interactiveSeq">
                <p:stCondLst>
                  <p:cond evt="onClick" delay="0">
                    <p:tgtEl>
                      <p:spTgt spid="45075"/>
                    </p:tgtEl>
                  </p:cond>
                </p:stCondLst>
                <p:endSync evt="end" delay="0">
                  <p:rtn val="all"/>
                </p:endSync>
                <p:childTnLst>
                  <p:par>
                    <p:cTn id="117" fill="hold">
                      <p:stCondLst>
                        <p:cond delay="0"/>
                      </p:stCondLst>
                      <p:childTnLst>
                        <p:par>
                          <p:cTn id="118" fill="hold">
                            <p:stCondLst>
                              <p:cond delay="0"/>
                            </p:stCondLst>
                            <p:childTnLst>
                              <p:par>
                                <p:cTn id="119" presetID="53" presetClass="exit" presetSubtype="0" fill="hold" grpId="0" nodeType="clickEffect">
                                  <p:stCondLst>
                                    <p:cond delay="0"/>
                                  </p:stCondLst>
                                  <p:childTnLst>
                                    <p:anim calcmode="lin" valueType="num">
                                      <p:cBhvr>
                                        <p:cTn id="120" dur="500"/>
                                        <p:tgtEl>
                                          <p:spTgt spid="45075"/>
                                        </p:tgtEl>
                                        <p:attrNameLst>
                                          <p:attrName>ppt_w</p:attrName>
                                        </p:attrNameLst>
                                      </p:cBhvr>
                                      <p:tavLst>
                                        <p:tav tm="0">
                                          <p:val>
                                            <p:strVal val="ppt_w"/>
                                          </p:val>
                                        </p:tav>
                                        <p:tav tm="100000">
                                          <p:val>
                                            <p:fltVal val="0"/>
                                          </p:val>
                                        </p:tav>
                                      </p:tavLst>
                                    </p:anim>
                                    <p:anim calcmode="lin" valueType="num">
                                      <p:cBhvr>
                                        <p:cTn id="121" dur="500"/>
                                        <p:tgtEl>
                                          <p:spTgt spid="45075"/>
                                        </p:tgtEl>
                                        <p:attrNameLst>
                                          <p:attrName>ppt_h</p:attrName>
                                        </p:attrNameLst>
                                      </p:cBhvr>
                                      <p:tavLst>
                                        <p:tav tm="0">
                                          <p:val>
                                            <p:strVal val="ppt_h"/>
                                          </p:val>
                                        </p:tav>
                                        <p:tav tm="100000">
                                          <p:val>
                                            <p:fltVal val="0"/>
                                          </p:val>
                                        </p:tav>
                                      </p:tavLst>
                                    </p:anim>
                                    <p:animEffect transition="out" filter="fade">
                                      <p:cBhvr>
                                        <p:cTn id="122" dur="500"/>
                                        <p:tgtEl>
                                          <p:spTgt spid="45075"/>
                                        </p:tgtEl>
                                      </p:cBhvr>
                                    </p:animEffect>
                                    <p:set>
                                      <p:cBhvr>
                                        <p:cTn id="123" dur="1" fill="hold">
                                          <p:stCondLst>
                                            <p:cond delay="499"/>
                                          </p:stCondLst>
                                        </p:cTn>
                                        <p:tgtEl>
                                          <p:spTgt spid="45075"/>
                                        </p:tgtEl>
                                        <p:attrNameLst>
                                          <p:attrName>style.visibility</p:attrName>
                                        </p:attrNameLst>
                                      </p:cBhvr>
                                      <p:to>
                                        <p:strVal val="hidden"/>
                                      </p:to>
                                    </p:set>
                                  </p:childTnLst>
                                </p:cTn>
                              </p:par>
                            </p:childTnLst>
                          </p:cTn>
                        </p:par>
                      </p:childTnLst>
                    </p:cTn>
                  </p:par>
                </p:childTnLst>
              </p:cTn>
              <p:nextCondLst>
                <p:cond evt="onClick" delay="0">
                  <p:tgtEl>
                    <p:spTgt spid="45075"/>
                  </p:tgtEl>
                </p:cond>
              </p:nextCondLst>
            </p:seq>
            <p:seq concurrent="1" nextAc="seek">
              <p:cTn id="124" restart="whenNotActive" fill="hold" evtFilter="cancelBubble" nodeType="interactiveSeq">
                <p:stCondLst>
                  <p:cond evt="onClick" delay="0">
                    <p:tgtEl>
                      <p:spTgt spid="45064"/>
                    </p:tgtEl>
                  </p:cond>
                </p:stCondLst>
                <p:endSync evt="end" delay="0">
                  <p:rtn val="all"/>
                </p:endSync>
                <p:childTnLst>
                  <p:par>
                    <p:cTn id="125" fill="hold">
                      <p:stCondLst>
                        <p:cond delay="0"/>
                      </p:stCondLst>
                      <p:childTnLst>
                        <p:par>
                          <p:cTn id="126" fill="hold">
                            <p:stCondLst>
                              <p:cond delay="0"/>
                            </p:stCondLst>
                            <p:childTnLst>
                              <p:par>
                                <p:cTn id="127" presetID="53" presetClass="entr" presetSubtype="0" fill="hold" grpId="1" nodeType="clickEffect">
                                  <p:stCondLst>
                                    <p:cond delay="0"/>
                                  </p:stCondLst>
                                  <p:childTnLst>
                                    <p:set>
                                      <p:cBhvr>
                                        <p:cTn id="128" dur="1" fill="hold">
                                          <p:stCondLst>
                                            <p:cond delay="0"/>
                                          </p:stCondLst>
                                        </p:cTn>
                                        <p:tgtEl>
                                          <p:spTgt spid="45075"/>
                                        </p:tgtEl>
                                        <p:attrNameLst>
                                          <p:attrName>style.visibility</p:attrName>
                                        </p:attrNameLst>
                                      </p:cBhvr>
                                      <p:to>
                                        <p:strVal val="visible"/>
                                      </p:to>
                                    </p:set>
                                    <p:anim calcmode="lin" valueType="num">
                                      <p:cBhvr>
                                        <p:cTn id="129" dur="500" fill="hold"/>
                                        <p:tgtEl>
                                          <p:spTgt spid="45075"/>
                                        </p:tgtEl>
                                        <p:attrNameLst>
                                          <p:attrName>ppt_w</p:attrName>
                                        </p:attrNameLst>
                                      </p:cBhvr>
                                      <p:tavLst>
                                        <p:tav tm="0">
                                          <p:val>
                                            <p:fltVal val="0"/>
                                          </p:val>
                                        </p:tav>
                                        <p:tav tm="100000">
                                          <p:val>
                                            <p:strVal val="#ppt_w"/>
                                          </p:val>
                                        </p:tav>
                                      </p:tavLst>
                                    </p:anim>
                                    <p:anim calcmode="lin" valueType="num">
                                      <p:cBhvr>
                                        <p:cTn id="130" dur="500" fill="hold"/>
                                        <p:tgtEl>
                                          <p:spTgt spid="45075"/>
                                        </p:tgtEl>
                                        <p:attrNameLst>
                                          <p:attrName>ppt_h</p:attrName>
                                        </p:attrNameLst>
                                      </p:cBhvr>
                                      <p:tavLst>
                                        <p:tav tm="0">
                                          <p:val>
                                            <p:fltVal val="0"/>
                                          </p:val>
                                        </p:tav>
                                        <p:tav tm="100000">
                                          <p:val>
                                            <p:strVal val="#ppt_h"/>
                                          </p:val>
                                        </p:tav>
                                      </p:tavLst>
                                    </p:anim>
                                    <p:animEffect transition="in" filter="fade">
                                      <p:cBhvr>
                                        <p:cTn id="131" dur="500"/>
                                        <p:tgtEl>
                                          <p:spTgt spid="45075"/>
                                        </p:tgtEl>
                                      </p:cBhvr>
                                    </p:animEffect>
                                  </p:childTnLst>
                                </p:cTn>
                              </p:par>
                            </p:childTnLst>
                          </p:cTn>
                        </p:par>
                      </p:childTnLst>
                    </p:cTn>
                  </p:par>
                </p:childTnLst>
              </p:cTn>
              <p:nextCondLst>
                <p:cond evt="onClick" delay="0">
                  <p:tgtEl>
                    <p:spTgt spid="45064"/>
                  </p:tgtEl>
                </p:cond>
              </p:nextCondLst>
            </p:seq>
            <p:seq concurrent="1" nextAc="seek">
              <p:cTn id="132" restart="whenNotActive" fill="hold" evtFilter="cancelBubble" nodeType="interactiveSeq">
                <p:stCondLst>
                  <p:cond evt="onClick" delay="0">
                    <p:tgtEl>
                      <p:spTgt spid="45076"/>
                    </p:tgtEl>
                  </p:cond>
                </p:stCondLst>
                <p:endSync evt="end" delay="0">
                  <p:rtn val="all"/>
                </p:endSync>
                <p:childTnLst>
                  <p:par>
                    <p:cTn id="133" fill="hold">
                      <p:stCondLst>
                        <p:cond delay="0"/>
                      </p:stCondLst>
                      <p:childTnLst>
                        <p:par>
                          <p:cTn id="134" fill="hold">
                            <p:stCondLst>
                              <p:cond delay="0"/>
                            </p:stCondLst>
                            <p:childTnLst>
                              <p:par>
                                <p:cTn id="135" presetID="53" presetClass="exit" presetSubtype="0" fill="hold" grpId="0" nodeType="clickEffect">
                                  <p:stCondLst>
                                    <p:cond delay="0"/>
                                  </p:stCondLst>
                                  <p:childTnLst>
                                    <p:anim calcmode="lin" valueType="num">
                                      <p:cBhvr>
                                        <p:cTn id="136" dur="500"/>
                                        <p:tgtEl>
                                          <p:spTgt spid="45076"/>
                                        </p:tgtEl>
                                        <p:attrNameLst>
                                          <p:attrName>ppt_w</p:attrName>
                                        </p:attrNameLst>
                                      </p:cBhvr>
                                      <p:tavLst>
                                        <p:tav tm="0">
                                          <p:val>
                                            <p:strVal val="ppt_w"/>
                                          </p:val>
                                        </p:tav>
                                        <p:tav tm="100000">
                                          <p:val>
                                            <p:fltVal val="0"/>
                                          </p:val>
                                        </p:tav>
                                      </p:tavLst>
                                    </p:anim>
                                    <p:anim calcmode="lin" valueType="num">
                                      <p:cBhvr>
                                        <p:cTn id="137" dur="500"/>
                                        <p:tgtEl>
                                          <p:spTgt spid="45076"/>
                                        </p:tgtEl>
                                        <p:attrNameLst>
                                          <p:attrName>ppt_h</p:attrName>
                                        </p:attrNameLst>
                                      </p:cBhvr>
                                      <p:tavLst>
                                        <p:tav tm="0">
                                          <p:val>
                                            <p:strVal val="ppt_h"/>
                                          </p:val>
                                        </p:tav>
                                        <p:tav tm="100000">
                                          <p:val>
                                            <p:fltVal val="0"/>
                                          </p:val>
                                        </p:tav>
                                      </p:tavLst>
                                    </p:anim>
                                    <p:animEffect transition="out" filter="fade">
                                      <p:cBhvr>
                                        <p:cTn id="138" dur="500"/>
                                        <p:tgtEl>
                                          <p:spTgt spid="45076"/>
                                        </p:tgtEl>
                                      </p:cBhvr>
                                    </p:animEffect>
                                    <p:set>
                                      <p:cBhvr>
                                        <p:cTn id="139" dur="1" fill="hold">
                                          <p:stCondLst>
                                            <p:cond delay="499"/>
                                          </p:stCondLst>
                                        </p:cTn>
                                        <p:tgtEl>
                                          <p:spTgt spid="45076"/>
                                        </p:tgtEl>
                                        <p:attrNameLst>
                                          <p:attrName>style.visibility</p:attrName>
                                        </p:attrNameLst>
                                      </p:cBhvr>
                                      <p:to>
                                        <p:strVal val="hidden"/>
                                      </p:to>
                                    </p:set>
                                  </p:childTnLst>
                                </p:cTn>
                              </p:par>
                            </p:childTnLst>
                          </p:cTn>
                        </p:par>
                      </p:childTnLst>
                    </p:cTn>
                  </p:par>
                </p:childTnLst>
              </p:cTn>
              <p:nextCondLst>
                <p:cond evt="onClick" delay="0">
                  <p:tgtEl>
                    <p:spTgt spid="45076"/>
                  </p:tgtEl>
                </p:cond>
              </p:nextCondLst>
            </p:seq>
            <p:seq concurrent="1" nextAc="seek">
              <p:cTn id="140" restart="whenNotActive" fill="hold" evtFilter="cancelBubble" nodeType="interactiveSeq">
                <p:stCondLst>
                  <p:cond evt="onClick" delay="0">
                    <p:tgtEl>
                      <p:spTgt spid="45065"/>
                    </p:tgtEl>
                  </p:cond>
                </p:stCondLst>
                <p:endSync evt="end" delay="0">
                  <p:rtn val="all"/>
                </p:endSync>
                <p:childTnLst>
                  <p:par>
                    <p:cTn id="141" fill="hold">
                      <p:stCondLst>
                        <p:cond delay="0"/>
                      </p:stCondLst>
                      <p:childTnLst>
                        <p:par>
                          <p:cTn id="142" fill="hold">
                            <p:stCondLst>
                              <p:cond delay="0"/>
                            </p:stCondLst>
                            <p:childTnLst>
                              <p:par>
                                <p:cTn id="143" presetID="53" presetClass="entr" presetSubtype="0" fill="hold" grpId="1" nodeType="clickEffect">
                                  <p:stCondLst>
                                    <p:cond delay="0"/>
                                  </p:stCondLst>
                                  <p:childTnLst>
                                    <p:set>
                                      <p:cBhvr>
                                        <p:cTn id="144" dur="1" fill="hold">
                                          <p:stCondLst>
                                            <p:cond delay="0"/>
                                          </p:stCondLst>
                                        </p:cTn>
                                        <p:tgtEl>
                                          <p:spTgt spid="45076"/>
                                        </p:tgtEl>
                                        <p:attrNameLst>
                                          <p:attrName>style.visibility</p:attrName>
                                        </p:attrNameLst>
                                      </p:cBhvr>
                                      <p:to>
                                        <p:strVal val="visible"/>
                                      </p:to>
                                    </p:set>
                                    <p:anim calcmode="lin" valueType="num">
                                      <p:cBhvr>
                                        <p:cTn id="145" dur="500" fill="hold"/>
                                        <p:tgtEl>
                                          <p:spTgt spid="45076"/>
                                        </p:tgtEl>
                                        <p:attrNameLst>
                                          <p:attrName>ppt_w</p:attrName>
                                        </p:attrNameLst>
                                      </p:cBhvr>
                                      <p:tavLst>
                                        <p:tav tm="0">
                                          <p:val>
                                            <p:fltVal val="0"/>
                                          </p:val>
                                        </p:tav>
                                        <p:tav tm="100000">
                                          <p:val>
                                            <p:strVal val="#ppt_w"/>
                                          </p:val>
                                        </p:tav>
                                      </p:tavLst>
                                    </p:anim>
                                    <p:anim calcmode="lin" valueType="num">
                                      <p:cBhvr>
                                        <p:cTn id="146" dur="500" fill="hold"/>
                                        <p:tgtEl>
                                          <p:spTgt spid="45076"/>
                                        </p:tgtEl>
                                        <p:attrNameLst>
                                          <p:attrName>ppt_h</p:attrName>
                                        </p:attrNameLst>
                                      </p:cBhvr>
                                      <p:tavLst>
                                        <p:tav tm="0">
                                          <p:val>
                                            <p:fltVal val="0"/>
                                          </p:val>
                                        </p:tav>
                                        <p:tav tm="100000">
                                          <p:val>
                                            <p:strVal val="#ppt_h"/>
                                          </p:val>
                                        </p:tav>
                                      </p:tavLst>
                                    </p:anim>
                                    <p:animEffect transition="in" filter="fade">
                                      <p:cBhvr>
                                        <p:cTn id="147" dur="500"/>
                                        <p:tgtEl>
                                          <p:spTgt spid="45076"/>
                                        </p:tgtEl>
                                      </p:cBhvr>
                                    </p:animEffect>
                                  </p:childTnLst>
                                </p:cTn>
                              </p:par>
                            </p:childTnLst>
                          </p:cTn>
                        </p:par>
                      </p:childTnLst>
                    </p:cTn>
                  </p:par>
                </p:childTnLst>
              </p:cTn>
              <p:nextCondLst>
                <p:cond evt="onClick" delay="0">
                  <p:tgtEl>
                    <p:spTgt spid="45065"/>
                  </p:tgtEl>
                </p:cond>
              </p:nextCondLst>
            </p:seq>
            <p:seq concurrent="1" nextAc="seek">
              <p:cTn id="148" restart="whenNotActive" fill="hold" evtFilter="cancelBubble" nodeType="interactiveSeq">
                <p:stCondLst>
                  <p:cond evt="onClick" delay="0">
                    <p:tgtEl>
                      <p:spTgt spid="45077"/>
                    </p:tgtEl>
                  </p:cond>
                </p:stCondLst>
                <p:endSync evt="end" delay="0">
                  <p:rtn val="all"/>
                </p:endSync>
                <p:childTnLst>
                  <p:par>
                    <p:cTn id="149" fill="hold">
                      <p:stCondLst>
                        <p:cond delay="0"/>
                      </p:stCondLst>
                      <p:childTnLst>
                        <p:par>
                          <p:cTn id="150" fill="hold">
                            <p:stCondLst>
                              <p:cond delay="0"/>
                            </p:stCondLst>
                            <p:childTnLst>
                              <p:par>
                                <p:cTn id="151" presetID="53" presetClass="exit" presetSubtype="0" fill="hold" grpId="0" nodeType="clickEffect">
                                  <p:stCondLst>
                                    <p:cond delay="0"/>
                                  </p:stCondLst>
                                  <p:childTnLst>
                                    <p:anim calcmode="lin" valueType="num">
                                      <p:cBhvr>
                                        <p:cTn id="152" dur="500"/>
                                        <p:tgtEl>
                                          <p:spTgt spid="45077"/>
                                        </p:tgtEl>
                                        <p:attrNameLst>
                                          <p:attrName>ppt_w</p:attrName>
                                        </p:attrNameLst>
                                      </p:cBhvr>
                                      <p:tavLst>
                                        <p:tav tm="0">
                                          <p:val>
                                            <p:strVal val="ppt_w"/>
                                          </p:val>
                                        </p:tav>
                                        <p:tav tm="100000">
                                          <p:val>
                                            <p:fltVal val="0"/>
                                          </p:val>
                                        </p:tav>
                                      </p:tavLst>
                                    </p:anim>
                                    <p:anim calcmode="lin" valueType="num">
                                      <p:cBhvr>
                                        <p:cTn id="153" dur="500"/>
                                        <p:tgtEl>
                                          <p:spTgt spid="45077"/>
                                        </p:tgtEl>
                                        <p:attrNameLst>
                                          <p:attrName>ppt_h</p:attrName>
                                        </p:attrNameLst>
                                      </p:cBhvr>
                                      <p:tavLst>
                                        <p:tav tm="0">
                                          <p:val>
                                            <p:strVal val="ppt_h"/>
                                          </p:val>
                                        </p:tav>
                                        <p:tav tm="100000">
                                          <p:val>
                                            <p:fltVal val="0"/>
                                          </p:val>
                                        </p:tav>
                                      </p:tavLst>
                                    </p:anim>
                                    <p:animEffect transition="out" filter="fade">
                                      <p:cBhvr>
                                        <p:cTn id="154" dur="500"/>
                                        <p:tgtEl>
                                          <p:spTgt spid="45077"/>
                                        </p:tgtEl>
                                      </p:cBhvr>
                                    </p:animEffect>
                                    <p:set>
                                      <p:cBhvr>
                                        <p:cTn id="155" dur="1" fill="hold">
                                          <p:stCondLst>
                                            <p:cond delay="499"/>
                                          </p:stCondLst>
                                        </p:cTn>
                                        <p:tgtEl>
                                          <p:spTgt spid="45077"/>
                                        </p:tgtEl>
                                        <p:attrNameLst>
                                          <p:attrName>style.visibility</p:attrName>
                                        </p:attrNameLst>
                                      </p:cBhvr>
                                      <p:to>
                                        <p:strVal val="hidden"/>
                                      </p:to>
                                    </p:set>
                                  </p:childTnLst>
                                </p:cTn>
                              </p:par>
                            </p:childTnLst>
                          </p:cTn>
                        </p:par>
                      </p:childTnLst>
                    </p:cTn>
                  </p:par>
                </p:childTnLst>
              </p:cTn>
              <p:nextCondLst>
                <p:cond evt="onClick" delay="0">
                  <p:tgtEl>
                    <p:spTgt spid="45077"/>
                  </p:tgtEl>
                </p:cond>
              </p:nextCondLst>
            </p:seq>
            <p:seq concurrent="1" nextAc="seek">
              <p:cTn id="156" restart="whenNotActive" fill="hold" evtFilter="cancelBubble" nodeType="interactiveSeq">
                <p:stCondLst>
                  <p:cond evt="onClick" delay="0">
                    <p:tgtEl>
                      <p:spTgt spid="45066"/>
                    </p:tgtEl>
                  </p:cond>
                </p:stCondLst>
                <p:endSync evt="end" delay="0">
                  <p:rtn val="all"/>
                </p:endSync>
                <p:childTnLst>
                  <p:par>
                    <p:cTn id="157" fill="hold">
                      <p:stCondLst>
                        <p:cond delay="0"/>
                      </p:stCondLst>
                      <p:childTnLst>
                        <p:par>
                          <p:cTn id="158" fill="hold">
                            <p:stCondLst>
                              <p:cond delay="0"/>
                            </p:stCondLst>
                            <p:childTnLst>
                              <p:par>
                                <p:cTn id="159" presetID="53" presetClass="entr" presetSubtype="0" fill="hold" grpId="1" nodeType="clickEffect">
                                  <p:stCondLst>
                                    <p:cond delay="0"/>
                                  </p:stCondLst>
                                  <p:childTnLst>
                                    <p:set>
                                      <p:cBhvr>
                                        <p:cTn id="160" dur="1" fill="hold">
                                          <p:stCondLst>
                                            <p:cond delay="0"/>
                                          </p:stCondLst>
                                        </p:cTn>
                                        <p:tgtEl>
                                          <p:spTgt spid="45077"/>
                                        </p:tgtEl>
                                        <p:attrNameLst>
                                          <p:attrName>style.visibility</p:attrName>
                                        </p:attrNameLst>
                                      </p:cBhvr>
                                      <p:to>
                                        <p:strVal val="visible"/>
                                      </p:to>
                                    </p:set>
                                    <p:anim calcmode="lin" valueType="num">
                                      <p:cBhvr>
                                        <p:cTn id="161" dur="500" fill="hold"/>
                                        <p:tgtEl>
                                          <p:spTgt spid="45077"/>
                                        </p:tgtEl>
                                        <p:attrNameLst>
                                          <p:attrName>ppt_w</p:attrName>
                                        </p:attrNameLst>
                                      </p:cBhvr>
                                      <p:tavLst>
                                        <p:tav tm="0">
                                          <p:val>
                                            <p:fltVal val="0"/>
                                          </p:val>
                                        </p:tav>
                                        <p:tav tm="100000">
                                          <p:val>
                                            <p:strVal val="#ppt_w"/>
                                          </p:val>
                                        </p:tav>
                                      </p:tavLst>
                                    </p:anim>
                                    <p:anim calcmode="lin" valueType="num">
                                      <p:cBhvr>
                                        <p:cTn id="162" dur="500" fill="hold"/>
                                        <p:tgtEl>
                                          <p:spTgt spid="45077"/>
                                        </p:tgtEl>
                                        <p:attrNameLst>
                                          <p:attrName>ppt_h</p:attrName>
                                        </p:attrNameLst>
                                      </p:cBhvr>
                                      <p:tavLst>
                                        <p:tav tm="0">
                                          <p:val>
                                            <p:fltVal val="0"/>
                                          </p:val>
                                        </p:tav>
                                        <p:tav tm="100000">
                                          <p:val>
                                            <p:strVal val="#ppt_h"/>
                                          </p:val>
                                        </p:tav>
                                      </p:tavLst>
                                    </p:anim>
                                    <p:animEffect transition="in" filter="fade">
                                      <p:cBhvr>
                                        <p:cTn id="163" dur="500"/>
                                        <p:tgtEl>
                                          <p:spTgt spid="45077"/>
                                        </p:tgtEl>
                                      </p:cBhvr>
                                    </p:animEffect>
                                  </p:childTnLst>
                                </p:cTn>
                              </p:par>
                            </p:childTnLst>
                          </p:cTn>
                        </p:par>
                      </p:childTnLst>
                    </p:cTn>
                  </p:par>
                </p:childTnLst>
              </p:cTn>
              <p:nextCondLst>
                <p:cond evt="onClick" delay="0">
                  <p:tgtEl>
                    <p:spTgt spid="45066"/>
                  </p:tgtEl>
                </p:cond>
              </p:nextCondLst>
            </p:seq>
            <p:seq concurrent="1" nextAc="seek">
              <p:cTn id="164" restart="whenNotActive" fill="hold" evtFilter="cancelBubble" nodeType="interactiveSeq">
                <p:stCondLst>
                  <p:cond evt="onClick" delay="0">
                    <p:tgtEl>
                      <p:spTgt spid="45078"/>
                    </p:tgtEl>
                  </p:cond>
                </p:stCondLst>
                <p:endSync evt="end" delay="0">
                  <p:rtn val="all"/>
                </p:endSync>
                <p:childTnLst>
                  <p:par>
                    <p:cTn id="165" fill="hold">
                      <p:stCondLst>
                        <p:cond delay="0"/>
                      </p:stCondLst>
                      <p:childTnLst>
                        <p:par>
                          <p:cTn id="166" fill="hold">
                            <p:stCondLst>
                              <p:cond delay="0"/>
                            </p:stCondLst>
                            <p:childTnLst>
                              <p:par>
                                <p:cTn id="167" presetID="53" presetClass="exit" presetSubtype="0" fill="hold" grpId="0" nodeType="clickEffect">
                                  <p:stCondLst>
                                    <p:cond delay="0"/>
                                  </p:stCondLst>
                                  <p:childTnLst>
                                    <p:anim calcmode="lin" valueType="num">
                                      <p:cBhvr>
                                        <p:cTn id="168" dur="500"/>
                                        <p:tgtEl>
                                          <p:spTgt spid="45078"/>
                                        </p:tgtEl>
                                        <p:attrNameLst>
                                          <p:attrName>ppt_w</p:attrName>
                                        </p:attrNameLst>
                                      </p:cBhvr>
                                      <p:tavLst>
                                        <p:tav tm="0">
                                          <p:val>
                                            <p:strVal val="ppt_w"/>
                                          </p:val>
                                        </p:tav>
                                        <p:tav tm="100000">
                                          <p:val>
                                            <p:fltVal val="0"/>
                                          </p:val>
                                        </p:tav>
                                      </p:tavLst>
                                    </p:anim>
                                    <p:anim calcmode="lin" valueType="num">
                                      <p:cBhvr>
                                        <p:cTn id="169" dur="500"/>
                                        <p:tgtEl>
                                          <p:spTgt spid="45078"/>
                                        </p:tgtEl>
                                        <p:attrNameLst>
                                          <p:attrName>ppt_h</p:attrName>
                                        </p:attrNameLst>
                                      </p:cBhvr>
                                      <p:tavLst>
                                        <p:tav tm="0">
                                          <p:val>
                                            <p:strVal val="ppt_h"/>
                                          </p:val>
                                        </p:tav>
                                        <p:tav tm="100000">
                                          <p:val>
                                            <p:fltVal val="0"/>
                                          </p:val>
                                        </p:tav>
                                      </p:tavLst>
                                    </p:anim>
                                    <p:animEffect transition="out" filter="fade">
                                      <p:cBhvr>
                                        <p:cTn id="170" dur="500"/>
                                        <p:tgtEl>
                                          <p:spTgt spid="45078"/>
                                        </p:tgtEl>
                                      </p:cBhvr>
                                    </p:animEffect>
                                    <p:set>
                                      <p:cBhvr>
                                        <p:cTn id="171" dur="1" fill="hold">
                                          <p:stCondLst>
                                            <p:cond delay="499"/>
                                          </p:stCondLst>
                                        </p:cTn>
                                        <p:tgtEl>
                                          <p:spTgt spid="45078"/>
                                        </p:tgtEl>
                                        <p:attrNameLst>
                                          <p:attrName>style.visibility</p:attrName>
                                        </p:attrNameLst>
                                      </p:cBhvr>
                                      <p:to>
                                        <p:strVal val="hidden"/>
                                      </p:to>
                                    </p:set>
                                  </p:childTnLst>
                                </p:cTn>
                              </p:par>
                            </p:childTnLst>
                          </p:cTn>
                        </p:par>
                      </p:childTnLst>
                    </p:cTn>
                  </p:par>
                </p:childTnLst>
              </p:cTn>
              <p:nextCondLst>
                <p:cond evt="onClick" delay="0">
                  <p:tgtEl>
                    <p:spTgt spid="45078"/>
                  </p:tgtEl>
                </p:cond>
              </p:nextCondLst>
            </p:seq>
            <p:seq concurrent="1" nextAc="seek">
              <p:cTn id="172" restart="whenNotActive" fill="hold" evtFilter="cancelBubble" nodeType="interactiveSeq">
                <p:stCondLst>
                  <p:cond evt="onClick" delay="0">
                    <p:tgtEl>
                      <p:spTgt spid="45067"/>
                    </p:tgtEl>
                  </p:cond>
                </p:stCondLst>
                <p:endSync evt="end" delay="0">
                  <p:rtn val="all"/>
                </p:endSync>
                <p:childTnLst>
                  <p:par>
                    <p:cTn id="173" fill="hold">
                      <p:stCondLst>
                        <p:cond delay="0"/>
                      </p:stCondLst>
                      <p:childTnLst>
                        <p:par>
                          <p:cTn id="174" fill="hold">
                            <p:stCondLst>
                              <p:cond delay="0"/>
                            </p:stCondLst>
                            <p:childTnLst>
                              <p:par>
                                <p:cTn id="175" presetID="53" presetClass="entr" presetSubtype="0" fill="hold" grpId="1" nodeType="clickEffect">
                                  <p:stCondLst>
                                    <p:cond delay="0"/>
                                  </p:stCondLst>
                                  <p:childTnLst>
                                    <p:set>
                                      <p:cBhvr>
                                        <p:cTn id="176" dur="1" fill="hold">
                                          <p:stCondLst>
                                            <p:cond delay="0"/>
                                          </p:stCondLst>
                                        </p:cTn>
                                        <p:tgtEl>
                                          <p:spTgt spid="45078"/>
                                        </p:tgtEl>
                                        <p:attrNameLst>
                                          <p:attrName>style.visibility</p:attrName>
                                        </p:attrNameLst>
                                      </p:cBhvr>
                                      <p:to>
                                        <p:strVal val="visible"/>
                                      </p:to>
                                    </p:set>
                                    <p:anim calcmode="lin" valueType="num">
                                      <p:cBhvr>
                                        <p:cTn id="177" dur="500" fill="hold"/>
                                        <p:tgtEl>
                                          <p:spTgt spid="45078"/>
                                        </p:tgtEl>
                                        <p:attrNameLst>
                                          <p:attrName>ppt_w</p:attrName>
                                        </p:attrNameLst>
                                      </p:cBhvr>
                                      <p:tavLst>
                                        <p:tav tm="0">
                                          <p:val>
                                            <p:fltVal val="0"/>
                                          </p:val>
                                        </p:tav>
                                        <p:tav tm="100000">
                                          <p:val>
                                            <p:strVal val="#ppt_w"/>
                                          </p:val>
                                        </p:tav>
                                      </p:tavLst>
                                    </p:anim>
                                    <p:anim calcmode="lin" valueType="num">
                                      <p:cBhvr>
                                        <p:cTn id="178" dur="500" fill="hold"/>
                                        <p:tgtEl>
                                          <p:spTgt spid="45078"/>
                                        </p:tgtEl>
                                        <p:attrNameLst>
                                          <p:attrName>ppt_h</p:attrName>
                                        </p:attrNameLst>
                                      </p:cBhvr>
                                      <p:tavLst>
                                        <p:tav tm="0">
                                          <p:val>
                                            <p:fltVal val="0"/>
                                          </p:val>
                                        </p:tav>
                                        <p:tav tm="100000">
                                          <p:val>
                                            <p:strVal val="#ppt_h"/>
                                          </p:val>
                                        </p:tav>
                                      </p:tavLst>
                                    </p:anim>
                                    <p:animEffect transition="in" filter="fade">
                                      <p:cBhvr>
                                        <p:cTn id="179" dur="500"/>
                                        <p:tgtEl>
                                          <p:spTgt spid="45078"/>
                                        </p:tgtEl>
                                      </p:cBhvr>
                                    </p:animEffect>
                                  </p:childTnLst>
                                </p:cTn>
                              </p:par>
                            </p:childTnLst>
                          </p:cTn>
                        </p:par>
                      </p:childTnLst>
                    </p:cTn>
                  </p:par>
                </p:childTnLst>
              </p:cTn>
              <p:nextCondLst>
                <p:cond evt="onClick" delay="0">
                  <p:tgtEl>
                    <p:spTgt spid="45067"/>
                  </p:tgtEl>
                </p:cond>
              </p:nextCondLst>
            </p:seq>
            <p:seq concurrent="1" nextAc="seek">
              <p:cTn id="180" restart="whenNotActive" fill="hold" evtFilter="cancelBubble" nodeType="interactiveSeq">
                <p:stCondLst>
                  <p:cond evt="onClick" delay="0">
                    <p:tgtEl>
                      <p:spTgt spid="45079"/>
                    </p:tgtEl>
                  </p:cond>
                </p:stCondLst>
                <p:endSync evt="end" delay="0">
                  <p:rtn val="all"/>
                </p:endSync>
                <p:childTnLst>
                  <p:par>
                    <p:cTn id="181" fill="hold">
                      <p:stCondLst>
                        <p:cond delay="0"/>
                      </p:stCondLst>
                      <p:childTnLst>
                        <p:par>
                          <p:cTn id="182" fill="hold">
                            <p:stCondLst>
                              <p:cond delay="0"/>
                            </p:stCondLst>
                            <p:childTnLst>
                              <p:par>
                                <p:cTn id="183" presetID="53" presetClass="exit" presetSubtype="0" fill="hold" grpId="0" nodeType="clickEffect">
                                  <p:stCondLst>
                                    <p:cond delay="0"/>
                                  </p:stCondLst>
                                  <p:childTnLst>
                                    <p:anim calcmode="lin" valueType="num">
                                      <p:cBhvr>
                                        <p:cTn id="184" dur="500"/>
                                        <p:tgtEl>
                                          <p:spTgt spid="45079"/>
                                        </p:tgtEl>
                                        <p:attrNameLst>
                                          <p:attrName>ppt_w</p:attrName>
                                        </p:attrNameLst>
                                      </p:cBhvr>
                                      <p:tavLst>
                                        <p:tav tm="0">
                                          <p:val>
                                            <p:strVal val="ppt_w"/>
                                          </p:val>
                                        </p:tav>
                                        <p:tav tm="100000">
                                          <p:val>
                                            <p:fltVal val="0"/>
                                          </p:val>
                                        </p:tav>
                                      </p:tavLst>
                                    </p:anim>
                                    <p:anim calcmode="lin" valueType="num">
                                      <p:cBhvr>
                                        <p:cTn id="185" dur="500"/>
                                        <p:tgtEl>
                                          <p:spTgt spid="45079"/>
                                        </p:tgtEl>
                                        <p:attrNameLst>
                                          <p:attrName>ppt_h</p:attrName>
                                        </p:attrNameLst>
                                      </p:cBhvr>
                                      <p:tavLst>
                                        <p:tav tm="0">
                                          <p:val>
                                            <p:strVal val="ppt_h"/>
                                          </p:val>
                                        </p:tav>
                                        <p:tav tm="100000">
                                          <p:val>
                                            <p:fltVal val="0"/>
                                          </p:val>
                                        </p:tav>
                                      </p:tavLst>
                                    </p:anim>
                                    <p:animEffect transition="out" filter="fade">
                                      <p:cBhvr>
                                        <p:cTn id="186" dur="500"/>
                                        <p:tgtEl>
                                          <p:spTgt spid="45079"/>
                                        </p:tgtEl>
                                      </p:cBhvr>
                                    </p:animEffect>
                                    <p:set>
                                      <p:cBhvr>
                                        <p:cTn id="187" dur="1" fill="hold">
                                          <p:stCondLst>
                                            <p:cond delay="499"/>
                                          </p:stCondLst>
                                        </p:cTn>
                                        <p:tgtEl>
                                          <p:spTgt spid="45079"/>
                                        </p:tgtEl>
                                        <p:attrNameLst>
                                          <p:attrName>style.visibility</p:attrName>
                                        </p:attrNameLst>
                                      </p:cBhvr>
                                      <p:to>
                                        <p:strVal val="hidden"/>
                                      </p:to>
                                    </p:set>
                                  </p:childTnLst>
                                </p:cTn>
                              </p:par>
                            </p:childTnLst>
                          </p:cTn>
                        </p:par>
                      </p:childTnLst>
                    </p:cTn>
                  </p:par>
                </p:childTnLst>
              </p:cTn>
              <p:nextCondLst>
                <p:cond evt="onClick" delay="0">
                  <p:tgtEl>
                    <p:spTgt spid="45079"/>
                  </p:tgtEl>
                </p:cond>
              </p:nextCondLst>
            </p:seq>
            <p:seq concurrent="1" nextAc="seek">
              <p:cTn id="188" restart="whenNotActive" fill="hold" evtFilter="cancelBubble" nodeType="interactiveSeq">
                <p:stCondLst>
                  <p:cond evt="onClick" delay="0">
                    <p:tgtEl>
                      <p:spTgt spid="45068"/>
                    </p:tgtEl>
                  </p:cond>
                </p:stCondLst>
                <p:endSync evt="end" delay="0">
                  <p:rtn val="all"/>
                </p:endSync>
                <p:childTnLst>
                  <p:par>
                    <p:cTn id="189" fill="hold">
                      <p:stCondLst>
                        <p:cond delay="0"/>
                      </p:stCondLst>
                      <p:childTnLst>
                        <p:par>
                          <p:cTn id="190" fill="hold">
                            <p:stCondLst>
                              <p:cond delay="0"/>
                            </p:stCondLst>
                            <p:childTnLst>
                              <p:par>
                                <p:cTn id="191" presetID="53" presetClass="entr" presetSubtype="0" fill="hold" grpId="1" nodeType="clickEffect">
                                  <p:stCondLst>
                                    <p:cond delay="0"/>
                                  </p:stCondLst>
                                  <p:childTnLst>
                                    <p:set>
                                      <p:cBhvr>
                                        <p:cTn id="192" dur="1" fill="hold">
                                          <p:stCondLst>
                                            <p:cond delay="0"/>
                                          </p:stCondLst>
                                        </p:cTn>
                                        <p:tgtEl>
                                          <p:spTgt spid="45079"/>
                                        </p:tgtEl>
                                        <p:attrNameLst>
                                          <p:attrName>style.visibility</p:attrName>
                                        </p:attrNameLst>
                                      </p:cBhvr>
                                      <p:to>
                                        <p:strVal val="visible"/>
                                      </p:to>
                                    </p:set>
                                    <p:anim calcmode="lin" valueType="num">
                                      <p:cBhvr>
                                        <p:cTn id="193" dur="500" fill="hold"/>
                                        <p:tgtEl>
                                          <p:spTgt spid="45079"/>
                                        </p:tgtEl>
                                        <p:attrNameLst>
                                          <p:attrName>ppt_w</p:attrName>
                                        </p:attrNameLst>
                                      </p:cBhvr>
                                      <p:tavLst>
                                        <p:tav tm="0">
                                          <p:val>
                                            <p:fltVal val="0"/>
                                          </p:val>
                                        </p:tav>
                                        <p:tav tm="100000">
                                          <p:val>
                                            <p:strVal val="#ppt_w"/>
                                          </p:val>
                                        </p:tav>
                                      </p:tavLst>
                                    </p:anim>
                                    <p:anim calcmode="lin" valueType="num">
                                      <p:cBhvr>
                                        <p:cTn id="194" dur="500" fill="hold"/>
                                        <p:tgtEl>
                                          <p:spTgt spid="45079"/>
                                        </p:tgtEl>
                                        <p:attrNameLst>
                                          <p:attrName>ppt_h</p:attrName>
                                        </p:attrNameLst>
                                      </p:cBhvr>
                                      <p:tavLst>
                                        <p:tav tm="0">
                                          <p:val>
                                            <p:fltVal val="0"/>
                                          </p:val>
                                        </p:tav>
                                        <p:tav tm="100000">
                                          <p:val>
                                            <p:strVal val="#ppt_h"/>
                                          </p:val>
                                        </p:tav>
                                      </p:tavLst>
                                    </p:anim>
                                    <p:animEffect transition="in" filter="fade">
                                      <p:cBhvr>
                                        <p:cTn id="195" dur="500"/>
                                        <p:tgtEl>
                                          <p:spTgt spid="45079"/>
                                        </p:tgtEl>
                                      </p:cBhvr>
                                    </p:animEffect>
                                  </p:childTnLst>
                                </p:cTn>
                              </p:par>
                            </p:childTnLst>
                          </p:cTn>
                        </p:par>
                      </p:childTnLst>
                    </p:cTn>
                  </p:par>
                </p:childTnLst>
              </p:cTn>
              <p:nextCondLst>
                <p:cond evt="onClick" delay="0">
                  <p:tgtEl>
                    <p:spTgt spid="45068"/>
                  </p:tgtEl>
                </p:cond>
              </p:nextCondLst>
            </p:seq>
            <p:seq concurrent="1" nextAc="seek">
              <p:cTn id="196" restart="whenNotActive" fill="hold" evtFilter="cancelBubble" nodeType="interactiveSeq">
                <p:stCondLst>
                  <p:cond evt="onClick" delay="0">
                    <p:tgtEl>
                      <p:spTgt spid="45082"/>
                    </p:tgtEl>
                  </p:cond>
                </p:stCondLst>
                <p:endSync evt="end" delay="0">
                  <p:rtn val="all"/>
                </p:endSync>
                <p:childTnLst>
                  <p:par>
                    <p:cTn id="197" fill="hold">
                      <p:stCondLst>
                        <p:cond delay="0"/>
                      </p:stCondLst>
                      <p:childTnLst>
                        <p:par>
                          <p:cTn id="198" fill="hold">
                            <p:stCondLst>
                              <p:cond delay="0"/>
                            </p:stCondLst>
                            <p:childTnLst>
                              <p:par>
                                <p:cTn id="199" presetID="23" presetClass="entr" presetSubtype="16" fill="hold" grpId="0" nodeType="clickEffect">
                                  <p:stCondLst>
                                    <p:cond delay="0"/>
                                  </p:stCondLst>
                                  <p:childTnLst>
                                    <p:set>
                                      <p:cBhvr>
                                        <p:cTn id="200" dur="1" fill="hold">
                                          <p:stCondLst>
                                            <p:cond delay="0"/>
                                          </p:stCondLst>
                                        </p:cTn>
                                        <p:tgtEl>
                                          <p:spTgt spid="45084"/>
                                        </p:tgtEl>
                                        <p:attrNameLst>
                                          <p:attrName>style.visibility</p:attrName>
                                        </p:attrNameLst>
                                      </p:cBhvr>
                                      <p:to>
                                        <p:strVal val="visible"/>
                                      </p:to>
                                    </p:set>
                                    <p:anim calcmode="lin" valueType="num">
                                      <p:cBhvr>
                                        <p:cTn id="201" dur="500" fill="hold"/>
                                        <p:tgtEl>
                                          <p:spTgt spid="45084"/>
                                        </p:tgtEl>
                                        <p:attrNameLst>
                                          <p:attrName>ppt_w</p:attrName>
                                        </p:attrNameLst>
                                      </p:cBhvr>
                                      <p:tavLst>
                                        <p:tav tm="0">
                                          <p:val>
                                            <p:fltVal val="0"/>
                                          </p:val>
                                        </p:tav>
                                        <p:tav tm="100000">
                                          <p:val>
                                            <p:strVal val="#ppt_w"/>
                                          </p:val>
                                        </p:tav>
                                      </p:tavLst>
                                    </p:anim>
                                    <p:anim calcmode="lin" valueType="num">
                                      <p:cBhvr>
                                        <p:cTn id="202" dur="500" fill="hold"/>
                                        <p:tgtEl>
                                          <p:spTgt spid="45084"/>
                                        </p:tgtEl>
                                        <p:attrNameLst>
                                          <p:attrName>ppt_h</p:attrName>
                                        </p:attrNameLst>
                                      </p:cBhvr>
                                      <p:tavLst>
                                        <p:tav tm="0">
                                          <p:val>
                                            <p:fltVal val="0"/>
                                          </p:val>
                                        </p:tav>
                                        <p:tav tm="100000">
                                          <p:val>
                                            <p:strVal val="#ppt_h"/>
                                          </p:val>
                                        </p:tav>
                                      </p:tavLst>
                                    </p:anim>
                                  </p:childTnLst>
                                </p:cTn>
                              </p:par>
                            </p:childTnLst>
                          </p:cTn>
                        </p:par>
                      </p:childTnLst>
                    </p:cTn>
                  </p:par>
                  <p:par>
                    <p:cTn id="203" fill="hold">
                      <p:stCondLst>
                        <p:cond delay="indefinite"/>
                      </p:stCondLst>
                      <p:childTnLst>
                        <p:par>
                          <p:cTn id="204" fill="hold">
                            <p:stCondLst>
                              <p:cond delay="0"/>
                            </p:stCondLst>
                            <p:childTnLst>
                              <p:par>
                                <p:cTn id="205" presetID="23" presetClass="entr" presetSubtype="16" fill="hold" grpId="0" nodeType="clickEffect">
                                  <p:stCondLst>
                                    <p:cond delay="0"/>
                                  </p:stCondLst>
                                  <p:childTnLst>
                                    <p:set>
                                      <p:cBhvr>
                                        <p:cTn id="206" dur="1" fill="hold">
                                          <p:stCondLst>
                                            <p:cond delay="0"/>
                                          </p:stCondLst>
                                        </p:cTn>
                                        <p:tgtEl>
                                          <p:spTgt spid="45091"/>
                                        </p:tgtEl>
                                        <p:attrNameLst>
                                          <p:attrName>style.visibility</p:attrName>
                                        </p:attrNameLst>
                                      </p:cBhvr>
                                      <p:to>
                                        <p:strVal val="visible"/>
                                      </p:to>
                                    </p:set>
                                    <p:anim calcmode="lin" valueType="num">
                                      <p:cBhvr>
                                        <p:cTn id="207" dur="500" fill="hold"/>
                                        <p:tgtEl>
                                          <p:spTgt spid="45091"/>
                                        </p:tgtEl>
                                        <p:attrNameLst>
                                          <p:attrName>ppt_w</p:attrName>
                                        </p:attrNameLst>
                                      </p:cBhvr>
                                      <p:tavLst>
                                        <p:tav tm="0">
                                          <p:val>
                                            <p:fltVal val="0"/>
                                          </p:val>
                                        </p:tav>
                                        <p:tav tm="100000">
                                          <p:val>
                                            <p:strVal val="#ppt_w"/>
                                          </p:val>
                                        </p:tav>
                                      </p:tavLst>
                                    </p:anim>
                                    <p:anim calcmode="lin" valueType="num">
                                      <p:cBhvr>
                                        <p:cTn id="208" dur="500" fill="hold"/>
                                        <p:tgtEl>
                                          <p:spTgt spid="45091"/>
                                        </p:tgtEl>
                                        <p:attrNameLst>
                                          <p:attrName>ppt_h</p:attrName>
                                        </p:attrNameLst>
                                      </p:cBhvr>
                                      <p:tavLst>
                                        <p:tav tm="0">
                                          <p:val>
                                            <p:fltVal val="0"/>
                                          </p:val>
                                        </p:tav>
                                        <p:tav tm="100000">
                                          <p:val>
                                            <p:strVal val="#ppt_h"/>
                                          </p:val>
                                        </p:tav>
                                      </p:tavLst>
                                    </p:anim>
                                  </p:childTnLst>
                                </p:cTn>
                              </p:par>
                            </p:childTnLst>
                          </p:cTn>
                        </p:par>
                      </p:childTnLst>
                    </p:cTn>
                  </p:par>
                  <p:par>
                    <p:cTn id="209" fill="hold">
                      <p:stCondLst>
                        <p:cond delay="indefinite"/>
                      </p:stCondLst>
                      <p:childTnLst>
                        <p:par>
                          <p:cTn id="210" fill="hold">
                            <p:stCondLst>
                              <p:cond delay="0"/>
                            </p:stCondLst>
                            <p:childTnLst>
                              <p:par>
                                <p:cTn id="211" presetID="23" presetClass="entr" presetSubtype="16" fill="hold" grpId="0" nodeType="clickEffect">
                                  <p:stCondLst>
                                    <p:cond delay="0"/>
                                  </p:stCondLst>
                                  <p:childTnLst>
                                    <p:set>
                                      <p:cBhvr>
                                        <p:cTn id="212" dur="1" fill="hold">
                                          <p:stCondLst>
                                            <p:cond delay="0"/>
                                          </p:stCondLst>
                                        </p:cTn>
                                        <p:tgtEl>
                                          <p:spTgt spid="45092"/>
                                        </p:tgtEl>
                                        <p:attrNameLst>
                                          <p:attrName>style.visibility</p:attrName>
                                        </p:attrNameLst>
                                      </p:cBhvr>
                                      <p:to>
                                        <p:strVal val="visible"/>
                                      </p:to>
                                    </p:set>
                                    <p:anim calcmode="lin" valueType="num">
                                      <p:cBhvr>
                                        <p:cTn id="213" dur="500" fill="hold"/>
                                        <p:tgtEl>
                                          <p:spTgt spid="45092"/>
                                        </p:tgtEl>
                                        <p:attrNameLst>
                                          <p:attrName>ppt_w</p:attrName>
                                        </p:attrNameLst>
                                      </p:cBhvr>
                                      <p:tavLst>
                                        <p:tav tm="0">
                                          <p:val>
                                            <p:fltVal val="0"/>
                                          </p:val>
                                        </p:tav>
                                        <p:tav tm="100000">
                                          <p:val>
                                            <p:strVal val="#ppt_w"/>
                                          </p:val>
                                        </p:tav>
                                      </p:tavLst>
                                    </p:anim>
                                    <p:anim calcmode="lin" valueType="num">
                                      <p:cBhvr>
                                        <p:cTn id="214" dur="500" fill="hold"/>
                                        <p:tgtEl>
                                          <p:spTgt spid="45092"/>
                                        </p:tgtEl>
                                        <p:attrNameLst>
                                          <p:attrName>ppt_h</p:attrName>
                                        </p:attrNameLst>
                                      </p:cBhvr>
                                      <p:tavLst>
                                        <p:tav tm="0">
                                          <p:val>
                                            <p:fltVal val="0"/>
                                          </p:val>
                                        </p:tav>
                                        <p:tav tm="100000">
                                          <p:val>
                                            <p:strVal val="#ppt_h"/>
                                          </p:val>
                                        </p:tav>
                                      </p:tavLst>
                                    </p:anim>
                                  </p:childTnLst>
                                </p:cTn>
                              </p:par>
                            </p:childTnLst>
                          </p:cTn>
                        </p:par>
                      </p:childTnLst>
                    </p:cTn>
                  </p:par>
                  <p:par>
                    <p:cTn id="215" fill="hold">
                      <p:stCondLst>
                        <p:cond delay="indefinite"/>
                      </p:stCondLst>
                      <p:childTnLst>
                        <p:par>
                          <p:cTn id="216" fill="hold">
                            <p:stCondLst>
                              <p:cond delay="0"/>
                            </p:stCondLst>
                            <p:childTnLst>
                              <p:par>
                                <p:cTn id="217" presetID="23" presetClass="entr" presetSubtype="16" fill="hold" grpId="0" nodeType="clickEffect">
                                  <p:stCondLst>
                                    <p:cond delay="0"/>
                                  </p:stCondLst>
                                  <p:childTnLst>
                                    <p:set>
                                      <p:cBhvr>
                                        <p:cTn id="218" dur="1" fill="hold">
                                          <p:stCondLst>
                                            <p:cond delay="0"/>
                                          </p:stCondLst>
                                        </p:cTn>
                                        <p:tgtEl>
                                          <p:spTgt spid="45093"/>
                                        </p:tgtEl>
                                        <p:attrNameLst>
                                          <p:attrName>style.visibility</p:attrName>
                                        </p:attrNameLst>
                                      </p:cBhvr>
                                      <p:to>
                                        <p:strVal val="visible"/>
                                      </p:to>
                                    </p:set>
                                    <p:anim calcmode="lin" valueType="num">
                                      <p:cBhvr>
                                        <p:cTn id="219" dur="500" fill="hold"/>
                                        <p:tgtEl>
                                          <p:spTgt spid="45093"/>
                                        </p:tgtEl>
                                        <p:attrNameLst>
                                          <p:attrName>ppt_w</p:attrName>
                                        </p:attrNameLst>
                                      </p:cBhvr>
                                      <p:tavLst>
                                        <p:tav tm="0">
                                          <p:val>
                                            <p:fltVal val="0"/>
                                          </p:val>
                                        </p:tav>
                                        <p:tav tm="100000">
                                          <p:val>
                                            <p:strVal val="#ppt_w"/>
                                          </p:val>
                                        </p:tav>
                                      </p:tavLst>
                                    </p:anim>
                                    <p:anim calcmode="lin" valueType="num">
                                      <p:cBhvr>
                                        <p:cTn id="220" dur="500" fill="hold"/>
                                        <p:tgtEl>
                                          <p:spTgt spid="45093"/>
                                        </p:tgtEl>
                                        <p:attrNameLst>
                                          <p:attrName>ppt_h</p:attrName>
                                        </p:attrNameLst>
                                      </p:cBhvr>
                                      <p:tavLst>
                                        <p:tav tm="0">
                                          <p:val>
                                            <p:fltVal val="0"/>
                                          </p:val>
                                        </p:tav>
                                        <p:tav tm="100000">
                                          <p:val>
                                            <p:strVal val="#ppt_h"/>
                                          </p:val>
                                        </p:tav>
                                      </p:tavLst>
                                    </p:anim>
                                  </p:childTnLst>
                                </p:cTn>
                              </p:par>
                            </p:childTnLst>
                          </p:cTn>
                        </p:par>
                      </p:childTnLst>
                    </p:cTn>
                  </p:par>
                  <p:par>
                    <p:cTn id="221" fill="hold">
                      <p:stCondLst>
                        <p:cond delay="indefinite"/>
                      </p:stCondLst>
                      <p:childTnLst>
                        <p:par>
                          <p:cTn id="222" fill="hold">
                            <p:stCondLst>
                              <p:cond delay="0"/>
                            </p:stCondLst>
                            <p:childTnLst>
                              <p:par>
                                <p:cTn id="223" presetID="23" presetClass="entr" presetSubtype="16" fill="hold" grpId="0" nodeType="clickEffect">
                                  <p:stCondLst>
                                    <p:cond delay="0"/>
                                  </p:stCondLst>
                                  <p:childTnLst>
                                    <p:set>
                                      <p:cBhvr>
                                        <p:cTn id="224" dur="1" fill="hold">
                                          <p:stCondLst>
                                            <p:cond delay="0"/>
                                          </p:stCondLst>
                                        </p:cTn>
                                        <p:tgtEl>
                                          <p:spTgt spid="45094"/>
                                        </p:tgtEl>
                                        <p:attrNameLst>
                                          <p:attrName>style.visibility</p:attrName>
                                        </p:attrNameLst>
                                      </p:cBhvr>
                                      <p:to>
                                        <p:strVal val="visible"/>
                                      </p:to>
                                    </p:set>
                                    <p:anim calcmode="lin" valueType="num">
                                      <p:cBhvr>
                                        <p:cTn id="225" dur="500" fill="hold"/>
                                        <p:tgtEl>
                                          <p:spTgt spid="45094"/>
                                        </p:tgtEl>
                                        <p:attrNameLst>
                                          <p:attrName>ppt_w</p:attrName>
                                        </p:attrNameLst>
                                      </p:cBhvr>
                                      <p:tavLst>
                                        <p:tav tm="0">
                                          <p:val>
                                            <p:fltVal val="0"/>
                                          </p:val>
                                        </p:tav>
                                        <p:tav tm="100000">
                                          <p:val>
                                            <p:strVal val="#ppt_w"/>
                                          </p:val>
                                        </p:tav>
                                      </p:tavLst>
                                    </p:anim>
                                    <p:anim calcmode="lin" valueType="num">
                                      <p:cBhvr>
                                        <p:cTn id="226" dur="500" fill="hold"/>
                                        <p:tgtEl>
                                          <p:spTgt spid="45094"/>
                                        </p:tgtEl>
                                        <p:attrNameLst>
                                          <p:attrName>ppt_h</p:attrName>
                                        </p:attrNameLst>
                                      </p:cBhvr>
                                      <p:tavLst>
                                        <p:tav tm="0">
                                          <p:val>
                                            <p:fltVal val="0"/>
                                          </p:val>
                                        </p:tav>
                                        <p:tav tm="100000">
                                          <p:val>
                                            <p:strVal val="#ppt_h"/>
                                          </p:val>
                                        </p:tav>
                                      </p:tavLst>
                                    </p:anim>
                                  </p:childTnLst>
                                </p:cTn>
                              </p:par>
                            </p:childTnLst>
                          </p:cTn>
                        </p:par>
                      </p:childTnLst>
                    </p:cTn>
                  </p:par>
                  <p:par>
                    <p:cTn id="227" fill="hold">
                      <p:stCondLst>
                        <p:cond delay="indefinite"/>
                      </p:stCondLst>
                      <p:childTnLst>
                        <p:par>
                          <p:cTn id="228" fill="hold">
                            <p:stCondLst>
                              <p:cond delay="0"/>
                            </p:stCondLst>
                            <p:childTnLst>
                              <p:par>
                                <p:cTn id="229" presetID="23" presetClass="entr" presetSubtype="16" fill="hold" grpId="0" nodeType="clickEffect">
                                  <p:stCondLst>
                                    <p:cond delay="0"/>
                                  </p:stCondLst>
                                  <p:childTnLst>
                                    <p:set>
                                      <p:cBhvr>
                                        <p:cTn id="230" dur="1" fill="hold">
                                          <p:stCondLst>
                                            <p:cond delay="0"/>
                                          </p:stCondLst>
                                        </p:cTn>
                                        <p:tgtEl>
                                          <p:spTgt spid="45095"/>
                                        </p:tgtEl>
                                        <p:attrNameLst>
                                          <p:attrName>style.visibility</p:attrName>
                                        </p:attrNameLst>
                                      </p:cBhvr>
                                      <p:to>
                                        <p:strVal val="visible"/>
                                      </p:to>
                                    </p:set>
                                    <p:anim calcmode="lin" valueType="num">
                                      <p:cBhvr>
                                        <p:cTn id="231" dur="500" fill="hold"/>
                                        <p:tgtEl>
                                          <p:spTgt spid="45095"/>
                                        </p:tgtEl>
                                        <p:attrNameLst>
                                          <p:attrName>ppt_w</p:attrName>
                                        </p:attrNameLst>
                                      </p:cBhvr>
                                      <p:tavLst>
                                        <p:tav tm="0">
                                          <p:val>
                                            <p:fltVal val="0"/>
                                          </p:val>
                                        </p:tav>
                                        <p:tav tm="100000">
                                          <p:val>
                                            <p:strVal val="#ppt_w"/>
                                          </p:val>
                                        </p:tav>
                                      </p:tavLst>
                                    </p:anim>
                                    <p:anim calcmode="lin" valueType="num">
                                      <p:cBhvr>
                                        <p:cTn id="232" dur="500" fill="hold"/>
                                        <p:tgtEl>
                                          <p:spTgt spid="45095"/>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45082"/>
                  </p:tgtEl>
                </p:cond>
              </p:nextCondLst>
            </p:seq>
            <p:seq concurrent="1" nextAc="seek">
              <p:cTn id="233" restart="whenNotActive" fill="hold" evtFilter="cancelBubble" nodeType="interactiveSeq">
                <p:stCondLst>
                  <p:cond evt="onClick" delay="0">
                    <p:tgtEl>
                      <p:spTgt spid="45083"/>
                    </p:tgtEl>
                  </p:cond>
                </p:stCondLst>
                <p:endSync evt="end" delay="0">
                  <p:rtn val="all"/>
                </p:endSync>
                <p:childTnLst>
                  <p:par>
                    <p:cTn id="234" fill="hold">
                      <p:stCondLst>
                        <p:cond delay="0"/>
                      </p:stCondLst>
                      <p:childTnLst>
                        <p:par>
                          <p:cTn id="235" fill="hold">
                            <p:stCondLst>
                              <p:cond delay="0"/>
                            </p:stCondLst>
                            <p:childTnLst>
                              <p:par>
                                <p:cTn id="236" presetID="23" presetClass="entr" presetSubtype="16" fill="hold" grpId="0" nodeType="clickEffect">
                                  <p:stCondLst>
                                    <p:cond delay="0"/>
                                  </p:stCondLst>
                                  <p:childTnLst>
                                    <p:set>
                                      <p:cBhvr>
                                        <p:cTn id="237" dur="1" fill="hold">
                                          <p:stCondLst>
                                            <p:cond delay="0"/>
                                          </p:stCondLst>
                                        </p:cTn>
                                        <p:tgtEl>
                                          <p:spTgt spid="45085"/>
                                        </p:tgtEl>
                                        <p:attrNameLst>
                                          <p:attrName>style.visibility</p:attrName>
                                        </p:attrNameLst>
                                      </p:cBhvr>
                                      <p:to>
                                        <p:strVal val="visible"/>
                                      </p:to>
                                    </p:set>
                                    <p:anim calcmode="lin" valueType="num">
                                      <p:cBhvr>
                                        <p:cTn id="238" dur="500" fill="hold"/>
                                        <p:tgtEl>
                                          <p:spTgt spid="45085"/>
                                        </p:tgtEl>
                                        <p:attrNameLst>
                                          <p:attrName>ppt_w</p:attrName>
                                        </p:attrNameLst>
                                      </p:cBhvr>
                                      <p:tavLst>
                                        <p:tav tm="0">
                                          <p:val>
                                            <p:fltVal val="0"/>
                                          </p:val>
                                        </p:tav>
                                        <p:tav tm="100000">
                                          <p:val>
                                            <p:strVal val="#ppt_w"/>
                                          </p:val>
                                        </p:tav>
                                      </p:tavLst>
                                    </p:anim>
                                    <p:anim calcmode="lin" valueType="num">
                                      <p:cBhvr>
                                        <p:cTn id="239" dur="500" fill="hold"/>
                                        <p:tgtEl>
                                          <p:spTgt spid="45085"/>
                                        </p:tgtEl>
                                        <p:attrNameLst>
                                          <p:attrName>ppt_h</p:attrName>
                                        </p:attrNameLst>
                                      </p:cBhvr>
                                      <p:tavLst>
                                        <p:tav tm="0">
                                          <p:val>
                                            <p:fltVal val="0"/>
                                          </p:val>
                                        </p:tav>
                                        <p:tav tm="100000">
                                          <p:val>
                                            <p:strVal val="#ppt_h"/>
                                          </p:val>
                                        </p:tav>
                                      </p:tavLst>
                                    </p:anim>
                                  </p:childTnLst>
                                </p:cTn>
                              </p:par>
                            </p:childTnLst>
                          </p:cTn>
                        </p:par>
                      </p:childTnLst>
                    </p:cTn>
                  </p:par>
                  <p:par>
                    <p:cTn id="240" fill="hold">
                      <p:stCondLst>
                        <p:cond delay="indefinite"/>
                      </p:stCondLst>
                      <p:childTnLst>
                        <p:par>
                          <p:cTn id="241" fill="hold">
                            <p:stCondLst>
                              <p:cond delay="0"/>
                            </p:stCondLst>
                            <p:childTnLst>
                              <p:par>
                                <p:cTn id="242" presetID="23" presetClass="entr" presetSubtype="16" fill="hold" grpId="0" nodeType="clickEffect">
                                  <p:stCondLst>
                                    <p:cond delay="0"/>
                                  </p:stCondLst>
                                  <p:childTnLst>
                                    <p:set>
                                      <p:cBhvr>
                                        <p:cTn id="243" dur="1" fill="hold">
                                          <p:stCondLst>
                                            <p:cond delay="0"/>
                                          </p:stCondLst>
                                        </p:cTn>
                                        <p:tgtEl>
                                          <p:spTgt spid="45086"/>
                                        </p:tgtEl>
                                        <p:attrNameLst>
                                          <p:attrName>style.visibility</p:attrName>
                                        </p:attrNameLst>
                                      </p:cBhvr>
                                      <p:to>
                                        <p:strVal val="visible"/>
                                      </p:to>
                                    </p:set>
                                    <p:anim calcmode="lin" valueType="num">
                                      <p:cBhvr>
                                        <p:cTn id="244" dur="500" fill="hold"/>
                                        <p:tgtEl>
                                          <p:spTgt spid="45086"/>
                                        </p:tgtEl>
                                        <p:attrNameLst>
                                          <p:attrName>ppt_w</p:attrName>
                                        </p:attrNameLst>
                                      </p:cBhvr>
                                      <p:tavLst>
                                        <p:tav tm="0">
                                          <p:val>
                                            <p:fltVal val="0"/>
                                          </p:val>
                                        </p:tav>
                                        <p:tav tm="100000">
                                          <p:val>
                                            <p:strVal val="#ppt_w"/>
                                          </p:val>
                                        </p:tav>
                                      </p:tavLst>
                                    </p:anim>
                                    <p:anim calcmode="lin" valueType="num">
                                      <p:cBhvr>
                                        <p:cTn id="245" dur="500" fill="hold"/>
                                        <p:tgtEl>
                                          <p:spTgt spid="45086"/>
                                        </p:tgtEl>
                                        <p:attrNameLst>
                                          <p:attrName>ppt_h</p:attrName>
                                        </p:attrNameLst>
                                      </p:cBhvr>
                                      <p:tavLst>
                                        <p:tav tm="0">
                                          <p:val>
                                            <p:fltVal val="0"/>
                                          </p:val>
                                        </p:tav>
                                        <p:tav tm="100000">
                                          <p:val>
                                            <p:strVal val="#ppt_h"/>
                                          </p:val>
                                        </p:tav>
                                      </p:tavLst>
                                    </p:anim>
                                  </p:childTnLst>
                                </p:cTn>
                              </p:par>
                            </p:childTnLst>
                          </p:cTn>
                        </p:par>
                      </p:childTnLst>
                    </p:cTn>
                  </p:par>
                  <p:par>
                    <p:cTn id="246" fill="hold">
                      <p:stCondLst>
                        <p:cond delay="indefinite"/>
                      </p:stCondLst>
                      <p:childTnLst>
                        <p:par>
                          <p:cTn id="247" fill="hold">
                            <p:stCondLst>
                              <p:cond delay="0"/>
                            </p:stCondLst>
                            <p:childTnLst>
                              <p:par>
                                <p:cTn id="248" presetID="23" presetClass="entr" presetSubtype="16" fill="hold" grpId="0" nodeType="clickEffect">
                                  <p:stCondLst>
                                    <p:cond delay="0"/>
                                  </p:stCondLst>
                                  <p:childTnLst>
                                    <p:set>
                                      <p:cBhvr>
                                        <p:cTn id="249" dur="1" fill="hold">
                                          <p:stCondLst>
                                            <p:cond delay="0"/>
                                          </p:stCondLst>
                                        </p:cTn>
                                        <p:tgtEl>
                                          <p:spTgt spid="45087"/>
                                        </p:tgtEl>
                                        <p:attrNameLst>
                                          <p:attrName>style.visibility</p:attrName>
                                        </p:attrNameLst>
                                      </p:cBhvr>
                                      <p:to>
                                        <p:strVal val="visible"/>
                                      </p:to>
                                    </p:set>
                                    <p:anim calcmode="lin" valueType="num">
                                      <p:cBhvr>
                                        <p:cTn id="250" dur="500" fill="hold"/>
                                        <p:tgtEl>
                                          <p:spTgt spid="45087"/>
                                        </p:tgtEl>
                                        <p:attrNameLst>
                                          <p:attrName>ppt_w</p:attrName>
                                        </p:attrNameLst>
                                      </p:cBhvr>
                                      <p:tavLst>
                                        <p:tav tm="0">
                                          <p:val>
                                            <p:fltVal val="0"/>
                                          </p:val>
                                        </p:tav>
                                        <p:tav tm="100000">
                                          <p:val>
                                            <p:strVal val="#ppt_w"/>
                                          </p:val>
                                        </p:tav>
                                      </p:tavLst>
                                    </p:anim>
                                    <p:anim calcmode="lin" valueType="num">
                                      <p:cBhvr>
                                        <p:cTn id="251" dur="500" fill="hold"/>
                                        <p:tgtEl>
                                          <p:spTgt spid="45087"/>
                                        </p:tgtEl>
                                        <p:attrNameLst>
                                          <p:attrName>ppt_h</p:attrName>
                                        </p:attrNameLst>
                                      </p:cBhvr>
                                      <p:tavLst>
                                        <p:tav tm="0">
                                          <p:val>
                                            <p:fltVal val="0"/>
                                          </p:val>
                                        </p:tav>
                                        <p:tav tm="100000">
                                          <p:val>
                                            <p:strVal val="#ppt_h"/>
                                          </p:val>
                                        </p:tav>
                                      </p:tavLst>
                                    </p:anim>
                                  </p:childTnLst>
                                </p:cTn>
                              </p:par>
                            </p:childTnLst>
                          </p:cTn>
                        </p:par>
                      </p:childTnLst>
                    </p:cTn>
                  </p:par>
                  <p:par>
                    <p:cTn id="252" fill="hold">
                      <p:stCondLst>
                        <p:cond delay="indefinite"/>
                      </p:stCondLst>
                      <p:childTnLst>
                        <p:par>
                          <p:cTn id="253" fill="hold">
                            <p:stCondLst>
                              <p:cond delay="0"/>
                            </p:stCondLst>
                            <p:childTnLst>
                              <p:par>
                                <p:cTn id="254" presetID="23" presetClass="entr" presetSubtype="16" fill="hold" grpId="0" nodeType="clickEffect">
                                  <p:stCondLst>
                                    <p:cond delay="0"/>
                                  </p:stCondLst>
                                  <p:childTnLst>
                                    <p:set>
                                      <p:cBhvr>
                                        <p:cTn id="255" dur="1" fill="hold">
                                          <p:stCondLst>
                                            <p:cond delay="0"/>
                                          </p:stCondLst>
                                        </p:cTn>
                                        <p:tgtEl>
                                          <p:spTgt spid="45088"/>
                                        </p:tgtEl>
                                        <p:attrNameLst>
                                          <p:attrName>style.visibility</p:attrName>
                                        </p:attrNameLst>
                                      </p:cBhvr>
                                      <p:to>
                                        <p:strVal val="visible"/>
                                      </p:to>
                                    </p:set>
                                    <p:anim calcmode="lin" valueType="num">
                                      <p:cBhvr>
                                        <p:cTn id="256" dur="500" fill="hold"/>
                                        <p:tgtEl>
                                          <p:spTgt spid="45088"/>
                                        </p:tgtEl>
                                        <p:attrNameLst>
                                          <p:attrName>ppt_w</p:attrName>
                                        </p:attrNameLst>
                                      </p:cBhvr>
                                      <p:tavLst>
                                        <p:tav tm="0">
                                          <p:val>
                                            <p:fltVal val="0"/>
                                          </p:val>
                                        </p:tav>
                                        <p:tav tm="100000">
                                          <p:val>
                                            <p:strVal val="#ppt_w"/>
                                          </p:val>
                                        </p:tav>
                                      </p:tavLst>
                                    </p:anim>
                                    <p:anim calcmode="lin" valueType="num">
                                      <p:cBhvr>
                                        <p:cTn id="257" dur="500" fill="hold"/>
                                        <p:tgtEl>
                                          <p:spTgt spid="45088"/>
                                        </p:tgtEl>
                                        <p:attrNameLst>
                                          <p:attrName>ppt_h</p:attrName>
                                        </p:attrNameLst>
                                      </p:cBhvr>
                                      <p:tavLst>
                                        <p:tav tm="0">
                                          <p:val>
                                            <p:fltVal val="0"/>
                                          </p:val>
                                        </p:tav>
                                        <p:tav tm="100000">
                                          <p:val>
                                            <p:strVal val="#ppt_h"/>
                                          </p:val>
                                        </p:tav>
                                      </p:tavLst>
                                    </p:anim>
                                  </p:childTnLst>
                                </p:cTn>
                              </p:par>
                            </p:childTnLst>
                          </p:cTn>
                        </p:par>
                      </p:childTnLst>
                    </p:cTn>
                  </p:par>
                  <p:par>
                    <p:cTn id="258" fill="hold">
                      <p:stCondLst>
                        <p:cond delay="indefinite"/>
                      </p:stCondLst>
                      <p:childTnLst>
                        <p:par>
                          <p:cTn id="259" fill="hold">
                            <p:stCondLst>
                              <p:cond delay="0"/>
                            </p:stCondLst>
                            <p:childTnLst>
                              <p:par>
                                <p:cTn id="260" presetID="23" presetClass="entr" presetSubtype="16" fill="hold" grpId="0" nodeType="clickEffect">
                                  <p:stCondLst>
                                    <p:cond delay="0"/>
                                  </p:stCondLst>
                                  <p:childTnLst>
                                    <p:set>
                                      <p:cBhvr>
                                        <p:cTn id="261" dur="1" fill="hold">
                                          <p:stCondLst>
                                            <p:cond delay="0"/>
                                          </p:stCondLst>
                                        </p:cTn>
                                        <p:tgtEl>
                                          <p:spTgt spid="45089"/>
                                        </p:tgtEl>
                                        <p:attrNameLst>
                                          <p:attrName>style.visibility</p:attrName>
                                        </p:attrNameLst>
                                      </p:cBhvr>
                                      <p:to>
                                        <p:strVal val="visible"/>
                                      </p:to>
                                    </p:set>
                                    <p:anim calcmode="lin" valueType="num">
                                      <p:cBhvr>
                                        <p:cTn id="262" dur="500" fill="hold"/>
                                        <p:tgtEl>
                                          <p:spTgt spid="45089"/>
                                        </p:tgtEl>
                                        <p:attrNameLst>
                                          <p:attrName>ppt_w</p:attrName>
                                        </p:attrNameLst>
                                      </p:cBhvr>
                                      <p:tavLst>
                                        <p:tav tm="0">
                                          <p:val>
                                            <p:fltVal val="0"/>
                                          </p:val>
                                        </p:tav>
                                        <p:tav tm="100000">
                                          <p:val>
                                            <p:strVal val="#ppt_w"/>
                                          </p:val>
                                        </p:tav>
                                      </p:tavLst>
                                    </p:anim>
                                    <p:anim calcmode="lin" valueType="num">
                                      <p:cBhvr>
                                        <p:cTn id="263" dur="500" fill="hold"/>
                                        <p:tgtEl>
                                          <p:spTgt spid="45089"/>
                                        </p:tgtEl>
                                        <p:attrNameLst>
                                          <p:attrName>ppt_h</p:attrName>
                                        </p:attrNameLst>
                                      </p:cBhvr>
                                      <p:tavLst>
                                        <p:tav tm="0">
                                          <p:val>
                                            <p:fltVal val="0"/>
                                          </p:val>
                                        </p:tav>
                                        <p:tav tm="100000">
                                          <p:val>
                                            <p:strVal val="#ppt_h"/>
                                          </p:val>
                                        </p:tav>
                                      </p:tavLst>
                                    </p:anim>
                                  </p:childTnLst>
                                </p:cTn>
                              </p:par>
                            </p:childTnLst>
                          </p:cTn>
                        </p:par>
                      </p:childTnLst>
                    </p:cTn>
                  </p:par>
                  <p:par>
                    <p:cTn id="264" fill="hold">
                      <p:stCondLst>
                        <p:cond delay="indefinite"/>
                      </p:stCondLst>
                      <p:childTnLst>
                        <p:par>
                          <p:cTn id="265" fill="hold">
                            <p:stCondLst>
                              <p:cond delay="0"/>
                            </p:stCondLst>
                            <p:childTnLst>
                              <p:par>
                                <p:cTn id="266" presetID="23" presetClass="entr" presetSubtype="16" fill="hold" grpId="0" nodeType="clickEffect">
                                  <p:stCondLst>
                                    <p:cond delay="0"/>
                                  </p:stCondLst>
                                  <p:childTnLst>
                                    <p:set>
                                      <p:cBhvr>
                                        <p:cTn id="267" dur="1" fill="hold">
                                          <p:stCondLst>
                                            <p:cond delay="0"/>
                                          </p:stCondLst>
                                        </p:cTn>
                                        <p:tgtEl>
                                          <p:spTgt spid="45090"/>
                                        </p:tgtEl>
                                        <p:attrNameLst>
                                          <p:attrName>style.visibility</p:attrName>
                                        </p:attrNameLst>
                                      </p:cBhvr>
                                      <p:to>
                                        <p:strVal val="visible"/>
                                      </p:to>
                                    </p:set>
                                    <p:anim calcmode="lin" valueType="num">
                                      <p:cBhvr>
                                        <p:cTn id="268" dur="500" fill="hold"/>
                                        <p:tgtEl>
                                          <p:spTgt spid="45090"/>
                                        </p:tgtEl>
                                        <p:attrNameLst>
                                          <p:attrName>ppt_w</p:attrName>
                                        </p:attrNameLst>
                                      </p:cBhvr>
                                      <p:tavLst>
                                        <p:tav tm="0">
                                          <p:val>
                                            <p:fltVal val="0"/>
                                          </p:val>
                                        </p:tav>
                                        <p:tav tm="100000">
                                          <p:val>
                                            <p:strVal val="#ppt_w"/>
                                          </p:val>
                                        </p:tav>
                                      </p:tavLst>
                                    </p:anim>
                                    <p:anim calcmode="lin" valueType="num">
                                      <p:cBhvr>
                                        <p:cTn id="269" dur="500" fill="hold"/>
                                        <p:tgtEl>
                                          <p:spTgt spid="45090"/>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45083"/>
                  </p:tgtEl>
                </p:cond>
              </p:nextCondLst>
            </p:seq>
          </p:childTnLst>
        </p:cTn>
      </p:par>
    </p:tnLst>
    <p:bldLst>
      <p:bldP spid="45064" grpId="0" animBg="1"/>
      <p:bldP spid="45065" grpId="0" animBg="1"/>
      <p:bldP spid="45066" grpId="0" animBg="1"/>
      <p:bldP spid="45067" grpId="0" animBg="1"/>
      <p:bldP spid="45068" grpId="0" animBg="1"/>
      <p:bldP spid="45070" grpId="0" animBg="1"/>
      <p:bldP spid="45070" grpId="1" animBg="1"/>
      <p:bldP spid="45071" grpId="0" animBg="1"/>
      <p:bldP spid="45071" grpId="1" animBg="1"/>
      <p:bldP spid="45072" grpId="0" animBg="1"/>
      <p:bldP spid="45072" grpId="1" animBg="1"/>
      <p:bldP spid="45073" grpId="0" animBg="1"/>
      <p:bldP spid="45073" grpId="1" animBg="1"/>
      <p:bldP spid="45074" grpId="0" animBg="1"/>
      <p:bldP spid="45074" grpId="1" animBg="1"/>
      <p:bldP spid="45075" grpId="0" animBg="1"/>
      <p:bldP spid="45075" grpId="1" animBg="1"/>
      <p:bldP spid="45076" grpId="0" animBg="1"/>
      <p:bldP spid="45076" grpId="1" animBg="1"/>
      <p:bldP spid="45077" grpId="0" animBg="1"/>
      <p:bldP spid="45077" grpId="1" animBg="1"/>
      <p:bldP spid="45078" grpId="0" animBg="1"/>
      <p:bldP spid="45078" grpId="1" animBg="1"/>
      <p:bldP spid="45079" grpId="0" animBg="1"/>
      <p:bldP spid="45079" grpId="1" animBg="1"/>
      <p:bldP spid="45080" grpId="0" animBg="1"/>
      <p:bldP spid="45081" grpId="0" animBg="1"/>
      <p:bldP spid="45082" grpId="0"/>
      <p:bldP spid="45083" grpId="0"/>
      <p:bldP spid="45084" grpId="0" animBg="1"/>
      <p:bldP spid="45085" grpId="0" animBg="1"/>
      <p:bldP spid="45086" grpId="0" animBg="1"/>
      <p:bldP spid="45087" grpId="0" animBg="1"/>
      <p:bldP spid="45088" grpId="0" animBg="1"/>
      <p:bldP spid="45089" grpId="0" animBg="1"/>
      <p:bldP spid="45090" grpId="0" animBg="1"/>
      <p:bldP spid="45091" grpId="0" animBg="1"/>
      <p:bldP spid="45092" grpId="0" animBg="1"/>
      <p:bldP spid="45093" grpId="0" animBg="1"/>
      <p:bldP spid="45094" grpId="0" animBg="1"/>
      <p:bldP spid="4509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3" descr="FLOWR004"/>
          <p:cNvPicPr>
            <a:picLocks noChangeAspect="1" noChangeArrowheads="1" noCrop="1"/>
          </p:cNvPicPr>
          <p:nvPr/>
        </p:nvPicPr>
        <p:blipFill>
          <a:blip r:embed="rId2"/>
          <a:srcRect/>
          <a:stretch>
            <a:fillRect/>
          </a:stretch>
        </p:blipFill>
        <p:spPr bwMode="auto">
          <a:xfrm rot="21370937">
            <a:off x="8357477" y="5053722"/>
            <a:ext cx="762000" cy="762000"/>
          </a:xfrm>
          <a:prstGeom prst="rect">
            <a:avLst/>
          </a:prstGeom>
          <a:noFill/>
          <a:ln w="9525">
            <a:noFill/>
            <a:miter lim="800000"/>
            <a:headEnd/>
            <a:tailEnd/>
          </a:ln>
        </p:spPr>
      </p:pic>
      <p:pic>
        <p:nvPicPr>
          <p:cNvPr id="7" name="Picture 63" descr="FLOWR004"/>
          <p:cNvPicPr>
            <a:picLocks noChangeAspect="1" noChangeArrowheads="1" noCrop="1"/>
          </p:cNvPicPr>
          <p:nvPr/>
        </p:nvPicPr>
        <p:blipFill>
          <a:blip r:embed="rId2"/>
          <a:srcRect/>
          <a:stretch>
            <a:fillRect/>
          </a:stretch>
        </p:blipFill>
        <p:spPr bwMode="auto">
          <a:xfrm rot="21370937">
            <a:off x="8177921" y="5282323"/>
            <a:ext cx="762000" cy="762000"/>
          </a:xfrm>
          <a:prstGeom prst="rect">
            <a:avLst/>
          </a:prstGeom>
          <a:noFill/>
          <a:ln w="9525">
            <a:noFill/>
            <a:miter lim="800000"/>
            <a:headEnd/>
            <a:tailEnd/>
          </a:ln>
        </p:spPr>
      </p:pic>
      <p:pic>
        <p:nvPicPr>
          <p:cNvPr id="8" name="Picture 63" descr="FLOWR004"/>
          <p:cNvPicPr>
            <a:picLocks noChangeAspect="1" noChangeArrowheads="1" noCrop="1"/>
          </p:cNvPicPr>
          <p:nvPr/>
        </p:nvPicPr>
        <p:blipFill>
          <a:blip r:embed="rId2"/>
          <a:srcRect/>
          <a:stretch>
            <a:fillRect/>
          </a:stretch>
        </p:blipFill>
        <p:spPr bwMode="auto">
          <a:xfrm rot="21370937">
            <a:off x="8357477" y="5434722"/>
            <a:ext cx="762000" cy="762000"/>
          </a:xfrm>
          <a:prstGeom prst="rect">
            <a:avLst/>
          </a:prstGeom>
          <a:noFill/>
          <a:ln w="9525">
            <a:noFill/>
            <a:miter lim="800000"/>
            <a:headEnd/>
            <a:tailEnd/>
          </a:ln>
        </p:spPr>
      </p:pic>
      <p:pic>
        <p:nvPicPr>
          <p:cNvPr id="9" name="Picture 63" descr="FLOWR004"/>
          <p:cNvPicPr>
            <a:picLocks noChangeAspect="1" noChangeArrowheads="1" noCrop="1"/>
          </p:cNvPicPr>
          <p:nvPr/>
        </p:nvPicPr>
        <p:blipFill>
          <a:blip r:embed="rId2"/>
          <a:srcRect/>
          <a:stretch>
            <a:fillRect/>
          </a:stretch>
        </p:blipFill>
        <p:spPr bwMode="auto">
          <a:xfrm rot="21370937">
            <a:off x="7949322" y="5663323"/>
            <a:ext cx="762000" cy="762000"/>
          </a:xfrm>
          <a:prstGeom prst="rect">
            <a:avLst/>
          </a:prstGeom>
          <a:noFill/>
          <a:ln w="9525">
            <a:noFill/>
            <a:miter lim="800000"/>
            <a:headEnd/>
            <a:tailEnd/>
          </a:ln>
        </p:spPr>
      </p:pic>
      <p:pic>
        <p:nvPicPr>
          <p:cNvPr id="10" name="Picture 63" descr="FLOWR004"/>
          <p:cNvPicPr>
            <a:picLocks noChangeAspect="1" noChangeArrowheads="1" noCrop="1"/>
          </p:cNvPicPr>
          <p:nvPr/>
        </p:nvPicPr>
        <p:blipFill>
          <a:blip r:embed="rId2"/>
          <a:srcRect/>
          <a:stretch>
            <a:fillRect/>
          </a:stretch>
        </p:blipFill>
        <p:spPr bwMode="auto">
          <a:xfrm rot="21370937">
            <a:off x="8357477" y="5891922"/>
            <a:ext cx="762000" cy="762000"/>
          </a:xfrm>
          <a:prstGeom prst="rect">
            <a:avLst/>
          </a:prstGeom>
          <a:noFill/>
          <a:ln w="9525">
            <a:noFill/>
            <a:miter lim="800000"/>
            <a:headEnd/>
            <a:tailEnd/>
          </a:ln>
        </p:spPr>
      </p:pic>
      <p:pic>
        <p:nvPicPr>
          <p:cNvPr id="11" name="Picture 63" descr="FLOWR004"/>
          <p:cNvPicPr>
            <a:picLocks noChangeAspect="1" noChangeArrowheads="1" noCrop="1"/>
          </p:cNvPicPr>
          <p:nvPr/>
        </p:nvPicPr>
        <p:blipFill>
          <a:blip r:embed="rId2"/>
          <a:srcRect/>
          <a:stretch>
            <a:fillRect/>
          </a:stretch>
        </p:blipFill>
        <p:spPr bwMode="auto">
          <a:xfrm rot="21370937">
            <a:off x="7720723" y="5891923"/>
            <a:ext cx="762000" cy="762000"/>
          </a:xfrm>
          <a:prstGeom prst="rect">
            <a:avLst/>
          </a:prstGeom>
          <a:noFill/>
          <a:ln w="9525">
            <a:noFill/>
            <a:miter lim="800000"/>
            <a:headEnd/>
            <a:tailEnd/>
          </a:ln>
        </p:spPr>
      </p:pic>
      <p:pic>
        <p:nvPicPr>
          <p:cNvPr id="12" name="Picture 63" descr="FLOWR004"/>
          <p:cNvPicPr>
            <a:picLocks noChangeAspect="1" noChangeArrowheads="1" noCrop="1"/>
          </p:cNvPicPr>
          <p:nvPr/>
        </p:nvPicPr>
        <p:blipFill>
          <a:blip r:embed="rId2"/>
          <a:srcRect/>
          <a:stretch>
            <a:fillRect/>
          </a:stretch>
        </p:blipFill>
        <p:spPr bwMode="auto">
          <a:xfrm rot="21370937">
            <a:off x="8101722" y="5815723"/>
            <a:ext cx="762000" cy="762000"/>
          </a:xfrm>
          <a:prstGeom prst="rect">
            <a:avLst/>
          </a:prstGeom>
          <a:noFill/>
          <a:ln w="9525">
            <a:noFill/>
            <a:miter lim="800000"/>
            <a:headEnd/>
            <a:tailEnd/>
          </a:ln>
        </p:spPr>
      </p:pic>
      <p:sp>
        <p:nvSpPr>
          <p:cNvPr id="14" name="Flowchart: Process 13"/>
          <p:cNvSpPr/>
          <p:nvPr/>
        </p:nvSpPr>
        <p:spPr>
          <a:xfrm>
            <a:off x="152400" y="152400"/>
            <a:ext cx="8839200" cy="6553200"/>
          </a:xfrm>
          <a:prstGeom prst="flowChartProcess">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5" name="Rectangle 14"/>
          <p:cNvSpPr/>
          <p:nvPr/>
        </p:nvSpPr>
        <p:spPr>
          <a:xfrm>
            <a:off x="1295400" y="304800"/>
            <a:ext cx="3365024" cy="646331"/>
          </a:xfrm>
          <a:prstGeom prst="rect">
            <a:avLst/>
          </a:prstGeom>
          <a:noFill/>
        </p:spPr>
        <p:txBody>
          <a:bodyPr wrap="none" lIns="91440" tIns="45720" rIns="91440" bIns="45720">
            <a:spAutoFit/>
          </a:bodyPr>
          <a:lstStyle/>
          <a:p>
            <a:pPr algn="ctr"/>
            <a:r>
              <a:rPr lang="en-US" sz="3600" b="1" dirty="0" smtClean="0">
                <a:ln w="12700">
                  <a:solidFill>
                    <a:schemeClr val="tx2">
                      <a:satMod val="155000"/>
                    </a:schemeClr>
                  </a:solidFill>
                  <a:prstDash val="solid"/>
                </a:ln>
                <a:solidFill>
                  <a:srgbClr val="FF0000"/>
                </a:solidFill>
                <a:latin typeface="Times New Roman" pitchFamily="18" charset="0"/>
                <a:cs typeface="Times New Roman" pitchFamily="18" charset="0"/>
              </a:rPr>
              <a:t>III. SPEAKING</a:t>
            </a:r>
            <a:endParaRPr lang="en-US" sz="3600" b="1" cap="none" spc="0" dirty="0">
              <a:ln w="12700">
                <a:solidFill>
                  <a:schemeClr val="tx2">
                    <a:satMod val="155000"/>
                  </a:schemeClr>
                </a:solidFill>
                <a:prstDash val="solid"/>
              </a:ln>
              <a:solidFill>
                <a:srgbClr val="FF0000"/>
              </a:solidFill>
              <a:latin typeface="Times New Roman" pitchFamily="18" charset="0"/>
              <a:cs typeface="Times New Roman" pitchFamily="18" charset="0"/>
            </a:endParaRPr>
          </a:p>
        </p:txBody>
      </p:sp>
      <p:sp>
        <p:nvSpPr>
          <p:cNvPr id="16" name="Text Box 4"/>
          <p:cNvSpPr txBox="1">
            <a:spLocks noChangeArrowheads="1"/>
          </p:cNvSpPr>
          <p:nvPr/>
        </p:nvSpPr>
        <p:spPr bwMode="auto">
          <a:xfrm>
            <a:off x="609600" y="990600"/>
            <a:ext cx="8077200" cy="461665"/>
          </a:xfrm>
          <a:prstGeom prst="rect">
            <a:avLst/>
          </a:prstGeom>
          <a:noFill/>
          <a:ln w="9525">
            <a:noFill/>
            <a:miter lim="800000"/>
            <a:headEnd/>
            <a:tailEnd/>
          </a:ln>
          <a:effectLst/>
        </p:spPr>
        <p:txBody>
          <a:bodyPr wrap="square">
            <a:spAutoFit/>
          </a:bodyPr>
          <a:lstStyle/>
          <a:p>
            <a:pPr>
              <a:spcBef>
                <a:spcPct val="50000"/>
              </a:spcBef>
            </a:pPr>
            <a:r>
              <a:rPr lang="en-US" sz="2400" b="1" dirty="0" smtClean="0">
                <a:solidFill>
                  <a:srgbClr val="FF0000"/>
                </a:solidFill>
              </a:rPr>
              <a:t>1. Speaking. Ex. 4/p.12</a:t>
            </a:r>
            <a:endParaRPr lang="en-US" sz="2400" b="1" dirty="0">
              <a:solidFill>
                <a:srgbClr val="FF0000"/>
              </a:solidFill>
            </a:endParaRPr>
          </a:p>
        </p:txBody>
      </p:sp>
      <p:sp>
        <p:nvSpPr>
          <p:cNvPr id="17" name="Oval 5"/>
          <p:cNvSpPr>
            <a:spLocks noChangeArrowheads="1"/>
          </p:cNvSpPr>
          <p:nvPr/>
        </p:nvSpPr>
        <p:spPr bwMode="auto">
          <a:xfrm>
            <a:off x="533400" y="2362200"/>
            <a:ext cx="4343400" cy="1676400"/>
          </a:xfrm>
          <a:prstGeom prst="ellipse">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algn="ctr"/>
            <a:r>
              <a:rPr lang="en-US" sz="3200" dirty="0" smtClean="0"/>
              <a:t> </a:t>
            </a:r>
            <a:endParaRPr lang="en-US" sz="3200" dirty="0"/>
          </a:p>
        </p:txBody>
      </p:sp>
      <p:sp>
        <p:nvSpPr>
          <p:cNvPr id="18" name="Rectangle 17"/>
          <p:cNvSpPr/>
          <p:nvPr/>
        </p:nvSpPr>
        <p:spPr>
          <a:xfrm>
            <a:off x="762000" y="2607216"/>
            <a:ext cx="3744700" cy="1569660"/>
          </a:xfrm>
          <a:prstGeom prst="rect">
            <a:avLst/>
          </a:prstGeom>
          <a:noFill/>
        </p:spPr>
        <p:txBody>
          <a:bodyPr wrap="square" lIns="91440" tIns="45720" rIns="91440" bIns="45720">
            <a:spAutoFit/>
          </a:bodyPr>
          <a:lstStyle/>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What can carved eggshells</a:t>
            </a:r>
          </a:p>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be used for? </a:t>
            </a:r>
          </a:p>
          <a:p>
            <a:pPr algn="ctr"/>
            <a:r>
              <a:rPr lang="en-US"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endParaRPr lang="en-US"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20" name="Oval 9"/>
          <p:cNvSpPr>
            <a:spLocks noChangeArrowheads="1"/>
          </p:cNvSpPr>
          <p:nvPr/>
        </p:nvSpPr>
        <p:spPr bwMode="auto">
          <a:xfrm>
            <a:off x="5562600" y="1371600"/>
            <a:ext cx="1752600" cy="685800"/>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US" sz="3600" dirty="0">
                <a:latin typeface="Times New Roman" pitchFamily="18" charset="0"/>
                <a:cs typeface="Times New Roman" pitchFamily="18" charset="0"/>
              </a:rPr>
              <a:t>bells</a:t>
            </a:r>
          </a:p>
        </p:txBody>
      </p:sp>
      <p:sp>
        <p:nvSpPr>
          <p:cNvPr id="21" name="Oval 9"/>
          <p:cNvSpPr>
            <a:spLocks noChangeArrowheads="1"/>
          </p:cNvSpPr>
          <p:nvPr/>
        </p:nvSpPr>
        <p:spPr bwMode="auto">
          <a:xfrm>
            <a:off x="5638800" y="2209800"/>
            <a:ext cx="1752600" cy="685800"/>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r>
              <a:rPr lang="en-US" sz="3600" dirty="0" smtClean="0">
                <a:latin typeface="Times New Roman" pitchFamily="18" charset="0"/>
                <a:cs typeface="Times New Roman" pitchFamily="18" charset="0"/>
              </a:rPr>
              <a:t>gifts</a:t>
            </a:r>
            <a:endParaRPr lang="en-US" sz="3600" dirty="0">
              <a:latin typeface="Times New Roman" pitchFamily="18" charset="0"/>
              <a:cs typeface="Times New Roman" pitchFamily="18" charset="0"/>
            </a:endParaRPr>
          </a:p>
        </p:txBody>
      </p:sp>
      <p:sp>
        <p:nvSpPr>
          <p:cNvPr id="22" name="Oval 9"/>
          <p:cNvSpPr>
            <a:spLocks noChangeArrowheads="1"/>
          </p:cNvSpPr>
          <p:nvPr/>
        </p:nvSpPr>
        <p:spPr bwMode="auto">
          <a:xfrm>
            <a:off x="5638800" y="3124200"/>
            <a:ext cx="1752600" cy="685800"/>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en-US" sz="3600" dirty="0" smtClean="0">
                <a:latin typeface="Times New Roman" pitchFamily="18" charset="0"/>
                <a:cs typeface="Times New Roman" pitchFamily="18" charset="0"/>
              </a:rPr>
              <a:t>lights</a:t>
            </a:r>
            <a:endParaRPr lang="en-US" sz="3600" dirty="0">
              <a:latin typeface="Times New Roman" pitchFamily="18" charset="0"/>
              <a:cs typeface="Times New Roman" pitchFamily="18" charset="0"/>
            </a:endParaRPr>
          </a:p>
        </p:txBody>
      </p:sp>
      <p:sp>
        <p:nvSpPr>
          <p:cNvPr id="23" name="Oval 9"/>
          <p:cNvSpPr>
            <a:spLocks noChangeArrowheads="1"/>
          </p:cNvSpPr>
          <p:nvPr/>
        </p:nvSpPr>
        <p:spPr bwMode="auto">
          <a:xfrm>
            <a:off x="4495800" y="4038600"/>
            <a:ext cx="3657600" cy="685800"/>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r>
              <a:rPr lang="en-US" sz="3600" dirty="0" smtClean="0">
                <a:latin typeface="Times New Roman" pitchFamily="18" charset="0"/>
                <a:cs typeface="Times New Roman" pitchFamily="18" charset="0"/>
              </a:rPr>
              <a:t>decorate home</a:t>
            </a:r>
            <a:endParaRPr lang="en-US" sz="3600" dirty="0">
              <a:latin typeface="Times New Roman" pitchFamily="18" charset="0"/>
              <a:cs typeface="Times New Roman" pitchFamily="18" charset="0"/>
            </a:endParaRPr>
          </a:p>
        </p:txBody>
      </p:sp>
      <p:sp>
        <p:nvSpPr>
          <p:cNvPr id="24" name="Oval 9"/>
          <p:cNvSpPr>
            <a:spLocks noChangeArrowheads="1"/>
          </p:cNvSpPr>
          <p:nvPr/>
        </p:nvSpPr>
        <p:spPr bwMode="auto">
          <a:xfrm>
            <a:off x="5715000" y="4953000"/>
            <a:ext cx="1752600" cy="685800"/>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a:r>
              <a:rPr lang="en-US" sz="3600" dirty="0" smtClean="0">
                <a:latin typeface="Times New Roman" pitchFamily="18" charset="0"/>
                <a:cs typeface="Times New Roman" pitchFamily="18" charset="0"/>
              </a:rPr>
              <a:t>toys</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linds(horizont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blinds(horizontal)">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blinds(horizontal)">
                                      <p:cBhvr>
                                        <p:cTn id="17" dur="5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blinds(horizontal)">
                                      <p:cBhvr>
                                        <p:cTn id="22" dur="500"/>
                                        <p:tgtEl>
                                          <p:spTgt spid="18">
                                            <p:txEl>
                                              <p:pRg st="0" end="0"/>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8">
                                            <p:txEl>
                                              <p:pRg st="1" end="1"/>
                                            </p:txEl>
                                          </p:spTgt>
                                        </p:tgtEl>
                                        <p:attrNameLst>
                                          <p:attrName>style.visibility</p:attrName>
                                        </p:attrNameLst>
                                      </p:cBhvr>
                                      <p:to>
                                        <p:strVal val="visible"/>
                                      </p:to>
                                    </p:set>
                                    <p:animEffect transition="in" filter="blinds(horizontal)">
                                      <p:cBhvr>
                                        <p:cTn id="25" dur="500"/>
                                        <p:tgtEl>
                                          <p:spTgt spid="18">
                                            <p:txEl>
                                              <p:pRg st="1" end="1"/>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8">
                                            <p:txEl>
                                              <p:pRg st="2" end="2"/>
                                            </p:txEl>
                                          </p:spTgt>
                                        </p:tgtEl>
                                        <p:attrNameLst>
                                          <p:attrName>style.visibility</p:attrName>
                                        </p:attrNameLst>
                                      </p:cBhvr>
                                      <p:to>
                                        <p:strVal val="visible"/>
                                      </p:to>
                                    </p:set>
                                    <p:animEffect transition="in" filter="blinds(horizontal)">
                                      <p:cBhvr>
                                        <p:cTn id="28" dur="500"/>
                                        <p:tgtEl>
                                          <p:spTgt spid="18">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circle(in)">
                                      <p:cBhvr>
                                        <p:cTn id="33" dur="20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circle(in)">
                                      <p:cBhvr>
                                        <p:cTn id="38" dur="20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circle(in)">
                                      <p:cBhvr>
                                        <p:cTn id="43" dur="20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circle(in)">
                                      <p:cBhvr>
                                        <p:cTn id="48" dur="20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circle(in)">
                                      <p:cBhvr>
                                        <p:cTn id="53" dur="2000"/>
                                        <p:tgtEl>
                                          <p:spTgt spid="24"/>
                                        </p:tgtEl>
                                      </p:cBhvr>
                                    </p:animEffect>
                                  </p:childTnLst>
                                </p:cTn>
                              </p:par>
                              <p:par>
                                <p:cTn id="54" presetID="3" presetClass="entr" presetSubtype="10" fill="hold" nodeType="withEffect">
                                  <p:stCondLst>
                                    <p:cond delay="0"/>
                                  </p:stCondLst>
                                  <p:childTnLst>
                                    <p:set>
                                      <p:cBhvr>
                                        <p:cTn id="55" dur="1" fill="hold">
                                          <p:stCondLst>
                                            <p:cond delay="0"/>
                                          </p:stCondLst>
                                        </p:cTn>
                                        <p:tgtEl>
                                          <p:spTgt spid="18">
                                            <p:txEl>
                                              <p:pRg st="1" end="1"/>
                                            </p:txEl>
                                          </p:spTgt>
                                        </p:tgtEl>
                                        <p:attrNameLst>
                                          <p:attrName>style.visibility</p:attrName>
                                        </p:attrNameLst>
                                      </p:cBhvr>
                                      <p:to>
                                        <p:strVal val="visible"/>
                                      </p:to>
                                    </p:set>
                                    <p:animEffect transition="in" filter="blinds(horizontal)">
                                      <p:cBhvr>
                                        <p:cTn id="56" dur="500"/>
                                        <p:tgtEl>
                                          <p:spTgt spid="18">
                                            <p:txEl>
                                              <p:pRg st="1" end="1"/>
                                            </p:txEl>
                                          </p:spTgt>
                                        </p:tgtEl>
                                      </p:cBhvr>
                                    </p:animEffect>
                                  </p:childTnLst>
                                </p:cTn>
                              </p:par>
                              <p:par>
                                <p:cTn id="57" presetID="3" presetClass="entr" presetSubtype="10" fill="hold" nodeType="withEffect">
                                  <p:stCondLst>
                                    <p:cond delay="0"/>
                                  </p:stCondLst>
                                  <p:childTnLst>
                                    <p:set>
                                      <p:cBhvr>
                                        <p:cTn id="58" dur="1" fill="hold">
                                          <p:stCondLst>
                                            <p:cond delay="0"/>
                                          </p:stCondLst>
                                        </p:cTn>
                                        <p:tgtEl>
                                          <p:spTgt spid="18">
                                            <p:txEl>
                                              <p:pRg st="2" end="2"/>
                                            </p:txEl>
                                          </p:spTgt>
                                        </p:tgtEl>
                                        <p:attrNameLst>
                                          <p:attrName>style.visibility</p:attrName>
                                        </p:attrNameLst>
                                      </p:cBhvr>
                                      <p:to>
                                        <p:strVal val="visible"/>
                                      </p:to>
                                    </p:set>
                                    <p:animEffect transition="in" filter="blinds(horizontal)">
                                      <p:cBhvr>
                                        <p:cTn id="59"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allAtOnce"/>
      <p:bldP spid="20" grpId="0" animBg="1"/>
      <p:bldP spid="21" grpId="0" animBg="1"/>
      <p:bldP spid="22" grpId="0" animBg="1"/>
      <p:bldP spid="23" grpId="0"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4"/>
          <p:cNvSpPr txBox="1">
            <a:spLocks noChangeArrowheads="1"/>
          </p:cNvSpPr>
          <p:nvPr/>
        </p:nvSpPr>
        <p:spPr bwMode="auto">
          <a:xfrm>
            <a:off x="533400" y="381000"/>
            <a:ext cx="8077200" cy="461665"/>
          </a:xfrm>
          <a:prstGeom prst="rect">
            <a:avLst/>
          </a:prstGeom>
          <a:noFill/>
          <a:ln w="9525">
            <a:noFill/>
            <a:miter lim="800000"/>
            <a:headEnd/>
            <a:tailEnd/>
          </a:ln>
          <a:effectLst/>
        </p:spPr>
        <p:txBody>
          <a:bodyPr wrap="square">
            <a:spAutoFit/>
          </a:bodyPr>
          <a:lstStyle/>
          <a:p>
            <a:pPr>
              <a:spcBef>
                <a:spcPct val="50000"/>
              </a:spcBef>
            </a:pPr>
            <a:r>
              <a:rPr lang="en-US" sz="2400" b="1" dirty="0" smtClean="0">
                <a:solidFill>
                  <a:srgbClr val="FF0000"/>
                </a:solidFill>
                <a:latin typeface="Times New Roman" pitchFamily="18" charset="0"/>
                <a:cs typeface="Times New Roman" pitchFamily="18" charset="0"/>
              </a:rPr>
              <a:t>2. Discussion. Ex. 5/p.12</a:t>
            </a:r>
            <a:endParaRPr lang="en-US" sz="2400" b="1" dirty="0">
              <a:solidFill>
                <a:srgbClr val="FF0000"/>
              </a:solidFill>
              <a:latin typeface="Times New Roman" pitchFamily="18" charset="0"/>
              <a:cs typeface="Times New Roman" pitchFamily="18" charset="0"/>
            </a:endParaRPr>
          </a:p>
        </p:txBody>
      </p:sp>
      <p:sp>
        <p:nvSpPr>
          <p:cNvPr id="16" name="Text Box 5"/>
          <p:cNvSpPr txBox="1">
            <a:spLocks noChangeArrowheads="1"/>
          </p:cNvSpPr>
          <p:nvPr/>
        </p:nvSpPr>
        <p:spPr bwMode="auto">
          <a:xfrm>
            <a:off x="381000" y="914400"/>
            <a:ext cx="8534400" cy="6370975"/>
          </a:xfrm>
          <a:prstGeom prst="rect">
            <a:avLst/>
          </a:prstGeom>
          <a:noFill/>
          <a:ln w="9525">
            <a:noFill/>
            <a:miter lim="800000"/>
            <a:headEnd/>
            <a:tailEnd/>
          </a:ln>
          <a:effectLst/>
        </p:spPr>
        <p:txBody>
          <a:bodyPr wrap="square">
            <a:spAutoFit/>
          </a:bodyPr>
          <a:lstStyle/>
          <a:p>
            <a:pPr marL="342900" indent="-342900">
              <a:spcBef>
                <a:spcPts val="600"/>
              </a:spcBef>
              <a:spcAft>
                <a:spcPts val="600"/>
              </a:spcAft>
            </a:pPr>
            <a:r>
              <a:rPr lang="en-US" sz="2800" dirty="0" smtClean="0">
                <a:latin typeface="Times New Roman" pitchFamily="18" charset="0"/>
                <a:cs typeface="Times New Roman" pitchFamily="18" charset="0"/>
              </a:rPr>
              <a:t>1.What </a:t>
            </a:r>
            <a:r>
              <a:rPr lang="en-US" sz="2800" dirty="0">
                <a:latin typeface="Times New Roman" pitchFamily="18" charset="0"/>
                <a:cs typeface="Times New Roman" pitchFamily="18" charset="0"/>
              </a:rPr>
              <a:t>is the name of your hobby</a:t>
            </a:r>
            <a:r>
              <a:rPr lang="en-US" sz="2800" dirty="0" smtClean="0">
                <a:latin typeface="Times New Roman" pitchFamily="18" charset="0"/>
                <a:cs typeface="Times New Roman" pitchFamily="18" charset="0"/>
              </a:rPr>
              <a:t>?</a:t>
            </a:r>
          </a:p>
          <a:p>
            <a:pPr marL="342900" indent="-342900">
              <a:spcBef>
                <a:spcPts val="600"/>
              </a:spcBef>
              <a:spcAft>
                <a:spcPts val="600"/>
              </a:spcAft>
            </a:pPr>
            <a:r>
              <a:rPr lang="en-US" sz="2800" b="1" i="1" dirty="0" smtClean="0">
                <a:latin typeface="Times New Roman" pitchFamily="18" charset="0"/>
                <a:cs typeface="Times New Roman" pitchFamily="18" charset="0"/>
              </a:rPr>
              <a:t>&gt; Playing badminton</a:t>
            </a:r>
            <a:endParaRPr lang="en-US" sz="2800" b="1" i="1" dirty="0">
              <a:latin typeface="Times New Roman" pitchFamily="18" charset="0"/>
              <a:cs typeface="Times New Roman" pitchFamily="18" charset="0"/>
            </a:endParaRPr>
          </a:p>
          <a:p>
            <a:pPr marL="342900" indent="-342900">
              <a:spcBef>
                <a:spcPts val="600"/>
              </a:spcBef>
              <a:spcAft>
                <a:spcPts val="600"/>
              </a:spcAft>
            </a:pPr>
            <a:r>
              <a:rPr lang="en-US" sz="2800" dirty="0" smtClean="0">
                <a:latin typeface="Times New Roman" pitchFamily="18" charset="0"/>
                <a:cs typeface="Times New Roman" pitchFamily="18" charset="0"/>
              </a:rPr>
              <a:t>2.When </a:t>
            </a:r>
            <a:r>
              <a:rPr lang="en-US" sz="2800" dirty="0">
                <a:latin typeface="Times New Roman" pitchFamily="18" charset="0"/>
                <a:cs typeface="Times New Roman" pitchFamily="18" charset="0"/>
              </a:rPr>
              <a:t>did you start your hobby</a:t>
            </a:r>
            <a:r>
              <a:rPr lang="en-US" sz="2800" dirty="0" smtClean="0">
                <a:latin typeface="Times New Roman" pitchFamily="18" charset="0"/>
                <a:cs typeface="Times New Roman" pitchFamily="18" charset="0"/>
              </a:rPr>
              <a:t>?</a:t>
            </a:r>
          </a:p>
          <a:p>
            <a:pPr marL="342900" indent="-342900">
              <a:spcBef>
                <a:spcPts val="600"/>
              </a:spcBef>
              <a:spcAft>
                <a:spcPts val="600"/>
              </a:spcAft>
            </a:pPr>
            <a:r>
              <a:rPr lang="en-US" sz="2800" b="1" i="1" dirty="0" smtClean="0">
                <a:latin typeface="Times New Roman" pitchFamily="18" charset="0"/>
                <a:cs typeface="Times New Roman" pitchFamily="18" charset="0"/>
              </a:rPr>
              <a:t>&gt; 2 years ago</a:t>
            </a:r>
            <a:endParaRPr lang="en-US" sz="2800" b="1" i="1" dirty="0">
              <a:latin typeface="Times New Roman" pitchFamily="18" charset="0"/>
              <a:cs typeface="Times New Roman" pitchFamily="18" charset="0"/>
            </a:endParaRPr>
          </a:p>
          <a:p>
            <a:pPr marL="342900" indent="-342900">
              <a:spcBef>
                <a:spcPts val="600"/>
              </a:spcBef>
              <a:spcAft>
                <a:spcPts val="600"/>
              </a:spcAft>
            </a:pPr>
            <a:r>
              <a:rPr lang="en-US" sz="2800" dirty="0" smtClean="0">
                <a:latin typeface="Times New Roman" pitchFamily="18" charset="0"/>
                <a:cs typeface="Times New Roman" pitchFamily="18" charset="0"/>
              </a:rPr>
              <a:t>3.Is </a:t>
            </a:r>
            <a:r>
              <a:rPr lang="en-US" sz="2800" dirty="0">
                <a:latin typeface="Times New Roman" pitchFamily="18" charset="0"/>
                <a:cs typeface="Times New Roman" pitchFamily="18" charset="0"/>
              </a:rPr>
              <a:t>your hobby difficult or easy? Why</a:t>
            </a:r>
            <a:r>
              <a:rPr lang="en-US" sz="2800" dirty="0" smtClean="0">
                <a:latin typeface="Times New Roman" pitchFamily="18" charset="0"/>
                <a:cs typeface="Times New Roman" pitchFamily="18" charset="0"/>
              </a:rPr>
              <a:t>?</a:t>
            </a:r>
          </a:p>
          <a:p>
            <a:pPr marL="342900" indent="-342900">
              <a:spcBef>
                <a:spcPts val="600"/>
              </a:spcBef>
              <a:spcAft>
                <a:spcPts val="600"/>
              </a:spcAft>
            </a:pPr>
            <a:r>
              <a:rPr lang="en-US" sz="2800" b="1" i="1" dirty="0" smtClean="0">
                <a:latin typeface="Times New Roman" pitchFamily="18" charset="0"/>
                <a:cs typeface="Times New Roman" pitchFamily="18" charset="0"/>
              </a:rPr>
              <a:t>&gt; It’s difficult. Because you must be quick.</a:t>
            </a:r>
            <a:endParaRPr lang="en-US" sz="2800" b="1" i="1" dirty="0">
              <a:latin typeface="Times New Roman" pitchFamily="18" charset="0"/>
              <a:cs typeface="Times New Roman" pitchFamily="18" charset="0"/>
            </a:endParaRPr>
          </a:p>
          <a:p>
            <a:pPr marL="342900" indent="-342900">
              <a:spcBef>
                <a:spcPts val="600"/>
              </a:spcBef>
              <a:spcAft>
                <a:spcPts val="600"/>
              </a:spcAft>
            </a:pPr>
            <a:r>
              <a:rPr lang="en-US" sz="2800" dirty="0" smtClean="0">
                <a:latin typeface="Times New Roman" pitchFamily="18" charset="0"/>
                <a:cs typeface="Times New Roman" pitchFamily="18" charset="0"/>
              </a:rPr>
              <a:t>4.Is </a:t>
            </a:r>
            <a:r>
              <a:rPr lang="en-US" sz="2800" dirty="0">
                <a:latin typeface="Times New Roman" pitchFamily="18" charset="0"/>
                <a:cs typeface="Times New Roman" pitchFamily="18" charset="0"/>
              </a:rPr>
              <a:t>your hobby useful or not? Why</a:t>
            </a:r>
            <a:r>
              <a:rPr lang="en-US" sz="2800" dirty="0" smtClean="0">
                <a:latin typeface="Times New Roman" pitchFamily="18" charset="0"/>
                <a:cs typeface="Times New Roman" pitchFamily="18" charset="0"/>
              </a:rPr>
              <a:t>?</a:t>
            </a:r>
          </a:p>
          <a:p>
            <a:pPr marL="342900" indent="-342900">
              <a:spcBef>
                <a:spcPts val="600"/>
              </a:spcBef>
              <a:spcAft>
                <a:spcPts val="600"/>
              </a:spcAft>
            </a:pPr>
            <a:r>
              <a:rPr lang="en-US" sz="2800" b="1" i="1" dirty="0" smtClean="0">
                <a:latin typeface="Times New Roman" pitchFamily="18" charset="0"/>
                <a:cs typeface="Times New Roman" pitchFamily="18" charset="0"/>
              </a:rPr>
              <a:t>&gt; Yes, it is. Because it makes me healthy.</a:t>
            </a:r>
            <a:endParaRPr lang="en-US" sz="2800" b="1" i="1" dirty="0">
              <a:latin typeface="Times New Roman" pitchFamily="18" charset="0"/>
              <a:cs typeface="Times New Roman" pitchFamily="18" charset="0"/>
            </a:endParaRPr>
          </a:p>
          <a:p>
            <a:pPr marL="342900" indent="-342900">
              <a:spcBef>
                <a:spcPts val="600"/>
              </a:spcBef>
              <a:spcAft>
                <a:spcPts val="600"/>
              </a:spcAft>
            </a:pPr>
            <a:r>
              <a:rPr lang="en-US" sz="2800" dirty="0" smtClean="0">
                <a:latin typeface="Times New Roman" pitchFamily="18" charset="0"/>
                <a:cs typeface="Times New Roman" pitchFamily="18" charset="0"/>
              </a:rPr>
              <a:t>5.Do </a:t>
            </a:r>
            <a:r>
              <a:rPr lang="en-US" sz="2800" dirty="0">
                <a:latin typeface="Times New Roman" pitchFamily="18" charset="0"/>
                <a:cs typeface="Times New Roman" pitchFamily="18" charset="0"/>
              </a:rPr>
              <a:t>you intend to continue your hobby in the </a:t>
            </a:r>
            <a:r>
              <a:rPr lang="en-US" sz="2800" dirty="0" smtClean="0">
                <a:latin typeface="Times New Roman" pitchFamily="18" charset="0"/>
                <a:cs typeface="Times New Roman" pitchFamily="18" charset="0"/>
              </a:rPr>
              <a:t>future ?</a:t>
            </a:r>
          </a:p>
          <a:p>
            <a:pPr marL="342900" indent="-342900">
              <a:spcBef>
                <a:spcPts val="600"/>
              </a:spcBef>
              <a:spcAft>
                <a:spcPts val="600"/>
              </a:spcAft>
            </a:pPr>
            <a:r>
              <a:rPr lang="en-US" sz="2800" b="1" i="1" dirty="0" smtClean="0">
                <a:latin typeface="Times New Roman" pitchFamily="18" charset="0"/>
                <a:cs typeface="Times New Roman" pitchFamily="18" charset="0"/>
              </a:rPr>
              <a:t>&gt; Yes, I do</a:t>
            </a:r>
          </a:p>
          <a:p>
            <a:pPr marL="342900" indent="-342900">
              <a:spcBef>
                <a:spcPts val="600"/>
              </a:spcBef>
              <a:spcAft>
                <a:spcPts val="600"/>
              </a:spcAft>
            </a:pP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linds(horizont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blinds(horizontal)">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animEffect transition="in" filter="blinds(horizontal)">
                                      <p:cBhvr>
                                        <p:cTn id="17" dur="500"/>
                                        <p:tgtEl>
                                          <p:spTgt spid="1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
                                            <p:txEl>
                                              <p:pRg st="5" end="5"/>
                                            </p:txEl>
                                          </p:spTgt>
                                        </p:tgtEl>
                                        <p:attrNameLst>
                                          <p:attrName>style.visibility</p:attrName>
                                        </p:attrNameLst>
                                      </p:cBhvr>
                                      <p:to>
                                        <p:strVal val="visible"/>
                                      </p:to>
                                    </p:set>
                                    <p:animEffect transition="in" filter="blinds(horizontal)">
                                      <p:cBhvr>
                                        <p:cTn id="22" dur="500"/>
                                        <p:tgtEl>
                                          <p:spTgt spid="1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6">
                                            <p:txEl>
                                              <p:pRg st="7" end="7"/>
                                            </p:txEl>
                                          </p:spTgt>
                                        </p:tgtEl>
                                        <p:attrNameLst>
                                          <p:attrName>style.visibility</p:attrName>
                                        </p:attrNameLst>
                                      </p:cBhvr>
                                      <p:to>
                                        <p:strVal val="visible"/>
                                      </p:to>
                                    </p:set>
                                    <p:animEffect transition="in" filter="blinds(horizontal)">
                                      <p:cBhvr>
                                        <p:cTn id="27" dur="500"/>
                                        <p:tgtEl>
                                          <p:spTgt spid="16">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6">
                                            <p:txEl>
                                              <p:pRg st="9" end="9"/>
                                            </p:txEl>
                                          </p:spTgt>
                                        </p:tgtEl>
                                        <p:attrNameLst>
                                          <p:attrName>style.visibility</p:attrName>
                                        </p:attrNameLst>
                                      </p:cBhvr>
                                      <p:to>
                                        <p:strVal val="visible"/>
                                      </p:to>
                                    </p:set>
                                    <p:animEffect transition="in" filter="blinds(horizontal)">
                                      <p:cBhvr>
                                        <p:cTn id="32" dur="500"/>
                                        <p:tgtEl>
                                          <p:spTgt spid="1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152400" y="152400"/>
            <a:ext cx="8839200" cy="6553200"/>
          </a:xfrm>
          <a:prstGeom prst="flowChartProcess">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40000"/>
                  <a:lumOff val="60000"/>
                </a:schemeClr>
              </a:solidFill>
            </a:endParaRPr>
          </a:p>
        </p:txBody>
      </p:sp>
      <p:pic>
        <p:nvPicPr>
          <p:cNvPr id="6" name="Picture 63" descr="FLOWR004"/>
          <p:cNvPicPr>
            <a:picLocks noChangeAspect="1" noChangeArrowheads="1" noCrop="1"/>
          </p:cNvPicPr>
          <p:nvPr/>
        </p:nvPicPr>
        <p:blipFill>
          <a:blip r:embed="rId2"/>
          <a:srcRect/>
          <a:stretch>
            <a:fillRect/>
          </a:stretch>
        </p:blipFill>
        <p:spPr bwMode="auto">
          <a:xfrm rot="21370937">
            <a:off x="8357477" y="5053722"/>
            <a:ext cx="762000" cy="762000"/>
          </a:xfrm>
          <a:prstGeom prst="rect">
            <a:avLst/>
          </a:prstGeom>
          <a:noFill/>
          <a:ln w="9525">
            <a:noFill/>
            <a:miter lim="800000"/>
            <a:headEnd/>
            <a:tailEnd/>
          </a:ln>
        </p:spPr>
      </p:pic>
      <p:pic>
        <p:nvPicPr>
          <p:cNvPr id="7" name="Picture 63" descr="FLOWR004"/>
          <p:cNvPicPr>
            <a:picLocks noChangeAspect="1" noChangeArrowheads="1" noCrop="1"/>
          </p:cNvPicPr>
          <p:nvPr/>
        </p:nvPicPr>
        <p:blipFill>
          <a:blip r:embed="rId2"/>
          <a:srcRect/>
          <a:stretch>
            <a:fillRect/>
          </a:stretch>
        </p:blipFill>
        <p:spPr bwMode="auto">
          <a:xfrm rot="21370937">
            <a:off x="8177921" y="5282323"/>
            <a:ext cx="762000" cy="762000"/>
          </a:xfrm>
          <a:prstGeom prst="rect">
            <a:avLst/>
          </a:prstGeom>
          <a:noFill/>
          <a:ln w="9525">
            <a:noFill/>
            <a:miter lim="800000"/>
            <a:headEnd/>
            <a:tailEnd/>
          </a:ln>
        </p:spPr>
      </p:pic>
      <p:pic>
        <p:nvPicPr>
          <p:cNvPr id="8" name="Picture 63" descr="FLOWR004"/>
          <p:cNvPicPr>
            <a:picLocks noChangeAspect="1" noChangeArrowheads="1" noCrop="1"/>
          </p:cNvPicPr>
          <p:nvPr/>
        </p:nvPicPr>
        <p:blipFill>
          <a:blip r:embed="rId2"/>
          <a:srcRect/>
          <a:stretch>
            <a:fillRect/>
          </a:stretch>
        </p:blipFill>
        <p:spPr bwMode="auto">
          <a:xfrm rot="21370937">
            <a:off x="8357477" y="5434722"/>
            <a:ext cx="762000" cy="762000"/>
          </a:xfrm>
          <a:prstGeom prst="rect">
            <a:avLst/>
          </a:prstGeom>
          <a:noFill/>
          <a:ln w="9525">
            <a:noFill/>
            <a:miter lim="800000"/>
            <a:headEnd/>
            <a:tailEnd/>
          </a:ln>
        </p:spPr>
      </p:pic>
      <p:pic>
        <p:nvPicPr>
          <p:cNvPr id="9" name="Picture 63" descr="FLOWR004"/>
          <p:cNvPicPr>
            <a:picLocks noChangeAspect="1" noChangeArrowheads="1" noCrop="1"/>
          </p:cNvPicPr>
          <p:nvPr/>
        </p:nvPicPr>
        <p:blipFill>
          <a:blip r:embed="rId2"/>
          <a:srcRect/>
          <a:stretch>
            <a:fillRect/>
          </a:stretch>
        </p:blipFill>
        <p:spPr bwMode="auto">
          <a:xfrm rot="21370937">
            <a:off x="7949322" y="5663323"/>
            <a:ext cx="762000" cy="762000"/>
          </a:xfrm>
          <a:prstGeom prst="rect">
            <a:avLst/>
          </a:prstGeom>
          <a:noFill/>
          <a:ln w="9525">
            <a:noFill/>
            <a:miter lim="800000"/>
            <a:headEnd/>
            <a:tailEnd/>
          </a:ln>
        </p:spPr>
      </p:pic>
      <p:pic>
        <p:nvPicPr>
          <p:cNvPr id="10" name="Picture 63" descr="FLOWR004"/>
          <p:cNvPicPr>
            <a:picLocks noChangeAspect="1" noChangeArrowheads="1" noCrop="1"/>
          </p:cNvPicPr>
          <p:nvPr/>
        </p:nvPicPr>
        <p:blipFill>
          <a:blip r:embed="rId2"/>
          <a:srcRect/>
          <a:stretch>
            <a:fillRect/>
          </a:stretch>
        </p:blipFill>
        <p:spPr bwMode="auto">
          <a:xfrm rot="21370937">
            <a:off x="8357477" y="5891922"/>
            <a:ext cx="762000" cy="762000"/>
          </a:xfrm>
          <a:prstGeom prst="rect">
            <a:avLst/>
          </a:prstGeom>
          <a:noFill/>
          <a:ln w="9525">
            <a:noFill/>
            <a:miter lim="800000"/>
            <a:headEnd/>
            <a:tailEnd/>
          </a:ln>
        </p:spPr>
      </p:pic>
      <p:pic>
        <p:nvPicPr>
          <p:cNvPr id="11" name="Picture 63" descr="FLOWR004"/>
          <p:cNvPicPr>
            <a:picLocks noChangeAspect="1" noChangeArrowheads="1" noCrop="1"/>
          </p:cNvPicPr>
          <p:nvPr/>
        </p:nvPicPr>
        <p:blipFill>
          <a:blip r:embed="rId2"/>
          <a:srcRect/>
          <a:stretch>
            <a:fillRect/>
          </a:stretch>
        </p:blipFill>
        <p:spPr bwMode="auto">
          <a:xfrm rot="21370937">
            <a:off x="7720723" y="5891923"/>
            <a:ext cx="762000" cy="762000"/>
          </a:xfrm>
          <a:prstGeom prst="rect">
            <a:avLst/>
          </a:prstGeom>
          <a:noFill/>
          <a:ln w="9525">
            <a:noFill/>
            <a:miter lim="800000"/>
            <a:headEnd/>
            <a:tailEnd/>
          </a:ln>
        </p:spPr>
      </p:pic>
      <p:pic>
        <p:nvPicPr>
          <p:cNvPr id="12" name="Picture 63" descr="FLOWR004"/>
          <p:cNvPicPr>
            <a:picLocks noChangeAspect="1" noChangeArrowheads="1" noCrop="1"/>
          </p:cNvPicPr>
          <p:nvPr/>
        </p:nvPicPr>
        <p:blipFill>
          <a:blip r:embed="rId2"/>
          <a:srcRect/>
          <a:stretch>
            <a:fillRect/>
          </a:stretch>
        </p:blipFill>
        <p:spPr bwMode="auto">
          <a:xfrm rot="21370937">
            <a:off x="8101722" y="5815723"/>
            <a:ext cx="762000" cy="762000"/>
          </a:xfrm>
          <a:prstGeom prst="rect">
            <a:avLst/>
          </a:prstGeom>
          <a:noFill/>
          <a:ln w="9525">
            <a:noFill/>
            <a:miter lim="800000"/>
            <a:headEnd/>
            <a:tailEnd/>
          </a:ln>
        </p:spPr>
      </p:pic>
      <p:sp>
        <p:nvSpPr>
          <p:cNvPr id="13" name="Rectangle 12"/>
          <p:cNvSpPr/>
          <p:nvPr/>
        </p:nvSpPr>
        <p:spPr>
          <a:xfrm>
            <a:off x="1600200" y="533400"/>
            <a:ext cx="5943600" cy="769441"/>
          </a:xfrm>
          <a:prstGeom prst="rect">
            <a:avLst/>
          </a:prstGeom>
          <a:noFill/>
        </p:spPr>
        <p:txBody>
          <a:bodyPr wrap="square" lIns="91440" tIns="45720" rIns="91440" bIns="45720">
            <a:spAutoFit/>
          </a:bodyPr>
          <a:lstStyle/>
          <a:p>
            <a:pPr algn="ctr"/>
            <a:r>
              <a:rPr lang="en-US" sz="4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IV.homework</a:t>
            </a:r>
            <a:endPar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14" name="TextBox 13"/>
          <p:cNvSpPr txBox="1"/>
          <p:nvPr/>
        </p:nvSpPr>
        <p:spPr>
          <a:xfrm>
            <a:off x="304800" y="1752600"/>
            <a:ext cx="8305800" cy="3416320"/>
          </a:xfrm>
          <a:prstGeom prst="rect">
            <a:avLst/>
          </a:prstGeom>
          <a:noFill/>
        </p:spPr>
        <p:txBody>
          <a:bodyPr wrap="square" rtlCol="0">
            <a:spAutoFit/>
          </a:bodyPr>
          <a:lstStyle/>
          <a:p>
            <a:pPr lvl="0"/>
            <a:r>
              <a:rPr lang="en-US" sz="3600" dirty="0" smtClean="0">
                <a:latin typeface="Times New Roman" pitchFamily="18" charset="0"/>
                <a:cs typeface="Times New Roman" pitchFamily="18" charset="0"/>
              </a:rPr>
              <a:t>-Learn new words. </a:t>
            </a:r>
          </a:p>
          <a:p>
            <a:pPr lvl="0"/>
            <a:r>
              <a:rPr lang="en-US" sz="3600" dirty="0" smtClean="0">
                <a:latin typeface="Times New Roman" pitchFamily="18" charset="0"/>
                <a:cs typeface="Times New Roman" pitchFamily="18" charset="0"/>
              </a:rPr>
              <a:t>-</a:t>
            </a:r>
            <a:r>
              <a:rPr lang="en-US" sz="3600" dirty="0" err="1" smtClean="0">
                <a:latin typeface="Times New Roman" pitchFamily="18" charset="0"/>
                <a:cs typeface="Times New Roman" pitchFamily="18" charset="0"/>
              </a:rPr>
              <a:t>Practise</a:t>
            </a:r>
            <a:r>
              <a:rPr lang="en-US" sz="3600" dirty="0" smtClean="0">
                <a:latin typeface="Times New Roman" pitchFamily="18" charset="0"/>
                <a:cs typeface="Times New Roman" pitchFamily="18" charset="0"/>
              </a:rPr>
              <a:t> the exercises again.</a:t>
            </a:r>
          </a:p>
          <a:p>
            <a:pPr lvl="0"/>
            <a:r>
              <a:rPr lang="en-US" sz="3600" dirty="0" smtClean="0">
                <a:latin typeface="Times New Roman" pitchFamily="18" charset="0"/>
                <a:cs typeface="Times New Roman" pitchFamily="18" charset="0"/>
              </a:rPr>
              <a:t>-Do exercises D1, 2, 3  (page 7, 8 / workbook).</a:t>
            </a:r>
          </a:p>
          <a:p>
            <a:pPr lvl="0"/>
            <a:r>
              <a:rPr lang="en-US" sz="3600" dirty="0" smtClean="0">
                <a:latin typeface="Times New Roman" pitchFamily="18" charset="0"/>
                <a:cs typeface="Times New Roman" pitchFamily="18" charset="0"/>
              </a:rPr>
              <a:t>-Prepare SKILLS 2.</a:t>
            </a:r>
          </a:p>
          <a:p>
            <a:pPr lvl="0"/>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1" descr="FRAME"/>
          <p:cNvPicPr>
            <a:picLocks noChangeAspect="1" noChangeArrowheads="1"/>
          </p:cNvPicPr>
          <p:nvPr/>
        </p:nvPicPr>
        <p:blipFill>
          <a:blip r:embed="rId4"/>
          <a:srcRect/>
          <a:stretch>
            <a:fillRect/>
          </a:stretch>
        </p:blipFill>
        <p:spPr bwMode="auto">
          <a:xfrm>
            <a:off x="0" y="-96838"/>
            <a:ext cx="9144000" cy="6932613"/>
          </a:xfrm>
          <a:prstGeom prst="rect">
            <a:avLst/>
          </a:prstGeom>
          <a:noFill/>
          <a:ln w="9525">
            <a:noFill/>
            <a:miter lim="800000"/>
            <a:headEnd/>
            <a:tailEnd/>
          </a:ln>
        </p:spPr>
      </p:pic>
      <p:pic>
        <p:nvPicPr>
          <p:cNvPr id="23555" name="Picture 18" descr="goodbye"/>
          <p:cNvPicPr>
            <a:picLocks noChangeAspect="1" noChangeArrowheads="1" noCrop="1"/>
          </p:cNvPicPr>
          <p:nvPr/>
        </p:nvPicPr>
        <p:blipFill>
          <a:blip r:embed="rId5"/>
          <a:srcRect/>
          <a:stretch>
            <a:fillRect/>
          </a:stretch>
        </p:blipFill>
        <p:spPr bwMode="auto">
          <a:xfrm>
            <a:off x="642938" y="571500"/>
            <a:ext cx="7696200" cy="5486400"/>
          </a:xfrm>
          <a:prstGeom prst="rect">
            <a:avLst/>
          </a:prstGeom>
          <a:noFill/>
          <a:ln w="9525">
            <a:noFill/>
            <a:miter lim="800000"/>
            <a:headEnd/>
            <a:tailEnd/>
          </a:ln>
        </p:spPr>
      </p:pic>
      <p:pic>
        <p:nvPicPr>
          <p:cNvPr id="173075" name="90 - Auld Lang Syne - Kids.mp3">
            <a:hlinkClick r:id="" action="ppaction://media"/>
          </p:cNvPr>
          <p:cNvPicPr>
            <a:picLocks noRot="1" noChangeAspect="1" noChangeArrowheads="1"/>
          </p:cNvPicPr>
          <p:nvPr>
            <a:audioFile r:link="rId1"/>
          </p:nvPr>
        </p:nvPicPr>
        <p:blipFill>
          <a:blip r:embed="rId6"/>
          <a:srcRect/>
          <a:stretch>
            <a:fillRect/>
          </a:stretch>
        </p:blipFill>
        <p:spPr bwMode="auto">
          <a:xfrm>
            <a:off x="8839200" y="6553200"/>
            <a:ext cx="304800" cy="304800"/>
          </a:xfrm>
          <a:prstGeom prst="rect">
            <a:avLst/>
          </a:prstGeom>
          <a:noFill/>
          <a:ln w="9525">
            <a:noFill/>
            <a:miter lim="800000"/>
            <a:headEnd/>
            <a:tailEnd/>
          </a:ln>
        </p:spPr>
      </p:pic>
      <p:pic>
        <p:nvPicPr>
          <p:cNvPr id="23557" name="Picture 20" descr="STT"/>
          <p:cNvPicPr>
            <a:picLocks noChangeAspect="1" noChangeArrowheads="1" noCrop="1"/>
          </p:cNvPicPr>
          <p:nvPr/>
        </p:nvPicPr>
        <p:blipFill>
          <a:blip r:embed="rId7"/>
          <a:srcRect/>
          <a:stretch>
            <a:fillRect/>
          </a:stretch>
        </p:blipFill>
        <p:spPr bwMode="auto">
          <a:xfrm>
            <a:off x="6934200" y="5302250"/>
            <a:ext cx="1447800" cy="86995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8606" fill="hold"/>
                                        <p:tgtEl>
                                          <p:spTgt spid="17307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73075"/>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76200" y="1981200"/>
            <a:ext cx="9220200" cy="1143000"/>
          </a:xfrm>
        </p:spPr>
        <p:txBody>
          <a:bodyPr>
            <a:normAutofit fontScale="90000"/>
          </a:bodyPr>
          <a:lstStyle/>
          <a:p>
            <a:pPr eaLnBrk="1" hangingPunct="1">
              <a:defRPr/>
            </a:pPr>
            <a:r>
              <a:rPr lang="en-US" sz="7600" smtClean="0">
                <a:solidFill>
                  <a:srgbClr val="F8A6FC"/>
                </a:solidFill>
                <a:effectLst>
                  <a:outerShdw blurRad="38100" dist="38100" dir="2700000" algn="tl">
                    <a:srgbClr val="C0C0C0"/>
                  </a:outerShdw>
                </a:effectLst>
              </a:rPr>
              <a:t>The bye bye song</a:t>
            </a:r>
          </a:p>
        </p:txBody>
      </p:sp>
      <p:sp>
        <p:nvSpPr>
          <p:cNvPr id="66563" name="Rectangle 3"/>
          <p:cNvSpPr>
            <a:spLocks noGrp="1" noChangeArrowheads="1"/>
          </p:cNvSpPr>
          <p:nvPr>
            <p:ph type="body" idx="4294967295"/>
          </p:nvPr>
        </p:nvSpPr>
        <p:spPr>
          <a:xfrm>
            <a:off x="533400" y="1981200"/>
            <a:ext cx="8229600" cy="4525963"/>
          </a:xfrm>
        </p:spPr>
        <p:txBody>
          <a:bodyPr/>
          <a:lstStyle/>
          <a:p>
            <a:pPr algn="ctr" eaLnBrk="1" hangingPunct="1">
              <a:buFont typeface="Wingdings" pitchFamily="2" charset="2"/>
              <a:buNone/>
            </a:pPr>
            <a:endParaRPr lang="en-US" sz="4800" smtClean="0">
              <a:solidFill>
                <a:srgbClr val="0000FF"/>
              </a:solidFill>
            </a:endParaRPr>
          </a:p>
          <a:p>
            <a:pPr algn="ctr" eaLnBrk="1" hangingPunct="1">
              <a:buFont typeface="Wingdings" pitchFamily="2" charset="2"/>
              <a:buNone/>
            </a:pPr>
            <a:endParaRPr lang="en-US" sz="4800" smtClean="0">
              <a:solidFill>
                <a:srgbClr val="0000FF"/>
              </a:solidFill>
            </a:endParaRPr>
          </a:p>
        </p:txBody>
      </p:sp>
      <p:pic>
        <p:nvPicPr>
          <p:cNvPr id="66564" name="Picture 4" descr="2"/>
          <p:cNvPicPr>
            <a:picLocks noChangeAspect="1" noChangeArrowheads="1" noCrop="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83973" name="Text Box 5"/>
          <p:cNvSpPr txBox="1">
            <a:spLocks noChangeArrowheads="1"/>
          </p:cNvSpPr>
          <p:nvPr/>
        </p:nvSpPr>
        <p:spPr bwMode="auto">
          <a:xfrm>
            <a:off x="0" y="-203200"/>
            <a:ext cx="9144000" cy="7137400"/>
          </a:xfrm>
          <a:prstGeom prst="rect">
            <a:avLst/>
          </a:prstGeom>
          <a:solidFill>
            <a:schemeClr val="tx1"/>
          </a:solidFill>
          <a:ln w="12700" cap="sq">
            <a:noFill/>
            <a:miter lim="800000"/>
            <a:headEnd type="none" w="sm" len="sm"/>
            <a:tailEnd type="none" w="sm" len="sm"/>
          </a:ln>
        </p:spPr>
        <p:txBody>
          <a:bodyPr>
            <a:spAutoFit/>
          </a:bodyPr>
          <a:lstStyle/>
          <a:p>
            <a:pPr algn="ctr"/>
            <a:r>
              <a:rPr lang="en-US" sz="6600" u="sng">
                <a:solidFill>
                  <a:schemeClr val="bg1"/>
                </a:solidFill>
                <a:cs typeface="Arial" charset="0"/>
              </a:rPr>
              <a:t>Bye, bye. </a:t>
            </a:r>
          </a:p>
          <a:p>
            <a:pPr algn="ctr"/>
            <a:r>
              <a:rPr lang="en-US" sz="6600" u="sng">
                <a:solidFill>
                  <a:schemeClr val="bg1"/>
                </a:solidFill>
                <a:cs typeface="Arial" charset="0"/>
              </a:rPr>
              <a:t>See you tomorrow.</a:t>
            </a:r>
          </a:p>
          <a:p>
            <a:pPr algn="ctr"/>
            <a:r>
              <a:rPr lang="en-US" sz="6600" u="sng">
                <a:solidFill>
                  <a:schemeClr val="bg1"/>
                </a:solidFill>
                <a:cs typeface="Arial" charset="0"/>
              </a:rPr>
              <a:t>Bye, bye. </a:t>
            </a:r>
          </a:p>
          <a:p>
            <a:pPr algn="ctr"/>
            <a:r>
              <a:rPr lang="en-US" sz="6600" u="sng">
                <a:solidFill>
                  <a:schemeClr val="bg1"/>
                </a:solidFill>
                <a:cs typeface="Arial" charset="0"/>
              </a:rPr>
              <a:t>See you tomorrow.</a:t>
            </a:r>
          </a:p>
          <a:p>
            <a:pPr algn="ctr"/>
            <a:r>
              <a:rPr lang="en-US" sz="6600" u="sng">
                <a:solidFill>
                  <a:schemeClr val="bg1"/>
                </a:solidFill>
                <a:cs typeface="Arial" charset="0"/>
              </a:rPr>
              <a:t>Bye, bye. </a:t>
            </a:r>
          </a:p>
          <a:p>
            <a:pPr algn="ctr"/>
            <a:r>
              <a:rPr lang="en-US" sz="6600" u="sng">
                <a:solidFill>
                  <a:schemeClr val="bg1"/>
                </a:solidFill>
                <a:cs typeface="Arial" charset="0"/>
              </a:rPr>
              <a:t>See you tomorrow.</a:t>
            </a:r>
          </a:p>
          <a:p>
            <a:pPr algn="ctr"/>
            <a:r>
              <a:rPr lang="en-US" sz="6600" u="sng">
                <a:solidFill>
                  <a:schemeClr val="bg1"/>
                </a:solidFill>
                <a:cs typeface="Arial" charset="0"/>
              </a:rPr>
              <a:t>Bye, bye. Bye, bye.</a:t>
            </a:r>
          </a:p>
        </p:txBody>
      </p:sp>
      <p:pic>
        <p:nvPicPr>
          <p:cNvPr id="66566" name="Picture 6" descr="music"/>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1321021">
            <a:off x="0" y="0"/>
            <a:ext cx="1676400" cy="911225"/>
          </a:xfrm>
          <a:prstGeom prst="rect">
            <a:avLst/>
          </a:prstGeom>
          <a:solidFill>
            <a:schemeClr val="accent1"/>
          </a:solidFill>
          <a:ln w="9525">
            <a:noFill/>
            <a:miter lim="800000"/>
            <a:headEnd/>
            <a:tailEnd/>
          </a:ln>
        </p:spPr>
      </p:pic>
      <p:pic>
        <p:nvPicPr>
          <p:cNvPr id="66567" name="Picture 7" descr="Guitar_notes"/>
          <p:cNvPicPr>
            <a:picLocks noChangeAspect="1" noChangeArrowheads="1" noCrop="1"/>
          </p:cNvPicPr>
          <p:nvPr/>
        </p:nvPicPr>
        <p:blipFill>
          <a:blip r:embed="rId6"/>
          <a:srcRect/>
          <a:stretch>
            <a:fillRect/>
          </a:stretch>
        </p:blipFill>
        <p:spPr bwMode="auto">
          <a:xfrm rot="1510165">
            <a:off x="0" y="3200400"/>
            <a:ext cx="1252538" cy="2295525"/>
          </a:xfrm>
          <a:prstGeom prst="rect">
            <a:avLst/>
          </a:prstGeom>
          <a:noFill/>
          <a:ln w="9525">
            <a:noFill/>
            <a:miter lim="800000"/>
            <a:headEnd/>
            <a:tailEnd/>
          </a:ln>
        </p:spPr>
      </p:pic>
      <p:pic>
        <p:nvPicPr>
          <p:cNvPr id="66568" name="Picture 8" descr="Guitar_3"/>
          <p:cNvPicPr>
            <a:picLocks noChangeAspect="1" noChangeArrowheads="1" noCrop="1"/>
          </p:cNvPicPr>
          <p:nvPr/>
        </p:nvPicPr>
        <p:blipFill>
          <a:blip r:embed="rId7"/>
          <a:srcRect/>
          <a:stretch>
            <a:fillRect/>
          </a:stretch>
        </p:blipFill>
        <p:spPr bwMode="auto">
          <a:xfrm>
            <a:off x="8010525" y="0"/>
            <a:ext cx="1133475" cy="2590800"/>
          </a:xfrm>
          <a:prstGeom prst="rect">
            <a:avLst/>
          </a:prstGeom>
          <a:noFill/>
          <a:ln w="9525">
            <a:noFill/>
            <a:miter lim="800000"/>
            <a:headEnd/>
            <a:tailEnd/>
          </a:ln>
        </p:spPr>
      </p:pic>
      <p:sp>
        <p:nvSpPr>
          <p:cNvPr id="83977" name="WordArt 9"/>
          <p:cNvSpPr>
            <a:spLocks noChangeArrowheads="1" noChangeShapeType="1" noTextEdit="1"/>
          </p:cNvSpPr>
          <p:nvPr/>
        </p:nvSpPr>
        <p:spPr bwMode="auto">
          <a:xfrm>
            <a:off x="838200" y="1066800"/>
            <a:ext cx="7467600" cy="4495800"/>
          </a:xfrm>
          <a:prstGeom prst="rect">
            <a:avLst/>
          </a:prstGeom>
        </p:spPr>
        <p:txBody>
          <a:bodyPr wrap="none" fromWordArt="1">
            <a:prstTxWarp prst="textFadeUp">
              <a:avLst>
                <a:gd name="adj" fmla="val 9991"/>
              </a:avLst>
            </a:prstTxWarp>
          </a:bodyPr>
          <a:lstStyle/>
          <a:p>
            <a:pPr algn="ctr">
              <a:defRPr/>
            </a:pPr>
            <a:r>
              <a:rPr lang="en-US" sz="3600" b="1" u="sng" kern="10">
                <a:ln w="12700">
                  <a:solidFill>
                    <a:srgbClr val="B2B2B2"/>
                  </a:solidFill>
                  <a:round/>
                  <a:headEnd/>
                  <a:tailEnd/>
                </a:ln>
                <a:gradFill rotWithShape="0">
                  <a:gsLst>
                    <a:gs pos="0">
                      <a:srgbClr val="FFCC00"/>
                    </a:gs>
                    <a:gs pos="100000">
                      <a:srgbClr val="520402"/>
                    </a:gs>
                  </a:gsLst>
                  <a:path path="rect">
                    <a:fillToRect l="50000" t="50000" r="50000" b="50000"/>
                  </a:path>
                </a:gradFill>
                <a:effectLst>
                  <a:outerShdw dist="35921" dir="2700000" sy="50000" rotWithShape="0">
                    <a:srgbClr val="875B0D">
                      <a:alpha val="70000"/>
                    </a:srgbClr>
                  </a:outerShdw>
                </a:effectLst>
                <a:latin typeface="VNI-Baybuom"/>
              </a:rPr>
              <a:t>The bye bye</a:t>
            </a:r>
          </a:p>
          <a:p>
            <a:pPr algn="ctr">
              <a:defRPr/>
            </a:pPr>
            <a:r>
              <a:rPr lang="en-US" sz="3600" b="1" u="sng" kern="10">
                <a:ln w="12700">
                  <a:solidFill>
                    <a:srgbClr val="B2B2B2"/>
                  </a:solidFill>
                  <a:round/>
                  <a:headEnd/>
                  <a:tailEnd/>
                </a:ln>
                <a:gradFill rotWithShape="0">
                  <a:gsLst>
                    <a:gs pos="0">
                      <a:srgbClr val="FFCC00"/>
                    </a:gs>
                    <a:gs pos="100000">
                      <a:srgbClr val="520402"/>
                    </a:gs>
                  </a:gsLst>
                  <a:path path="rect">
                    <a:fillToRect l="50000" t="50000" r="50000" b="50000"/>
                  </a:path>
                </a:gradFill>
                <a:effectLst>
                  <a:outerShdw dist="35921" dir="2700000" sy="50000" rotWithShape="0">
                    <a:srgbClr val="875B0D">
                      <a:alpha val="70000"/>
                    </a:srgbClr>
                  </a:outerShdw>
                </a:effectLst>
                <a:latin typeface="VNI-Baybuom"/>
              </a:rPr>
              <a:t>song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3973"/>
                                        </p:tgtEl>
                                        <p:attrNameLst>
                                          <p:attrName>style.visibility</p:attrName>
                                        </p:attrNameLst>
                                      </p:cBhvr>
                                      <p:to>
                                        <p:strVal val="visible"/>
                                      </p:to>
                                    </p:set>
                                    <p:animEffect transition="in" filter="blinds(horizontal)">
                                      <p:cBhvr>
                                        <p:cTn id="7" dur="500"/>
                                        <p:tgtEl>
                                          <p:spTgt spid="83973"/>
                                        </p:tgtEl>
                                      </p:cBhvr>
                                    </p:animEffect>
                                  </p:childTnLst>
                                  <p:subTnLst>
                                    <p:audio>
                                      <p:cMediaNode>
                                        <p:cTn display="0" masterRel="sameClick">
                                          <p:stCondLst>
                                            <p:cond evt="begin" delay="0">
                                              <p:tn val="5"/>
                                            </p:cond>
                                          </p:stCondLst>
                                          <p:endCondLst>
                                            <p:cond evt="onStopAudio" delay="0">
                                              <p:tgtEl>
                                                <p:sldTgt/>
                                              </p:tgtEl>
                                            </p:cond>
                                          </p:endCondLst>
                                        </p:cTn>
                                        <p:tgtEl>
                                          <p:sndTgt r:embed="rId3" name="Bye.wav"/>
                                        </p:tgtEl>
                                      </p:cMediaNode>
                                    </p:audio>
                                  </p:subTnLst>
                                </p:cTn>
                              </p:par>
                              <p:par>
                                <p:cTn id="8" presetID="10" presetClass="exit" presetSubtype="0" fill="hold" nodeType="withEffect">
                                  <p:stCondLst>
                                    <p:cond delay="0"/>
                                  </p:stCondLst>
                                  <p:childTnLst>
                                    <p:animEffect transition="out" filter="fade">
                                      <p:cBhvr>
                                        <p:cTn id="9" dur="2000"/>
                                        <p:tgtEl>
                                          <p:spTgt spid="83977"/>
                                        </p:tgtEl>
                                      </p:cBhvr>
                                    </p:animEffect>
                                    <p:set>
                                      <p:cBhvr>
                                        <p:cTn id="10" dur="1" fill="hold">
                                          <p:stCondLst>
                                            <p:cond delay="1999"/>
                                          </p:stCondLst>
                                        </p:cTn>
                                        <p:tgtEl>
                                          <p:spTgt spid="839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3" descr="FLOWR004"/>
          <p:cNvPicPr>
            <a:picLocks noChangeAspect="1" noChangeArrowheads="1" noCrop="1"/>
          </p:cNvPicPr>
          <p:nvPr/>
        </p:nvPicPr>
        <p:blipFill>
          <a:blip r:embed="rId2"/>
          <a:srcRect/>
          <a:stretch>
            <a:fillRect/>
          </a:stretch>
        </p:blipFill>
        <p:spPr bwMode="auto">
          <a:xfrm rot="21370937">
            <a:off x="8357477" y="5053722"/>
            <a:ext cx="762000" cy="762000"/>
          </a:xfrm>
          <a:prstGeom prst="rect">
            <a:avLst/>
          </a:prstGeom>
          <a:noFill/>
          <a:ln w="9525">
            <a:noFill/>
            <a:miter lim="800000"/>
            <a:headEnd/>
            <a:tailEnd/>
          </a:ln>
        </p:spPr>
      </p:pic>
      <p:pic>
        <p:nvPicPr>
          <p:cNvPr id="7" name="Picture 63" descr="FLOWR004"/>
          <p:cNvPicPr>
            <a:picLocks noChangeAspect="1" noChangeArrowheads="1" noCrop="1"/>
          </p:cNvPicPr>
          <p:nvPr/>
        </p:nvPicPr>
        <p:blipFill>
          <a:blip r:embed="rId2"/>
          <a:srcRect/>
          <a:stretch>
            <a:fillRect/>
          </a:stretch>
        </p:blipFill>
        <p:spPr bwMode="auto">
          <a:xfrm rot="21370937">
            <a:off x="8177921" y="5282323"/>
            <a:ext cx="762000" cy="762000"/>
          </a:xfrm>
          <a:prstGeom prst="rect">
            <a:avLst/>
          </a:prstGeom>
          <a:noFill/>
          <a:ln w="9525">
            <a:noFill/>
            <a:miter lim="800000"/>
            <a:headEnd/>
            <a:tailEnd/>
          </a:ln>
        </p:spPr>
      </p:pic>
      <p:pic>
        <p:nvPicPr>
          <p:cNvPr id="8" name="Picture 63" descr="FLOWR004"/>
          <p:cNvPicPr>
            <a:picLocks noChangeAspect="1" noChangeArrowheads="1" noCrop="1"/>
          </p:cNvPicPr>
          <p:nvPr/>
        </p:nvPicPr>
        <p:blipFill>
          <a:blip r:embed="rId2"/>
          <a:srcRect/>
          <a:stretch>
            <a:fillRect/>
          </a:stretch>
        </p:blipFill>
        <p:spPr bwMode="auto">
          <a:xfrm rot="21370937">
            <a:off x="8357477" y="5434722"/>
            <a:ext cx="762000" cy="762000"/>
          </a:xfrm>
          <a:prstGeom prst="rect">
            <a:avLst/>
          </a:prstGeom>
          <a:noFill/>
          <a:ln w="9525">
            <a:noFill/>
            <a:miter lim="800000"/>
            <a:headEnd/>
            <a:tailEnd/>
          </a:ln>
        </p:spPr>
      </p:pic>
      <p:pic>
        <p:nvPicPr>
          <p:cNvPr id="9" name="Picture 63" descr="FLOWR004"/>
          <p:cNvPicPr>
            <a:picLocks noChangeAspect="1" noChangeArrowheads="1" noCrop="1"/>
          </p:cNvPicPr>
          <p:nvPr/>
        </p:nvPicPr>
        <p:blipFill>
          <a:blip r:embed="rId2"/>
          <a:srcRect/>
          <a:stretch>
            <a:fillRect/>
          </a:stretch>
        </p:blipFill>
        <p:spPr bwMode="auto">
          <a:xfrm rot="21370937">
            <a:off x="7949322" y="5663323"/>
            <a:ext cx="762000" cy="762000"/>
          </a:xfrm>
          <a:prstGeom prst="rect">
            <a:avLst/>
          </a:prstGeom>
          <a:noFill/>
          <a:ln w="9525">
            <a:noFill/>
            <a:miter lim="800000"/>
            <a:headEnd/>
            <a:tailEnd/>
          </a:ln>
        </p:spPr>
      </p:pic>
      <p:pic>
        <p:nvPicPr>
          <p:cNvPr id="10" name="Picture 63" descr="FLOWR004"/>
          <p:cNvPicPr>
            <a:picLocks noChangeAspect="1" noChangeArrowheads="1" noCrop="1"/>
          </p:cNvPicPr>
          <p:nvPr/>
        </p:nvPicPr>
        <p:blipFill>
          <a:blip r:embed="rId2"/>
          <a:srcRect/>
          <a:stretch>
            <a:fillRect/>
          </a:stretch>
        </p:blipFill>
        <p:spPr bwMode="auto">
          <a:xfrm rot="21370937">
            <a:off x="8357477" y="5891922"/>
            <a:ext cx="762000" cy="762000"/>
          </a:xfrm>
          <a:prstGeom prst="rect">
            <a:avLst/>
          </a:prstGeom>
          <a:noFill/>
          <a:ln w="9525">
            <a:noFill/>
            <a:miter lim="800000"/>
            <a:headEnd/>
            <a:tailEnd/>
          </a:ln>
        </p:spPr>
      </p:pic>
      <p:pic>
        <p:nvPicPr>
          <p:cNvPr id="11" name="Picture 63" descr="FLOWR004"/>
          <p:cNvPicPr>
            <a:picLocks noChangeAspect="1" noChangeArrowheads="1" noCrop="1"/>
          </p:cNvPicPr>
          <p:nvPr/>
        </p:nvPicPr>
        <p:blipFill>
          <a:blip r:embed="rId2"/>
          <a:srcRect/>
          <a:stretch>
            <a:fillRect/>
          </a:stretch>
        </p:blipFill>
        <p:spPr bwMode="auto">
          <a:xfrm rot="21370937">
            <a:off x="7720723" y="5891923"/>
            <a:ext cx="762000" cy="762000"/>
          </a:xfrm>
          <a:prstGeom prst="rect">
            <a:avLst/>
          </a:prstGeom>
          <a:noFill/>
          <a:ln w="9525">
            <a:noFill/>
            <a:miter lim="800000"/>
            <a:headEnd/>
            <a:tailEnd/>
          </a:ln>
        </p:spPr>
      </p:pic>
      <p:pic>
        <p:nvPicPr>
          <p:cNvPr id="12" name="Picture 63" descr="FLOWR004"/>
          <p:cNvPicPr>
            <a:picLocks noChangeAspect="1" noChangeArrowheads="1" noCrop="1"/>
          </p:cNvPicPr>
          <p:nvPr/>
        </p:nvPicPr>
        <p:blipFill>
          <a:blip r:embed="rId2"/>
          <a:srcRect/>
          <a:stretch>
            <a:fillRect/>
          </a:stretch>
        </p:blipFill>
        <p:spPr bwMode="auto">
          <a:xfrm rot="21370937">
            <a:off x="8101722" y="5815723"/>
            <a:ext cx="762000" cy="762000"/>
          </a:xfrm>
          <a:prstGeom prst="rect">
            <a:avLst/>
          </a:prstGeom>
          <a:noFill/>
          <a:ln w="9525">
            <a:noFill/>
            <a:miter lim="800000"/>
            <a:headEnd/>
            <a:tailEnd/>
          </a:ln>
        </p:spPr>
      </p:pic>
      <p:sp>
        <p:nvSpPr>
          <p:cNvPr id="14" name="Flowchart: Process 13"/>
          <p:cNvSpPr/>
          <p:nvPr/>
        </p:nvSpPr>
        <p:spPr>
          <a:xfrm>
            <a:off x="152400" y="152400"/>
            <a:ext cx="8839200" cy="6553200"/>
          </a:xfrm>
          <a:prstGeom prst="flowChartProcess">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152400" y="152400"/>
            <a:ext cx="8839200" cy="6553200"/>
          </a:xfrm>
          <a:prstGeom prst="flowChartProcess">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6" name="Picture 63" descr="FLOWR004"/>
          <p:cNvPicPr>
            <a:picLocks noChangeAspect="1" noChangeArrowheads="1" noCrop="1"/>
          </p:cNvPicPr>
          <p:nvPr/>
        </p:nvPicPr>
        <p:blipFill>
          <a:blip r:embed="rId2"/>
          <a:srcRect/>
          <a:stretch>
            <a:fillRect/>
          </a:stretch>
        </p:blipFill>
        <p:spPr bwMode="auto">
          <a:xfrm rot="21370937">
            <a:off x="8357477" y="5053722"/>
            <a:ext cx="762000" cy="762000"/>
          </a:xfrm>
          <a:prstGeom prst="rect">
            <a:avLst/>
          </a:prstGeom>
          <a:noFill/>
          <a:ln w="9525">
            <a:noFill/>
            <a:miter lim="800000"/>
            <a:headEnd/>
            <a:tailEnd/>
          </a:ln>
        </p:spPr>
      </p:pic>
      <p:pic>
        <p:nvPicPr>
          <p:cNvPr id="7" name="Picture 63" descr="FLOWR004"/>
          <p:cNvPicPr>
            <a:picLocks noChangeAspect="1" noChangeArrowheads="1" noCrop="1"/>
          </p:cNvPicPr>
          <p:nvPr/>
        </p:nvPicPr>
        <p:blipFill>
          <a:blip r:embed="rId2"/>
          <a:srcRect/>
          <a:stretch>
            <a:fillRect/>
          </a:stretch>
        </p:blipFill>
        <p:spPr bwMode="auto">
          <a:xfrm rot="21370937">
            <a:off x="8177921" y="5282323"/>
            <a:ext cx="762000" cy="762000"/>
          </a:xfrm>
          <a:prstGeom prst="rect">
            <a:avLst/>
          </a:prstGeom>
          <a:noFill/>
          <a:ln w="9525">
            <a:noFill/>
            <a:miter lim="800000"/>
            <a:headEnd/>
            <a:tailEnd/>
          </a:ln>
        </p:spPr>
      </p:pic>
      <p:pic>
        <p:nvPicPr>
          <p:cNvPr id="8" name="Picture 63" descr="FLOWR004"/>
          <p:cNvPicPr>
            <a:picLocks noChangeAspect="1" noChangeArrowheads="1" noCrop="1"/>
          </p:cNvPicPr>
          <p:nvPr/>
        </p:nvPicPr>
        <p:blipFill>
          <a:blip r:embed="rId2"/>
          <a:srcRect/>
          <a:stretch>
            <a:fillRect/>
          </a:stretch>
        </p:blipFill>
        <p:spPr bwMode="auto">
          <a:xfrm rot="21370937">
            <a:off x="8357477" y="5434722"/>
            <a:ext cx="762000" cy="762000"/>
          </a:xfrm>
          <a:prstGeom prst="rect">
            <a:avLst/>
          </a:prstGeom>
          <a:noFill/>
          <a:ln w="9525">
            <a:noFill/>
            <a:miter lim="800000"/>
            <a:headEnd/>
            <a:tailEnd/>
          </a:ln>
        </p:spPr>
      </p:pic>
      <p:pic>
        <p:nvPicPr>
          <p:cNvPr id="9" name="Picture 63" descr="FLOWR004"/>
          <p:cNvPicPr>
            <a:picLocks noChangeAspect="1" noChangeArrowheads="1" noCrop="1"/>
          </p:cNvPicPr>
          <p:nvPr/>
        </p:nvPicPr>
        <p:blipFill>
          <a:blip r:embed="rId2"/>
          <a:srcRect/>
          <a:stretch>
            <a:fillRect/>
          </a:stretch>
        </p:blipFill>
        <p:spPr bwMode="auto">
          <a:xfrm rot="21370937">
            <a:off x="7949322" y="5663323"/>
            <a:ext cx="762000" cy="762000"/>
          </a:xfrm>
          <a:prstGeom prst="rect">
            <a:avLst/>
          </a:prstGeom>
          <a:noFill/>
          <a:ln w="9525">
            <a:noFill/>
            <a:miter lim="800000"/>
            <a:headEnd/>
            <a:tailEnd/>
          </a:ln>
        </p:spPr>
      </p:pic>
      <p:pic>
        <p:nvPicPr>
          <p:cNvPr id="10" name="Picture 63" descr="FLOWR004"/>
          <p:cNvPicPr>
            <a:picLocks noChangeAspect="1" noChangeArrowheads="1" noCrop="1"/>
          </p:cNvPicPr>
          <p:nvPr/>
        </p:nvPicPr>
        <p:blipFill>
          <a:blip r:embed="rId2"/>
          <a:srcRect/>
          <a:stretch>
            <a:fillRect/>
          </a:stretch>
        </p:blipFill>
        <p:spPr bwMode="auto">
          <a:xfrm rot="21370937">
            <a:off x="8357477" y="5891922"/>
            <a:ext cx="762000" cy="762000"/>
          </a:xfrm>
          <a:prstGeom prst="rect">
            <a:avLst/>
          </a:prstGeom>
          <a:noFill/>
          <a:ln w="9525">
            <a:noFill/>
            <a:miter lim="800000"/>
            <a:headEnd/>
            <a:tailEnd/>
          </a:ln>
        </p:spPr>
      </p:pic>
      <p:pic>
        <p:nvPicPr>
          <p:cNvPr id="11" name="Picture 63" descr="FLOWR004"/>
          <p:cNvPicPr>
            <a:picLocks noChangeAspect="1" noChangeArrowheads="1" noCrop="1"/>
          </p:cNvPicPr>
          <p:nvPr/>
        </p:nvPicPr>
        <p:blipFill>
          <a:blip r:embed="rId2"/>
          <a:srcRect/>
          <a:stretch>
            <a:fillRect/>
          </a:stretch>
        </p:blipFill>
        <p:spPr bwMode="auto">
          <a:xfrm rot="21370937">
            <a:off x="7720723" y="5891923"/>
            <a:ext cx="762000" cy="762000"/>
          </a:xfrm>
          <a:prstGeom prst="rect">
            <a:avLst/>
          </a:prstGeom>
          <a:noFill/>
          <a:ln w="9525">
            <a:noFill/>
            <a:miter lim="800000"/>
            <a:headEnd/>
            <a:tailEnd/>
          </a:ln>
        </p:spPr>
      </p:pic>
      <p:pic>
        <p:nvPicPr>
          <p:cNvPr id="12" name="Picture 63" descr="FLOWR004"/>
          <p:cNvPicPr>
            <a:picLocks noChangeAspect="1" noChangeArrowheads="1" noCrop="1"/>
          </p:cNvPicPr>
          <p:nvPr/>
        </p:nvPicPr>
        <p:blipFill>
          <a:blip r:embed="rId2"/>
          <a:srcRect/>
          <a:stretch>
            <a:fillRect/>
          </a:stretch>
        </p:blipFill>
        <p:spPr bwMode="auto">
          <a:xfrm rot="21370937">
            <a:off x="8101722" y="5815723"/>
            <a:ext cx="762000" cy="762000"/>
          </a:xfrm>
          <a:prstGeom prst="rect">
            <a:avLst/>
          </a:prstGeom>
          <a:noFill/>
          <a:ln w="9525">
            <a:noFill/>
            <a:miter lim="800000"/>
            <a:headEnd/>
            <a:tailEnd/>
          </a:ln>
        </p:spPr>
      </p:pic>
      <p:sp>
        <p:nvSpPr>
          <p:cNvPr id="13" name="Rectangle 12"/>
          <p:cNvSpPr/>
          <p:nvPr/>
        </p:nvSpPr>
        <p:spPr>
          <a:xfrm>
            <a:off x="1219200" y="304800"/>
            <a:ext cx="7010400" cy="769441"/>
          </a:xfrm>
          <a:prstGeom prst="rect">
            <a:avLst/>
          </a:prstGeom>
          <a:noFill/>
        </p:spPr>
        <p:txBody>
          <a:bodyPr wrap="square" lIns="91440" tIns="45720" rIns="91440" bIns="45720">
            <a:spAutoFit/>
          </a:bodyPr>
          <a:lstStyle/>
          <a:p>
            <a:pPr algn="ctr"/>
            <a:r>
              <a:rPr lang="en-US"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Period 6: Date</a:t>
            </a:r>
            <a:endParaRPr lang="en-US" sz="4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4" name="WordArt 7"/>
          <p:cNvSpPr>
            <a:spLocks noChangeArrowheads="1" noChangeShapeType="1" noTextEdit="1"/>
          </p:cNvSpPr>
          <p:nvPr/>
        </p:nvSpPr>
        <p:spPr bwMode="auto">
          <a:xfrm>
            <a:off x="2514600" y="1371600"/>
            <a:ext cx="4572000" cy="685800"/>
          </a:xfrm>
          <a:prstGeom prst="rect">
            <a:avLst/>
          </a:prstGeom>
        </p:spPr>
        <p:txBody>
          <a:bodyPr wrap="none" fromWordArt="1">
            <a:prstTxWarp prst="textTriangle">
              <a:avLst>
                <a:gd name="adj" fmla="val 50000"/>
              </a:avLst>
            </a:prstTxWarp>
          </a:bodyPr>
          <a:lstStyle/>
          <a:p>
            <a:pPr algn="ctr"/>
            <a:r>
              <a:rPr lang="en-US" sz="3600" b="1" kern="10" dirty="0">
                <a:ln w="9525">
                  <a:solidFill>
                    <a:srgbClr val="FF3300"/>
                  </a:solidFill>
                  <a:round/>
                  <a:headEnd/>
                  <a:tailEnd/>
                </a:ln>
                <a:solidFill>
                  <a:srgbClr val="FF0000"/>
                </a:solidFill>
                <a:effectLst>
                  <a:outerShdw dist="53882" dir="2700000" algn="ctr" rotWithShape="0">
                    <a:srgbClr val="9999FF">
                      <a:alpha val="80000"/>
                    </a:srgbClr>
                  </a:outerShdw>
                </a:effectLst>
                <a:latin typeface="Impact"/>
              </a:rPr>
              <a:t>UNIT ONE</a:t>
            </a:r>
          </a:p>
        </p:txBody>
      </p:sp>
      <p:sp>
        <p:nvSpPr>
          <p:cNvPr id="16" name="Rectangle 15"/>
          <p:cNvSpPr/>
          <p:nvPr/>
        </p:nvSpPr>
        <p:spPr>
          <a:xfrm>
            <a:off x="2590800" y="2286000"/>
            <a:ext cx="4343400" cy="923330"/>
          </a:xfrm>
          <a:prstGeom prst="rect">
            <a:avLst/>
          </a:prstGeom>
          <a:no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MY HOBBIES</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7" name="WordArt 8"/>
          <p:cNvSpPr>
            <a:spLocks noChangeArrowheads="1" noChangeShapeType="1" noTextEdit="1"/>
          </p:cNvSpPr>
          <p:nvPr/>
        </p:nvSpPr>
        <p:spPr bwMode="auto">
          <a:xfrm>
            <a:off x="2286000" y="3200400"/>
            <a:ext cx="4800600" cy="685800"/>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solidFill>
                  <a:srgbClr val="FF66FF"/>
                </a:solidFill>
                <a:latin typeface="Arial Black"/>
              </a:rPr>
              <a:t>Lesson 5</a:t>
            </a:r>
            <a:endParaRPr lang="en-US" sz="3600" kern="10" dirty="0">
              <a:ln w="9525">
                <a:solidFill>
                  <a:srgbClr val="000000"/>
                </a:solidFill>
                <a:round/>
                <a:headEnd/>
                <a:tailEnd/>
              </a:ln>
              <a:solidFill>
                <a:srgbClr val="FF66FF"/>
              </a:solidFill>
              <a:latin typeface="Arial Black"/>
            </a:endParaRPr>
          </a:p>
        </p:txBody>
      </p:sp>
      <p:sp>
        <p:nvSpPr>
          <p:cNvPr id="18" name="Rectangle 17"/>
          <p:cNvSpPr/>
          <p:nvPr/>
        </p:nvSpPr>
        <p:spPr>
          <a:xfrm>
            <a:off x="914400" y="3962400"/>
            <a:ext cx="7543800" cy="1015663"/>
          </a:xfrm>
          <a:prstGeom prst="rect">
            <a:avLst/>
          </a:prstGeom>
          <a:noFill/>
        </p:spPr>
        <p:txBody>
          <a:bodyPr wrap="square" lIns="91440" tIns="45720" rIns="91440" bIns="45720">
            <a:spAutoFit/>
          </a:bodyPr>
          <a:lstStyle/>
          <a:p>
            <a:pPr algn="ctr"/>
            <a:r>
              <a:rPr lang="en-US" sz="60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SKILLS 1</a:t>
            </a:r>
            <a:endParaRPr lang="en-US" sz="60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3"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5123" name="AutoShape 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5124" name="WordArt 10"/>
          <p:cNvSpPr>
            <a:spLocks noChangeArrowheads="1" noChangeShapeType="1" noTextEdit="1"/>
          </p:cNvSpPr>
          <p:nvPr/>
        </p:nvSpPr>
        <p:spPr bwMode="auto">
          <a:xfrm>
            <a:off x="1676400" y="152400"/>
            <a:ext cx="6781800" cy="304800"/>
          </a:xfrm>
          <a:prstGeom prst="rect">
            <a:avLst/>
          </a:prstGeom>
        </p:spPr>
        <p:txBody>
          <a:bodyPr wrap="none" fromWordArt="1">
            <a:prstTxWarp prst="textPlain">
              <a:avLst>
                <a:gd name="adj" fmla="val 50000"/>
              </a:avLst>
            </a:prstTxWarp>
          </a:bodyPr>
          <a:lstStyle/>
          <a:p>
            <a:pPr algn="ctr"/>
            <a:r>
              <a:rPr lang="en-US" sz="4000" kern="10">
                <a:ln w="9525">
                  <a:solidFill>
                    <a:srgbClr val="FF0000"/>
                  </a:solidFill>
                  <a:round/>
                  <a:headEnd/>
                  <a:tailEnd/>
                </a:ln>
                <a:solidFill>
                  <a:srgbClr val="0000FF"/>
                </a:solidFill>
                <a:effectLst>
                  <a:outerShdw dist="45791" dir="2021404" algn="ctr" rotWithShape="0">
                    <a:srgbClr val="B2B2B2">
                      <a:alpha val="79999"/>
                    </a:srgbClr>
                  </a:outerShdw>
                </a:effectLst>
                <a:latin typeface="Times New Roman"/>
                <a:cs typeface="Times New Roman"/>
              </a:rPr>
              <a:t>Unit 1. MY HOBBIES</a:t>
            </a:r>
          </a:p>
        </p:txBody>
      </p:sp>
      <p:sp>
        <p:nvSpPr>
          <p:cNvPr id="5125" name="Text Box 11"/>
          <p:cNvSpPr txBox="1">
            <a:spLocks noChangeArrowheads="1"/>
          </p:cNvSpPr>
          <p:nvPr/>
        </p:nvSpPr>
        <p:spPr bwMode="auto">
          <a:xfrm>
            <a:off x="1981200" y="304800"/>
            <a:ext cx="6172200" cy="701675"/>
          </a:xfrm>
          <a:prstGeom prst="rect">
            <a:avLst/>
          </a:prstGeom>
          <a:noFill/>
          <a:ln w="9525">
            <a:noFill/>
            <a:miter lim="800000"/>
            <a:headEnd/>
            <a:tailEnd/>
          </a:ln>
        </p:spPr>
        <p:txBody>
          <a:bodyPr>
            <a:spAutoFit/>
          </a:bodyPr>
          <a:lstStyle/>
          <a:p>
            <a:pPr algn="ctr">
              <a:spcBef>
                <a:spcPct val="50000"/>
              </a:spcBef>
            </a:pPr>
            <a:r>
              <a:rPr lang="en-US" sz="4000" b="1">
                <a:solidFill>
                  <a:srgbClr val="0000FF"/>
                </a:solidFill>
                <a:latin typeface=".VnAristote" pitchFamily="34" charset="0"/>
              </a:rPr>
              <a:t>Lesson 5. Skills 1</a:t>
            </a:r>
          </a:p>
        </p:txBody>
      </p:sp>
      <p:sp>
        <p:nvSpPr>
          <p:cNvPr id="5126" name="Text Box 13"/>
          <p:cNvSpPr txBox="1">
            <a:spLocks noChangeArrowheads="1"/>
          </p:cNvSpPr>
          <p:nvPr/>
        </p:nvSpPr>
        <p:spPr bwMode="auto">
          <a:xfrm>
            <a:off x="457200" y="914400"/>
            <a:ext cx="3505200" cy="579438"/>
          </a:xfrm>
          <a:prstGeom prst="rect">
            <a:avLst/>
          </a:prstGeom>
          <a:noFill/>
          <a:ln w="9525">
            <a:noFill/>
            <a:miter lim="800000"/>
            <a:headEnd/>
            <a:tailEnd/>
          </a:ln>
        </p:spPr>
        <p:txBody>
          <a:bodyPr>
            <a:spAutoFit/>
          </a:bodyPr>
          <a:lstStyle/>
          <a:p>
            <a:pPr>
              <a:spcBef>
                <a:spcPct val="50000"/>
              </a:spcBef>
            </a:pPr>
            <a:r>
              <a:rPr lang="en-US" sz="3200" b="1" u="sng" dirty="0">
                <a:solidFill>
                  <a:srgbClr val="990033"/>
                </a:solidFill>
                <a:latin typeface="Times New Roman" pitchFamily="18" charset="0"/>
                <a:cs typeface="Times New Roman" pitchFamily="18" charset="0"/>
              </a:rPr>
              <a:t>I. Vocabulary:</a:t>
            </a:r>
          </a:p>
        </p:txBody>
      </p:sp>
      <p:sp>
        <p:nvSpPr>
          <p:cNvPr id="41998" name="Text Box 14"/>
          <p:cNvSpPr txBox="1">
            <a:spLocks noChangeArrowheads="1"/>
          </p:cNvSpPr>
          <p:nvPr/>
        </p:nvSpPr>
        <p:spPr bwMode="auto">
          <a:xfrm>
            <a:off x="381000" y="1600200"/>
            <a:ext cx="3048000" cy="579438"/>
          </a:xfrm>
          <a:prstGeom prst="rect">
            <a:avLst/>
          </a:prstGeom>
          <a:noFill/>
          <a:ln w="9525">
            <a:noFill/>
            <a:miter lim="800000"/>
            <a:headEnd/>
            <a:tailEnd/>
          </a:ln>
        </p:spPr>
        <p:txBody>
          <a:bodyPr>
            <a:spAutoFit/>
          </a:bodyPr>
          <a:lstStyle/>
          <a:p>
            <a:pPr>
              <a:spcBef>
                <a:spcPct val="50000"/>
              </a:spcBef>
            </a:pPr>
            <a:r>
              <a:rPr lang="en-US" sz="3200" dirty="0">
                <a:latin typeface="Times New Roman" pitchFamily="18" charset="0"/>
                <a:cs typeface="Times New Roman" pitchFamily="18" charset="0"/>
              </a:rPr>
              <a:t>- eggshell </a:t>
            </a:r>
            <a:r>
              <a:rPr lang="en-US" sz="2400" i="1" dirty="0">
                <a:latin typeface="Times New Roman" pitchFamily="18" charset="0"/>
                <a:cs typeface="Times New Roman" pitchFamily="18" charset="0"/>
              </a:rPr>
              <a:t>(n)</a:t>
            </a:r>
          </a:p>
        </p:txBody>
      </p:sp>
      <p:sp>
        <p:nvSpPr>
          <p:cNvPr id="41999" name="Text Box 15"/>
          <p:cNvSpPr txBox="1">
            <a:spLocks noChangeArrowheads="1"/>
          </p:cNvSpPr>
          <p:nvPr/>
        </p:nvSpPr>
        <p:spPr bwMode="auto">
          <a:xfrm>
            <a:off x="381000" y="2209800"/>
            <a:ext cx="3200400" cy="579438"/>
          </a:xfrm>
          <a:prstGeom prst="rect">
            <a:avLst/>
          </a:prstGeom>
          <a:noFill/>
          <a:ln w="9525">
            <a:noFill/>
            <a:miter lim="800000"/>
            <a:headEnd/>
            <a:tailEnd/>
          </a:ln>
        </p:spPr>
        <p:txBody>
          <a:bodyPr>
            <a:spAutoFit/>
          </a:bodyPr>
          <a:lstStyle/>
          <a:p>
            <a:pPr>
              <a:spcBef>
                <a:spcPct val="50000"/>
              </a:spcBef>
            </a:pPr>
            <a:r>
              <a:rPr lang="en-US" sz="3200" dirty="0">
                <a:latin typeface="Times New Roman" pitchFamily="18" charset="0"/>
                <a:cs typeface="Times New Roman" pitchFamily="18" charset="0"/>
              </a:rPr>
              <a:t>- (to) carve</a:t>
            </a:r>
            <a:endParaRPr lang="en-US" sz="2400" i="1" dirty="0">
              <a:latin typeface="Times New Roman" pitchFamily="18" charset="0"/>
              <a:cs typeface="Times New Roman" pitchFamily="18" charset="0"/>
            </a:endParaRPr>
          </a:p>
        </p:txBody>
      </p:sp>
      <p:sp>
        <p:nvSpPr>
          <p:cNvPr id="42000" name="Text Box 16"/>
          <p:cNvSpPr txBox="1">
            <a:spLocks noChangeArrowheads="1"/>
          </p:cNvSpPr>
          <p:nvPr/>
        </p:nvSpPr>
        <p:spPr bwMode="auto">
          <a:xfrm>
            <a:off x="381000" y="3429000"/>
            <a:ext cx="6629400" cy="584200"/>
          </a:xfrm>
          <a:prstGeom prst="rect">
            <a:avLst/>
          </a:prstGeom>
          <a:noFill/>
          <a:ln w="9525">
            <a:noFill/>
            <a:miter lim="800000"/>
            <a:headEnd/>
            <a:tailEnd/>
          </a:ln>
        </p:spPr>
        <p:txBody>
          <a:bodyPr>
            <a:spAutoFit/>
          </a:bodyPr>
          <a:lstStyle/>
          <a:p>
            <a:pPr>
              <a:spcBef>
                <a:spcPct val="50000"/>
              </a:spcBef>
            </a:pPr>
            <a:r>
              <a:rPr lang="en-US" sz="3200" i="1" dirty="0" err="1">
                <a:latin typeface="Times New Roman" pitchFamily="18" charset="0"/>
                <a:cs typeface="Times New Roman" pitchFamily="18" charset="0"/>
              </a:rPr>
              <a:t>Eg</a:t>
            </a:r>
            <a:r>
              <a:rPr lang="en-US" sz="3200" i="1" dirty="0">
                <a:latin typeface="Times New Roman" pitchFamily="18" charset="0"/>
                <a:cs typeface="Times New Roman" pitchFamily="18" charset="0"/>
              </a:rPr>
              <a:t>: </a:t>
            </a:r>
            <a:r>
              <a:rPr lang="en-US" sz="2800" i="1" dirty="0">
                <a:latin typeface="Times New Roman" pitchFamily="18" charset="0"/>
                <a:cs typeface="Times New Roman" pitchFamily="18" charset="0"/>
              </a:rPr>
              <a:t>Carved eggshells, carving eggshells</a:t>
            </a:r>
            <a:endParaRPr lang="en-US" sz="2400" i="1" dirty="0">
              <a:latin typeface="Times New Roman" pitchFamily="18" charset="0"/>
              <a:cs typeface="Times New Roman" pitchFamily="18" charset="0"/>
            </a:endParaRPr>
          </a:p>
        </p:txBody>
      </p:sp>
      <p:sp>
        <p:nvSpPr>
          <p:cNvPr id="42001" name="Text Box 17"/>
          <p:cNvSpPr txBox="1">
            <a:spLocks noChangeArrowheads="1"/>
          </p:cNvSpPr>
          <p:nvPr/>
        </p:nvSpPr>
        <p:spPr bwMode="auto">
          <a:xfrm>
            <a:off x="381000" y="4038600"/>
            <a:ext cx="3048000" cy="579438"/>
          </a:xfrm>
          <a:prstGeom prst="rect">
            <a:avLst/>
          </a:prstGeom>
          <a:noFill/>
          <a:ln w="9525">
            <a:noFill/>
            <a:miter lim="800000"/>
            <a:headEnd/>
            <a:tailEnd/>
          </a:ln>
        </p:spPr>
        <p:txBody>
          <a:bodyPr>
            <a:spAutoFit/>
          </a:bodyPr>
          <a:lstStyle/>
          <a:p>
            <a:pPr>
              <a:spcBef>
                <a:spcPct val="50000"/>
              </a:spcBef>
            </a:pPr>
            <a:r>
              <a:rPr lang="en-US" sz="3200" dirty="0">
                <a:latin typeface="Times New Roman" pitchFamily="18" charset="0"/>
                <a:cs typeface="Times New Roman" pitchFamily="18" charset="0"/>
              </a:rPr>
              <a:t>- fragile </a:t>
            </a:r>
            <a:r>
              <a:rPr lang="en-US" sz="2400" i="1" dirty="0">
                <a:latin typeface="Times New Roman" pitchFamily="18" charset="0"/>
                <a:cs typeface="Times New Roman" pitchFamily="18" charset="0"/>
              </a:rPr>
              <a:t>(</a:t>
            </a:r>
            <a:r>
              <a:rPr lang="en-US" sz="2400" i="1" dirty="0" err="1">
                <a:latin typeface="Times New Roman" pitchFamily="18" charset="0"/>
                <a:cs typeface="Times New Roman" pitchFamily="18" charset="0"/>
              </a:rPr>
              <a:t>adj</a:t>
            </a:r>
            <a:r>
              <a:rPr lang="en-US" sz="2400" i="1" dirty="0">
                <a:latin typeface="Times New Roman" pitchFamily="18" charset="0"/>
                <a:cs typeface="Times New Roman" pitchFamily="18" charset="0"/>
              </a:rPr>
              <a:t>)</a:t>
            </a:r>
            <a:r>
              <a:rPr lang="en-US" sz="2800" dirty="0">
                <a:latin typeface="Times New Roman" pitchFamily="18" charset="0"/>
                <a:cs typeface="Times New Roman" pitchFamily="18" charset="0"/>
              </a:rPr>
              <a:t> </a:t>
            </a:r>
            <a:endParaRPr lang="en-US" sz="2400" i="1" dirty="0">
              <a:latin typeface="Times New Roman" pitchFamily="18" charset="0"/>
              <a:cs typeface="Times New Roman" pitchFamily="18" charset="0"/>
            </a:endParaRPr>
          </a:p>
        </p:txBody>
      </p:sp>
      <p:sp>
        <p:nvSpPr>
          <p:cNvPr id="42002" name="Text Box 18"/>
          <p:cNvSpPr txBox="1">
            <a:spLocks noChangeArrowheads="1"/>
          </p:cNvSpPr>
          <p:nvPr/>
        </p:nvSpPr>
        <p:spPr bwMode="auto">
          <a:xfrm>
            <a:off x="381000" y="4648200"/>
            <a:ext cx="3048000" cy="579438"/>
          </a:xfrm>
          <a:prstGeom prst="rect">
            <a:avLst/>
          </a:prstGeom>
          <a:noFill/>
          <a:ln w="9525">
            <a:noFill/>
            <a:miter lim="800000"/>
            <a:headEnd/>
            <a:tailEnd/>
          </a:ln>
        </p:spPr>
        <p:txBody>
          <a:bodyPr>
            <a:spAutoFit/>
          </a:bodyPr>
          <a:lstStyle/>
          <a:p>
            <a:pPr>
              <a:spcBef>
                <a:spcPct val="50000"/>
              </a:spcBef>
            </a:pPr>
            <a:r>
              <a:rPr lang="en-US" sz="3200" dirty="0">
                <a:latin typeface="Times New Roman" pitchFamily="18" charset="0"/>
                <a:cs typeface="Times New Roman" pitchFamily="18" charset="0"/>
              </a:rPr>
              <a:t>- </a:t>
            </a:r>
            <a:r>
              <a:rPr lang="en-US" sz="2800" i="1" dirty="0">
                <a:latin typeface="Times New Roman" pitchFamily="18" charset="0"/>
                <a:cs typeface="Times New Roman" pitchFamily="18" charset="0"/>
              </a:rPr>
              <a:t>unique (</a:t>
            </a:r>
            <a:r>
              <a:rPr lang="en-US" sz="2800" i="1" dirty="0" err="1">
                <a:latin typeface="Times New Roman" pitchFamily="18" charset="0"/>
                <a:cs typeface="Times New Roman" pitchFamily="18" charset="0"/>
              </a:rPr>
              <a:t>adj</a:t>
            </a:r>
            <a:r>
              <a:rPr lang="en-US" sz="2800" i="1" dirty="0">
                <a:latin typeface="Times New Roman" pitchFamily="18" charset="0"/>
                <a:cs typeface="Times New Roman" pitchFamily="18" charset="0"/>
              </a:rPr>
              <a:t>) </a:t>
            </a:r>
            <a:endParaRPr lang="en-US" sz="2400" i="1" dirty="0">
              <a:latin typeface="Times New Roman" pitchFamily="18" charset="0"/>
              <a:cs typeface="Times New Roman" pitchFamily="18" charset="0"/>
            </a:endParaRPr>
          </a:p>
        </p:txBody>
      </p:sp>
      <p:sp>
        <p:nvSpPr>
          <p:cNvPr id="42006" name="Text Box 22"/>
          <p:cNvSpPr txBox="1">
            <a:spLocks noChangeArrowheads="1"/>
          </p:cNvSpPr>
          <p:nvPr/>
        </p:nvSpPr>
        <p:spPr bwMode="auto">
          <a:xfrm>
            <a:off x="381000" y="2819400"/>
            <a:ext cx="3200400" cy="579438"/>
          </a:xfrm>
          <a:prstGeom prst="rect">
            <a:avLst/>
          </a:prstGeom>
          <a:noFill/>
          <a:ln w="9525">
            <a:noFill/>
            <a:miter lim="800000"/>
            <a:headEnd/>
            <a:tailEnd/>
          </a:ln>
        </p:spPr>
        <p:txBody>
          <a:bodyPr>
            <a:spAutoFit/>
          </a:bodyPr>
          <a:lstStyle/>
          <a:p>
            <a:pPr>
              <a:spcBef>
                <a:spcPct val="50000"/>
              </a:spcBef>
            </a:pPr>
            <a:r>
              <a:rPr lang="en-US" sz="3200" dirty="0">
                <a:latin typeface="Times New Roman" pitchFamily="18" charset="0"/>
                <a:cs typeface="Times New Roman" pitchFamily="18" charset="0"/>
              </a:rPr>
              <a:t>- carved </a:t>
            </a:r>
            <a:r>
              <a:rPr lang="en-US" sz="2800" i="1" dirty="0">
                <a:latin typeface="Times New Roman" pitchFamily="18" charset="0"/>
                <a:cs typeface="Times New Roman" pitchFamily="18" charset="0"/>
              </a:rPr>
              <a:t>(</a:t>
            </a:r>
            <a:r>
              <a:rPr lang="en-US" sz="2800" i="1" dirty="0" err="1">
                <a:latin typeface="Times New Roman" pitchFamily="18" charset="0"/>
                <a:cs typeface="Times New Roman" pitchFamily="18" charset="0"/>
              </a:rPr>
              <a:t>adj</a:t>
            </a:r>
            <a:r>
              <a:rPr lang="en-US" sz="2800" i="1" dirty="0">
                <a:latin typeface="Times New Roman" pitchFamily="18" charset="0"/>
                <a:cs typeface="Times New Roman" pitchFamily="18" charset="0"/>
              </a:rPr>
              <a:t>)</a:t>
            </a:r>
          </a:p>
        </p:txBody>
      </p:sp>
      <p:sp>
        <p:nvSpPr>
          <p:cNvPr id="42007" name="Text Box 23"/>
          <p:cNvSpPr txBox="1">
            <a:spLocks noChangeArrowheads="1"/>
          </p:cNvSpPr>
          <p:nvPr/>
        </p:nvSpPr>
        <p:spPr bwMode="auto">
          <a:xfrm>
            <a:off x="3505200" y="1600200"/>
            <a:ext cx="3048000" cy="579438"/>
          </a:xfrm>
          <a:prstGeom prst="rect">
            <a:avLst/>
          </a:prstGeom>
          <a:noFill/>
          <a:ln w="9525">
            <a:noFill/>
            <a:miter lim="800000"/>
            <a:headEnd/>
            <a:tailEnd/>
          </a:ln>
        </p:spPr>
        <p:txBody>
          <a:bodyPr>
            <a:spAutoFit/>
          </a:bodyPr>
          <a:lstStyle/>
          <a:p>
            <a:pPr>
              <a:spcBef>
                <a:spcPct val="50000"/>
              </a:spcBef>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vỏ</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trứng</a:t>
            </a:r>
            <a:endParaRPr lang="en-US" sz="2400" i="1" dirty="0">
              <a:latin typeface="Times New Roman" pitchFamily="18" charset="0"/>
              <a:cs typeface="Times New Roman" pitchFamily="18" charset="0"/>
            </a:endParaRPr>
          </a:p>
        </p:txBody>
      </p:sp>
      <p:sp>
        <p:nvSpPr>
          <p:cNvPr id="42008" name="Text Box 24"/>
          <p:cNvSpPr txBox="1">
            <a:spLocks noChangeArrowheads="1"/>
          </p:cNvSpPr>
          <p:nvPr/>
        </p:nvSpPr>
        <p:spPr bwMode="auto">
          <a:xfrm>
            <a:off x="3505200" y="2209800"/>
            <a:ext cx="4343400" cy="579438"/>
          </a:xfrm>
          <a:prstGeom prst="rect">
            <a:avLst/>
          </a:prstGeom>
          <a:noFill/>
          <a:ln w="9525">
            <a:noFill/>
            <a:miter lim="800000"/>
            <a:headEnd/>
            <a:tailEnd/>
          </a:ln>
        </p:spPr>
        <p:txBody>
          <a:bodyPr>
            <a:spAutoFit/>
          </a:bodyPr>
          <a:lstStyle/>
          <a:p>
            <a:pPr>
              <a:spcBef>
                <a:spcPct val="50000"/>
              </a:spcBef>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chạm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khắc</a:t>
            </a:r>
            <a:r>
              <a:rPr lang="en-US" sz="3200" dirty="0">
                <a:latin typeface="Times New Roman" pitchFamily="18" charset="0"/>
                <a:cs typeface="Times New Roman" pitchFamily="18" charset="0"/>
              </a:rPr>
              <a:t> </a:t>
            </a:r>
            <a:endParaRPr lang="en-US" sz="2400" i="1" dirty="0">
              <a:latin typeface="Times New Roman" pitchFamily="18" charset="0"/>
              <a:cs typeface="Times New Roman" pitchFamily="18" charset="0"/>
            </a:endParaRPr>
          </a:p>
        </p:txBody>
      </p:sp>
      <p:sp>
        <p:nvSpPr>
          <p:cNvPr id="42010" name="Text Box 26"/>
          <p:cNvSpPr txBox="1">
            <a:spLocks noChangeArrowheads="1"/>
          </p:cNvSpPr>
          <p:nvPr/>
        </p:nvSpPr>
        <p:spPr bwMode="auto">
          <a:xfrm>
            <a:off x="3505200" y="4038600"/>
            <a:ext cx="3048000" cy="579438"/>
          </a:xfrm>
          <a:prstGeom prst="rect">
            <a:avLst/>
          </a:prstGeom>
          <a:noFill/>
          <a:ln w="9525">
            <a:noFill/>
            <a:miter lim="800000"/>
            <a:headEnd/>
            <a:tailEnd/>
          </a:ln>
        </p:spPr>
        <p:txBody>
          <a:bodyPr>
            <a:spAutoFit/>
          </a:bodyPr>
          <a:lstStyle/>
          <a:p>
            <a:pPr>
              <a:spcBef>
                <a:spcPct val="50000"/>
              </a:spcBef>
            </a:pPr>
            <a:r>
              <a:rPr lang="en-US" sz="3200">
                <a:latin typeface="Times New Roman" pitchFamily="18" charset="0"/>
                <a:cs typeface="Times New Roman" pitchFamily="18" charset="0"/>
              </a:rPr>
              <a:t>: dễ vỡ</a:t>
            </a:r>
            <a:endParaRPr lang="en-US" sz="2400" i="1">
              <a:latin typeface="Times New Roman" pitchFamily="18" charset="0"/>
              <a:cs typeface="Times New Roman" pitchFamily="18" charset="0"/>
            </a:endParaRPr>
          </a:p>
        </p:txBody>
      </p:sp>
      <p:sp>
        <p:nvSpPr>
          <p:cNvPr id="42011" name="Text Box 27"/>
          <p:cNvSpPr txBox="1">
            <a:spLocks noChangeArrowheads="1"/>
          </p:cNvSpPr>
          <p:nvPr/>
        </p:nvSpPr>
        <p:spPr bwMode="auto">
          <a:xfrm>
            <a:off x="3505200" y="4648200"/>
            <a:ext cx="3048000" cy="579438"/>
          </a:xfrm>
          <a:prstGeom prst="rect">
            <a:avLst/>
          </a:prstGeom>
          <a:noFill/>
          <a:ln w="9525">
            <a:noFill/>
            <a:miter lim="800000"/>
            <a:headEnd/>
            <a:tailEnd/>
          </a:ln>
        </p:spPr>
        <p:txBody>
          <a:bodyPr>
            <a:spAutoFit/>
          </a:bodyPr>
          <a:lstStyle/>
          <a:p>
            <a:pPr>
              <a:spcBef>
                <a:spcPct val="50000"/>
              </a:spcBef>
            </a:pPr>
            <a:r>
              <a:rPr lang="en-US" sz="3200">
                <a:latin typeface="Times New Roman" pitchFamily="18" charset="0"/>
                <a:cs typeface="Times New Roman" pitchFamily="18" charset="0"/>
              </a:rPr>
              <a:t>: độc đáo</a:t>
            </a:r>
            <a:endParaRPr lang="en-US" sz="2400" i="1">
              <a:latin typeface="Times New Roman" pitchFamily="18" charset="0"/>
              <a:cs typeface="Times New Roman" pitchFamily="18" charset="0"/>
            </a:endParaRPr>
          </a:p>
        </p:txBody>
      </p:sp>
      <p:sp>
        <p:nvSpPr>
          <p:cNvPr id="42013" name="Text Box 29"/>
          <p:cNvSpPr txBox="1">
            <a:spLocks noChangeArrowheads="1"/>
          </p:cNvSpPr>
          <p:nvPr/>
        </p:nvSpPr>
        <p:spPr bwMode="auto">
          <a:xfrm>
            <a:off x="3505200" y="2819400"/>
            <a:ext cx="4191000" cy="584200"/>
          </a:xfrm>
          <a:prstGeom prst="rect">
            <a:avLst/>
          </a:prstGeom>
          <a:noFill/>
          <a:ln w="9525">
            <a:noFill/>
            <a:miter lim="800000"/>
            <a:headEnd/>
            <a:tailEnd/>
          </a:ln>
        </p:spPr>
        <p:txBody>
          <a:bodyPr>
            <a:spAutoFit/>
          </a:bodyPr>
          <a:lstStyle/>
          <a:p>
            <a:pPr>
              <a:spcBef>
                <a:spcPct val="50000"/>
              </a:spcBef>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chạm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khắc</a:t>
            </a:r>
            <a:endParaRPr lang="en-US" sz="2400" i="1" dirty="0">
              <a:latin typeface="Times New Roman" pitchFamily="18" charset="0"/>
              <a:cs typeface="Times New Roman" pitchFamily="18" charset="0"/>
            </a:endParaRPr>
          </a:p>
        </p:txBody>
      </p:sp>
      <p:sp>
        <p:nvSpPr>
          <p:cNvPr id="42014" name="Oval 30"/>
          <p:cNvSpPr>
            <a:spLocks noChangeArrowheads="1"/>
          </p:cNvSpPr>
          <p:nvPr/>
        </p:nvSpPr>
        <p:spPr bwMode="auto">
          <a:xfrm>
            <a:off x="762000" y="1676400"/>
            <a:ext cx="152400" cy="76200"/>
          </a:xfrm>
          <a:prstGeom prst="ellipse">
            <a:avLst/>
          </a:prstGeom>
          <a:solidFill>
            <a:srgbClr val="FF3300"/>
          </a:solidFill>
          <a:ln w="9525">
            <a:solidFill>
              <a:srgbClr val="0000FF"/>
            </a:solidFill>
            <a:round/>
            <a:headEnd/>
            <a:tailEnd/>
          </a:ln>
        </p:spPr>
        <p:txBody>
          <a:bodyPr wrap="none" anchor="ctr"/>
          <a:lstStyle/>
          <a:p>
            <a:endParaRPr lang="en-US">
              <a:latin typeface="Calibri" pitchFamily="34" charset="0"/>
            </a:endParaRPr>
          </a:p>
        </p:txBody>
      </p:sp>
      <p:sp>
        <p:nvSpPr>
          <p:cNvPr id="24" name="Oval 30"/>
          <p:cNvSpPr>
            <a:spLocks noChangeArrowheads="1"/>
          </p:cNvSpPr>
          <p:nvPr/>
        </p:nvSpPr>
        <p:spPr bwMode="auto">
          <a:xfrm flipV="1">
            <a:off x="990600" y="4114800"/>
            <a:ext cx="152400" cy="76200"/>
          </a:xfrm>
          <a:prstGeom prst="ellipse">
            <a:avLst/>
          </a:prstGeom>
          <a:solidFill>
            <a:srgbClr val="FF3300"/>
          </a:solidFill>
          <a:ln w="9525">
            <a:solidFill>
              <a:srgbClr val="0000FF"/>
            </a:solidFill>
            <a:round/>
            <a:headEnd/>
            <a:tailEnd/>
          </a:ln>
        </p:spPr>
        <p:txBody>
          <a:bodyPr wrap="none" anchor="ctr"/>
          <a:lstStyle/>
          <a:p>
            <a:endParaRPr lang="en-US">
              <a:latin typeface="Calibri" pitchFamily="34" charset="0"/>
            </a:endParaRPr>
          </a:p>
        </p:txBody>
      </p:sp>
      <p:sp>
        <p:nvSpPr>
          <p:cNvPr id="25" name="Oval 30"/>
          <p:cNvSpPr>
            <a:spLocks noChangeArrowheads="1"/>
          </p:cNvSpPr>
          <p:nvPr/>
        </p:nvSpPr>
        <p:spPr bwMode="auto">
          <a:xfrm>
            <a:off x="1143000" y="4724400"/>
            <a:ext cx="76200" cy="76200"/>
          </a:xfrm>
          <a:prstGeom prst="ellipse">
            <a:avLst/>
          </a:prstGeom>
          <a:solidFill>
            <a:srgbClr val="FF3300"/>
          </a:solidFill>
          <a:ln w="9525">
            <a:solidFill>
              <a:srgbClr val="0000FF"/>
            </a:solidFill>
            <a:round/>
            <a:headEnd/>
            <a:tailEnd/>
          </a:ln>
        </p:spPr>
        <p:txBody>
          <a:bodyPr wrap="none" anchor="ctr"/>
          <a:lstStyle/>
          <a:p>
            <a:endParaRPr lang="en-US">
              <a:latin typeface="Calibri" pitchFamily="34" charset="0"/>
            </a:endParaRPr>
          </a:p>
        </p:txBody>
      </p:sp>
      <p:pic>
        <p:nvPicPr>
          <p:cNvPr id="4119" name="Picture 23" descr="D:\1-TEACHING PLAN\VO THI SAU SECONDARY SCHOOL\ENGLISH 7- 2015-2016\UNIT 1\Eggshell\vo trung.jpeg"/>
          <p:cNvPicPr>
            <a:picLocks noChangeAspect="1" noChangeArrowheads="1"/>
          </p:cNvPicPr>
          <p:nvPr/>
        </p:nvPicPr>
        <p:blipFill>
          <a:blip r:embed="rId2"/>
          <a:srcRect/>
          <a:stretch>
            <a:fillRect/>
          </a:stretch>
        </p:blipFill>
        <p:spPr bwMode="auto">
          <a:xfrm>
            <a:off x="5257800" y="1219200"/>
            <a:ext cx="3397250" cy="2590800"/>
          </a:xfrm>
          <a:prstGeom prst="rect">
            <a:avLst/>
          </a:prstGeom>
          <a:noFill/>
          <a:ln w="9525">
            <a:noFill/>
            <a:miter lim="800000"/>
            <a:headEnd/>
            <a:tailEnd/>
          </a:ln>
        </p:spPr>
      </p:pic>
      <p:pic>
        <p:nvPicPr>
          <p:cNvPr id="4120" name="Picture 24" descr="D:\1-TEACHING PLAN\VO THI SAU SECONDARY SCHOOL\ENGLISH 7- 2015-2016\UNIT 1\Eggshell\carving wood.jpg"/>
          <p:cNvPicPr>
            <a:picLocks noChangeAspect="1" noChangeArrowheads="1"/>
          </p:cNvPicPr>
          <p:nvPr/>
        </p:nvPicPr>
        <p:blipFill>
          <a:blip r:embed="rId3"/>
          <a:srcRect/>
          <a:stretch>
            <a:fillRect/>
          </a:stretch>
        </p:blipFill>
        <p:spPr bwMode="auto">
          <a:xfrm>
            <a:off x="5257800" y="1219200"/>
            <a:ext cx="3386138" cy="2590800"/>
          </a:xfrm>
          <a:prstGeom prst="rect">
            <a:avLst/>
          </a:prstGeom>
          <a:noFill/>
          <a:ln w="9525">
            <a:noFill/>
            <a:miter lim="800000"/>
            <a:headEnd/>
            <a:tailEnd/>
          </a:ln>
        </p:spPr>
      </p:pic>
      <p:pic>
        <p:nvPicPr>
          <p:cNvPr id="4121" name="Picture 25" descr="D:\1-TEACHING PLAN\VO THI SAU SECONDARY SCHOOL\ENGLISH 7- 2015-2016\UNIT 1\Eggshell\3.jpeg"/>
          <p:cNvPicPr>
            <a:picLocks noChangeAspect="1" noChangeArrowheads="1"/>
          </p:cNvPicPr>
          <p:nvPr/>
        </p:nvPicPr>
        <p:blipFill>
          <a:blip r:embed="rId4"/>
          <a:srcRect/>
          <a:stretch>
            <a:fillRect/>
          </a:stretch>
        </p:blipFill>
        <p:spPr bwMode="auto">
          <a:xfrm>
            <a:off x="2895600" y="3962400"/>
            <a:ext cx="3733800" cy="2286000"/>
          </a:xfrm>
          <a:prstGeom prst="rect">
            <a:avLst/>
          </a:prstGeom>
          <a:noFill/>
          <a:ln w="9525">
            <a:noFill/>
            <a:miter lim="800000"/>
            <a:headEnd/>
            <a:tailEnd/>
          </a:ln>
        </p:spPr>
      </p:pic>
      <p:pic>
        <p:nvPicPr>
          <p:cNvPr id="4122" name="Picture 26" descr="D:\1-TEACHING PLAN\VO THI SAU SECONDARY SCHOOL\ENGLISH 7- 2015-2016\UNIT 1\Eggshell\vo trung.jpeg"/>
          <p:cNvPicPr>
            <a:picLocks noChangeAspect="1" noChangeArrowheads="1"/>
          </p:cNvPicPr>
          <p:nvPr/>
        </p:nvPicPr>
        <p:blipFill>
          <a:blip r:embed="rId2"/>
          <a:srcRect/>
          <a:stretch>
            <a:fillRect/>
          </a:stretch>
        </p:blipFill>
        <p:spPr bwMode="auto">
          <a:xfrm>
            <a:off x="2895600" y="3962400"/>
            <a:ext cx="3733800" cy="2286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119"/>
                                        </p:tgtEl>
                                        <p:attrNameLst>
                                          <p:attrName>style.visibility</p:attrName>
                                        </p:attrNameLst>
                                      </p:cBhvr>
                                      <p:to>
                                        <p:strVal val="visible"/>
                                      </p:to>
                                    </p:set>
                                    <p:animEffect transition="in" filter="diamond(in)">
                                      <p:cBhvr>
                                        <p:cTn id="7" dur="500"/>
                                        <p:tgtEl>
                                          <p:spTgt spid="41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1998"/>
                                        </p:tgtEl>
                                        <p:attrNameLst>
                                          <p:attrName>style.visibility</p:attrName>
                                        </p:attrNameLst>
                                      </p:cBhvr>
                                      <p:to>
                                        <p:strVal val="visible"/>
                                      </p:to>
                                    </p:set>
                                    <p:anim calcmode="discrete" valueType="clr">
                                      <p:cBhvr override="childStyle">
                                        <p:cTn id="12" dur="80"/>
                                        <p:tgtEl>
                                          <p:spTgt spid="4199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1998"/>
                                        </p:tgtEl>
                                        <p:attrNameLst>
                                          <p:attrName>fillcolor</p:attrName>
                                        </p:attrNameLst>
                                      </p:cBhvr>
                                      <p:tavLst>
                                        <p:tav tm="0">
                                          <p:val>
                                            <p:clrVal>
                                              <a:schemeClr val="accent2"/>
                                            </p:clrVal>
                                          </p:val>
                                        </p:tav>
                                        <p:tav tm="50000">
                                          <p:val>
                                            <p:clrVal>
                                              <a:schemeClr val="hlink"/>
                                            </p:clrVal>
                                          </p:val>
                                        </p:tav>
                                      </p:tavLst>
                                    </p:anim>
                                    <p:set>
                                      <p:cBhvr>
                                        <p:cTn id="14" dur="80"/>
                                        <p:tgtEl>
                                          <p:spTgt spid="41998"/>
                                        </p:tgtEl>
                                        <p:attrNameLst>
                                          <p:attrName>fill.type</p:attrName>
                                        </p:attrNameLst>
                                      </p:cBhvr>
                                      <p:to>
                                        <p:strVal val="solid"/>
                                      </p:to>
                                    </p:set>
                                  </p:childTnLst>
                                </p:cTn>
                              </p:par>
                              <p:par>
                                <p:cTn id="15" presetID="8" presetClass="exit" presetSubtype="16" fill="hold" nodeType="withEffect">
                                  <p:stCondLst>
                                    <p:cond delay="0"/>
                                  </p:stCondLst>
                                  <p:childTnLst>
                                    <p:animEffect transition="out" filter="diamond(in)">
                                      <p:cBhvr>
                                        <p:cTn id="16" dur="500"/>
                                        <p:tgtEl>
                                          <p:spTgt spid="4119"/>
                                        </p:tgtEl>
                                      </p:cBhvr>
                                    </p:animEffect>
                                    <p:set>
                                      <p:cBhvr>
                                        <p:cTn id="17" dur="1" fill="hold">
                                          <p:stCondLst>
                                            <p:cond delay="499"/>
                                          </p:stCondLst>
                                        </p:cTn>
                                        <p:tgtEl>
                                          <p:spTgt spid="4119"/>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42007"/>
                                        </p:tgtEl>
                                        <p:attrNameLst>
                                          <p:attrName>style.visibility</p:attrName>
                                        </p:attrNameLst>
                                      </p:cBhvr>
                                      <p:to>
                                        <p:strVal val="visible"/>
                                      </p:to>
                                    </p:set>
                                    <p:anim calcmode="discrete" valueType="clr">
                                      <p:cBhvr override="childStyle">
                                        <p:cTn id="22" dur="80"/>
                                        <p:tgtEl>
                                          <p:spTgt spid="42007"/>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42007"/>
                                        </p:tgtEl>
                                        <p:attrNameLst>
                                          <p:attrName>fillcolor</p:attrName>
                                        </p:attrNameLst>
                                      </p:cBhvr>
                                      <p:tavLst>
                                        <p:tav tm="0">
                                          <p:val>
                                            <p:clrVal>
                                              <a:schemeClr val="accent2"/>
                                            </p:clrVal>
                                          </p:val>
                                        </p:tav>
                                        <p:tav tm="50000">
                                          <p:val>
                                            <p:clrVal>
                                              <a:schemeClr val="hlink"/>
                                            </p:clrVal>
                                          </p:val>
                                        </p:tav>
                                      </p:tavLst>
                                    </p:anim>
                                    <p:set>
                                      <p:cBhvr>
                                        <p:cTn id="24" dur="80"/>
                                        <p:tgtEl>
                                          <p:spTgt spid="42007"/>
                                        </p:tgtEl>
                                        <p:attrNameLst>
                                          <p:attrName>fill.type</p:attrName>
                                        </p:attrNameLst>
                                      </p:cBhvr>
                                      <p:to>
                                        <p:strVal val="solid"/>
                                      </p:to>
                                    </p:set>
                                  </p:childTnLst>
                                </p:cTn>
                              </p:par>
                              <p:par>
                                <p:cTn id="25" presetID="2" presetClass="entr" presetSubtype="1" fill="hold" grpId="0" nodeType="withEffect">
                                  <p:stCondLst>
                                    <p:cond delay="0"/>
                                  </p:stCondLst>
                                  <p:childTnLst>
                                    <p:set>
                                      <p:cBhvr>
                                        <p:cTn id="26" dur="1" fill="hold">
                                          <p:stCondLst>
                                            <p:cond delay="0"/>
                                          </p:stCondLst>
                                        </p:cTn>
                                        <p:tgtEl>
                                          <p:spTgt spid="42014"/>
                                        </p:tgtEl>
                                        <p:attrNameLst>
                                          <p:attrName>style.visibility</p:attrName>
                                        </p:attrNameLst>
                                      </p:cBhvr>
                                      <p:to>
                                        <p:strVal val="visible"/>
                                      </p:to>
                                    </p:set>
                                    <p:anim calcmode="lin" valueType="num">
                                      <p:cBhvr additive="base">
                                        <p:cTn id="27" dur="500" fill="hold"/>
                                        <p:tgtEl>
                                          <p:spTgt spid="42014"/>
                                        </p:tgtEl>
                                        <p:attrNameLst>
                                          <p:attrName>ppt_x</p:attrName>
                                        </p:attrNameLst>
                                      </p:cBhvr>
                                      <p:tavLst>
                                        <p:tav tm="0">
                                          <p:val>
                                            <p:strVal val="#ppt_x"/>
                                          </p:val>
                                        </p:tav>
                                        <p:tav tm="100000">
                                          <p:val>
                                            <p:strVal val="#ppt_x"/>
                                          </p:val>
                                        </p:tav>
                                      </p:tavLst>
                                    </p:anim>
                                    <p:anim calcmode="lin" valueType="num">
                                      <p:cBhvr additive="base">
                                        <p:cTn id="28" dur="500" fill="hold"/>
                                        <p:tgtEl>
                                          <p:spTgt spid="42014"/>
                                        </p:tgtEl>
                                        <p:attrNameLst>
                                          <p:attrName>ppt_y</p:attrName>
                                        </p:attrNameLst>
                                      </p:cBhvr>
                                      <p:tavLst>
                                        <p:tav tm="0">
                                          <p:val>
                                            <p:strVal val="0-#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32" fill="hold" nodeType="clickEffect">
                                  <p:stCondLst>
                                    <p:cond delay="0"/>
                                  </p:stCondLst>
                                  <p:childTnLst>
                                    <p:set>
                                      <p:cBhvr>
                                        <p:cTn id="32" dur="1" fill="hold">
                                          <p:stCondLst>
                                            <p:cond delay="0"/>
                                          </p:stCondLst>
                                        </p:cTn>
                                        <p:tgtEl>
                                          <p:spTgt spid="4120"/>
                                        </p:tgtEl>
                                        <p:attrNameLst>
                                          <p:attrName>style.visibility</p:attrName>
                                        </p:attrNameLst>
                                      </p:cBhvr>
                                      <p:to>
                                        <p:strVal val="visible"/>
                                      </p:to>
                                    </p:set>
                                    <p:animEffect transition="in" filter="diamond(out)">
                                      <p:cBhvr>
                                        <p:cTn id="33" dur="500"/>
                                        <p:tgtEl>
                                          <p:spTgt spid="412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7" presetClass="entr" presetSubtype="0" fill="hold" grpId="0" nodeType="clickEffect">
                                  <p:stCondLst>
                                    <p:cond delay="0"/>
                                  </p:stCondLst>
                                  <p:iterate type="lt">
                                    <p:tmPct val="50000"/>
                                  </p:iterate>
                                  <p:childTnLst>
                                    <p:set>
                                      <p:cBhvr>
                                        <p:cTn id="37" dur="1" fill="hold">
                                          <p:stCondLst>
                                            <p:cond delay="0"/>
                                          </p:stCondLst>
                                        </p:cTn>
                                        <p:tgtEl>
                                          <p:spTgt spid="41999"/>
                                        </p:tgtEl>
                                        <p:attrNameLst>
                                          <p:attrName>style.visibility</p:attrName>
                                        </p:attrNameLst>
                                      </p:cBhvr>
                                      <p:to>
                                        <p:strVal val="visible"/>
                                      </p:to>
                                    </p:set>
                                    <p:anim calcmode="discrete" valueType="clr">
                                      <p:cBhvr override="childStyle">
                                        <p:cTn id="38" dur="80"/>
                                        <p:tgtEl>
                                          <p:spTgt spid="41999"/>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41999"/>
                                        </p:tgtEl>
                                        <p:attrNameLst>
                                          <p:attrName>fillcolor</p:attrName>
                                        </p:attrNameLst>
                                      </p:cBhvr>
                                      <p:tavLst>
                                        <p:tav tm="0">
                                          <p:val>
                                            <p:clrVal>
                                              <a:schemeClr val="accent2"/>
                                            </p:clrVal>
                                          </p:val>
                                        </p:tav>
                                        <p:tav tm="50000">
                                          <p:val>
                                            <p:clrVal>
                                              <a:schemeClr val="hlink"/>
                                            </p:clrVal>
                                          </p:val>
                                        </p:tav>
                                      </p:tavLst>
                                    </p:anim>
                                    <p:set>
                                      <p:cBhvr>
                                        <p:cTn id="40" dur="80"/>
                                        <p:tgtEl>
                                          <p:spTgt spid="41999"/>
                                        </p:tgtEl>
                                        <p:attrNameLst>
                                          <p:attrName>fill.type</p:attrName>
                                        </p:attrNameLst>
                                      </p:cBhvr>
                                      <p:to>
                                        <p:strVal val="solid"/>
                                      </p:to>
                                    </p:set>
                                  </p:childTnLst>
                                </p:cTn>
                              </p:par>
                              <p:par>
                                <p:cTn id="41" presetID="8" presetClass="exit" presetSubtype="16" fill="hold" nodeType="withEffect">
                                  <p:stCondLst>
                                    <p:cond delay="0"/>
                                  </p:stCondLst>
                                  <p:childTnLst>
                                    <p:animEffect transition="out" filter="diamond(in)">
                                      <p:cBhvr>
                                        <p:cTn id="42" dur="500"/>
                                        <p:tgtEl>
                                          <p:spTgt spid="4120"/>
                                        </p:tgtEl>
                                      </p:cBhvr>
                                    </p:animEffect>
                                    <p:set>
                                      <p:cBhvr>
                                        <p:cTn id="43" dur="1" fill="hold">
                                          <p:stCondLst>
                                            <p:cond delay="499"/>
                                          </p:stCondLst>
                                        </p:cTn>
                                        <p:tgtEl>
                                          <p:spTgt spid="4120"/>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42008"/>
                                        </p:tgtEl>
                                        <p:attrNameLst>
                                          <p:attrName>style.visibility</p:attrName>
                                        </p:attrNameLst>
                                      </p:cBhvr>
                                      <p:to>
                                        <p:strVal val="visible"/>
                                      </p:to>
                                    </p:set>
                                    <p:anim calcmode="discrete" valueType="clr">
                                      <p:cBhvr override="childStyle">
                                        <p:cTn id="48" dur="80"/>
                                        <p:tgtEl>
                                          <p:spTgt spid="42008"/>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42008"/>
                                        </p:tgtEl>
                                        <p:attrNameLst>
                                          <p:attrName>fillcolor</p:attrName>
                                        </p:attrNameLst>
                                      </p:cBhvr>
                                      <p:tavLst>
                                        <p:tav tm="0">
                                          <p:val>
                                            <p:clrVal>
                                              <a:schemeClr val="accent2"/>
                                            </p:clrVal>
                                          </p:val>
                                        </p:tav>
                                        <p:tav tm="50000">
                                          <p:val>
                                            <p:clrVal>
                                              <a:schemeClr val="hlink"/>
                                            </p:clrVal>
                                          </p:val>
                                        </p:tav>
                                      </p:tavLst>
                                    </p:anim>
                                    <p:set>
                                      <p:cBhvr>
                                        <p:cTn id="50" dur="80"/>
                                        <p:tgtEl>
                                          <p:spTgt spid="42008"/>
                                        </p:tgtEl>
                                        <p:attrNameLst>
                                          <p:attrName>fill.type</p:attrName>
                                        </p:attrNameLst>
                                      </p:cBhvr>
                                      <p:to>
                                        <p:strVal val="solid"/>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7" presetClass="entr" presetSubtype="0" fill="hold" grpId="0" nodeType="clickEffect">
                                  <p:stCondLst>
                                    <p:cond delay="0"/>
                                  </p:stCondLst>
                                  <p:iterate type="lt">
                                    <p:tmPct val="50000"/>
                                  </p:iterate>
                                  <p:childTnLst>
                                    <p:set>
                                      <p:cBhvr>
                                        <p:cTn id="54" dur="1" fill="hold">
                                          <p:stCondLst>
                                            <p:cond delay="0"/>
                                          </p:stCondLst>
                                        </p:cTn>
                                        <p:tgtEl>
                                          <p:spTgt spid="42006"/>
                                        </p:tgtEl>
                                        <p:attrNameLst>
                                          <p:attrName>style.visibility</p:attrName>
                                        </p:attrNameLst>
                                      </p:cBhvr>
                                      <p:to>
                                        <p:strVal val="visible"/>
                                      </p:to>
                                    </p:set>
                                    <p:anim calcmode="discrete" valueType="clr">
                                      <p:cBhvr override="childStyle">
                                        <p:cTn id="55" dur="80"/>
                                        <p:tgtEl>
                                          <p:spTgt spid="42006"/>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42006"/>
                                        </p:tgtEl>
                                        <p:attrNameLst>
                                          <p:attrName>fillcolor</p:attrName>
                                        </p:attrNameLst>
                                      </p:cBhvr>
                                      <p:tavLst>
                                        <p:tav tm="0">
                                          <p:val>
                                            <p:clrVal>
                                              <a:schemeClr val="accent2"/>
                                            </p:clrVal>
                                          </p:val>
                                        </p:tav>
                                        <p:tav tm="50000">
                                          <p:val>
                                            <p:clrVal>
                                              <a:schemeClr val="hlink"/>
                                            </p:clrVal>
                                          </p:val>
                                        </p:tav>
                                      </p:tavLst>
                                    </p:anim>
                                    <p:set>
                                      <p:cBhvr>
                                        <p:cTn id="57" dur="80"/>
                                        <p:tgtEl>
                                          <p:spTgt spid="42006"/>
                                        </p:tgtEl>
                                        <p:attrNameLst>
                                          <p:attrName>fill.type</p:attrName>
                                        </p:attrNameLst>
                                      </p:cBhvr>
                                      <p:to>
                                        <p:strVal val="solid"/>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27" presetClass="entr" presetSubtype="0" fill="hold" grpId="0" nodeType="clickEffect">
                                  <p:stCondLst>
                                    <p:cond delay="0"/>
                                  </p:stCondLst>
                                  <p:iterate type="lt">
                                    <p:tmPct val="50000"/>
                                  </p:iterate>
                                  <p:childTnLst>
                                    <p:set>
                                      <p:cBhvr>
                                        <p:cTn id="61" dur="1" fill="hold">
                                          <p:stCondLst>
                                            <p:cond delay="0"/>
                                          </p:stCondLst>
                                        </p:cTn>
                                        <p:tgtEl>
                                          <p:spTgt spid="42013"/>
                                        </p:tgtEl>
                                        <p:attrNameLst>
                                          <p:attrName>style.visibility</p:attrName>
                                        </p:attrNameLst>
                                      </p:cBhvr>
                                      <p:to>
                                        <p:strVal val="visible"/>
                                      </p:to>
                                    </p:set>
                                    <p:anim calcmode="discrete" valueType="clr">
                                      <p:cBhvr override="childStyle">
                                        <p:cTn id="62" dur="80"/>
                                        <p:tgtEl>
                                          <p:spTgt spid="42013"/>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42013"/>
                                        </p:tgtEl>
                                        <p:attrNameLst>
                                          <p:attrName>fillcolor</p:attrName>
                                        </p:attrNameLst>
                                      </p:cBhvr>
                                      <p:tavLst>
                                        <p:tav tm="0">
                                          <p:val>
                                            <p:clrVal>
                                              <a:schemeClr val="accent2"/>
                                            </p:clrVal>
                                          </p:val>
                                        </p:tav>
                                        <p:tav tm="50000">
                                          <p:val>
                                            <p:clrVal>
                                              <a:schemeClr val="hlink"/>
                                            </p:clrVal>
                                          </p:val>
                                        </p:tav>
                                      </p:tavLst>
                                    </p:anim>
                                    <p:set>
                                      <p:cBhvr>
                                        <p:cTn id="64" dur="80"/>
                                        <p:tgtEl>
                                          <p:spTgt spid="42013"/>
                                        </p:tgtEl>
                                        <p:attrNameLst>
                                          <p:attrName>fill.type</p:attrName>
                                        </p:attrNameLst>
                                      </p:cBhvr>
                                      <p:to>
                                        <p:strVal val="solid"/>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8" presetClass="entr" presetSubtype="32" fill="hold" nodeType="clickEffect">
                                  <p:stCondLst>
                                    <p:cond delay="0"/>
                                  </p:stCondLst>
                                  <p:childTnLst>
                                    <p:set>
                                      <p:cBhvr>
                                        <p:cTn id="68" dur="1" fill="hold">
                                          <p:stCondLst>
                                            <p:cond delay="0"/>
                                          </p:stCondLst>
                                        </p:cTn>
                                        <p:tgtEl>
                                          <p:spTgt spid="4121"/>
                                        </p:tgtEl>
                                        <p:attrNameLst>
                                          <p:attrName>style.visibility</p:attrName>
                                        </p:attrNameLst>
                                      </p:cBhvr>
                                      <p:to>
                                        <p:strVal val="visible"/>
                                      </p:to>
                                    </p:set>
                                    <p:animEffect transition="in" filter="diamond(out)">
                                      <p:cBhvr>
                                        <p:cTn id="69" dur="500"/>
                                        <p:tgtEl>
                                          <p:spTgt spid="4121"/>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7" presetClass="entr" presetSubtype="0" fill="hold" grpId="0" nodeType="clickEffect">
                                  <p:stCondLst>
                                    <p:cond delay="0"/>
                                  </p:stCondLst>
                                  <p:iterate type="lt">
                                    <p:tmPct val="50000"/>
                                  </p:iterate>
                                  <p:childTnLst>
                                    <p:set>
                                      <p:cBhvr>
                                        <p:cTn id="73" dur="1" fill="hold">
                                          <p:stCondLst>
                                            <p:cond delay="0"/>
                                          </p:stCondLst>
                                        </p:cTn>
                                        <p:tgtEl>
                                          <p:spTgt spid="42000"/>
                                        </p:tgtEl>
                                        <p:attrNameLst>
                                          <p:attrName>style.visibility</p:attrName>
                                        </p:attrNameLst>
                                      </p:cBhvr>
                                      <p:to>
                                        <p:strVal val="visible"/>
                                      </p:to>
                                    </p:set>
                                    <p:anim calcmode="discrete" valueType="clr">
                                      <p:cBhvr override="childStyle">
                                        <p:cTn id="74" dur="80"/>
                                        <p:tgtEl>
                                          <p:spTgt spid="42000"/>
                                        </p:tgtEl>
                                        <p:attrNameLst>
                                          <p:attrName>style.color</p:attrName>
                                        </p:attrNameLst>
                                      </p:cBhvr>
                                      <p:tavLst>
                                        <p:tav tm="0">
                                          <p:val>
                                            <p:clrVal>
                                              <a:schemeClr val="accent2"/>
                                            </p:clrVal>
                                          </p:val>
                                        </p:tav>
                                        <p:tav tm="50000">
                                          <p:val>
                                            <p:clrVal>
                                              <a:schemeClr val="hlink"/>
                                            </p:clrVal>
                                          </p:val>
                                        </p:tav>
                                      </p:tavLst>
                                    </p:anim>
                                    <p:anim calcmode="discrete" valueType="clr">
                                      <p:cBhvr>
                                        <p:cTn id="75" dur="80"/>
                                        <p:tgtEl>
                                          <p:spTgt spid="42000"/>
                                        </p:tgtEl>
                                        <p:attrNameLst>
                                          <p:attrName>fillcolor</p:attrName>
                                        </p:attrNameLst>
                                      </p:cBhvr>
                                      <p:tavLst>
                                        <p:tav tm="0">
                                          <p:val>
                                            <p:clrVal>
                                              <a:schemeClr val="accent2"/>
                                            </p:clrVal>
                                          </p:val>
                                        </p:tav>
                                        <p:tav tm="50000">
                                          <p:val>
                                            <p:clrVal>
                                              <a:schemeClr val="hlink"/>
                                            </p:clrVal>
                                          </p:val>
                                        </p:tav>
                                      </p:tavLst>
                                    </p:anim>
                                    <p:set>
                                      <p:cBhvr>
                                        <p:cTn id="76" dur="80"/>
                                        <p:tgtEl>
                                          <p:spTgt spid="42000"/>
                                        </p:tgtEl>
                                        <p:attrNameLst>
                                          <p:attrName>fill.type</p:attrName>
                                        </p:attrNameLst>
                                      </p:cBhvr>
                                      <p:to>
                                        <p:strVal val="solid"/>
                                      </p:to>
                                    </p:set>
                                  </p:childTnLst>
                                </p:cTn>
                              </p:par>
                              <p:par>
                                <p:cTn id="77" presetID="8" presetClass="exit" presetSubtype="16" fill="hold" nodeType="withEffect">
                                  <p:stCondLst>
                                    <p:cond delay="0"/>
                                  </p:stCondLst>
                                  <p:childTnLst>
                                    <p:animEffect transition="out" filter="diamond(in)">
                                      <p:cBhvr>
                                        <p:cTn id="78" dur="500"/>
                                        <p:tgtEl>
                                          <p:spTgt spid="4121"/>
                                        </p:tgtEl>
                                      </p:cBhvr>
                                    </p:animEffect>
                                    <p:set>
                                      <p:cBhvr>
                                        <p:cTn id="79" dur="1" fill="hold">
                                          <p:stCondLst>
                                            <p:cond delay="499"/>
                                          </p:stCondLst>
                                        </p:cTn>
                                        <p:tgtEl>
                                          <p:spTgt spid="4121"/>
                                        </p:tgtEl>
                                        <p:attrNameLst>
                                          <p:attrName>style.visibility</p:attrName>
                                        </p:attrNameLst>
                                      </p:cBhvr>
                                      <p:to>
                                        <p:strVal val="hidden"/>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8" presetClass="entr" presetSubtype="16" fill="hold" nodeType="clickEffect">
                                  <p:stCondLst>
                                    <p:cond delay="0"/>
                                  </p:stCondLst>
                                  <p:childTnLst>
                                    <p:set>
                                      <p:cBhvr>
                                        <p:cTn id="83" dur="1" fill="hold">
                                          <p:stCondLst>
                                            <p:cond delay="0"/>
                                          </p:stCondLst>
                                        </p:cTn>
                                        <p:tgtEl>
                                          <p:spTgt spid="4122"/>
                                        </p:tgtEl>
                                        <p:attrNameLst>
                                          <p:attrName>style.visibility</p:attrName>
                                        </p:attrNameLst>
                                      </p:cBhvr>
                                      <p:to>
                                        <p:strVal val="visible"/>
                                      </p:to>
                                    </p:set>
                                    <p:animEffect transition="in" filter="diamond(in)">
                                      <p:cBhvr>
                                        <p:cTn id="84" dur="500"/>
                                        <p:tgtEl>
                                          <p:spTgt spid="4122"/>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7" presetClass="entr" presetSubtype="0" fill="hold" grpId="0" nodeType="clickEffect">
                                  <p:stCondLst>
                                    <p:cond delay="0"/>
                                  </p:stCondLst>
                                  <p:iterate type="lt">
                                    <p:tmPct val="50000"/>
                                  </p:iterate>
                                  <p:childTnLst>
                                    <p:set>
                                      <p:cBhvr>
                                        <p:cTn id="88" dur="1" fill="hold">
                                          <p:stCondLst>
                                            <p:cond delay="0"/>
                                          </p:stCondLst>
                                        </p:cTn>
                                        <p:tgtEl>
                                          <p:spTgt spid="42001"/>
                                        </p:tgtEl>
                                        <p:attrNameLst>
                                          <p:attrName>style.visibility</p:attrName>
                                        </p:attrNameLst>
                                      </p:cBhvr>
                                      <p:to>
                                        <p:strVal val="visible"/>
                                      </p:to>
                                    </p:set>
                                    <p:anim calcmode="discrete" valueType="clr">
                                      <p:cBhvr override="childStyle">
                                        <p:cTn id="89" dur="80"/>
                                        <p:tgtEl>
                                          <p:spTgt spid="42001"/>
                                        </p:tgtEl>
                                        <p:attrNameLst>
                                          <p:attrName>style.color</p:attrName>
                                        </p:attrNameLst>
                                      </p:cBhvr>
                                      <p:tavLst>
                                        <p:tav tm="0">
                                          <p:val>
                                            <p:clrVal>
                                              <a:schemeClr val="accent2"/>
                                            </p:clrVal>
                                          </p:val>
                                        </p:tav>
                                        <p:tav tm="50000">
                                          <p:val>
                                            <p:clrVal>
                                              <a:schemeClr val="hlink"/>
                                            </p:clrVal>
                                          </p:val>
                                        </p:tav>
                                      </p:tavLst>
                                    </p:anim>
                                    <p:anim calcmode="discrete" valueType="clr">
                                      <p:cBhvr>
                                        <p:cTn id="90" dur="80"/>
                                        <p:tgtEl>
                                          <p:spTgt spid="42001"/>
                                        </p:tgtEl>
                                        <p:attrNameLst>
                                          <p:attrName>fillcolor</p:attrName>
                                        </p:attrNameLst>
                                      </p:cBhvr>
                                      <p:tavLst>
                                        <p:tav tm="0">
                                          <p:val>
                                            <p:clrVal>
                                              <a:schemeClr val="accent2"/>
                                            </p:clrVal>
                                          </p:val>
                                        </p:tav>
                                        <p:tav tm="50000">
                                          <p:val>
                                            <p:clrVal>
                                              <a:schemeClr val="hlink"/>
                                            </p:clrVal>
                                          </p:val>
                                        </p:tav>
                                      </p:tavLst>
                                    </p:anim>
                                    <p:set>
                                      <p:cBhvr>
                                        <p:cTn id="91" dur="80"/>
                                        <p:tgtEl>
                                          <p:spTgt spid="42001"/>
                                        </p:tgtEl>
                                        <p:attrNameLst>
                                          <p:attrName>fill.type</p:attrName>
                                        </p:attrNameLst>
                                      </p:cBhvr>
                                      <p:to>
                                        <p:strVal val="solid"/>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2" presetClass="entr" presetSubtype="1" fill="hold" grpId="0" nodeType="click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additive="base">
                                        <p:cTn id="96" dur="500" fill="hold"/>
                                        <p:tgtEl>
                                          <p:spTgt spid="24"/>
                                        </p:tgtEl>
                                        <p:attrNameLst>
                                          <p:attrName>ppt_x</p:attrName>
                                        </p:attrNameLst>
                                      </p:cBhvr>
                                      <p:tavLst>
                                        <p:tav tm="0">
                                          <p:val>
                                            <p:strVal val="#ppt_x"/>
                                          </p:val>
                                        </p:tav>
                                        <p:tav tm="100000">
                                          <p:val>
                                            <p:strVal val="#ppt_x"/>
                                          </p:val>
                                        </p:tav>
                                      </p:tavLst>
                                    </p:anim>
                                    <p:anim calcmode="lin" valueType="num">
                                      <p:cBhvr additive="base">
                                        <p:cTn id="97" dur="500" fill="hold"/>
                                        <p:tgtEl>
                                          <p:spTgt spid="24"/>
                                        </p:tgtEl>
                                        <p:attrNameLst>
                                          <p:attrName>ppt_y</p:attrName>
                                        </p:attrNameLst>
                                      </p:cBhvr>
                                      <p:tavLst>
                                        <p:tav tm="0">
                                          <p:val>
                                            <p:strVal val="0-#ppt_h/2"/>
                                          </p:val>
                                        </p:tav>
                                        <p:tav tm="100000">
                                          <p:val>
                                            <p:strVal val="#ppt_y"/>
                                          </p:val>
                                        </p:tav>
                                      </p:tavLst>
                                    </p:anim>
                                  </p:childTnLst>
                                </p:cTn>
                              </p:par>
                              <p:par>
                                <p:cTn id="98" presetID="8" presetClass="exit" presetSubtype="16" fill="hold" nodeType="withEffect">
                                  <p:stCondLst>
                                    <p:cond delay="0"/>
                                  </p:stCondLst>
                                  <p:childTnLst>
                                    <p:animEffect transition="out" filter="diamond(in)">
                                      <p:cBhvr>
                                        <p:cTn id="99" dur="500"/>
                                        <p:tgtEl>
                                          <p:spTgt spid="4122"/>
                                        </p:tgtEl>
                                      </p:cBhvr>
                                    </p:animEffect>
                                    <p:set>
                                      <p:cBhvr>
                                        <p:cTn id="100" dur="1" fill="hold">
                                          <p:stCondLst>
                                            <p:cond delay="499"/>
                                          </p:stCondLst>
                                        </p:cTn>
                                        <p:tgtEl>
                                          <p:spTgt spid="4122"/>
                                        </p:tgtEl>
                                        <p:attrNameLst>
                                          <p:attrName>style.visibility</p:attrName>
                                        </p:attrNameLst>
                                      </p:cBhvr>
                                      <p:to>
                                        <p:strVal val="hidden"/>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7" presetClass="entr" presetSubtype="0" fill="hold" grpId="0" nodeType="clickEffect">
                                  <p:stCondLst>
                                    <p:cond delay="0"/>
                                  </p:stCondLst>
                                  <p:iterate type="lt">
                                    <p:tmPct val="50000"/>
                                  </p:iterate>
                                  <p:childTnLst>
                                    <p:set>
                                      <p:cBhvr>
                                        <p:cTn id="104" dur="1" fill="hold">
                                          <p:stCondLst>
                                            <p:cond delay="0"/>
                                          </p:stCondLst>
                                        </p:cTn>
                                        <p:tgtEl>
                                          <p:spTgt spid="42010"/>
                                        </p:tgtEl>
                                        <p:attrNameLst>
                                          <p:attrName>style.visibility</p:attrName>
                                        </p:attrNameLst>
                                      </p:cBhvr>
                                      <p:to>
                                        <p:strVal val="visible"/>
                                      </p:to>
                                    </p:set>
                                    <p:anim calcmode="discrete" valueType="clr">
                                      <p:cBhvr override="childStyle">
                                        <p:cTn id="105" dur="80"/>
                                        <p:tgtEl>
                                          <p:spTgt spid="42010"/>
                                        </p:tgtEl>
                                        <p:attrNameLst>
                                          <p:attrName>style.color</p:attrName>
                                        </p:attrNameLst>
                                      </p:cBhvr>
                                      <p:tavLst>
                                        <p:tav tm="0">
                                          <p:val>
                                            <p:clrVal>
                                              <a:schemeClr val="accent2"/>
                                            </p:clrVal>
                                          </p:val>
                                        </p:tav>
                                        <p:tav tm="50000">
                                          <p:val>
                                            <p:clrVal>
                                              <a:schemeClr val="hlink"/>
                                            </p:clrVal>
                                          </p:val>
                                        </p:tav>
                                      </p:tavLst>
                                    </p:anim>
                                    <p:anim calcmode="discrete" valueType="clr">
                                      <p:cBhvr>
                                        <p:cTn id="106" dur="80"/>
                                        <p:tgtEl>
                                          <p:spTgt spid="42010"/>
                                        </p:tgtEl>
                                        <p:attrNameLst>
                                          <p:attrName>fillcolor</p:attrName>
                                        </p:attrNameLst>
                                      </p:cBhvr>
                                      <p:tavLst>
                                        <p:tav tm="0">
                                          <p:val>
                                            <p:clrVal>
                                              <a:schemeClr val="accent2"/>
                                            </p:clrVal>
                                          </p:val>
                                        </p:tav>
                                        <p:tav tm="50000">
                                          <p:val>
                                            <p:clrVal>
                                              <a:schemeClr val="hlink"/>
                                            </p:clrVal>
                                          </p:val>
                                        </p:tav>
                                      </p:tavLst>
                                    </p:anim>
                                    <p:set>
                                      <p:cBhvr>
                                        <p:cTn id="107" dur="80"/>
                                        <p:tgtEl>
                                          <p:spTgt spid="42010"/>
                                        </p:tgtEl>
                                        <p:attrNameLst>
                                          <p:attrName>fill.type</p:attrName>
                                        </p:attrNameLst>
                                      </p:cBhvr>
                                      <p:to>
                                        <p:strVal val="solid"/>
                                      </p:to>
                                    </p:se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7" presetClass="entr" presetSubtype="0" fill="hold" grpId="0" nodeType="clickEffect">
                                  <p:stCondLst>
                                    <p:cond delay="0"/>
                                  </p:stCondLst>
                                  <p:iterate type="lt">
                                    <p:tmPct val="50000"/>
                                  </p:iterate>
                                  <p:childTnLst>
                                    <p:set>
                                      <p:cBhvr>
                                        <p:cTn id="111" dur="1" fill="hold">
                                          <p:stCondLst>
                                            <p:cond delay="0"/>
                                          </p:stCondLst>
                                        </p:cTn>
                                        <p:tgtEl>
                                          <p:spTgt spid="42002"/>
                                        </p:tgtEl>
                                        <p:attrNameLst>
                                          <p:attrName>style.visibility</p:attrName>
                                        </p:attrNameLst>
                                      </p:cBhvr>
                                      <p:to>
                                        <p:strVal val="visible"/>
                                      </p:to>
                                    </p:set>
                                    <p:anim calcmode="discrete" valueType="clr">
                                      <p:cBhvr override="childStyle">
                                        <p:cTn id="112" dur="80"/>
                                        <p:tgtEl>
                                          <p:spTgt spid="42002"/>
                                        </p:tgtEl>
                                        <p:attrNameLst>
                                          <p:attrName>style.color</p:attrName>
                                        </p:attrNameLst>
                                      </p:cBhvr>
                                      <p:tavLst>
                                        <p:tav tm="0">
                                          <p:val>
                                            <p:clrVal>
                                              <a:schemeClr val="accent2"/>
                                            </p:clrVal>
                                          </p:val>
                                        </p:tav>
                                        <p:tav tm="50000">
                                          <p:val>
                                            <p:clrVal>
                                              <a:schemeClr val="hlink"/>
                                            </p:clrVal>
                                          </p:val>
                                        </p:tav>
                                      </p:tavLst>
                                    </p:anim>
                                    <p:anim calcmode="discrete" valueType="clr">
                                      <p:cBhvr>
                                        <p:cTn id="113" dur="80"/>
                                        <p:tgtEl>
                                          <p:spTgt spid="42002"/>
                                        </p:tgtEl>
                                        <p:attrNameLst>
                                          <p:attrName>fillcolor</p:attrName>
                                        </p:attrNameLst>
                                      </p:cBhvr>
                                      <p:tavLst>
                                        <p:tav tm="0">
                                          <p:val>
                                            <p:clrVal>
                                              <a:schemeClr val="accent2"/>
                                            </p:clrVal>
                                          </p:val>
                                        </p:tav>
                                        <p:tav tm="50000">
                                          <p:val>
                                            <p:clrVal>
                                              <a:schemeClr val="hlink"/>
                                            </p:clrVal>
                                          </p:val>
                                        </p:tav>
                                      </p:tavLst>
                                    </p:anim>
                                    <p:set>
                                      <p:cBhvr>
                                        <p:cTn id="114" dur="80"/>
                                        <p:tgtEl>
                                          <p:spTgt spid="42002"/>
                                        </p:tgtEl>
                                        <p:attrNameLst>
                                          <p:attrName>fill.type</p:attrName>
                                        </p:attrNameLst>
                                      </p:cBhvr>
                                      <p:to>
                                        <p:strVal val="solid"/>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 presetClass="entr" presetSubtype="1" fill="hold" grpId="0" nodeType="clickEffect">
                                  <p:stCondLst>
                                    <p:cond delay="0"/>
                                  </p:stCondLst>
                                  <p:childTnLst>
                                    <p:set>
                                      <p:cBhvr>
                                        <p:cTn id="118" dur="1" fill="hold">
                                          <p:stCondLst>
                                            <p:cond delay="0"/>
                                          </p:stCondLst>
                                        </p:cTn>
                                        <p:tgtEl>
                                          <p:spTgt spid="25"/>
                                        </p:tgtEl>
                                        <p:attrNameLst>
                                          <p:attrName>style.visibility</p:attrName>
                                        </p:attrNameLst>
                                      </p:cBhvr>
                                      <p:to>
                                        <p:strVal val="visible"/>
                                      </p:to>
                                    </p:set>
                                    <p:anim calcmode="lin" valueType="num">
                                      <p:cBhvr additive="base">
                                        <p:cTn id="119" dur="500" fill="hold"/>
                                        <p:tgtEl>
                                          <p:spTgt spid="25"/>
                                        </p:tgtEl>
                                        <p:attrNameLst>
                                          <p:attrName>ppt_x</p:attrName>
                                        </p:attrNameLst>
                                      </p:cBhvr>
                                      <p:tavLst>
                                        <p:tav tm="0">
                                          <p:val>
                                            <p:strVal val="#ppt_x"/>
                                          </p:val>
                                        </p:tav>
                                        <p:tav tm="100000">
                                          <p:val>
                                            <p:strVal val="#ppt_x"/>
                                          </p:val>
                                        </p:tav>
                                      </p:tavLst>
                                    </p:anim>
                                    <p:anim calcmode="lin" valueType="num">
                                      <p:cBhvr additive="base">
                                        <p:cTn id="120"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7" presetClass="entr" presetSubtype="0" fill="hold" grpId="0" nodeType="clickEffect">
                                  <p:stCondLst>
                                    <p:cond delay="0"/>
                                  </p:stCondLst>
                                  <p:iterate type="lt">
                                    <p:tmPct val="50000"/>
                                  </p:iterate>
                                  <p:childTnLst>
                                    <p:set>
                                      <p:cBhvr>
                                        <p:cTn id="124" dur="1" fill="hold">
                                          <p:stCondLst>
                                            <p:cond delay="0"/>
                                          </p:stCondLst>
                                        </p:cTn>
                                        <p:tgtEl>
                                          <p:spTgt spid="42011"/>
                                        </p:tgtEl>
                                        <p:attrNameLst>
                                          <p:attrName>style.visibility</p:attrName>
                                        </p:attrNameLst>
                                      </p:cBhvr>
                                      <p:to>
                                        <p:strVal val="visible"/>
                                      </p:to>
                                    </p:set>
                                    <p:anim calcmode="discrete" valueType="clr">
                                      <p:cBhvr override="childStyle">
                                        <p:cTn id="125" dur="80"/>
                                        <p:tgtEl>
                                          <p:spTgt spid="42011"/>
                                        </p:tgtEl>
                                        <p:attrNameLst>
                                          <p:attrName>style.color</p:attrName>
                                        </p:attrNameLst>
                                      </p:cBhvr>
                                      <p:tavLst>
                                        <p:tav tm="0">
                                          <p:val>
                                            <p:clrVal>
                                              <a:schemeClr val="accent2"/>
                                            </p:clrVal>
                                          </p:val>
                                        </p:tav>
                                        <p:tav tm="50000">
                                          <p:val>
                                            <p:clrVal>
                                              <a:schemeClr val="hlink"/>
                                            </p:clrVal>
                                          </p:val>
                                        </p:tav>
                                      </p:tavLst>
                                    </p:anim>
                                    <p:anim calcmode="discrete" valueType="clr">
                                      <p:cBhvr>
                                        <p:cTn id="126" dur="80"/>
                                        <p:tgtEl>
                                          <p:spTgt spid="42011"/>
                                        </p:tgtEl>
                                        <p:attrNameLst>
                                          <p:attrName>fillcolor</p:attrName>
                                        </p:attrNameLst>
                                      </p:cBhvr>
                                      <p:tavLst>
                                        <p:tav tm="0">
                                          <p:val>
                                            <p:clrVal>
                                              <a:schemeClr val="accent2"/>
                                            </p:clrVal>
                                          </p:val>
                                        </p:tav>
                                        <p:tav tm="50000">
                                          <p:val>
                                            <p:clrVal>
                                              <a:schemeClr val="hlink"/>
                                            </p:clrVal>
                                          </p:val>
                                        </p:tav>
                                      </p:tavLst>
                                    </p:anim>
                                    <p:set>
                                      <p:cBhvr>
                                        <p:cTn id="127" dur="80"/>
                                        <p:tgtEl>
                                          <p:spTgt spid="420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8" grpId="0"/>
      <p:bldP spid="41999" grpId="0"/>
      <p:bldP spid="42000" grpId="0"/>
      <p:bldP spid="42001" grpId="0"/>
      <p:bldP spid="42002" grpId="0"/>
      <p:bldP spid="42006" grpId="0"/>
      <p:bldP spid="42007" grpId="0"/>
      <p:bldP spid="42008" grpId="0"/>
      <p:bldP spid="42010" grpId="0"/>
      <p:bldP spid="42011" grpId="0"/>
      <p:bldP spid="42013" grpId="0"/>
      <p:bldP spid="42014" grpId="0" animBg="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0404240_168609866806719_4602430501635998837_n"/>
          <p:cNvPicPr>
            <a:picLocks noChangeAspect="1" noChangeArrowheads="1"/>
          </p:cNvPicPr>
          <p:nvPr/>
        </p:nvPicPr>
        <p:blipFill>
          <a:blip r:embed="rId2"/>
          <a:srcRect/>
          <a:stretch>
            <a:fillRect/>
          </a:stretch>
        </p:blipFill>
        <p:spPr bwMode="auto">
          <a:xfrm>
            <a:off x="304800" y="838200"/>
            <a:ext cx="8610599" cy="6019800"/>
          </a:xfrm>
          <a:prstGeom prst="rect">
            <a:avLst/>
          </a:prstGeom>
          <a:noFill/>
          <a:ln w="9525">
            <a:noFill/>
            <a:miter lim="800000"/>
            <a:headEnd/>
            <a:tailEnd/>
          </a:ln>
        </p:spPr>
      </p:pic>
      <p:sp>
        <p:nvSpPr>
          <p:cNvPr id="7" name="TextBox 6"/>
          <p:cNvSpPr txBox="1"/>
          <p:nvPr/>
        </p:nvSpPr>
        <p:spPr>
          <a:xfrm>
            <a:off x="457200" y="228600"/>
            <a:ext cx="5638800" cy="523220"/>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II.READING</a:t>
            </a:r>
            <a:endParaRPr lang="en-US"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blinds(horizontal)">
                                      <p:cBhvr>
                                        <p:cTn id="12"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Text Box 4"/>
          <p:cNvSpPr>
            <a:spLocks noGrp="1" noChangeArrowheads="1"/>
          </p:cNvSpPr>
          <p:nvPr>
            <p:ph type="body" idx="1"/>
          </p:nvPr>
        </p:nvSpPr>
        <p:spPr>
          <a:xfrm>
            <a:off x="179388" y="333375"/>
            <a:ext cx="8785225" cy="6524625"/>
          </a:xfrm>
          <a:noFill/>
        </p:spPr>
        <p:txBody>
          <a:bodyPr>
            <a:normAutofit/>
          </a:bodyPr>
          <a:lstStyle/>
          <a:p>
            <a:pPr>
              <a:spcBef>
                <a:spcPct val="0"/>
              </a:spcBef>
              <a:buFontTx/>
              <a:buNone/>
            </a:pPr>
            <a:r>
              <a:rPr lang="en-US" sz="2800" b="1" dirty="0" smtClean="0">
                <a:solidFill>
                  <a:srgbClr val="FF0000"/>
                </a:solidFill>
                <a:latin typeface="Times New Roman" pitchFamily="18" charset="0"/>
                <a:cs typeface="Times New Roman" pitchFamily="18" charset="0"/>
              </a:rPr>
              <a:t>1.Work in </a:t>
            </a:r>
            <a:r>
              <a:rPr lang="en-US" sz="2800" b="1" dirty="0" err="1" smtClean="0">
                <a:solidFill>
                  <a:srgbClr val="FF0000"/>
                </a:solidFill>
                <a:latin typeface="Times New Roman" pitchFamily="18" charset="0"/>
                <a:cs typeface="Times New Roman" pitchFamily="18" charset="0"/>
              </a:rPr>
              <a:t>pairs.Ask</a:t>
            </a:r>
            <a:r>
              <a:rPr lang="en-US" sz="2800" b="1" dirty="0" smtClean="0">
                <a:solidFill>
                  <a:srgbClr val="FF0000"/>
                </a:solidFill>
                <a:latin typeface="Times New Roman" pitchFamily="18" charset="0"/>
                <a:cs typeface="Times New Roman" pitchFamily="18" charset="0"/>
              </a:rPr>
              <a:t> and answer (Exercise 1 / P12)</a:t>
            </a:r>
          </a:p>
        </p:txBody>
      </p:sp>
      <p:sp>
        <p:nvSpPr>
          <p:cNvPr id="5128" name="Text Box 8"/>
          <p:cNvSpPr txBox="1">
            <a:spLocks noChangeArrowheads="1"/>
          </p:cNvSpPr>
          <p:nvPr/>
        </p:nvSpPr>
        <p:spPr bwMode="auto">
          <a:xfrm>
            <a:off x="609600" y="981075"/>
            <a:ext cx="5861050" cy="519113"/>
          </a:xfrm>
          <a:prstGeom prst="rect">
            <a:avLst/>
          </a:prstGeom>
          <a:noFill/>
          <a:ln w="9525">
            <a:noFill/>
            <a:miter lim="800000"/>
            <a:headEnd/>
            <a:tailEnd/>
          </a:ln>
        </p:spPr>
        <p:txBody>
          <a:bodyPr wrap="square">
            <a:spAutoFit/>
          </a:bodyPr>
          <a:lstStyle/>
          <a:p>
            <a:r>
              <a:rPr lang="en-US" sz="2800" b="1" dirty="0" smtClean="0">
                <a:latin typeface="Times New Roman" pitchFamily="18" charset="0"/>
              </a:rPr>
              <a:t>1.What </a:t>
            </a:r>
            <a:r>
              <a:rPr lang="en-US" sz="2800" b="1" dirty="0">
                <a:latin typeface="Times New Roman" pitchFamily="18" charset="0"/>
              </a:rPr>
              <a:t>can you see in the picture ?</a:t>
            </a:r>
          </a:p>
        </p:txBody>
      </p:sp>
      <p:sp>
        <p:nvSpPr>
          <p:cNvPr id="5129" name="Text Box 9"/>
          <p:cNvSpPr txBox="1">
            <a:spLocks noChangeArrowheads="1"/>
          </p:cNvSpPr>
          <p:nvPr/>
        </p:nvSpPr>
        <p:spPr bwMode="auto">
          <a:xfrm>
            <a:off x="762000" y="2514600"/>
            <a:ext cx="7305675" cy="519112"/>
          </a:xfrm>
          <a:prstGeom prst="rect">
            <a:avLst/>
          </a:prstGeom>
          <a:noFill/>
          <a:ln w="9525">
            <a:noFill/>
            <a:miter lim="800000"/>
            <a:headEnd/>
            <a:tailEnd/>
          </a:ln>
        </p:spPr>
        <p:txBody>
          <a:bodyPr wrap="square">
            <a:spAutoFit/>
          </a:bodyPr>
          <a:lstStyle/>
          <a:p>
            <a:r>
              <a:rPr lang="en-US" sz="2800" b="1" dirty="0" smtClean="0">
                <a:latin typeface="Times New Roman" pitchFamily="18" charset="0"/>
              </a:rPr>
              <a:t>2.What </a:t>
            </a:r>
            <a:r>
              <a:rPr lang="en-US" sz="2800" b="1" dirty="0">
                <a:latin typeface="Times New Roman" pitchFamily="18" charset="0"/>
              </a:rPr>
              <a:t>do you think the objects are made of ?</a:t>
            </a:r>
          </a:p>
        </p:txBody>
      </p:sp>
      <p:sp>
        <p:nvSpPr>
          <p:cNvPr id="5130" name="Text Box 10"/>
          <p:cNvSpPr txBox="1">
            <a:spLocks noChangeArrowheads="1"/>
          </p:cNvSpPr>
          <p:nvPr/>
        </p:nvSpPr>
        <p:spPr bwMode="auto">
          <a:xfrm>
            <a:off x="762000" y="4114800"/>
            <a:ext cx="5451475" cy="519113"/>
          </a:xfrm>
          <a:prstGeom prst="rect">
            <a:avLst/>
          </a:prstGeom>
          <a:noFill/>
          <a:ln w="9525">
            <a:noFill/>
            <a:miter lim="800000"/>
            <a:headEnd/>
            <a:tailEnd/>
          </a:ln>
        </p:spPr>
        <p:txBody>
          <a:bodyPr wrap="square">
            <a:spAutoFit/>
          </a:bodyPr>
          <a:lstStyle/>
          <a:p>
            <a:r>
              <a:rPr lang="en-US" sz="2800" b="1" dirty="0" smtClean="0">
                <a:latin typeface="Times New Roman" pitchFamily="18" charset="0"/>
              </a:rPr>
              <a:t>3.Can </a:t>
            </a:r>
            <a:r>
              <a:rPr lang="en-US" sz="2800" b="1" dirty="0">
                <a:latin typeface="Times New Roman" pitchFamily="18" charset="0"/>
              </a:rPr>
              <a:t>you guess what hobby it is ?</a:t>
            </a:r>
          </a:p>
        </p:txBody>
      </p:sp>
      <p:sp>
        <p:nvSpPr>
          <p:cNvPr id="5132" name="Text Box 12"/>
          <p:cNvSpPr txBox="1">
            <a:spLocks noChangeArrowheads="1"/>
          </p:cNvSpPr>
          <p:nvPr/>
        </p:nvSpPr>
        <p:spPr bwMode="auto">
          <a:xfrm>
            <a:off x="684213" y="1700213"/>
            <a:ext cx="8393112" cy="519112"/>
          </a:xfrm>
          <a:prstGeom prst="rect">
            <a:avLst/>
          </a:prstGeom>
          <a:noFill/>
          <a:ln w="9525">
            <a:noFill/>
            <a:miter lim="800000"/>
            <a:headEnd/>
            <a:tailEnd/>
          </a:ln>
        </p:spPr>
        <p:txBody>
          <a:bodyPr>
            <a:spAutoFit/>
          </a:bodyPr>
          <a:lstStyle/>
          <a:p>
            <a:r>
              <a:rPr lang="en-US" sz="2800" b="1" dirty="0" smtClean="0">
                <a:solidFill>
                  <a:schemeClr val="accent2"/>
                </a:solidFill>
                <a:latin typeface="Times New Roman" pitchFamily="18" charset="0"/>
              </a:rPr>
              <a:t>&gt; I </a:t>
            </a:r>
            <a:r>
              <a:rPr lang="en-US" sz="2800" b="1" dirty="0">
                <a:solidFill>
                  <a:schemeClr val="accent2"/>
                </a:solidFill>
                <a:latin typeface="Times New Roman" pitchFamily="18" charset="0"/>
              </a:rPr>
              <a:t>can see a teddy bear, a flower, a bird and flowers</a:t>
            </a:r>
          </a:p>
        </p:txBody>
      </p:sp>
      <p:sp>
        <p:nvSpPr>
          <p:cNvPr id="5133" name="Text Box 13"/>
          <p:cNvSpPr txBox="1">
            <a:spLocks noChangeArrowheads="1"/>
          </p:cNvSpPr>
          <p:nvPr/>
        </p:nvSpPr>
        <p:spPr bwMode="auto">
          <a:xfrm>
            <a:off x="838200" y="3276600"/>
            <a:ext cx="4682564" cy="523220"/>
          </a:xfrm>
          <a:prstGeom prst="rect">
            <a:avLst/>
          </a:prstGeom>
          <a:noFill/>
          <a:ln w="9525">
            <a:noFill/>
            <a:miter lim="800000"/>
            <a:headEnd/>
            <a:tailEnd/>
          </a:ln>
        </p:spPr>
        <p:txBody>
          <a:bodyPr wrap="none">
            <a:spAutoFit/>
          </a:bodyPr>
          <a:lstStyle/>
          <a:p>
            <a:r>
              <a:rPr lang="en-US" sz="2800" b="1" dirty="0" smtClean="0">
                <a:solidFill>
                  <a:schemeClr val="accent2"/>
                </a:solidFill>
                <a:latin typeface="Times New Roman" pitchFamily="18" charset="0"/>
              </a:rPr>
              <a:t>&gt; They </a:t>
            </a:r>
            <a:r>
              <a:rPr lang="en-US" sz="2800" b="1" dirty="0">
                <a:solidFill>
                  <a:schemeClr val="accent2"/>
                </a:solidFill>
                <a:latin typeface="Times New Roman" pitchFamily="18" charset="0"/>
              </a:rPr>
              <a:t>are made of eggshells </a:t>
            </a:r>
          </a:p>
        </p:txBody>
      </p:sp>
      <p:sp>
        <p:nvSpPr>
          <p:cNvPr id="5134" name="Text Box 14"/>
          <p:cNvSpPr txBox="1">
            <a:spLocks noChangeArrowheads="1"/>
          </p:cNvSpPr>
          <p:nvPr/>
        </p:nvSpPr>
        <p:spPr bwMode="auto">
          <a:xfrm>
            <a:off x="914400" y="4953000"/>
            <a:ext cx="5983287" cy="523220"/>
          </a:xfrm>
          <a:prstGeom prst="rect">
            <a:avLst/>
          </a:prstGeom>
          <a:noFill/>
          <a:ln w="9525">
            <a:noFill/>
            <a:miter lim="800000"/>
            <a:headEnd/>
            <a:tailEnd/>
          </a:ln>
        </p:spPr>
        <p:txBody>
          <a:bodyPr wrap="square">
            <a:spAutoFit/>
          </a:bodyPr>
          <a:lstStyle/>
          <a:p>
            <a:r>
              <a:rPr lang="en-US" sz="2800" b="1" dirty="0" smtClean="0">
                <a:solidFill>
                  <a:schemeClr val="accent2"/>
                </a:solidFill>
                <a:latin typeface="Times New Roman" pitchFamily="18" charset="0"/>
              </a:rPr>
              <a:t>&gt; The </a:t>
            </a:r>
            <a:r>
              <a:rPr lang="en-US" sz="2800" b="1" dirty="0">
                <a:solidFill>
                  <a:schemeClr val="accent2"/>
                </a:solidFill>
                <a:latin typeface="Times New Roman" pitchFamily="18" charset="0"/>
              </a:rPr>
              <a:t>hobby is carving eggshells.</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8"/>
                                        </p:tgtEl>
                                        <p:attrNameLst>
                                          <p:attrName>style.visibility</p:attrName>
                                        </p:attrNameLst>
                                      </p:cBhvr>
                                      <p:to>
                                        <p:strVal val="visible"/>
                                      </p:to>
                                    </p:set>
                                    <p:animEffect transition="in" filter="box(in)">
                                      <p:cBhvr>
                                        <p:cTn id="7" dur="500"/>
                                        <p:tgtEl>
                                          <p:spTgt spid="51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129"/>
                                        </p:tgtEl>
                                        <p:attrNameLst>
                                          <p:attrName>style.visibility</p:attrName>
                                        </p:attrNameLst>
                                      </p:cBhvr>
                                      <p:to>
                                        <p:strVal val="visible"/>
                                      </p:to>
                                    </p:set>
                                    <p:anim calcmode="lin" valueType="num">
                                      <p:cBhvr additive="base">
                                        <p:cTn id="12" dur="500" fill="hold"/>
                                        <p:tgtEl>
                                          <p:spTgt spid="5129"/>
                                        </p:tgtEl>
                                        <p:attrNameLst>
                                          <p:attrName>ppt_x</p:attrName>
                                        </p:attrNameLst>
                                      </p:cBhvr>
                                      <p:tavLst>
                                        <p:tav tm="0">
                                          <p:val>
                                            <p:strVal val="#ppt_x"/>
                                          </p:val>
                                        </p:tav>
                                        <p:tav tm="100000">
                                          <p:val>
                                            <p:strVal val="#ppt_x"/>
                                          </p:val>
                                        </p:tav>
                                      </p:tavLst>
                                    </p:anim>
                                    <p:anim calcmode="lin" valueType="num">
                                      <p:cBhvr additive="base">
                                        <p:cTn id="13" dur="500" fill="hold"/>
                                        <p:tgtEl>
                                          <p:spTgt spid="512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130"/>
                                        </p:tgtEl>
                                        <p:attrNameLst>
                                          <p:attrName>style.visibility</p:attrName>
                                        </p:attrNameLst>
                                      </p:cBhvr>
                                      <p:to>
                                        <p:strVal val="visible"/>
                                      </p:to>
                                    </p:set>
                                    <p:anim calcmode="lin" valueType="num">
                                      <p:cBhvr additive="base">
                                        <p:cTn id="18" dur="500" fill="hold"/>
                                        <p:tgtEl>
                                          <p:spTgt spid="5130"/>
                                        </p:tgtEl>
                                        <p:attrNameLst>
                                          <p:attrName>ppt_x</p:attrName>
                                        </p:attrNameLst>
                                      </p:cBhvr>
                                      <p:tavLst>
                                        <p:tav tm="0">
                                          <p:val>
                                            <p:strVal val="#ppt_x"/>
                                          </p:val>
                                        </p:tav>
                                        <p:tav tm="100000">
                                          <p:val>
                                            <p:strVal val="#ppt_x"/>
                                          </p:val>
                                        </p:tav>
                                      </p:tavLst>
                                    </p:anim>
                                    <p:anim calcmode="lin" valueType="num">
                                      <p:cBhvr additive="base">
                                        <p:cTn id="19" dur="500" fill="hold"/>
                                        <p:tgtEl>
                                          <p:spTgt spid="513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132"/>
                                        </p:tgtEl>
                                        <p:attrNameLst>
                                          <p:attrName>style.visibility</p:attrName>
                                        </p:attrNameLst>
                                      </p:cBhvr>
                                      <p:to>
                                        <p:strVal val="visible"/>
                                      </p:to>
                                    </p:set>
                                    <p:anim calcmode="lin" valueType="num">
                                      <p:cBhvr additive="base">
                                        <p:cTn id="24" dur="500" fill="hold"/>
                                        <p:tgtEl>
                                          <p:spTgt spid="5132"/>
                                        </p:tgtEl>
                                        <p:attrNameLst>
                                          <p:attrName>ppt_x</p:attrName>
                                        </p:attrNameLst>
                                      </p:cBhvr>
                                      <p:tavLst>
                                        <p:tav tm="0">
                                          <p:val>
                                            <p:strVal val="#ppt_x"/>
                                          </p:val>
                                        </p:tav>
                                        <p:tav tm="100000">
                                          <p:val>
                                            <p:strVal val="#ppt_x"/>
                                          </p:val>
                                        </p:tav>
                                      </p:tavLst>
                                    </p:anim>
                                    <p:anim calcmode="lin" valueType="num">
                                      <p:cBhvr additive="base">
                                        <p:cTn id="25" dur="500" fill="hold"/>
                                        <p:tgtEl>
                                          <p:spTgt spid="5132"/>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nodeType="clickEffect">
                                  <p:stCondLst>
                                    <p:cond delay="0"/>
                                  </p:stCondLst>
                                  <p:childTnLst>
                                    <p:set>
                                      <p:cBhvr>
                                        <p:cTn id="29" dur="1" fill="hold">
                                          <p:stCondLst>
                                            <p:cond delay="0"/>
                                          </p:stCondLst>
                                        </p:cTn>
                                        <p:tgtEl>
                                          <p:spTgt spid="5133">
                                            <p:txEl>
                                              <p:pRg st="0" end="0"/>
                                            </p:txEl>
                                          </p:spTgt>
                                        </p:tgtEl>
                                        <p:attrNameLst>
                                          <p:attrName>style.visibility</p:attrName>
                                        </p:attrNameLst>
                                      </p:cBhvr>
                                      <p:to>
                                        <p:strVal val="visible"/>
                                      </p:to>
                                    </p:set>
                                    <p:animEffect transition="in" filter="checkerboard(across)">
                                      <p:cBhvr>
                                        <p:cTn id="30" dur="500"/>
                                        <p:tgtEl>
                                          <p:spTgt spid="5133">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ntr" presetSubtype="16" fill="hold" nodeType="clickEffect">
                                  <p:stCondLst>
                                    <p:cond delay="0"/>
                                  </p:stCondLst>
                                  <p:childTnLst>
                                    <p:set>
                                      <p:cBhvr>
                                        <p:cTn id="34" dur="1" fill="hold">
                                          <p:stCondLst>
                                            <p:cond delay="0"/>
                                          </p:stCondLst>
                                        </p:cTn>
                                        <p:tgtEl>
                                          <p:spTgt spid="5134">
                                            <p:txEl>
                                              <p:pRg st="0" end="0"/>
                                            </p:txEl>
                                          </p:spTgt>
                                        </p:tgtEl>
                                        <p:attrNameLst>
                                          <p:attrName>style.visibility</p:attrName>
                                        </p:attrNameLst>
                                      </p:cBhvr>
                                      <p:to>
                                        <p:strVal val="visible"/>
                                      </p:to>
                                    </p:set>
                                    <p:animEffect transition="in" filter="diamond(in)">
                                      <p:cBhvr>
                                        <p:cTn id="35" dur="2000"/>
                                        <p:tgtEl>
                                          <p:spTgt spid="51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p:bldP spid="5129" grpId="0"/>
      <p:bldP spid="5130" grpId="0"/>
      <p:bldP spid="51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3" descr="FLOWR004"/>
          <p:cNvPicPr>
            <a:picLocks noChangeAspect="1" noChangeArrowheads="1" noCrop="1"/>
          </p:cNvPicPr>
          <p:nvPr/>
        </p:nvPicPr>
        <p:blipFill>
          <a:blip r:embed="rId2"/>
          <a:srcRect/>
          <a:stretch>
            <a:fillRect/>
          </a:stretch>
        </p:blipFill>
        <p:spPr bwMode="auto">
          <a:xfrm rot="21370937">
            <a:off x="8357477" y="5053722"/>
            <a:ext cx="762000" cy="762000"/>
          </a:xfrm>
          <a:prstGeom prst="rect">
            <a:avLst/>
          </a:prstGeom>
          <a:noFill/>
          <a:ln w="9525">
            <a:noFill/>
            <a:miter lim="800000"/>
            <a:headEnd/>
            <a:tailEnd/>
          </a:ln>
        </p:spPr>
      </p:pic>
      <p:pic>
        <p:nvPicPr>
          <p:cNvPr id="7" name="Picture 63" descr="FLOWR004"/>
          <p:cNvPicPr>
            <a:picLocks noChangeAspect="1" noChangeArrowheads="1" noCrop="1"/>
          </p:cNvPicPr>
          <p:nvPr/>
        </p:nvPicPr>
        <p:blipFill>
          <a:blip r:embed="rId2"/>
          <a:srcRect/>
          <a:stretch>
            <a:fillRect/>
          </a:stretch>
        </p:blipFill>
        <p:spPr bwMode="auto">
          <a:xfrm rot="21370937">
            <a:off x="8177921" y="5282323"/>
            <a:ext cx="762000" cy="762000"/>
          </a:xfrm>
          <a:prstGeom prst="rect">
            <a:avLst/>
          </a:prstGeom>
          <a:noFill/>
          <a:ln w="9525">
            <a:noFill/>
            <a:miter lim="800000"/>
            <a:headEnd/>
            <a:tailEnd/>
          </a:ln>
        </p:spPr>
      </p:pic>
      <p:pic>
        <p:nvPicPr>
          <p:cNvPr id="8" name="Picture 63" descr="FLOWR004"/>
          <p:cNvPicPr>
            <a:picLocks noChangeAspect="1" noChangeArrowheads="1" noCrop="1"/>
          </p:cNvPicPr>
          <p:nvPr/>
        </p:nvPicPr>
        <p:blipFill>
          <a:blip r:embed="rId2"/>
          <a:srcRect/>
          <a:stretch>
            <a:fillRect/>
          </a:stretch>
        </p:blipFill>
        <p:spPr bwMode="auto">
          <a:xfrm rot="21370937">
            <a:off x="8357477" y="5434722"/>
            <a:ext cx="762000" cy="762000"/>
          </a:xfrm>
          <a:prstGeom prst="rect">
            <a:avLst/>
          </a:prstGeom>
          <a:noFill/>
          <a:ln w="9525">
            <a:noFill/>
            <a:miter lim="800000"/>
            <a:headEnd/>
            <a:tailEnd/>
          </a:ln>
        </p:spPr>
      </p:pic>
      <p:pic>
        <p:nvPicPr>
          <p:cNvPr id="9" name="Picture 63" descr="FLOWR004"/>
          <p:cNvPicPr>
            <a:picLocks noChangeAspect="1" noChangeArrowheads="1" noCrop="1"/>
          </p:cNvPicPr>
          <p:nvPr/>
        </p:nvPicPr>
        <p:blipFill>
          <a:blip r:embed="rId2"/>
          <a:srcRect/>
          <a:stretch>
            <a:fillRect/>
          </a:stretch>
        </p:blipFill>
        <p:spPr bwMode="auto">
          <a:xfrm rot="21370937">
            <a:off x="7949322" y="5663323"/>
            <a:ext cx="762000" cy="762000"/>
          </a:xfrm>
          <a:prstGeom prst="rect">
            <a:avLst/>
          </a:prstGeom>
          <a:noFill/>
          <a:ln w="9525">
            <a:noFill/>
            <a:miter lim="800000"/>
            <a:headEnd/>
            <a:tailEnd/>
          </a:ln>
        </p:spPr>
      </p:pic>
      <p:pic>
        <p:nvPicPr>
          <p:cNvPr id="10" name="Picture 63" descr="FLOWR004"/>
          <p:cNvPicPr>
            <a:picLocks noChangeAspect="1" noChangeArrowheads="1" noCrop="1"/>
          </p:cNvPicPr>
          <p:nvPr/>
        </p:nvPicPr>
        <p:blipFill>
          <a:blip r:embed="rId2"/>
          <a:srcRect/>
          <a:stretch>
            <a:fillRect/>
          </a:stretch>
        </p:blipFill>
        <p:spPr bwMode="auto">
          <a:xfrm rot="21370937">
            <a:off x="8357477" y="5891922"/>
            <a:ext cx="762000" cy="762000"/>
          </a:xfrm>
          <a:prstGeom prst="rect">
            <a:avLst/>
          </a:prstGeom>
          <a:noFill/>
          <a:ln w="9525">
            <a:noFill/>
            <a:miter lim="800000"/>
            <a:headEnd/>
            <a:tailEnd/>
          </a:ln>
        </p:spPr>
      </p:pic>
      <p:pic>
        <p:nvPicPr>
          <p:cNvPr id="11" name="Picture 63" descr="FLOWR004"/>
          <p:cNvPicPr>
            <a:picLocks noChangeAspect="1" noChangeArrowheads="1" noCrop="1"/>
          </p:cNvPicPr>
          <p:nvPr/>
        </p:nvPicPr>
        <p:blipFill>
          <a:blip r:embed="rId2"/>
          <a:srcRect/>
          <a:stretch>
            <a:fillRect/>
          </a:stretch>
        </p:blipFill>
        <p:spPr bwMode="auto">
          <a:xfrm rot="21370937">
            <a:off x="7720723" y="5891923"/>
            <a:ext cx="762000" cy="762000"/>
          </a:xfrm>
          <a:prstGeom prst="rect">
            <a:avLst/>
          </a:prstGeom>
          <a:noFill/>
          <a:ln w="9525">
            <a:noFill/>
            <a:miter lim="800000"/>
            <a:headEnd/>
            <a:tailEnd/>
          </a:ln>
        </p:spPr>
      </p:pic>
      <p:pic>
        <p:nvPicPr>
          <p:cNvPr id="12" name="Picture 63" descr="FLOWR004"/>
          <p:cNvPicPr>
            <a:picLocks noChangeAspect="1" noChangeArrowheads="1" noCrop="1"/>
          </p:cNvPicPr>
          <p:nvPr/>
        </p:nvPicPr>
        <p:blipFill>
          <a:blip r:embed="rId2"/>
          <a:srcRect/>
          <a:stretch>
            <a:fillRect/>
          </a:stretch>
        </p:blipFill>
        <p:spPr bwMode="auto">
          <a:xfrm rot="21370937">
            <a:off x="8101722" y="5815723"/>
            <a:ext cx="762000" cy="762000"/>
          </a:xfrm>
          <a:prstGeom prst="rect">
            <a:avLst/>
          </a:prstGeom>
          <a:noFill/>
          <a:ln w="9525">
            <a:noFill/>
            <a:miter lim="800000"/>
            <a:headEnd/>
            <a:tailEnd/>
          </a:ln>
        </p:spPr>
      </p:pic>
      <p:sp>
        <p:nvSpPr>
          <p:cNvPr id="14" name="Flowchart: Process 13"/>
          <p:cNvSpPr/>
          <p:nvPr/>
        </p:nvSpPr>
        <p:spPr>
          <a:xfrm>
            <a:off x="152400" y="152400"/>
            <a:ext cx="8839200" cy="6553200"/>
          </a:xfrm>
          <a:prstGeom prst="flowChartProcess">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5" name="TextBox 14"/>
          <p:cNvSpPr txBox="1"/>
          <p:nvPr/>
        </p:nvSpPr>
        <p:spPr>
          <a:xfrm>
            <a:off x="381000" y="381000"/>
            <a:ext cx="7696200" cy="461665"/>
          </a:xfrm>
          <a:prstGeom prst="rect">
            <a:avLst/>
          </a:prstGeom>
          <a:noFill/>
        </p:spPr>
        <p:txBody>
          <a:bodyPr wrap="square" rtlCol="0">
            <a:spAutoFit/>
          </a:bodyPr>
          <a:lstStyle/>
          <a:p>
            <a:r>
              <a:rPr lang="en-US" sz="2400" b="1" dirty="0" smtClean="0">
                <a:solidFill>
                  <a:srgbClr val="FF0000"/>
                </a:solidFill>
              </a:rPr>
              <a:t>1. Work in pair. Ask and answer the questions.(Ex. 1/p. 12)</a:t>
            </a:r>
            <a:endParaRPr lang="en-US" sz="2400" b="1" dirty="0">
              <a:solidFill>
                <a:srgbClr val="FF0000"/>
              </a:solidFill>
            </a:endParaRPr>
          </a:p>
        </p:txBody>
      </p:sp>
      <p:sp>
        <p:nvSpPr>
          <p:cNvPr id="16" name="Oval 5"/>
          <p:cNvSpPr>
            <a:spLocks noChangeArrowheads="1"/>
          </p:cNvSpPr>
          <p:nvPr/>
        </p:nvSpPr>
        <p:spPr bwMode="auto">
          <a:xfrm>
            <a:off x="1295400" y="1295400"/>
            <a:ext cx="6477000" cy="2209800"/>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en-US" sz="2800" b="1"/>
              <a:t>Read the text about </a:t>
            </a:r>
          </a:p>
          <a:p>
            <a:pPr algn="ctr"/>
            <a:r>
              <a:rPr lang="en-US" sz="2800" b="1"/>
              <a:t>Nick’s father’s unusual hobby </a:t>
            </a:r>
          </a:p>
          <a:p>
            <a:pPr algn="ctr"/>
            <a:r>
              <a:rPr lang="en-US" sz="2800" b="1"/>
              <a:t>and check your answers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
                                        </p:tgtEl>
                                        <p:attrNameLst>
                                          <p:attrName>style.visibility</p:attrName>
                                        </p:attrNameLst>
                                      </p:cBhvr>
                                      <p:to>
                                        <p:strVal val="visible"/>
                                      </p:to>
                                    </p:set>
                                    <p:anim calcmode="discrete" valueType="clr">
                                      <p:cBhvr override="childStyle">
                                        <p:cTn id="7"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
                                        </p:tgtEl>
                                        <p:attrNameLst>
                                          <p:attrName>fillcolor</p:attrName>
                                        </p:attrNameLst>
                                      </p:cBhvr>
                                      <p:tavLst>
                                        <p:tav tm="0">
                                          <p:val>
                                            <p:clrVal>
                                              <a:schemeClr val="accent2"/>
                                            </p:clrVal>
                                          </p:val>
                                        </p:tav>
                                        <p:tav tm="50000">
                                          <p:val>
                                            <p:clrVal>
                                              <a:schemeClr val="hlink"/>
                                            </p:clrVal>
                                          </p:val>
                                        </p:tav>
                                      </p:tavLst>
                                    </p:anim>
                                    <p:set>
                                      <p:cBhvr>
                                        <p:cTn id="9" dur="80"/>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5897563"/>
          </a:xfrm>
        </p:spPr>
        <p:txBody>
          <a:bodyPr>
            <a:normAutofit fontScale="62500" lnSpcReduction="20000"/>
          </a:bodyPr>
          <a:lstStyle/>
          <a:p>
            <a:pPr>
              <a:buNone/>
            </a:pPr>
            <a:r>
              <a:rPr lang="vi-VN" sz="4500" dirty="0" smtClean="0">
                <a:latin typeface="+mj-lt"/>
              </a:rPr>
              <a:t>Ba tôi có một sở thích không bình thường: khắc vỏ trứng. Như mọi người biết, vỏ trứng rất dễ vỡ. Ba tôi có thể làm ra những tác phẩm nghệ </a:t>
            </a:r>
            <a:r>
              <a:rPr lang="vi-VN" sz="4500" dirty="0" smtClean="0">
                <a:latin typeface="+mj-lt"/>
              </a:rPr>
              <a:t>thuật rấtđẹp </a:t>
            </a:r>
            <a:r>
              <a:rPr lang="vi-VN" sz="4500" dirty="0" smtClean="0">
                <a:latin typeface="+mj-lt"/>
              </a:rPr>
              <a:t>từ những vỏ trứng. Nó thật tuyệt.</a:t>
            </a:r>
          </a:p>
          <a:p>
            <a:pPr>
              <a:buNone/>
            </a:pPr>
            <a:r>
              <a:rPr lang="vi-VN" sz="4500" dirty="0" smtClean="0">
                <a:latin typeface="+mj-lt"/>
              </a:rPr>
              <a:t>Ông ấy đã bắt đầu sở thích cách đây 5 năm sau một chuyên đi đến Mỹ nơi mà ông ấy đã thấy vài vỏ trứng khắc trong phòng triển lãm nghệ thuật. Ba tôi đã không đi đến lớp học khắc. Ông đã học mọi thứ từ Internet.</a:t>
            </a:r>
          </a:p>
          <a:p>
            <a:pPr>
              <a:buNone/>
            </a:pPr>
            <a:r>
              <a:rPr lang="vi-VN" sz="4500" dirty="0" smtClean="0">
                <a:latin typeface="+mj-lt"/>
              </a:rPr>
              <a:t>Vài người nói rằng sở thích đó thật khó và chán, nhưng không phải vậy. Tất cả những gì bạn cần là thời gian. Có lẽ mất khoảng 2 tuần để làm xong 1 vỏ trứng. Tôi thấy thói quen này thú vị vì những vỏ trứng khắc là món quà độc đáo dành cho gia đình và bạn bè. Tôi hy vọng trong tương lai ông sẽ dạy tôi cách khắc vỏ trứng.</a:t>
            </a:r>
          </a:p>
          <a:p>
            <a:pPr>
              <a:buNone/>
            </a:pPr>
            <a:r>
              <a:rPr lang="vi-VN" sz="4500" dirty="0" smtClean="0">
                <a:latin typeface="+mj-lt"/>
              </a:rPr>
              <a:t/>
            </a:r>
            <a:br>
              <a:rPr lang="vi-VN" sz="4500" dirty="0" smtClean="0">
                <a:latin typeface="+mj-lt"/>
              </a:rPr>
            </a:br>
            <a:endParaRPr lang="en-US" dirty="0">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 Box 4"/>
          <p:cNvSpPr txBox="1">
            <a:spLocks noChangeArrowheads="1"/>
          </p:cNvSpPr>
          <p:nvPr/>
        </p:nvSpPr>
        <p:spPr bwMode="auto">
          <a:xfrm>
            <a:off x="304800" y="304800"/>
            <a:ext cx="8839200" cy="461665"/>
          </a:xfrm>
          <a:prstGeom prst="rect">
            <a:avLst/>
          </a:prstGeom>
          <a:noFill/>
          <a:ln w="9525">
            <a:noFill/>
            <a:miter lim="800000"/>
            <a:headEnd/>
            <a:tailEnd/>
          </a:ln>
          <a:effectLst/>
        </p:spPr>
        <p:txBody>
          <a:bodyPr>
            <a:spAutoFit/>
          </a:bodyPr>
          <a:lstStyle/>
          <a:p>
            <a:pPr>
              <a:spcBef>
                <a:spcPct val="50000"/>
              </a:spcBef>
            </a:pPr>
            <a:r>
              <a:rPr lang="en-US" sz="2400" b="1" dirty="0">
                <a:solidFill>
                  <a:srgbClr val="FF0000"/>
                </a:solidFill>
              </a:rPr>
              <a:t>2. Read the text and answer the </a:t>
            </a:r>
            <a:r>
              <a:rPr lang="en-US" sz="2400" b="1" dirty="0" smtClean="0">
                <a:solidFill>
                  <a:srgbClr val="FF0000"/>
                </a:solidFill>
              </a:rPr>
              <a:t>questions. (Ex. 2/p.12)</a:t>
            </a:r>
            <a:endParaRPr lang="en-US" sz="2400" b="1" dirty="0">
              <a:solidFill>
                <a:srgbClr val="FF0000"/>
              </a:solidFill>
            </a:endParaRPr>
          </a:p>
        </p:txBody>
      </p:sp>
      <p:sp>
        <p:nvSpPr>
          <p:cNvPr id="49157" name="Rectangle 5"/>
          <p:cNvSpPr>
            <a:spLocks noChangeArrowheads="1"/>
          </p:cNvSpPr>
          <p:nvPr/>
        </p:nvSpPr>
        <p:spPr bwMode="auto">
          <a:xfrm>
            <a:off x="685800" y="1219200"/>
            <a:ext cx="7848600" cy="38100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marL="342900" indent="-342900">
              <a:lnSpc>
                <a:spcPct val="150000"/>
              </a:lnSpc>
              <a:buFontTx/>
              <a:buAutoNum type="arabicPeriod"/>
            </a:pPr>
            <a:r>
              <a:rPr lang="en-US" sz="2800" dirty="0"/>
              <a:t>Why does Nick think his father’s hobby is unusual?</a:t>
            </a:r>
          </a:p>
          <a:p>
            <a:pPr marL="342900" indent="-342900">
              <a:lnSpc>
                <a:spcPct val="150000"/>
              </a:lnSpc>
              <a:buFontTx/>
              <a:buAutoNum type="arabicPeriod"/>
            </a:pPr>
            <a:r>
              <a:rPr lang="en-US" sz="2800" dirty="0"/>
              <a:t>Where did his father see the carved eggshells       </a:t>
            </a:r>
          </a:p>
          <a:p>
            <a:pPr marL="342900" indent="-342900">
              <a:lnSpc>
                <a:spcPct val="150000"/>
              </a:lnSpc>
            </a:pPr>
            <a:r>
              <a:rPr lang="en-US" sz="2800" dirty="0"/>
              <a:t>for the first time?</a:t>
            </a:r>
          </a:p>
          <a:p>
            <a:pPr marL="342900" indent="-342900">
              <a:lnSpc>
                <a:spcPct val="150000"/>
              </a:lnSpc>
            </a:pPr>
            <a:r>
              <a:rPr lang="en-US" sz="2800" dirty="0"/>
              <a:t>3. How do some people find this hobby?                     </a:t>
            </a:r>
          </a:p>
          <a:p>
            <a:pPr marL="342900" indent="-342900">
              <a:lnSpc>
                <a:spcPct val="150000"/>
              </a:lnSpc>
            </a:pPr>
            <a:r>
              <a:rPr lang="en-US" sz="2800" dirty="0"/>
              <a:t>4. Does Nick like his father’s hobby? </a:t>
            </a:r>
            <a:endParaRPr lang="en-US" sz="2800" dirty="0" smtClean="0"/>
          </a:p>
          <a:p>
            <a:pPr marL="342900" indent="-342900">
              <a:lnSpc>
                <a:spcPct val="150000"/>
              </a:lnSpc>
            </a:pPr>
            <a:r>
              <a:rPr lang="en-US" sz="2800" dirty="0" smtClean="0"/>
              <a:t>5. Why does Nick like his father’s hobby?              </a:t>
            </a:r>
            <a:endParaRPr lang="en-US" sz="2800" dirty="0"/>
          </a:p>
        </p:txBody>
      </p:sp>
      <p:sp>
        <p:nvSpPr>
          <p:cNvPr id="4" name="Flowchart: Process 3"/>
          <p:cNvSpPr/>
          <p:nvPr/>
        </p:nvSpPr>
        <p:spPr>
          <a:xfrm>
            <a:off x="152400" y="152400"/>
            <a:ext cx="8839200" cy="6553200"/>
          </a:xfrm>
          <a:prstGeom prst="flowChartProcess">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5" name="Picture 63" descr="FLOWR004"/>
          <p:cNvPicPr>
            <a:picLocks noChangeAspect="1" noChangeArrowheads="1" noCrop="1"/>
          </p:cNvPicPr>
          <p:nvPr/>
        </p:nvPicPr>
        <p:blipFill>
          <a:blip r:embed="rId2"/>
          <a:srcRect/>
          <a:stretch>
            <a:fillRect/>
          </a:stretch>
        </p:blipFill>
        <p:spPr bwMode="auto">
          <a:xfrm rot="21370937">
            <a:off x="8101722" y="5815723"/>
            <a:ext cx="762000" cy="762000"/>
          </a:xfrm>
          <a:prstGeom prst="rect">
            <a:avLst/>
          </a:prstGeom>
          <a:noFill/>
          <a:ln w="9525">
            <a:noFill/>
            <a:miter lim="800000"/>
            <a:headEnd/>
            <a:tailEnd/>
          </a:ln>
        </p:spPr>
      </p:pic>
      <p:pic>
        <p:nvPicPr>
          <p:cNvPr id="6" name="Picture 63" descr="FLOWR004"/>
          <p:cNvPicPr>
            <a:picLocks noChangeAspect="1" noChangeArrowheads="1" noCrop="1"/>
          </p:cNvPicPr>
          <p:nvPr/>
        </p:nvPicPr>
        <p:blipFill>
          <a:blip r:embed="rId2"/>
          <a:srcRect/>
          <a:stretch>
            <a:fillRect/>
          </a:stretch>
        </p:blipFill>
        <p:spPr bwMode="auto">
          <a:xfrm rot="21370937">
            <a:off x="8254122" y="5968123"/>
            <a:ext cx="762000" cy="762000"/>
          </a:xfrm>
          <a:prstGeom prst="rect">
            <a:avLst/>
          </a:prstGeom>
          <a:noFill/>
          <a:ln w="9525">
            <a:noFill/>
            <a:miter lim="800000"/>
            <a:headEnd/>
            <a:tailEnd/>
          </a:ln>
        </p:spPr>
      </p:pic>
      <p:pic>
        <p:nvPicPr>
          <p:cNvPr id="7" name="Picture 63" descr="FLOWR004"/>
          <p:cNvPicPr>
            <a:picLocks noChangeAspect="1" noChangeArrowheads="1" noCrop="1"/>
          </p:cNvPicPr>
          <p:nvPr/>
        </p:nvPicPr>
        <p:blipFill>
          <a:blip r:embed="rId2"/>
          <a:srcRect/>
          <a:stretch>
            <a:fillRect/>
          </a:stretch>
        </p:blipFill>
        <p:spPr bwMode="auto">
          <a:xfrm rot="21370937">
            <a:off x="7873123" y="5663322"/>
            <a:ext cx="762000" cy="762000"/>
          </a:xfrm>
          <a:prstGeom prst="rect">
            <a:avLst/>
          </a:prstGeom>
          <a:noFill/>
          <a:ln w="9525">
            <a:noFill/>
            <a:miter lim="800000"/>
            <a:headEnd/>
            <a:tailEnd/>
          </a:ln>
        </p:spPr>
      </p:pic>
      <p:pic>
        <p:nvPicPr>
          <p:cNvPr id="8" name="Picture 63" descr="FLOWR004"/>
          <p:cNvPicPr>
            <a:picLocks noChangeAspect="1" noChangeArrowheads="1" noCrop="1"/>
          </p:cNvPicPr>
          <p:nvPr/>
        </p:nvPicPr>
        <p:blipFill>
          <a:blip r:embed="rId2"/>
          <a:srcRect/>
          <a:stretch>
            <a:fillRect/>
          </a:stretch>
        </p:blipFill>
        <p:spPr bwMode="auto">
          <a:xfrm rot="21370937">
            <a:off x="7568322" y="5663322"/>
            <a:ext cx="762000" cy="762000"/>
          </a:xfrm>
          <a:prstGeom prst="rect">
            <a:avLst/>
          </a:prstGeom>
          <a:noFill/>
          <a:ln w="9525">
            <a:noFill/>
            <a:miter lim="800000"/>
            <a:headEnd/>
            <a:tailEnd/>
          </a:ln>
        </p:spPr>
      </p:pic>
      <p:pic>
        <p:nvPicPr>
          <p:cNvPr id="9" name="Picture 63" descr="FLOWR004"/>
          <p:cNvPicPr>
            <a:picLocks noChangeAspect="1" noChangeArrowheads="1" noCrop="1"/>
          </p:cNvPicPr>
          <p:nvPr/>
        </p:nvPicPr>
        <p:blipFill>
          <a:blip r:embed="rId2"/>
          <a:srcRect/>
          <a:stretch>
            <a:fillRect/>
          </a:stretch>
        </p:blipFill>
        <p:spPr bwMode="auto">
          <a:xfrm rot="21370937">
            <a:off x="8357477" y="5587122"/>
            <a:ext cx="762000" cy="762000"/>
          </a:xfrm>
          <a:prstGeom prst="rect">
            <a:avLst/>
          </a:prstGeom>
          <a:noFill/>
          <a:ln w="9525">
            <a:noFill/>
            <a:miter lim="800000"/>
            <a:headEnd/>
            <a:tailEnd/>
          </a:ln>
        </p:spPr>
      </p:pic>
      <p:pic>
        <p:nvPicPr>
          <p:cNvPr id="10" name="Picture 63" descr="FLOWR004"/>
          <p:cNvPicPr>
            <a:picLocks noChangeAspect="1" noChangeArrowheads="1" noCrop="1"/>
          </p:cNvPicPr>
          <p:nvPr/>
        </p:nvPicPr>
        <p:blipFill>
          <a:blip r:embed="rId2"/>
          <a:srcRect/>
          <a:stretch>
            <a:fillRect/>
          </a:stretch>
        </p:blipFill>
        <p:spPr bwMode="auto">
          <a:xfrm rot="21370937">
            <a:off x="7720723" y="5434722"/>
            <a:ext cx="762000" cy="762000"/>
          </a:xfrm>
          <a:prstGeom prst="rect">
            <a:avLst/>
          </a:prstGeom>
          <a:noFill/>
          <a:ln w="9525">
            <a:noFill/>
            <a:miter lim="800000"/>
            <a:headEnd/>
            <a:tailEnd/>
          </a:ln>
        </p:spPr>
      </p:pic>
      <p:pic>
        <p:nvPicPr>
          <p:cNvPr id="11" name="Picture 63" descr="FLOWR004"/>
          <p:cNvPicPr>
            <a:picLocks noChangeAspect="1" noChangeArrowheads="1" noCrop="1"/>
          </p:cNvPicPr>
          <p:nvPr/>
        </p:nvPicPr>
        <p:blipFill>
          <a:blip r:embed="rId2"/>
          <a:srcRect/>
          <a:stretch>
            <a:fillRect/>
          </a:stretch>
        </p:blipFill>
        <p:spPr bwMode="auto">
          <a:xfrm rot="21370937">
            <a:off x="8101722" y="5206122"/>
            <a:ext cx="762000" cy="76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9157"/>
                                        </p:tgtEl>
                                        <p:attrNameLst>
                                          <p:attrName>style.visibility</p:attrName>
                                        </p:attrNameLst>
                                      </p:cBhvr>
                                      <p:to>
                                        <p:strVal val="visible"/>
                                      </p:to>
                                    </p:set>
                                    <p:anim calcmode="discrete" valueType="clr">
                                      <p:cBhvr override="childStyle">
                                        <p:cTn id="7" dur="80"/>
                                        <p:tgtEl>
                                          <p:spTgt spid="4915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9157"/>
                                        </p:tgtEl>
                                        <p:attrNameLst>
                                          <p:attrName>fillcolor</p:attrName>
                                        </p:attrNameLst>
                                      </p:cBhvr>
                                      <p:tavLst>
                                        <p:tav tm="0">
                                          <p:val>
                                            <p:clrVal>
                                              <a:schemeClr val="accent2"/>
                                            </p:clrVal>
                                          </p:val>
                                        </p:tav>
                                        <p:tav tm="50000">
                                          <p:val>
                                            <p:clrVal>
                                              <a:schemeClr val="hlink"/>
                                            </p:clrVal>
                                          </p:val>
                                        </p:tav>
                                      </p:tavLst>
                                    </p:anim>
                                    <p:set>
                                      <p:cBhvr>
                                        <p:cTn id="9" dur="80"/>
                                        <p:tgtEl>
                                          <p:spTgt spid="4915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TotalTime>
  <Words>963</Words>
  <Application>Microsoft Office PowerPoint</Application>
  <PresentationFormat>On-screen Show (4:3)</PresentationFormat>
  <Paragraphs>207</Paragraphs>
  <Slides>25</Slides>
  <Notes>2</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.VnAristote</vt:lpstr>
      <vt:lpstr>Arial</vt:lpstr>
      <vt:lpstr>Arial Black</vt:lpstr>
      <vt:lpstr>Calibri</vt:lpstr>
      <vt:lpstr>Impact</vt:lpstr>
      <vt:lpstr>Times New Roman</vt:lpstr>
      <vt:lpstr>VNI-Baybuom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bye bye song</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MY CLASS</dc:title>
  <dc:creator>Mr</dc:creator>
  <cp:lastModifiedBy>MyPC</cp:lastModifiedBy>
  <cp:revision>23</cp:revision>
  <dcterms:created xsi:type="dcterms:W3CDTF">2015-08-02T15:02:01Z</dcterms:created>
  <dcterms:modified xsi:type="dcterms:W3CDTF">2019-08-23T09:04:59Z</dcterms:modified>
</cp:coreProperties>
</file>