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/>
    <p:restoredTop sz="86498"/>
  </p:normalViewPr>
  <p:slideViewPr>
    <p:cSldViewPr>
      <p:cViewPr varScale="1">
        <p:scale>
          <a:sx n="68" d="100"/>
          <a:sy n="68" d="100"/>
        </p:scale>
        <p:origin x="10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324FC-A534-4ADB-8C6D-6664D3416004}" type="doc">
      <dgm:prSet loTypeId="urn:microsoft.com/office/officeart/2005/8/layout/hierarchy2" loCatId="hierarchy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6BCDBAD-9480-4C4C-8EB8-CC1C2A1E6EB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0D47E-B0CA-4B52-8857-0193F48F6738}" type="parTrans" cxnId="{075CD524-63C1-40CA-BA68-37D66BB5B089}">
      <dgm:prSet/>
      <dgm:spPr/>
      <dgm:t>
        <a:bodyPr/>
        <a:lstStyle/>
        <a:p>
          <a:endParaRPr lang="en-US"/>
        </a:p>
      </dgm:t>
    </dgm:pt>
    <dgm:pt modelId="{912CE375-F7D6-4C7F-82B5-96F16905A68B}" type="sibTrans" cxnId="{075CD524-63C1-40CA-BA68-37D66BB5B089}">
      <dgm:prSet/>
      <dgm:spPr/>
      <dgm:t>
        <a:bodyPr/>
        <a:lstStyle/>
        <a:p>
          <a:endParaRPr lang="en-US"/>
        </a:p>
      </dgm:t>
    </dgm:pt>
    <dgm:pt modelId="{5F71ED85-7783-4216-9733-26DD8DFB59B3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</a:p>
      </dgm:t>
    </dgm:pt>
    <dgm:pt modelId="{7372C899-D9C7-4C66-858A-282C8BF7D39A}" type="parTrans" cxnId="{C56A5FEC-65E3-4760-A953-A98C0E110F0D}">
      <dgm:prSet/>
      <dgm:spPr/>
      <dgm:t>
        <a:bodyPr/>
        <a:lstStyle/>
        <a:p>
          <a:endParaRPr lang="en-US"/>
        </a:p>
      </dgm:t>
    </dgm:pt>
    <dgm:pt modelId="{ECF7AD0A-95FB-45B2-922F-22ECE9214DF2}" type="sibTrans" cxnId="{C56A5FEC-65E3-4760-A953-A98C0E110F0D}">
      <dgm:prSet/>
      <dgm:spPr/>
      <dgm:t>
        <a:bodyPr/>
        <a:lstStyle/>
        <a:p>
          <a:endParaRPr lang="en-US"/>
        </a:p>
      </dgm:t>
    </dgm:pt>
    <dgm:pt modelId="{FDE9C349-928A-421C-9BFF-0848B6E43F03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</a:p>
      </dgm:t>
    </dgm:pt>
    <dgm:pt modelId="{08FB0E2B-CEAA-4426-8593-99954834E9EF}" type="parTrans" cxnId="{B9D6FB09-A340-4049-B547-DF091EA48D7F}">
      <dgm:prSet/>
      <dgm:spPr/>
      <dgm:t>
        <a:bodyPr/>
        <a:lstStyle/>
        <a:p>
          <a:endParaRPr lang="en-US"/>
        </a:p>
      </dgm:t>
    </dgm:pt>
    <dgm:pt modelId="{F751CF40-33C0-44B6-AE32-254E7909C93E}" type="sibTrans" cxnId="{B9D6FB09-A340-4049-B547-DF091EA48D7F}">
      <dgm:prSet/>
      <dgm:spPr/>
      <dgm:t>
        <a:bodyPr/>
        <a:lstStyle/>
        <a:p>
          <a:endParaRPr lang="en-US"/>
        </a:p>
      </dgm:t>
    </dgm:pt>
    <dgm:pt modelId="{510A07B5-9647-4721-A9E6-CBC4FC0D53E9}" type="pres">
      <dgm:prSet presAssocID="{503324FC-A534-4ADB-8C6D-6664D34160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2109B3-572D-404D-B7EF-85A69A0D7E29}" type="pres">
      <dgm:prSet presAssocID="{76BCDBAD-9480-4C4C-8EB8-CC1C2A1E6EB0}" presName="root1" presStyleCnt="0"/>
      <dgm:spPr/>
    </dgm:pt>
    <dgm:pt modelId="{BF0C13C6-C886-41D9-BD8C-F3125207C42B}" type="pres">
      <dgm:prSet presAssocID="{76BCDBAD-9480-4C4C-8EB8-CC1C2A1E6EB0}" presName="LevelOneTextNode" presStyleLbl="node0" presStyleIdx="0" presStyleCnt="1" custLinFactNeighborX="-741" custLinFactNeighborY="1630">
        <dgm:presLayoutVars>
          <dgm:chPref val="3"/>
        </dgm:presLayoutVars>
      </dgm:prSet>
      <dgm:spPr/>
    </dgm:pt>
    <dgm:pt modelId="{67F0A69B-D8FF-4504-9170-BFD567B7F5CE}" type="pres">
      <dgm:prSet presAssocID="{76BCDBAD-9480-4C4C-8EB8-CC1C2A1E6EB0}" presName="level2hierChild" presStyleCnt="0"/>
      <dgm:spPr/>
    </dgm:pt>
    <dgm:pt modelId="{8EF2E3CD-ACD8-4DB3-9831-EAB86F382DB9}" type="pres">
      <dgm:prSet presAssocID="{7372C899-D9C7-4C66-858A-282C8BF7D39A}" presName="conn2-1" presStyleLbl="parChTrans1D2" presStyleIdx="0" presStyleCnt="2"/>
      <dgm:spPr/>
    </dgm:pt>
    <dgm:pt modelId="{63891076-45DF-48F6-AE3D-689C692F4113}" type="pres">
      <dgm:prSet presAssocID="{7372C899-D9C7-4C66-858A-282C8BF7D39A}" presName="connTx" presStyleLbl="parChTrans1D2" presStyleIdx="0" presStyleCnt="2"/>
      <dgm:spPr/>
    </dgm:pt>
    <dgm:pt modelId="{34B9C118-0837-41CB-988C-C22821FCE239}" type="pres">
      <dgm:prSet presAssocID="{5F71ED85-7783-4216-9733-26DD8DFB59B3}" presName="root2" presStyleCnt="0"/>
      <dgm:spPr/>
    </dgm:pt>
    <dgm:pt modelId="{BF934D59-D378-4A17-8EC9-B489734F823A}" type="pres">
      <dgm:prSet presAssocID="{5F71ED85-7783-4216-9733-26DD8DFB59B3}" presName="LevelTwoTextNode" presStyleLbl="node2" presStyleIdx="0" presStyleCnt="2" custScaleX="341286" custScaleY="128343" custLinFactNeighborX="-1252" custLinFactNeighborY="3171">
        <dgm:presLayoutVars>
          <dgm:chPref val="3"/>
        </dgm:presLayoutVars>
      </dgm:prSet>
      <dgm:spPr/>
    </dgm:pt>
    <dgm:pt modelId="{E1D9CDE7-B1E4-452B-964E-74AD89E32C77}" type="pres">
      <dgm:prSet presAssocID="{5F71ED85-7783-4216-9733-26DD8DFB59B3}" presName="level3hierChild" presStyleCnt="0"/>
      <dgm:spPr/>
    </dgm:pt>
    <dgm:pt modelId="{B62E2222-500C-4CAB-8561-49C8E10C5FAE}" type="pres">
      <dgm:prSet presAssocID="{08FB0E2B-CEAA-4426-8593-99954834E9EF}" presName="conn2-1" presStyleLbl="parChTrans1D2" presStyleIdx="1" presStyleCnt="2"/>
      <dgm:spPr/>
    </dgm:pt>
    <dgm:pt modelId="{EAF181CB-18AA-4B6C-9EEB-A3012D52BC4C}" type="pres">
      <dgm:prSet presAssocID="{08FB0E2B-CEAA-4426-8593-99954834E9EF}" presName="connTx" presStyleLbl="parChTrans1D2" presStyleIdx="1" presStyleCnt="2"/>
      <dgm:spPr/>
    </dgm:pt>
    <dgm:pt modelId="{A2EEA989-8E04-4E4F-8543-76DE0DB59904}" type="pres">
      <dgm:prSet presAssocID="{FDE9C349-928A-421C-9BFF-0848B6E43F03}" presName="root2" presStyleCnt="0"/>
      <dgm:spPr/>
    </dgm:pt>
    <dgm:pt modelId="{0F75EB11-DBAB-47A2-9DF1-813963A85070}" type="pres">
      <dgm:prSet presAssocID="{FDE9C349-928A-421C-9BFF-0848B6E43F03}" presName="LevelTwoTextNode" presStyleLbl="node2" presStyleIdx="1" presStyleCnt="2" custScaleX="344503" custScaleY="115079">
        <dgm:presLayoutVars>
          <dgm:chPref val="3"/>
        </dgm:presLayoutVars>
      </dgm:prSet>
      <dgm:spPr/>
    </dgm:pt>
    <dgm:pt modelId="{032B8E9C-5FBE-4F18-84B3-455403CC8346}" type="pres">
      <dgm:prSet presAssocID="{FDE9C349-928A-421C-9BFF-0848B6E43F03}" presName="level3hierChild" presStyleCnt="0"/>
      <dgm:spPr/>
    </dgm:pt>
  </dgm:ptLst>
  <dgm:cxnLst>
    <dgm:cxn modelId="{B9D6FB09-A340-4049-B547-DF091EA48D7F}" srcId="{76BCDBAD-9480-4C4C-8EB8-CC1C2A1E6EB0}" destId="{FDE9C349-928A-421C-9BFF-0848B6E43F03}" srcOrd="1" destOrd="0" parTransId="{08FB0E2B-CEAA-4426-8593-99954834E9EF}" sibTransId="{F751CF40-33C0-44B6-AE32-254E7909C93E}"/>
    <dgm:cxn modelId="{7FA1FB17-E111-47CB-B2EF-FD19D6A11706}" type="presOf" srcId="{08FB0E2B-CEAA-4426-8593-99954834E9EF}" destId="{B62E2222-500C-4CAB-8561-49C8E10C5FAE}" srcOrd="0" destOrd="0" presId="urn:microsoft.com/office/officeart/2005/8/layout/hierarchy2"/>
    <dgm:cxn modelId="{075CD524-63C1-40CA-BA68-37D66BB5B089}" srcId="{503324FC-A534-4ADB-8C6D-6664D3416004}" destId="{76BCDBAD-9480-4C4C-8EB8-CC1C2A1E6EB0}" srcOrd="0" destOrd="0" parTransId="{2FE0D47E-B0CA-4B52-8857-0193F48F6738}" sibTransId="{912CE375-F7D6-4C7F-82B5-96F16905A68B}"/>
    <dgm:cxn modelId="{BCF2983A-2604-4EC4-B3C5-BFDA373B5581}" type="presOf" srcId="{FDE9C349-928A-421C-9BFF-0848B6E43F03}" destId="{0F75EB11-DBAB-47A2-9DF1-813963A85070}" srcOrd="0" destOrd="0" presId="urn:microsoft.com/office/officeart/2005/8/layout/hierarchy2"/>
    <dgm:cxn modelId="{1DA8ED52-1277-4B93-80C9-3668CB6903BE}" type="presOf" srcId="{5F71ED85-7783-4216-9733-26DD8DFB59B3}" destId="{BF934D59-D378-4A17-8EC9-B489734F823A}" srcOrd="0" destOrd="0" presId="urn:microsoft.com/office/officeart/2005/8/layout/hierarchy2"/>
    <dgm:cxn modelId="{A24A595B-725D-48C6-AC7D-94DC94EFBBB2}" type="presOf" srcId="{7372C899-D9C7-4C66-858A-282C8BF7D39A}" destId="{8EF2E3CD-ACD8-4DB3-9831-EAB86F382DB9}" srcOrd="0" destOrd="0" presId="urn:microsoft.com/office/officeart/2005/8/layout/hierarchy2"/>
    <dgm:cxn modelId="{B021836D-5BAB-482A-AA7D-DF067DEBEC4B}" type="presOf" srcId="{503324FC-A534-4ADB-8C6D-6664D3416004}" destId="{510A07B5-9647-4721-A9E6-CBC4FC0D53E9}" srcOrd="0" destOrd="0" presId="urn:microsoft.com/office/officeart/2005/8/layout/hierarchy2"/>
    <dgm:cxn modelId="{2CDB6D8E-16AA-4245-AFFE-8CF50334DD32}" type="presOf" srcId="{76BCDBAD-9480-4C4C-8EB8-CC1C2A1E6EB0}" destId="{BF0C13C6-C886-41D9-BD8C-F3125207C42B}" srcOrd="0" destOrd="0" presId="urn:microsoft.com/office/officeart/2005/8/layout/hierarchy2"/>
    <dgm:cxn modelId="{C56A5FEC-65E3-4760-A953-A98C0E110F0D}" srcId="{76BCDBAD-9480-4C4C-8EB8-CC1C2A1E6EB0}" destId="{5F71ED85-7783-4216-9733-26DD8DFB59B3}" srcOrd="0" destOrd="0" parTransId="{7372C899-D9C7-4C66-858A-282C8BF7D39A}" sibTransId="{ECF7AD0A-95FB-45B2-922F-22ECE9214DF2}"/>
    <dgm:cxn modelId="{68E01BF7-B683-4E05-BF2C-92D2CC9263A3}" type="presOf" srcId="{08FB0E2B-CEAA-4426-8593-99954834E9EF}" destId="{EAF181CB-18AA-4B6C-9EEB-A3012D52BC4C}" srcOrd="1" destOrd="0" presId="urn:microsoft.com/office/officeart/2005/8/layout/hierarchy2"/>
    <dgm:cxn modelId="{C7D267F7-FD81-4FA1-AE42-9743B3383D8D}" type="presOf" srcId="{7372C899-D9C7-4C66-858A-282C8BF7D39A}" destId="{63891076-45DF-48F6-AE3D-689C692F4113}" srcOrd="1" destOrd="0" presId="urn:microsoft.com/office/officeart/2005/8/layout/hierarchy2"/>
    <dgm:cxn modelId="{0DC5E73F-CD65-435F-9DA8-237875A3D55F}" type="presParOf" srcId="{510A07B5-9647-4721-A9E6-CBC4FC0D53E9}" destId="{262109B3-572D-404D-B7EF-85A69A0D7E29}" srcOrd="0" destOrd="0" presId="urn:microsoft.com/office/officeart/2005/8/layout/hierarchy2"/>
    <dgm:cxn modelId="{B1A07404-167E-4CC4-89EA-5007AD459F40}" type="presParOf" srcId="{262109B3-572D-404D-B7EF-85A69A0D7E29}" destId="{BF0C13C6-C886-41D9-BD8C-F3125207C42B}" srcOrd="0" destOrd="0" presId="urn:microsoft.com/office/officeart/2005/8/layout/hierarchy2"/>
    <dgm:cxn modelId="{80C2FF4B-B2EB-49EF-821A-FE9B94ECD5EE}" type="presParOf" srcId="{262109B3-572D-404D-B7EF-85A69A0D7E29}" destId="{67F0A69B-D8FF-4504-9170-BFD567B7F5CE}" srcOrd="1" destOrd="0" presId="urn:microsoft.com/office/officeart/2005/8/layout/hierarchy2"/>
    <dgm:cxn modelId="{DF072434-1C5E-4EB6-9206-563EB542A044}" type="presParOf" srcId="{67F0A69B-D8FF-4504-9170-BFD567B7F5CE}" destId="{8EF2E3CD-ACD8-4DB3-9831-EAB86F382DB9}" srcOrd="0" destOrd="0" presId="urn:microsoft.com/office/officeart/2005/8/layout/hierarchy2"/>
    <dgm:cxn modelId="{839F7EB9-24EC-423F-A382-644EE024C36F}" type="presParOf" srcId="{8EF2E3CD-ACD8-4DB3-9831-EAB86F382DB9}" destId="{63891076-45DF-48F6-AE3D-689C692F4113}" srcOrd="0" destOrd="0" presId="urn:microsoft.com/office/officeart/2005/8/layout/hierarchy2"/>
    <dgm:cxn modelId="{CC7428CC-8ED6-466E-875D-F97709B394B6}" type="presParOf" srcId="{67F0A69B-D8FF-4504-9170-BFD567B7F5CE}" destId="{34B9C118-0837-41CB-988C-C22821FCE239}" srcOrd="1" destOrd="0" presId="urn:microsoft.com/office/officeart/2005/8/layout/hierarchy2"/>
    <dgm:cxn modelId="{6E8537AB-4F97-4A46-98EE-8E2FF6378719}" type="presParOf" srcId="{34B9C118-0837-41CB-988C-C22821FCE239}" destId="{BF934D59-D378-4A17-8EC9-B489734F823A}" srcOrd="0" destOrd="0" presId="urn:microsoft.com/office/officeart/2005/8/layout/hierarchy2"/>
    <dgm:cxn modelId="{17C0B3BB-0E2F-432E-8EAB-8C10B269C7BD}" type="presParOf" srcId="{34B9C118-0837-41CB-988C-C22821FCE239}" destId="{E1D9CDE7-B1E4-452B-964E-74AD89E32C77}" srcOrd="1" destOrd="0" presId="urn:microsoft.com/office/officeart/2005/8/layout/hierarchy2"/>
    <dgm:cxn modelId="{FC9B9FD1-6AF7-4C0E-A3CE-0CF698EAF0E7}" type="presParOf" srcId="{67F0A69B-D8FF-4504-9170-BFD567B7F5CE}" destId="{B62E2222-500C-4CAB-8561-49C8E10C5FAE}" srcOrd="2" destOrd="0" presId="urn:microsoft.com/office/officeart/2005/8/layout/hierarchy2"/>
    <dgm:cxn modelId="{6F4614BB-D7E8-4740-9ED9-397DC8A9E328}" type="presParOf" srcId="{B62E2222-500C-4CAB-8561-49C8E10C5FAE}" destId="{EAF181CB-18AA-4B6C-9EEB-A3012D52BC4C}" srcOrd="0" destOrd="0" presId="urn:microsoft.com/office/officeart/2005/8/layout/hierarchy2"/>
    <dgm:cxn modelId="{CB8FEF57-9754-41FC-9152-B12699CAA0F7}" type="presParOf" srcId="{67F0A69B-D8FF-4504-9170-BFD567B7F5CE}" destId="{A2EEA989-8E04-4E4F-8543-76DE0DB59904}" srcOrd="3" destOrd="0" presId="urn:microsoft.com/office/officeart/2005/8/layout/hierarchy2"/>
    <dgm:cxn modelId="{8C6CF86E-778D-48BD-8304-3B819586E2A9}" type="presParOf" srcId="{A2EEA989-8E04-4E4F-8543-76DE0DB59904}" destId="{0F75EB11-DBAB-47A2-9DF1-813963A85070}" srcOrd="0" destOrd="0" presId="urn:microsoft.com/office/officeart/2005/8/layout/hierarchy2"/>
    <dgm:cxn modelId="{D7B2CC38-44E2-4CAE-9733-88D7A25F8E88}" type="presParOf" srcId="{A2EEA989-8E04-4E4F-8543-76DE0DB59904}" destId="{032B8E9C-5FBE-4F18-84B3-455403CC83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E4EBB-8F6A-469C-B857-821BF743EC5D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138D87A9-A009-4669-872A-AE1541A0BFD8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</a:p>
      </dgm:t>
    </dgm:pt>
    <dgm:pt modelId="{C91782E1-06CC-4A4C-8EF0-E44E9E533D3B}" type="parTrans" cxnId="{1383E9E2-A73E-4A51-9C48-19C36AE56D2F}">
      <dgm:prSet/>
      <dgm:spPr/>
      <dgm:t>
        <a:bodyPr/>
        <a:lstStyle/>
        <a:p>
          <a:endParaRPr lang="en-US"/>
        </a:p>
      </dgm:t>
    </dgm:pt>
    <dgm:pt modelId="{D0D7420D-3487-448B-A98E-5A737FACCDA3}" type="sibTrans" cxnId="{1383E9E2-A73E-4A51-9C48-19C36AE56D2F}">
      <dgm:prSet/>
      <dgm:spPr/>
      <dgm:t>
        <a:bodyPr/>
        <a:lstStyle/>
        <a:p>
          <a:endParaRPr lang="en-US"/>
        </a:p>
      </dgm:t>
    </dgm:pt>
    <dgm:pt modelId="{408B6B69-CA3E-416E-A4BE-1AD1139D0B12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</a:p>
      </dgm:t>
    </dgm:pt>
    <dgm:pt modelId="{99ABF503-712D-4127-96C5-4E43DEE97A6E}" type="parTrans" cxnId="{B58629FA-7A5E-4244-99EA-085D2E6FE624}">
      <dgm:prSet/>
      <dgm:spPr/>
      <dgm:t>
        <a:bodyPr/>
        <a:lstStyle/>
        <a:p>
          <a:endParaRPr lang="en-US"/>
        </a:p>
      </dgm:t>
    </dgm:pt>
    <dgm:pt modelId="{373CB4A3-5522-48FC-9606-CE50183FE8CC}" type="sibTrans" cxnId="{B58629FA-7A5E-4244-99EA-085D2E6FE624}">
      <dgm:prSet/>
      <dgm:spPr/>
      <dgm:t>
        <a:bodyPr/>
        <a:lstStyle/>
        <a:p>
          <a:endParaRPr lang="en-US"/>
        </a:p>
      </dgm:t>
    </dgm:pt>
    <dgm:pt modelId="{F6D82E74-85FB-49DC-A9E1-126270A07A7C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3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4FA3D-D5CF-4055-BEE7-9F9B672C7992}" type="parTrans" cxnId="{84844313-678D-4529-888C-18FB815669B1}">
      <dgm:prSet/>
      <dgm:spPr/>
      <dgm:t>
        <a:bodyPr/>
        <a:lstStyle/>
        <a:p>
          <a:endParaRPr lang="en-US"/>
        </a:p>
      </dgm:t>
    </dgm:pt>
    <dgm:pt modelId="{FDB57E5F-3B1F-41AF-839F-28BA227537C4}" type="sibTrans" cxnId="{84844313-678D-4529-888C-18FB815669B1}">
      <dgm:prSet/>
      <dgm:spPr/>
      <dgm:t>
        <a:bodyPr/>
        <a:lstStyle/>
        <a:p>
          <a:endParaRPr lang="en-US"/>
        </a:p>
      </dgm:t>
    </dgm:pt>
    <dgm:pt modelId="{C8F47039-8028-40A2-942A-2400BE991869}" type="pres">
      <dgm:prSet presAssocID="{1F3E4EBB-8F6A-469C-B857-821BF743EC5D}" presName="Name0" presStyleCnt="0">
        <dgm:presLayoutVars>
          <dgm:dir/>
          <dgm:resizeHandles val="exact"/>
        </dgm:presLayoutVars>
      </dgm:prSet>
      <dgm:spPr/>
    </dgm:pt>
    <dgm:pt modelId="{2589E030-751F-4AC7-9A22-9B376422B7F2}" type="pres">
      <dgm:prSet presAssocID="{1F3E4EBB-8F6A-469C-B857-821BF743EC5D}" presName="vNodes" presStyleCnt="0"/>
      <dgm:spPr/>
    </dgm:pt>
    <dgm:pt modelId="{EECD3CC2-AC33-4C00-A1BC-5AD8622C5AF8}" type="pres">
      <dgm:prSet presAssocID="{138D87A9-A009-4669-872A-AE1541A0BFD8}" presName="node" presStyleLbl="node1" presStyleIdx="0" presStyleCnt="3">
        <dgm:presLayoutVars>
          <dgm:bulletEnabled val="1"/>
        </dgm:presLayoutVars>
      </dgm:prSet>
      <dgm:spPr/>
    </dgm:pt>
    <dgm:pt modelId="{248BBE86-0E05-4190-97DC-63B458AB0563}" type="pres">
      <dgm:prSet presAssocID="{D0D7420D-3487-448B-A98E-5A737FACCDA3}" presName="spacerT" presStyleCnt="0"/>
      <dgm:spPr/>
    </dgm:pt>
    <dgm:pt modelId="{A09C4B44-3381-4433-BCBA-9CC3AC486104}" type="pres">
      <dgm:prSet presAssocID="{D0D7420D-3487-448B-A98E-5A737FACCDA3}" presName="sibTrans" presStyleLbl="sibTrans2D1" presStyleIdx="0" presStyleCnt="2" custLinFactNeighborX="-9240" custLinFactNeighborY="-17014"/>
      <dgm:spPr/>
    </dgm:pt>
    <dgm:pt modelId="{19E62AFA-8EB6-4F72-BE01-926AD0D68E7F}" type="pres">
      <dgm:prSet presAssocID="{D0D7420D-3487-448B-A98E-5A737FACCDA3}" presName="spacerB" presStyleCnt="0"/>
      <dgm:spPr/>
    </dgm:pt>
    <dgm:pt modelId="{6F924AE7-10AA-4B4B-9144-480D37604F8F}" type="pres">
      <dgm:prSet presAssocID="{408B6B69-CA3E-416E-A4BE-1AD1139D0B12}" presName="node" presStyleLbl="node1" presStyleIdx="1" presStyleCnt="3" custLinFactNeighborX="2567" custLinFactNeighborY="12110">
        <dgm:presLayoutVars>
          <dgm:bulletEnabled val="1"/>
        </dgm:presLayoutVars>
      </dgm:prSet>
      <dgm:spPr/>
    </dgm:pt>
    <dgm:pt modelId="{44F8D582-8B23-4978-8162-7CE4D6CC3E63}" type="pres">
      <dgm:prSet presAssocID="{1F3E4EBB-8F6A-469C-B857-821BF743EC5D}" presName="sibTransLast" presStyleLbl="sibTrans2D1" presStyleIdx="1" presStyleCnt="2"/>
      <dgm:spPr/>
    </dgm:pt>
    <dgm:pt modelId="{5C3E8494-3B13-4BEB-9290-D41CAFCD41C0}" type="pres">
      <dgm:prSet presAssocID="{1F3E4EBB-8F6A-469C-B857-821BF743EC5D}" presName="connectorText" presStyleLbl="sibTrans2D1" presStyleIdx="1" presStyleCnt="2"/>
      <dgm:spPr/>
    </dgm:pt>
    <dgm:pt modelId="{02013D21-B09F-4630-9612-E68F71276B74}" type="pres">
      <dgm:prSet presAssocID="{1F3E4EBB-8F6A-469C-B857-821BF743EC5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E8F8505-F662-4222-9DED-F2FF790A0221}" type="presOf" srcId="{408B6B69-CA3E-416E-A4BE-1AD1139D0B12}" destId="{6F924AE7-10AA-4B4B-9144-480D37604F8F}" srcOrd="0" destOrd="0" presId="urn:microsoft.com/office/officeart/2005/8/layout/equation2"/>
    <dgm:cxn modelId="{2A29420F-18AA-4FEC-8EC7-F1B381CCCCD7}" type="presOf" srcId="{1F3E4EBB-8F6A-469C-B857-821BF743EC5D}" destId="{C8F47039-8028-40A2-942A-2400BE991869}" srcOrd="0" destOrd="0" presId="urn:microsoft.com/office/officeart/2005/8/layout/equation2"/>
    <dgm:cxn modelId="{84844313-678D-4529-888C-18FB815669B1}" srcId="{1F3E4EBB-8F6A-469C-B857-821BF743EC5D}" destId="{F6D82E74-85FB-49DC-A9E1-126270A07A7C}" srcOrd="2" destOrd="0" parTransId="{8FF4FA3D-D5CF-4055-BEE7-9F9B672C7992}" sibTransId="{FDB57E5F-3B1F-41AF-839F-28BA227537C4}"/>
    <dgm:cxn modelId="{DABF3A23-E099-4DED-806B-6AF3F8A4A61E}" type="presOf" srcId="{373CB4A3-5522-48FC-9606-CE50183FE8CC}" destId="{5C3E8494-3B13-4BEB-9290-D41CAFCD41C0}" srcOrd="1" destOrd="0" presId="urn:microsoft.com/office/officeart/2005/8/layout/equation2"/>
    <dgm:cxn modelId="{91791B48-8790-44C3-BC7A-E855FCD7174C}" type="presOf" srcId="{D0D7420D-3487-448B-A98E-5A737FACCDA3}" destId="{A09C4B44-3381-4433-BCBA-9CC3AC486104}" srcOrd="0" destOrd="0" presId="urn:microsoft.com/office/officeart/2005/8/layout/equation2"/>
    <dgm:cxn modelId="{0E848961-1F64-40BA-86E2-F6BB876C44D6}" type="presOf" srcId="{F6D82E74-85FB-49DC-A9E1-126270A07A7C}" destId="{02013D21-B09F-4630-9612-E68F71276B74}" srcOrd="0" destOrd="0" presId="urn:microsoft.com/office/officeart/2005/8/layout/equation2"/>
    <dgm:cxn modelId="{16E29C94-64D3-4E5F-98E1-1A0289B9C0A0}" type="presOf" srcId="{138D87A9-A009-4669-872A-AE1541A0BFD8}" destId="{EECD3CC2-AC33-4C00-A1BC-5AD8622C5AF8}" srcOrd="0" destOrd="0" presId="urn:microsoft.com/office/officeart/2005/8/layout/equation2"/>
    <dgm:cxn modelId="{916584A5-5544-4E4B-9A8C-741025F2AE79}" type="presOf" srcId="{373CB4A3-5522-48FC-9606-CE50183FE8CC}" destId="{44F8D582-8B23-4978-8162-7CE4D6CC3E63}" srcOrd="0" destOrd="0" presId="urn:microsoft.com/office/officeart/2005/8/layout/equation2"/>
    <dgm:cxn modelId="{1383E9E2-A73E-4A51-9C48-19C36AE56D2F}" srcId="{1F3E4EBB-8F6A-469C-B857-821BF743EC5D}" destId="{138D87A9-A009-4669-872A-AE1541A0BFD8}" srcOrd="0" destOrd="0" parTransId="{C91782E1-06CC-4A4C-8EF0-E44E9E533D3B}" sibTransId="{D0D7420D-3487-448B-A98E-5A737FACCDA3}"/>
    <dgm:cxn modelId="{B58629FA-7A5E-4244-99EA-085D2E6FE624}" srcId="{1F3E4EBB-8F6A-469C-B857-821BF743EC5D}" destId="{408B6B69-CA3E-416E-A4BE-1AD1139D0B12}" srcOrd="1" destOrd="0" parTransId="{99ABF503-712D-4127-96C5-4E43DEE97A6E}" sibTransId="{373CB4A3-5522-48FC-9606-CE50183FE8CC}"/>
    <dgm:cxn modelId="{20AB68F8-073A-433D-8C14-8A2EEFDCF204}" type="presParOf" srcId="{C8F47039-8028-40A2-942A-2400BE991869}" destId="{2589E030-751F-4AC7-9A22-9B376422B7F2}" srcOrd="0" destOrd="0" presId="urn:microsoft.com/office/officeart/2005/8/layout/equation2"/>
    <dgm:cxn modelId="{7E2721C1-1302-4010-978E-5F351D255B45}" type="presParOf" srcId="{2589E030-751F-4AC7-9A22-9B376422B7F2}" destId="{EECD3CC2-AC33-4C00-A1BC-5AD8622C5AF8}" srcOrd="0" destOrd="0" presId="urn:microsoft.com/office/officeart/2005/8/layout/equation2"/>
    <dgm:cxn modelId="{413A68AD-A1DB-4AC1-81FC-32683D98F06B}" type="presParOf" srcId="{2589E030-751F-4AC7-9A22-9B376422B7F2}" destId="{248BBE86-0E05-4190-97DC-63B458AB0563}" srcOrd="1" destOrd="0" presId="urn:microsoft.com/office/officeart/2005/8/layout/equation2"/>
    <dgm:cxn modelId="{798B7D58-EC6D-45E0-B575-5B00463A59EF}" type="presParOf" srcId="{2589E030-751F-4AC7-9A22-9B376422B7F2}" destId="{A09C4B44-3381-4433-BCBA-9CC3AC486104}" srcOrd="2" destOrd="0" presId="urn:microsoft.com/office/officeart/2005/8/layout/equation2"/>
    <dgm:cxn modelId="{3231B3DD-0501-43A2-9D77-C827454E544C}" type="presParOf" srcId="{2589E030-751F-4AC7-9A22-9B376422B7F2}" destId="{19E62AFA-8EB6-4F72-BE01-926AD0D68E7F}" srcOrd="3" destOrd="0" presId="urn:microsoft.com/office/officeart/2005/8/layout/equation2"/>
    <dgm:cxn modelId="{0EA2C933-3F18-42DC-8B20-2AA474D6684B}" type="presParOf" srcId="{2589E030-751F-4AC7-9A22-9B376422B7F2}" destId="{6F924AE7-10AA-4B4B-9144-480D37604F8F}" srcOrd="4" destOrd="0" presId="urn:microsoft.com/office/officeart/2005/8/layout/equation2"/>
    <dgm:cxn modelId="{5FD3DC5E-5D8A-4D56-8315-0248965B5F9E}" type="presParOf" srcId="{C8F47039-8028-40A2-942A-2400BE991869}" destId="{44F8D582-8B23-4978-8162-7CE4D6CC3E63}" srcOrd="1" destOrd="0" presId="urn:microsoft.com/office/officeart/2005/8/layout/equation2"/>
    <dgm:cxn modelId="{0270D4BF-BA5F-4D8F-9A55-7AF8086265D4}" type="presParOf" srcId="{44F8D582-8B23-4978-8162-7CE4D6CC3E63}" destId="{5C3E8494-3B13-4BEB-9290-D41CAFCD41C0}" srcOrd="0" destOrd="0" presId="urn:microsoft.com/office/officeart/2005/8/layout/equation2"/>
    <dgm:cxn modelId="{8DE619AF-B5AE-497E-8B35-DA90F6AF007E}" type="presParOf" srcId="{C8F47039-8028-40A2-942A-2400BE991869}" destId="{02013D21-B09F-4630-9612-E68F71276B7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22216-7B2E-D44E-8A02-C5CA2EB2FBE1}" type="doc">
      <dgm:prSet loTypeId="urn:microsoft.com/office/officeart/2005/8/layout/vList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348B40-39DE-7544-916E-AF7205F0C669}">
      <dgm:prSet phldrT="[Text]"/>
      <dgm:spPr/>
      <dgm:t>
        <a:bodyPr/>
        <a:lstStyle/>
        <a:p>
          <a:r>
            <a:rPr lang="en-US" dirty="0"/>
            <a:t>TC1</a:t>
          </a:r>
        </a:p>
      </dgm:t>
    </dgm:pt>
    <dgm:pt modelId="{1FEB9DF1-5154-B449-8711-575C9695C6FB}" type="parTrans" cxnId="{C3F22AB3-0347-574C-82A1-DD66116505A0}">
      <dgm:prSet/>
      <dgm:spPr/>
      <dgm:t>
        <a:bodyPr/>
        <a:lstStyle/>
        <a:p>
          <a:endParaRPr lang="en-US"/>
        </a:p>
      </dgm:t>
    </dgm:pt>
    <dgm:pt modelId="{3B2B0E23-2920-CB4A-B649-59134CF41C4D}" type="sibTrans" cxnId="{C3F22AB3-0347-574C-82A1-DD66116505A0}">
      <dgm:prSet/>
      <dgm:spPr/>
      <dgm:t>
        <a:bodyPr/>
        <a:lstStyle/>
        <a:p>
          <a:endParaRPr lang="en-US"/>
        </a:p>
      </dgm:t>
    </dgm:pt>
    <dgm:pt modelId="{0E73D9CF-3B15-CD4E-BD0A-157B3817EA34}">
      <dgm:prSet phldrT="[Text]"/>
      <dgm:spPr/>
      <dgm:t>
        <a:bodyPr/>
        <a:lstStyle/>
        <a:p>
          <a:r>
            <a:rPr lang="en-US" dirty="0"/>
            <a:t>TQ: </a:t>
          </a:r>
          <a:r>
            <a:rPr lang="en-US" dirty="0" err="1"/>
            <a:t>Nước</a:t>
          </a:r>
          <a:r>
            <a:rPr lang="en-US" dirty="0"/>
            <a:t> + KL ⟶ </a:t>
          </a:r>
          <a:r>
            <a:rPr lang="en-US" dirty="0" err="1"/>
            <a:t>Bazo</a:t>
          </a:r>
          <a:r>
            <a:rPr lang="en-US" dirty="0"/>
            <a:t> + H2</a:t>
          </a:r>
        </a:p>
      </dgm:t>
    </dgm:pt>
    <dgm:pt modelId="{2342F912-2565-3B4A-B63A-F0C3F4E4C26C}" type="parTrans" cxnId="{060513EA-B11D-B744-9882-A5546223F0C5}">
      <dgm:prSet/>
      <dgm:spPr/>
      <dgm:t>
        <a:bodyPr/>
        <a:lstStyle/>
        <a:p>
          <a:endParaRPr lang="en-US"/>
        </a:p>
      </dgm:t>
    </dgm:pt>
    <dgm:pt modelId="{25C4A151-FB1E-2445-878C-BA71264F986D}" type="sibTrans" cxnId="{060513EA-B11D-B744-9882-A5546223F0C5}">
      <dgm:prSet/>
      <dgm:spPr/>
      <dgm:t>
        <a:bodyPr/>
        <a:lstStyle/>
        <a:p>
          <a:endParaRPr lang="en-US"/>
        </a:p>
      </dgm:t>
    </dgm:pt>
    <dgm:pt modelId="{BE2C113F-6C6C-2B4E-BD22-9B72F63AB72B}">
      <dgm:prSet phldrT="[Text]"/>
      <dgm:spPr/>
      <dgm:t>
        <a:bodyPr/>
        <a:lstStyle/>
        <a:p>
          <a:r>
            <a:rPr lang="en-US" dirty="0"/>
            <a:t>TC2</a:t>
          </a:r>
        </a:p>
      </dgm:t>
    </dgm:pt>
    <dgm:pt modelId="{30337B93-BF90-7F49-B8C4-923C135966C9}" type="parTrans" cxnId="{78D1A1B1-7310-C84E-BC4C-82A480FBA053}">
      <dgm:prSet/>
      <dgm:spPr/>
      <dgm:t>
        <a:bodyPr/>
        <a:lstStyle/>
        <a:p>
          <a:endParaRPr lang="en-US"/>
        </a:p>
      </dgm:t>
    </dgm:pt>
    <dgm:pt modelId="{8F34E46F-A5C6-3440-AD6F-8951DC3422C5}" type="sibTrans" cxnId="{78D1A1B1-7310-C84E-BC4C-82A480FBA053}">
      <dgm:prSet/>
      <dgm:spPr/>
      <dgm:t>
        <a:bodyPr/>
        <a:lstStyle/>
        <a:p>
          <a:endParaRPr lang="en-US"/>
        </a:p>
      </dgm:t>
    </dgm:pt>
    <dgm:pt modelId="{FCBE1662-B639-F84E-90C9-DB1B088812E4}">
      <dgm:prSet phldrT="[Text]"/>
      <dgm:spPr/>
      <dgm:t>
        <a:bodyPr/>
        <a:lstStyle/>
        <a:p>
          <a:r>
            <a:rPr lang="en-US" dirty="0"/>
            <a:t>TQ: </a:t>
          </a:r>
          <a:r>
            <a:rPr lang="en-US" dirty="0" err="1"/>
            <a:t>Nước</a:t>
          </a:r>
          <a:r>
            <a:rPr lang="en-US" dirty="0"/>
            <a:t> + OB ⟶ </a:t>
          </a:r>
          <a:r>
            <a:rPr lang="en-US" dirty="0" err="1"/>
            <a:t>Bazo</a:t>
          </a:r>
          <a:endParaRPr lang="en-US" dirty="0"/>
        </a:p>
      </dgm:t>
    </dgm:pt>
    <dgm:pt modelId="{3BDD223A-4498-B342-9BD2-42FD98EE2D1C}" type="parTrans" cxnId="{7D3A1491-073E-AC4E-A981-AA30C867DC48}">
      <dgm:prSet/>
      <dgm:spPr/>
      <dgm:t>
        <a:bodyPr/>
        <a:lstStyle/>
        <a:p>
          <a:endParaRPr lang="en-US"/>
        </a:p>
      </dgm:t>
    </dgm:pt>
    <dgm:pt modelId="{EF5013AE-D168-0F43-A5EF-E56C93A02C00}" type="sibTrans" cxnId="{7D3A1491-073E-AC4E-A981-AA30C867DC48}">
      <dgm:prSet/>
      <dgm:spPr/>
      <dgm:t>
        <a:bodyPr/>
        <a:lstStyle/>
        <a:p>
          <a:endParaRPr lang="en-US"/>
        </a:p>
      </dgm:t>
    </dgm:pt>
    <dgm:pt modelId="{BD12EA18-89F0-2A47-85F3-F2ADEB0785DB}">
      <dgm:prSet phldrT="[Text]"/>
      <dgm:spPr/>
      <dgm:t>
        <a:bodyPr/>
        <a:lstStyle/>
        <a:p>
          <a:r>
            <a:rPr lang="en-US" dirty="0"/>
            <a:t>VD: Na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 + H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O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2 NaOH</a:t>
          </a:r>
          <a:endParaRPr lang="en-US" dirty="0"/>
        </a:p>
      </dgm:t>
    </dgm:pt>
    <dgm:pt modelId="{CD432EF5-B1E6-C94B-B3F2-DEFD5F00E593}" type="parTrans" cxnId="{F91BA17D-6AEB-734E-AD0E-50D283CD6A8F}">
      <dgm:prSet/>
      <dgm:spPr/>
      <dgm:t>
        <a:bodyPr/>
        <a:lstStyle/>
        <a:p>
          <a:endParaRPr lang="en-US"/>
        </a:p>
      </dgm:t>
    </dgm:pt>
    <dgm:pt modelId="{5DBF1108-90A2-1742-A066-4D0629098255}" type="sibTrans" cxnId="{F91BA17D-6AEB-734E-AD0E-50D283CD6A8F}">
      <dgm:prSet/>
      <dgm:spPr/>
      <dgm:t>
        <a:bodyPr/>
        <a:lstStyle/>
        <a:p>
          <a:endParaRPr lang="en-US"/>
        </a:p>
      </dgm:t>
    </dgm:pt>
    <dgm:pt modelId="{9E433683-5CCE-464D-AB8D-5034EDAF2515}">
      <dgm:prSet phldrT="[Text]"/>
      <dgm:spPr/>
      <dgm:t>
        <a:bodyPr/>
        <a:lstStyle/>
        <a:p>
          <a:r>
            <a:rPr lang="en-US" dirty="0"/>
            <a:t>TC3</a:t>
          </a:r>
        </a:p>
      </dgm:t>
    </dgm:pt>
    <dgm:pt modelId="{E5A0AF79-7401-4D4B-901D-B81D53379D7C}" type="parTrans" cxnId="{8609D027-F592-924C-A17D-C3B1F0E0D72E}">
      <dgm:prSet/>
      <dgm:spPr/>
      <dgm:t>
        <a:bodyPr/>
        <a:lstStyle/>
        <a:p>
          <a:endParaRPr lang="en-US"/>
        </a:p>
      </dgm:t>
    </dgm:pt>
    <dgm:pt modelId="{EDDC7FAD-E97F-9C4F-98E4-AE0ABD0BB4C7}" type="sibTrans" cxnId="{8609D027-F592-924C-A17D-C3B1F0E0D72E}">
      <dgm:prSet/>
      <dgm:spPr/>
      <dgm:t>
        <a:bodyPr/>
        <a:lstStyle/>
        <a:p>
          <a:endParaRPr lang="en-US"/>
        </a:p>
      </dgm:t>
    </dgm:pt>
    <dgm:pt modelId="{1F53D497-0E75-974D-8822-97038618E8FC}">
      <dgm:prSet phldrT="[Text]"/>
      <dgm:spPr/>
      <dgm:t>
        <a:bodyPr/>
        <a:lstStyle/>
        <a:p>
          <a:r>
            <a:rPr lang="en-US" dirty="0"/>
            <a:t>TQ: </a:t>
          </a:r>
          <a:r>
            <a:rPr lang="en-US" dirty="0" err="1"/>
            <a:t>Nước</a:t>
          </a:r>
          <a:r>
            <a:rPr lang="en-US" dirty="0"/>
            <a:t> + OA ⟶ </a:t>
          </a:r>
          <a:r>
            <a:rPr lang="en-US" dirty="0" err="1"/>
            <a:t>Axit</a:t>
          </a:r>
          <a:r>
            <a:rPr lang="en-US" dirty="0"/>
            <a:t>.</a:t>
          </a:r>
        </a:p>
      </dgm:t>
    </dgm:pt>
    <dgm:pt modelId="{3200B8D7-613C-2F4F-AC18-C6F6D55D8E30}" type="parTrans" cxnId="{D190B68E-6874-0B44-B0D8-A680864D5433}">
      <dgm:prSet/>
      <dgm:spPr/>
      <dgm:t>
        <a:bodyPr/>
        <a:lstStyle/>
        <a:p>
          <a:endParaRPr lang="en-US"/>
        </a:p>
      </dgm:t>
    </dgm:pt>
    <dgm:pt modelId="{5B089EF7-687C-1342-AA7F-87155ECED698}" type="sibTrans" cxnId="{D190B68E-6874-0B44-B0D8-A680864D5433}">
      <dgm:prSet/>
      <dgm:spPr/>
      <dgm:t>
        <a:bodyPr/>
        <a:lstStyle/>
        <a:p>
          <a:endParaRPr lang="en-US"/>
        </a:p>
      </dgm:t>
    </dgm:pt>
    <dgm:pt modelId="{F36C9FF2-7A1A-F047-95E2-416A82D92583}">
      <dgm:prSet phldrT="[Text]"/>
      <dgm:spPr/>
      <dgm:t>
        <a:bodyPr/>
        <a:lstStyle/>
        <a:p>
          <a:r>
            <a:rPr lang="en-US" dirty="0"/>
            <a:t>VD: </a:t>
          </a:r>
        </a:p>
      </dgm:t>
    </dgm:pt>
    <dgm:pt modelId="{1EDE1836-FA84-C840-80FA-3A7D11DCC46B}" type="parTrans" cxnId="{BBC8D096-2BA7-A44B-A08F-9D0DEBE138F8}">
      <dgm:prSet/>
      <dgm:spPr/>
      <dgm:t>
        <a:bodyPr/>
        <a:lstStyle/>
        <a:p>
          <a:endParaRPr lang="en-US"/>
        </a:p>
      </dgm:t>
    </dgm:pt>
    <dgm:pt modelId="{07E12918-40EB-D848-8511-FC183BD28FD8}" type="sibTrans" cxnId="{BBC8D096-2BA7-A44B-A08F-9D0DEBE138F8}">
      <dgm:prSet/>
      <dgm:spPr/>
      <dgm:t>
        <a:bodyPr/>
        <a:lstStyle/>
        <a:p>
          <a:endParaRPr lang="en-US"/>
        </a:p>
      </dgm:t>
    </dgm:pt>
    <dgm:pt modelId="{0C2FBA2F-EB95-5540-9729-D05FB84B6B99}">
      <dgm:prSet phldrT="[Text]"/>
      <dgm:spPr/>
      <dgm:t>
        <a:bodyPr/>
        <a:lstStyle/>
        <a:p>
          <a:endParaRPr lang="en-US" dirty="0"/>
        </a:p>
      </dgm:t>
    </dgm:pt>
    <dgm:pt modelId="{415E3475-33B7-9D43-B1DC-B3F1B9AA024C}" type="parTrans" cxnId="{0C87452C-42E2-5540-901A-971A53E74638}">
      <dgm:prSet/>
      <dgm:spPr/>
    </dgm:pt>
    <dgm:pt modelId="{0D929481-B6B0-E842-BD50-21D8A3262B46}" type="sibTrans" cxnId="{0C87452C-42E2-5540-901A-971A53E74638}">
      <dgm:prSet/>
      <dgm:spPr/>
    </dgm:pt>
    <dgm:pt modelId="{86E7A323-DA58-4943-833F-BADBC1BFF41D}">
      <dgm:prSet phldrT="[Text]"/>
      <dgm:spPr/>
      <dgm:t>
        <a:bodyPr/>
        <a:lstStyle/>
        <a:p>
          <a:r>
            <a:rPr lang="en-US" dirty="0"/>
            <a:t>VD: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2Na + 2 H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O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2 NaOH + H</a:t>
          </a:r>
          <a:r>
            <a:rPr lang="vi-VN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dirty="0"/>
        </a:p>
      </dgm:t>
    </dgm:pt>
    <dgm:pt modelId="{4B9A37C9-B429-594B-8D68-F4BC9C63C22A}" type="parTrans" cxnId="{1AC298FB-3EC2-8C45-96D5-B828D8BC6C7C}">
      <dgm:prSet/>
      <dgm:spPr/>
    </dgm:pt>
    <dgm:pt modelId="{2FDBD6EB-FBF5-334F-9D32-F988492F7EE2}" type="sibTrans" cxnId="{1AC298FB-3EC2-8C45-96D5-B828D8BC6C7C}">
      <dgm:prSet/>
      <dgm:spPr/>
    </dgm:pt>
    <dgm:pt modelId="{7CEE516F-229A-BE41-95C1-AE8E030BDBCF}" type="pres">
      <dgm:prSet presAssocID="{4E122216-7B2E-D44E-8A02-C5CA2EB2FBE1}" presName="Name0" presStyleCnt="0">
        <dgm:presLayoutVars>
          <dgm:dir/>
          <dgm:animLvl val="lvl"/>
          <dgm:resizeHandles val="exact"/>
        </dgm:presLayoutVars>
      </dgm:prSet>
      <dgm:spPr/>
    </dgm:pt>
    <dgm:pt modelId="{39C025AD-E449-B143-B18B-F375BA68FB4F}" type="pres">
      <dgm:prSet presAssocID="{11348B40-39DE-7544-916E-AF7205F0C669}" presName="linNode" presStyleCnt="0"/>
      <dgm:spPr/>
    </dgm:pt>
    <dgm:pt modelId="{619E5DE3-7D79-6240-BE84-AEE7D82AD3C5}" type="pres">
      <dgm:prSet presAssocID="{11348B40-39DE-7544-916E-AF7205F0C6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2C6AB53-C12D-874F-B7A9-BC65BE512A7A}" type="pres">
      <dgm:prSet presAssocID="{11348B40-39DE-7544-916E-AF7205F0C669}" presName="descendantText" presStyleLbl="alignAccFollowNode1" presStyleIdx="0" presStyleCnt="3">
        <dgm:presLayoutVars>
          <dgm:bulletEnabled val="1"/>
        </dgm:presLayoutVars>
      </dgm:prSet>
      <dgm:spPr/>
    </dgm:pt>
    <dgm:pt modelId="{B1F7D968-0B53-D141-8F4B-B11E14351110}" type="pres">
      <dgm:prSet presAssocID="{3B2B0E23-2920-CB4A-B649-59134CF41C4D}" presName="sp" presStyleCnt="0"/>
      <dgm:spPr/>
    </dgm:pt>
    <dgm:pt modelId="{D3680B39-B03C-E14B-986D-B70E82D2EC82}" type="pres">
      <dgm:prSet presAssocID="{BE2C113F-6C6C-2B4E-BD22-9B72F63AB72B}" presName="linNode" presStyleCnt="0"/>
      <dgm:spPr/>
    </dgm:pt>
    <dgm:pt modelId="{3B2D4B84-D8F6-6B45-95FD-D5858D3EAAF2}" type="pres">
      <dgm:prSet presAssocID="{BE2C113F-6C6C-2B4E-BD22-9B72F63AB72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94D26F5-8B09-4D46-946E-8083ACF34E30}" type="pres">
      <dgm:prSet presAssocID="{BE2C113F-6C6C-2B4E-BD22-9B72F63AB72B}" presName="descendantText" presStyleLbl="alignAccFollowNode1" presStyleIdx="1" presStyleCnt="3">
        <dgm:presLayoutVars>
          <dgm:bulletEnabled val="1"/>
        </dgm:presLayoutVars>
      </dgm:prSet>
      <dgm:spPr/>
    </dgm:pt>
    <dgm:pt modelId="{0E583853-7298-1540-BCD1-D5B3B58B70F7}" type="pres">
      <dgm:prSet presAssocID="{8F34E46F-A5C6-3440-AD6F-8951DC3422C5}" presName="sp" presStyleCnt="0"/>
      <dgm:spPr/>
    </dgm:pt>
    <dgm:pt modelId="{D0C49EF2-19C5-2B4C-B7A6-1A7C2D67A90F}" type="pres">
      <dgm:prSet presAssocID="{9E433683-5CCE-464D-AB8D-5034EDAF2515}" presName="linNode" presStyleCnt="0"/>
      <dgm:spPr/>
    </dgm:pt>
    <dgm:pt modelId="{22083348-C151-5F4F-BC39-05BA2AA005BF}" type="pres">
      <dgm:prSet presAssocID="{9E433683-5CCE-464D-AB8D-5034EDAF251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F90F0CA-A7E2-4F41-9BCF-B1461A009EDE}" type="pres">
      <dgm:prSet presAssocID="{9E433683-5CCE-464D-AB8D-5034EDAF251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EBECF00-241F-9944-9559-F42544E24E5C}" type="presOf" srcId="{BD12EA18-89F0-2A47-85F3-F2ADEB0785DB}" destId="{794D26F5-8B09-4D46-946E-8083ACF34E30}" srcOrd="0" destOrd="1" presId="urn:microsoft.com/office/officeart/2005/8/layout/vList5"/>
    <dgm:cxn modelId="{FD6DD515-A20B-564C-84D9-D9EBA4981862}" type="presOf" srcId="{4E122216-7B2E-D44E-8A02-C5CA2EB2FBE1}" destId="{7CEE516F-229A-BE41-95C1-AE8E030BDBCF}" srcOrd="0" destOrd="0" presId="urn:microsoft.com/office/officeart/2005/8/layout/vList5"/>
    <dgm:cxn modelId="{8609D027-F592-924C-A17D-C3B1F0E0D72E}" srcId="{4E122216-7B2E-D44E-8A02-C5CA2EB2FBE1}" destId="{9E433683-5CCE-464D-AB8D-5034EDAF2515}" srcOrd="2" destOrd="0" parTransId="{E5A0AF79-7401-4D4B-901D-B81D53379D7C}" sibTransId="{EDDC7FAD-E97F-9C4F-98E4-AE0ABD0BB4C7}"/>
    <dgm:cxn modelId="{0C87452C-42E2-5540-901A-971A53E74638}" srcId="{11348B40-39DE-7544-916E-AF7205F0C669}" destId="{0C2FBA2F-EB95-5540-9729-D05FB84B6B99}" srcOrd="2" destOrd="0" parTransId="{415E3475-33B7-9D43-B1DC-B3F1B9AA024C}" sibTransId="{0D929481-B6B0-E842-BD50-21D8A3262B46}"/>
    <dgm:cxn modelId="{75599D46-7354-F341-B7CD-569BFFFF5B92}" type="presOf" srcId="{0C2FBA2F-EB95-5540-9729-D05FB84B6B99}" destId="{52C6AB53-C12D-874F-B7A9-BC65BE512A7A}" srcOrd="0" destOrd="2" presId="urn:microsoft.com/office/officeart/2005/8/layout/vList5"/>
    <dgm:cxn modelId="{F42C084C-80E0-494C-8D4C-D4F2F50177A5}" type="presOf" srcId="{11348B40-39DE-7544-916E-AF7205F0C669}" destId="{619E5DE3-7D79-6240-BE84-AEE7D82AD3C5}" srcOrd="0" destOrd="0" presId="urn:microsoft.com/office/officeart/2005/8/layout/vList5"/>
    <dgm:cxn modelId="{D333C670-49AB-7349-8E31-D7EC608837DF}" type="presOf" srcId="{0E73D9CF-3B15-CD4E-BD0A-157B3817EA34}" destId="{52C6AB53-C12D-874F-B7A9-BC65BE512A7A}" srcOrd="0" destOrd="0" presId="urn:microsoft.com/office/officeart/2005/8/layout/vList5"/>
    <dgm:cxn modelId="{12B2EE78-B76D-264A-9E1E-816BA08896AF}" type="presOf" srcId="{FCBE1662-B639-F84E-90C9-DB1B088812E4}" destId="{794D26F5-8B09-4D46-946E-8083ACF34E30}" srcOrd="0" destOrd="0" presId="urn:microsoft.com/office/officeart/2005/8/layout/vList5"/>
    <dgm:cxn modelId="{F91BA17D-6AEB-734E-AD0E-50D283CD6A8F}" srcId="{BE2C113F-6C6C-2B4E-BD22-9B72F63AB72B}" destId="{BD12EA18-89F0-2A47-85F3-F2ADEB0785DB}" srcOrd="1" destOrd="0" parTransId="{CD432EF5-B1E6-C94B-B3F2-DEFD5F00E593}" sibTransId="{5DBF1108-90A2-1742-A066-4D0629098255}"/>
    <dgm:cxn modelId="{96813D89-1204-3F4D-B1AE-140B87F0E701}" type="presOf" srcId="{9E433683-5CCE-464D-AB8D-5034EDAF2515}" destId="{22083348-C151-5F4F-BC39-05BA2AA005BF}" srcOrd="0" destOrd="0" presId="urn:microsoft.com/office/officeart/2005/8/layout/vList5"/>
    <dgm:cxn modelId="{D190B68E-6874-0B44-B0D8-A680864D5433}" srcId="{9E433683-5CCE-464D-AB8D-5034EDAF2515}" destId="{1F53D497-0E75-974D-8822-97038618E8FC}" srcOrd="0" destOrd="0" parTransId="{3200B8D7-613C-2F4F-AC18-C6F6D55D8E30}" sibTransId="{5B089EF7-687C-1342-AA7F-87155ECED698}"/>
    <dgm:cxn modelId="{4AD80291-5A25-2E45-B6B8-0ADAB9B887CB}" type="presOf" srcId="{BE2C113F-6C6C-2B4E-BD22-9B72F63AB72B}" destId="{3B2D4B84-D8F6-6B45-95FD-D5858D3EAAF2}" srcOrd="0" destOrd="0" presId="urn:microsoft.com/office/officeart/2005/8/layout/vList5"/>
    <dgm:cxn modelId="{7D3A1491-073E-AC4E-A981-AA30C867DC48}" srcId="{BE2C113F-6C6C-2B4E-BD22-9B72F63AB72B}" destId="{FCBE1662-B639-F84E-90C9-DB1B088812E4}" srcOrd="0" destOrd="0" parTransId="{3BDD223A-4498-B342-9BD2-42FD98EE2D1C}" sibTransId="{EF5013AE-D168-0F43-A5EF-E56C93A02C00}"/>
    <dgm:cxn modelId="{BBC8D096-2BA7-A44B-A08F-9D0DEBE138F8}" srcId="{9E433683-5CCE-464D-AB8D-5034EDAF2515}" destId="{F36C9FF2-7A1A-F047-95E2-416A82D92583}" srcOrd="1" destOrd="0" parTransId="{1EDE1836-FA84-C840-80FA-3A7D11DCC46B}" sibTransId="{07E12918-40EB-D848-8511-FC183BD28FD8}"/>
    <dgm:cxn modelId="{7080AEA1-6865-E04D-87C7-8E5144AE7969}" type="presOf" srcId="{86E7A323-DA58-4943-833F-BADBC1BFF41D}" destId="{52C6AB53-C12D-874F-B7A9-BC65BE512A7A}" srcOrd="0" destOrd="1" presId="urn:microsoft.com/office/officeart/2005/8/layout/vList5"/>
    <dgm:cxn modelId="{78D1A1B1-7310-C84E-BC4C-82A480FBA053}" srcId="{4E122216-7B2E-D44E-8A02-C5CA2EB2FBE1}" destId="{BE2C113F-6C6C-2B4E-BD22-9B72F63AB72B}" srcOrd="1" destOrd="0" parTransId="{30337B93-BF90-7F49-B8C4-923C135966C9}" sibTransId="{8F34E46F-A5C6-3440-AD6F-8951DC3422C5}"/>
    <dgm:cxn modelId="{C3F22AB3-0347-574C-82A1-DD66116505A0}" srcId="{4E122216-7B2E-D44E-8A02-C5CA2EB2FBE1}" destId="{11348B40-39DE-7544-916E-AF7205F0C669}" srcOrd="0" destOrd="0" parTransId="{1FEB9DF1-5154-B449-8711-575C9695C6FB}" sibTransId="{3B2B0E23-2920-CB4A-B649-59134CF41C4D}"/>
    <dgm:cxn modelId="{82BB04BA-1C1F-404F-941D-F23A6B4AA286}" type="presOf" srcId="{F36C9FF2-7A1A-F047-95E2-416A82D92583}" destId="{DF90F0CA-A7E2-4F41-9BCF-B1461A009EDE}" srcOrd="0" destOrd="1" presId="urn:microsoft.com/office/officeart/2005/8/layout/vList5"/>
    <dgm:cxn modelId="{800A6BC6-A8CD-7940-B3E8-CC9956545844}" type="presOf" srcId="{1F53D497-0E75-974D-8822-97038618E8FC}" destId="{DF90F0CA-A7E2-4F41-9BCF-B1461A009EDE}" srcOrd="0" destOrd="0" presId="urn:microsoft.com/office/officeart/2005/8/layout/vList5"/>
    <dgm:cxn modelId="{060513EA-B11D-B744-9882-A5546223F0C5}" srcId="{11348B40-39DE-7544-916E-AF7205F0C669}" destId="{0E73D9CF-3B15-CD4E-BD0A-157B3817EA34}" srcOrd="0" destOrd="0" parTransId="{2342F912-2565-3B4A-B63A-F0C3F4E4C26C}" sibTransId="{25C4A151-FB1E-2445-878C-BA71264F986D}"/>
    <dgm:cxn modelId="{1AC298FB-3EC2-8C45-96D5-B828D8BC6C7C}" srcId="{11348B40-39DE-7544-916E-AF7205F0C669}" destId="{86E7A323-DA58-4943-833F-BADBC1BFF41D}" srcOrd="1" destOrd="0" parTransId="{4B9A37C9-B429-594B-8D68-F4BC9C63C22A}" sibTransId="{2FDBD6EB-FBF5-334F-9D32-F988492F7EE2}"/>
    <dgm:cxn modelId="{6785C53C-2E7A-5248-BD2F-8DF975885289}" type="presParOf" srcId="{7CEE516F-229A-BE41-95C1-AE8E030BDBCF}" destId="{39C025AD-E449-B143-B18B-F375BA68FB4F}" srcOrd="0" destOrd="0" presId="urn:microsoft.com/office/officeart/2005/8/layout/vList5"/>
    <dgm:cxn modelId="{576F4E4C-45DA-FE40-A98D-107336BE013B}" type="presParOf" srcId="{39C025AD-E449-B143-B18B-F375BA68FB4F}" destId="{619E5DE3-7D79-6240-BE84-AEE7D82AD3C5}" srcOrd="0" destOrd="0" presId="urn:microsoft.com/office/officeart/2005/8/layout/vList5"/>
    <dgm:cxn modelId="{19F843A7-2501-BE47-971A-0321A01A1EF3}" type="presParOf" srcId="{39C025AD-E449-B143-B18B-F375BA68FB4F}" destId="{52C6AB53-C12D-874F-B7A9-BC65BE512A7A}" srcOrd="1" destOrd="0" presId="urn:microsoft.com/office/officeart/2005/8/layout/vList5"/>
    <dgm:cxn modelId="{69311B0A-4C40-334B-A9C4-52605AB3BB3B}" type="presParOf" srcId="{7CEE516F-229A-BE41-95C1-AE8E030BDBCF}" destId="{B1F7D968-0B53-D141-8F4B-B11E14351110}" srcOrd="1" destOrd="0" presId="urn:microsoft.com/office/officeart/2005/8/layout/vList5"/>
    <dgm:cxn modelId="{98882F24-FBF0-7347-AB89-73C8AE37C469}" type="presParOf" srcId="{7CEE516F-229A-BE41-95C1-AE8E030BDBCF}" destId="{D3680B39-B03C-E14B-986D-B70E82D2EC82}" srcOrd="2" destOrd="0" presId="urn:microsoft.com/office/officeart/2005/8/layout/vList5"/>
    <dgm:cxn modelId="{532D235B-2783-9D4F-A7DD-479346D13A62}" type="presParOf" srcId="{D3680B39-B03C-E14B-986D-B70E82D2EC82}" destId="{3B2D4B84-D8F6-6B45-95FD-D5858D3EAAF2}" srcOrd="0" destOrd="0" presId="urn:microsoft.com/office/officeart/2005/8/layout/vList5"/>
    <dgm:cxn modelId="{8CC9BD4F-979D-0B40-AD37-F1F067692B50}" type="presParOf" srcId="{D3680B39-B03C-E14B-986D-B70E82D2EC82}" destId="{794D26F5-8B09-4D46-946E-8083ACF34E30}" srcOrd="1" destOrd="0" presId="urn:microsoft.com/office/officeart/2005/8/layout/vList5"/>
    <dgm:cxn modelId="{81F3354B-A50C-D34E-BC83-2D037912A5EE}" type="presParOf" srcId="{7CEE516F-229A-BE41-95C1-AE8E030BDBCF}" destId="{0E583853-7298-1540-BCD1-D5B3B58B70F7}" srcOrd="3" destOrd="0" presId="urn:microsoft.com/office/officeart/2005/8/layout/vList5"/>
    <dgm:cxn modelId="{928D9DA2-73F5-CD41-AB4B-531420AB940A}" type="presParOf" srcId="{7CEE516F-229A-BE41-95C1-AE8E030BDBCF}" destId="{D0C49EF2-19C5-2B4C-B7A6-1A7C2D67A90F}" srcOrd="4" destOrd="0" presId="urn:microsoft.com/office/officeart/2005/8/layout/vList5"/>
    <dgm:cxn modelId="{57D2C1BC-06E1-C144-B668-1F752F03F9F6}" type="presParOf" srcId="{D0C49EF2-19C5-2B4C-B7A6-1A7C2D67A90F}" destId="{22083348-C151-5F4F-BC39-05BA2AA005BF}" srcOrd="0" destOrd="0" presId="urn:microsoft.com/office/officeart/2005/8/layout/vList5"/>
    <dgm:cxn modelId="{B54BC044-86E8-A44C-96B9-BB8FEB9F26DB}" type="presParOf" srcId="{D0C49EF2-19C5-2B4C-B7A6-1A7C2D67A90F}" destId="{DF90F0CA-A7E2-4F41-9BCF-B1461A009E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6D5806-2BE8-45DF-BF31-B6E18E7DE99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51F1B6-13C9-4B18-A2D8-F12D40B7D9C2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bazo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218EE-4132-46BA-B52F-D2DD519EA8C0}" type="sibTrans" cxnId="{925DACF9-198A-48F0-8125-A071FA216D2D}">
      <dgm:prSet/>
      <dgm:spPr/>
      <dgm:t>
        <a:bodyPr/>
        <a:lstStyle/>
        <a:p>
          <a:endParaRPr lang="en-US"/>
        </a:p>
      </dgm:t>
    </dgm:pt>
    <dgm:pt modelId="{CCE56899-3500-43B0-B20A-5082E562D730}" type="parTrans" cxnId="{925DACF9-198A-48F0-8125-A071FA216D2D}">
      <dgm:prSet/>
      <dgm:spPr/>
      <dgm:t>
        <a:bodyPr/>
        <a:lstStyle/>
        <a:p>
          <a:endParaRPr lang="en-US"/>
        </a:p>
      </dgm:t>
    </dgm:pt>
    <dgm:pt modelId="{3CFCDB07-F034-41C1-A1D6-0525BBB7ABAF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/>
        </a:p>
      </dgm:t>
    </dgm:pt>
    <dgm:pt modelId="{8A26DE50-3406-47D0-AE09-B58B23C895FB}" type="sibTrans" cxnId="{2FCA8470-5083-463A-9E79-53B3669AB8A3}">
      <dgm:prSet/>
      <dgm:spPr/>
      <dgm:t>
        <a:bodyPr/>
        <a:lstStyle/>
        <a:p>
          <a:endParaRPr lang="en-US"/>
        </a:p>
      </dgm:t>
    </dgm:pt>
    <dgm:pt modelId="{168CA2EF-0D34-43D9-840E-5CE3B30ECF13}" type="parTrans" cxnId="{2FCA8470-5083-463A-9E79-53B3669AB8A3}">
      <dgm:prSet/>
      <dgm:spPr/>
      <dgm:t>
        <a:bodyPr/>
        <a:lstStyle/>
        <a:p>
          <a:endParaRPr lang="en-US"/>
        </a:p>
      </dgm:t>
    </dgm:pt>
    <dgm:pt modelId="{B9C71324-C5E6-456B-B608-C615DBA1994A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axit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BA8EC-83F6-4142-9860-8ACDDE309579}" type="sibTrans" cxnId="{63B0DEB4-54D7-4C50-9A45-F16EAD0268ED}">
      <dgm:prSet/>
      <dgm:spPr/>
      <dgm:t>
        <a:bodyPr/>
        <a:lstStyle/>
        <a:p>
          <a:endParaRPr lang="en-US"/>
        </a:p>
      </dgm:t>
    </dgm:pt>
    <dgm:pt modelId="{909318A0-152A-4C03-91EB-DB4894189FE2}" type="parTrans" cxnId="{63B0DEB4-54D7-4C50-9A45-F16EAD0268ED}">
      <dgm:prSet/>
      <dgm:spPr/>
      <dgm:t>
        <a:bodyPr/>
        <a:lstStyle/>
        <a:p>
          <a:endParaRPr lang="en-US"/>
        </a:p>
      </dgm:t>
    </dgm:pt>
    <dgm:pt modelId="{9A3E4CFF-F141-444F-899D-CB1DB31C54A3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A11FF-4F4D-4A10-9FFF-EB0D35BBB266}" type="sibTrans" cxnId="{CC5C4EE8-6D55-4228-B321-694AF1898AB8}">
      <dgm:prSet/>
      <dgm:spPr/>
      <dgm:t>
        <a:bodyPr/>
        <a:lstStyle/>
        <a:p>
          <a:endParaRPr lang="en-US"/>
        </a:p>
      </dgm:t>
    </dgm:pt>
    <dgm:pt modelId="{44CFA3DB-73D2-438F-97B8-6AFA4355A634}" type="parTrans" cxnId="{CC5C4EE8-6D55-4228-B321-694AF1898AB8}">
      <dgm:prSet/>
      <dgm:spPr/>
      <dgm:t>
        <a:bodyPr/>
        <a:lstStyle/>
        <a:p>
          <a:endParaRPr lang="en-US"/>
        </a:p>
      </dgm:t>
    </dgm:pt>
    <dgm:pt modelId="{2B248247-04C7-4DE9-A107-1180B5951809}" type="pres">
      <dgm:prSet presAssocID="{496D5806-2BE8-45DF-BF31-B6E18E7DE9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35EDC5-5432-4FE3-94CC-229FE86E064E}" type="pres">
      <dgm:prSet presAssocID="{9A3E4CFF-F141-444F-899D-CB1DB31C54A3}" presName="hierRoot1" presStyleCnt="0">
        <dgm:presLayoutVars>
          <dgm:hierBranch val="init"/>
        </dgm:presLayoutVars>
      </dgm:prSet>
      <dgm:spPr/>
    </dgm:pt>
    <dgm:pt modelId="{F830E017-B6F5-48DD-AFD5-DF7C68CB76BA}" type="pres">
      <dgm:prSet presAssocID="{9A3E4CFF-F141-444F-899D-CB1DB31C54A3}" presName="rootComposite1" presStyleCnt="0"/>
      <dgm:spPr/>
    </dgm:pt>
    <dgm:pt modelId="{4A1D6699-B37B-4210-BD96-44F181C8A85D}" type="pres">
      <dgm:prSet presAssocID="{9A3E4CFF-F141-444F-899D-CB1DB31C54A3}" presName="rootText1" presStyleLbl="node0" presStyleIdx="0" presStyleCnt="1" custScaleX="10153" custScaleY="32109" custLinFactNeighborX="-579" custLinFactNeighborY="-17164">
        <dgm:presLayoutVars>
          <dgm:chPref val="3"/>
        </dgm:presLayoutVars>
      </dgm:prSet>
      <dgm:spPr/>
    </dgm:pt>
    <dgm:pt modelId="{FB91654E-1564-4DF9-B750-5068A803983C}" type="pres">
      <dgm:prSet presAssocID="{9A3E4CFF-F141-444F-899D-CB1DB31C54A3}" presName="rootConnector1" presStyleLbl="node1" presStyleIdx="0" presStyleCnt="0"/>
      <dgm:spPr/>
    </dgm:pt>
    <dgm:pt modelId="{2F129064-B47F-4E84-8612-B81E76B2FC85}" type="pres">
      <dgm:prSet presAssocID="{9A3E4CFF-F141-444F-899D-CB1DB31C54A3}" presName="hierChild2" presStyleCnt="0"/>
      <dgm:spPr/>
    </dgm:pt>
    <dgm:pt modelId="{E7970A84-6DE9-4F8E-9A4B-29DC84C4C98A}" type="pres">
      <dgm:prSet presAssocID="{168CA2EF-0D34-43D9-840E-5CE3B30ECF13}" presName="Name64" presStyleLbl="parChTrans1D2" presStyleIdx="0" presStyleCnt="3"/>
      <dgm:spPr/>
    </dgm:pt>
    <dgm:pt modelId="{97F33FFE-1EAE-4313-8642-C3D6ECB87129}" type="pres">
      <dgm:prSet presAssocID="{3CFCDB07-F034-41C1-A1D6-0525BBB7ABAF}" presName="hierRoot2" presStyleCnt="0">
        <dgm:presLayoutVars>
          <dgm:hierBranch val="init"/>
        </dgm:presLayoutVars>
      </dgm:prSet>
      <dgm:spPr/>
    </dgm:pt>
    <dgm:pt modelId="{282B125D-2722-43A2-A17F-54DD10EC1982}" type="pres">
      <dgm:prSet presAssocID="{3CFCDB07-F034-41C1-A1D6-0525BBB7ABAF}" presName="rootComposite" presStyleCnt="0"/>
      <dgm:spPr/>
    </dgm:pt>
    <dgm:pt modelId="{08DD0A75-A932-454F-8347-41FFFFFD2B9F}" type="pres">
      <dgm:prSet presAssocID="{3CFCDB07-F034-41C1-A1D6-0525BBB7ABAF}" presName="rootText" presStyleLbl="node2" presStyleIdx="0" presStyleCnt="3" custScaleX="30531" custScaleY="10482" custLinFactNeighborX="-18117" custLinFactNeighborY="-27854">
        <dgm:presLayoutVars>
          <dgm:chPref val="3"/>
        </dgm:presLayoutVars>
      </dgm:prSet>
      <dgm:spPr/>
    </dgm:pt>
    <dgm:pt modelId="{35B4C19E-391B-4623-875B-DAA8E8F652CF}" type="pres">
      <dgm:prSet presAssocID="{3CFCDB07-F034-41C1-A1D6-0525BBB7ABAF}" presName="rootConnector" presStyleLbl="node2" presStyleIdx="0" presStyleCnt="3"/>
      <dgm:spPr/>
    </dgm:pt>
    <dgm:pt modelId="{8FFCA8B9-A18D-4923-BE1B-51EBCEC68103}" type="pres">
      <dgm:prSet presAssocID="{3CFCDB07-F034-41C1-A1D6-0525BBB7ABAF}" presName="hierChild4" presStyleCnt="0"/>
      <dgm:spPr/>
    </dgm:pt>
    <dgm:pt modelId="{C05567B2-BDB0-4A34-A5D3-DD005EBCFD4D}" type="pres">
      <dgm:prSet presAssocID="{3CFCDB07-F034-41C1-A1D6-0525BBB7ABAF}" presName="hierChild5" presStyleCnt="0"/>
      <dgm:spPr/>
    </dgm:pt>
    <dgm:pt modelId="{7F934DAB-F23C-45C9-A73D-DE503190D389}" type="pres">
      <dgm:prSet presAssocID="{CCE56899-3500-43B0-B20A-5082E562D730}" presName="Name64" presStyleLbl="parChTrans1D2" presStyleIdx="1" presStyleCnt="3"/>
      <dgm:spPr/>
    </dgm:pt>
    <dgm:pt modelId="{275B2212-96E5-4890-89C4-EEAF16E1812E}" type="pres">
      <dgm:prSet presAssocID="{E551F1B6-13C9-4B18-A2D8-F12D40B7D9C2}" presName="hierRoot2" presStyleCnt="0">
        <dgm:presLayoutVars>
          <dgm:hierBranch val="init"/>
        </dgm:presLayoutVars>
      </dgm:prSet>
      <dgm:spPr/>
    </dgm:pt>
    <dgm:pt modelId="{E77633ED-C4BF-4C41-9839-5872BA3C15D1}" type="pres">
      <dgm:prSet presAssocID="{E551F1B6-13C9-4B18-A2D8-F12D40B7D9C2}" presName="rootComposite" presStyleCnt="0"/>
      <dgm:spPr/>
    </dgm:pt>
    <dgm:pt modelId="{C7423D75-C6E9-4C87-99D6-03C347A608DE}" type="pres">
      <dgm:prSet presAssocID="{E551F1B6-13C9-4B18-A2D8-F12D40B7D9C2}" presName="rootText" presStyleLbl="node2" presStyleIdx="1" presStyleCnt="3" custScaleX="32026" custScaleY="14585" custLinFactNeighborX="-18893" custLinFactNeighborY="-15370">
        <dgm:presLayoutVars>
          <dgm:chPref val="3"/>
        </dgm:presLayoutVars>
      </dgm:prSet>
      <dgm:spPr/>
    </dgm:pt>
    <dgm:pt modelId="{E794F74A-D1D4-40B7-AB05-698FF2B0DC1E}" type="pres">
      <dgm:prSet presAssocID="{E551F1B6-13C9-4B18-A2D8-F12D40B7D9C2}" presName="rootConnector" presStyleLbl="node2" presStyleIdx="1" presStyleCnt="3"/>
      <dgm:spPr/>
    </dgm:pt>
    <dgm:pt modelId="{3AC8123C-665B-461C-9126-BA2D3A24E239}" type="pres">
      <dgm:prSet presAssocID="{E551F1B6-13C9-4B18-A2D8-F12D40B7D9C2}" presName="hierChild4" presStyleCnt="0"/>
      <dgm:spPr/>
    </dgm:pt>
    <dgm:pt modelId="{0B5837C7-054A-47A4-B191-0F372DAC414B}" type="pres">
      <dgm:prSet presAssocID="{E551F1B6-13C9-4B18-A2D8-F12D40B7D9C2}" presName="hierChild5" presStyleCnt="0"/>
      <dgm:spPr/>
    </dgm:pt>
    <dgm:pt modelId="{6B270472-518F-4D22-AE15-201DD1DAC866}" type="pres">
      <dgm:prSet presAssocID="{909318A0-152A-4C03-91EB-DB4894189FE2}" presName="Name64" presStyleLbl="parChTrans1D2" presStyleIdx="2" presStyleCnt="3"/>
      <dgm:spPr/>
    </dgm:pt>
    <dgm:pt modelId="{2B8FF1AF-F835-4B52-BCD2-52C46D30652B}" type="pres">
      <dgm:prSet presAssocID="{B9C71324-C5E6-456B-B608-C615DBA1994A}" presName="hierRoot2" presStyleCnt="0">
        <dgm:presLayoutVars>
          <dgm:hierBranch val="init"/>
        </dgm:presLayoutVars>
      </dgm:prSet>
      <dgm:spPr/>
    </dgm:pt>
    <dgm:pt modelId="{F69F8121-20BD-460A-899E-C39240C9D077}" type="pres">
      <dgm:prSet presAssocID="{B9C71324-C5E6-456B-B608-C615DBA1994A}" presName="rootComposite" presStyleCnt="0"/>
      <dgm:spPr/>
    </dgm:pt>
    <dgm:pt modelId="{C42B5998-FB87-44D8-A627-A3F2ECA57B95}" type="pres">
      <dgm:prSet presAssocID="{B9C71324-C5E6-456B-B608-C615DBA1994A}" presName="rootText" presStyleLbl="node2" presStyleIdx="2" presStyleCnt="3" custScaleX="30635" custScaleY="15994" custLinFactNeighborX="-18195" custLinFactNeighborY="-19213">
        <dgm:presLayoutVars>
          <dgm:chPref val="3"/>
        </dgm:presLayoutVars>
      </dgm:prSet>
      <dgm:spPr/>
    </dgm:pt>
    <dgm:pt modelId="{FE129056-89D1-4807-B8E3-4DF289F26735}" type="pres">
      <dgm:prSet presAssocID="{B9C71324-C5E6-456B-B608-C615DBA1994A}" presName="rootConnector" presStyleLbl="node2" presStyleIdx="2" presStyleCnt="3"/>
      <dgm:spPr/>
    </dgm:pt>
    <dgm:pt modelId="{62D57EF8-9077-43D4-8EBA-C4BCA1D774AF}" type="pres">
      <dgm:prSet presAssocID="{B9C71324-C5E6-456B-B608-C615DBA1994A}" presName="hierChild4" presStyleCnt="0"/>
      <dgm:spPr/>
    </dgm:pt>
    <dgm:pt modelId="{5FE8E76F-B31F-4CC0-801E-01A69205FCBC}" type="pres">
      <dgm:prSet presAssocID="{B9C71324-C5E6-456B-B608-C615DBA1994A}" presName="hierChild5" presStyleCnt="0"/>
      <dgm:spPr/>
    </dgm:pt>
    <dgm:pt modelId="{A0F7FC62-6069-4101-BB07-8376F82C60E1}" type="pres">
      <dgm:prSet presAssocID="{9A3E4CFF-F141-444F-899D-CB1DB31C54A3}" presName="hierChild3" presStyleCnt="0"/>
      <dgm:spPr/>
    </dgm:pt>
  </dgm:ptLst>
  <dgm:cxnLst>
    <dgm:cxn modelId="{C373D106-732A-487C-AB84-FE144382EBC2}" type="presOf" srcId="{9A3E4CFF-F141-444F-899D-CB1DB31C54A3}" destId="{4A1D6699-B37B-4210-BD96-44F181C8A85D}" srcOrd="0" destOrd="0" presId="urn:microsoft.com/office/officeart/2009/3/layout/HorizontalOrganizationChart"/>
    <dgm:cxn modelId="{A228B814-4C74-424E-B215-C249EC3CF59D}" type="presOf" srcId="{9A3E4CFF-F141-444F-899D-CB1DB31C54A3}" destId="{FB91654E-1564-4DF9-B750-5068A803983C}" srcOrd="1" destOrd="0" presId="urn:microsoft.com/office/officeart/2009/3/layout/HorizontalOrganizationChart"/>
    <dgm:cxn modelId="{A5646020-5088-4173-A3FD-2EE9F95987E4}" type="presOf" srcId="{CCE56899-3500-43B0-B20A-5082E562D730}" destId="{7F934DAB-F23C-45C9-A73D-DE503190D389}" srcOrd="0" destOrd="0" presId="urn:microsoft.com/office/officeart/2009/3/layout/HorizontalOrganizationChart"/>
    <dgm:cxn modelId="{E67CFF2D-EB2A-49D9-A59D-B3B92A716925}" type="presOf" srcId="{168CA2EF-0D34-43D9-840E-5CE3B30ECF13}" destId="{E7970A84-6DE9-4F8E-9A4B-29DC84C4C98A}" srcOrd="0" destOrd="0" presId="urn:microsoft.com/office/officeart/2009/3/layout/HorizontalOrganizationChart"/>
    <dgm:cxn modelId="{39A8B154-A664-4883-AE85-7FB15B58DF01}" type="presOf" srcId="{B9C71324-C5E6-456B-B608-C615DBA1994A}" destId="{C42B5998-FB87-44D8-A627-A3F2ECA57B95}" srcOrd="0" destOrd="0" presId="urn:microsoft.com/office/officeart/2009/3/layout/HorizontalOrganizationChart"/>
    <dgm:cxn modelId="{2FCA8470-5083-463A-9E79-53B3669AB8A3}" srcId="{9A3E4CFF-F141-444F-899D-CB1DB31C54A3}" destId="{3CFCDB07-F034-41C1-A1D6-0525BBB7ABAF}" srcOrd="0" destOrd="0" parTransId="{168CA2EF-0D34-43D9-840E-5CE3B30ECF13}" sibTransId="{8A26DE50-3406-47D0-AE09-B58B23C895FB}"/>
    <dgm:cxn modelId="{49B6F880-5ED7-436A-B657-51766D197789}" type="presOf" srcId="{E551F1B6-13C9-4B18-A2D8-F12D40B7D9C2}" destId="{C7423D75-C6E9-4C87-99D6-03C347A608DE}" srcOrd="0" destOrd="0" presId="urn:microsoft.com/office/officeart/2009/3/layout/HorizontalOrganizationChart"/>
    <dgm:cxn modelId="{42C85283-9A96-4D39-A828-BB73834A816F}" type="presOf" srcId="{3CFCDB07-F034-41C1-A1D6-0525BBB7ABAF}" destId="{08DD0A75-A932-454F-8347-41FFFFFD2B9F}" srcOrd="0" destOrd="0" presId="urn:microsoft.com/office/officeart/2009/3/layout/HorizontalOrganizationChart"/>
    <dgm:cxn modelId="{2619C09A-0D4F-46AC-B0EB-5662761A354C}" type="presOf" srcId="{909318A0-152A-4C03-91EB-DB4894189FE2}" destId="{6B270472-518F-4D22-AE15-201DD1DAC866}" srcOrd="0" destOrd="0" presId="urn:microsoft.com/office/officeart/2009/3/layout/HorizontalOrganizationChart"/>
    <dgm:cxn modelId="{49B380A6-F9AF-4914-8E0A-84EA5AD8B935}" type="presOf" srcId="{3CFCDB07-F034-41C1-A1D6-0525BBB7ABAF}" destId="{35B4C19E-391B-4623-875B-DAA8E8F652CF}" srcOrd="1" destOrd="0" presId="urn:microsoft.com/office/officeart/2009/3/layout/HorizontalOrganizationChart"/>
    <dgm:cxn modelId="{72851AAF-6A23-4D5D-8F72-DCB1F162EC4B}" type="presOf" srcId="{B9C71324-C5E6-456B-B608-C615DBA1994A}" destId="{FE129056-89D1-4807-B8E3-4DF289F26735}" srcOrd="1" destOrd="0" presId="urn:microsoft.com/office/officeart/2009/3/layout/HorizontalOrganizationChart"/>
    <dgm:cxn modelId="{63B0DEB4-54D7-4C50-9A45-F16EAD0268ED}" srcId="{9A3E4CFF-F141-444F-899D-CB1DB31C54A3}" destId="{B9C71324-C5E6-456B-B608-C615DBA1994A}" srcOrd="2" destOrd="0" parTransId="{909318A0-152A-4C03-91EB-DB4894189FE2}" sibTransId="{08ABA8EC-83F6-4142-9860-8ACDDE309579}"/>
    <dgm:cxn modelId="{F74743B7-2692-41F4-B13A-1F0BCC5276B0}" type="presOf" srcId="{496D5806-2BE8-45DF-BF31-B6E18E7DE99C}" destId="{2B248247-04C7-4DE9-A107-1180B5951809}" srcOrd="0" destOrd="0" presId="urn:microsoft.com/office/officeart/2009/3/layout/HorizontalOrganizationChart"/>
    <dgm:cxn modelId="{238572DA-B2D3-4F77-B72F-6F0C9CB08CBD}" type="presOf" srcId="{E551F1B6-13C9-4B18-A2D8-F12D40B7D9C2}" destId="{E794F74A-D1D4-40B7-AB05-698FF2B0DC1E}" srcOrd="1" destOrd="0" presId="urn:microsoft.com/office/officeart/2009/3/layout/HorizontalOrganizationChart"/>
    <dgm:cxn modelId="{CC5C4EE8-6D55-4228-B321-694AF1898AB8}" srcId="{496D5806-2BE8-45DF-BF31-B6E18E7DE99C}" destId="{9A3E4CFF-F141-444F-899D-CB1DB31C54A3}" srcOrd="0" destOrd="0" parTransId="{44CFA3DB-73D2-438F-97B8-6AFA4355A634}" sibTransId="{692A11FF-4F4D-4A10-9FFF-EB0D35BBB266}"/>
    <dgm:cxn modelId="{925DACF9-198A-48F0-8125-A071FA216D2D}" srcId="{9A3E4CFF-F141-444F-899D-CB1DB31C54A3}" destId="{E551F1B6-13C9-4B18-A2D8-F12D40B7D9C2}" srcOrd="1" destOrd="0" parTransId="{CCE56899-3500-43B0-B20A-5082E562D730}" sibTransId="{8EE218EE-4132-46BA-B52F-D2DD519EA8C0}"/>
    <dgm:cxn modelId="{7F06F255-ACA3-400B-B044-A19350CD6174}" type="presParOf" srcId="{2B248247-04C7-4DE9-A107-1180B5951809}" destId="{4935EDC5-5432-4FE3-94CC-229FE86E064E}" srcOrd="0" destOrd="0" presId="urn:microsoft.com/office/officeart/2009/3/layout/HorizontalOrganizationChart"/>
    <dgm:cxn modelId="{48CA4155-97BB-4CBA-8D26-F72AD01ACBCD}" type="presParOf" srcId="{4935EDC5-5432-4FE3-94CC-229FE86E064E}" destId="{F830E017-B6F5-48DD-AFD5-DF7C68CB76BA}" srcOrd="0" destOrd="0" presId="urn:microsoft.com/office/officeart/2009/3/layout/HorizontalOrganizationChart"/>
    <dgm:cxn modelId="{051C4DD5-8A0E-4735-8EA0-1C3109C2DD6C}" type="presParOf" srcId="{F830E017-B6F5-48DD-AFD5-DF7C68CB76BA}" destId="{4A1D6699-B37B-4210-BD96-44F181C8A85D}" srcOrd="0" destOrd="0" presId="urn:microsoft.com/office/officeart/2009/3/layout/HorizontalOrganizationChart"/>
    <dgm:cxn modelId="{9CAE5B78-8A5F-423E-9231-42C2051D8195}" type="presParOf" srcId="{F830E017-B6F5-48DD-AFD5-DF7C68CB76BA}" destId="{FB91654E-1564-4DF9-B750-5068A803983C}" srcOrd="1" destOrd="0" presId="urn:microsoft.com/office/officeart/2009/3/layout/HorizontalOrganizationChart"/>
    <dgm:cxn modelId="{03CF54AD-C339-45C6-8586-E66DA2A7FCCA}" type="presParOf" srcId="{4935EDC5-5432-4FE3-94CC-229FE86E064E}" destId="{2F129064-B47F-4E84-8612-B81E76B2FC85}" srcOrd="1" destOrd="0" presId="urn:microsoft.com/office/officeart/2009/3/layout/HorizontalOrganizationChart"/>
    <dgm:cxn modelId="{C5DC345C-66A8-4E38-B340-B1016143D55F}" type="presParOf" srcId="{2F129064-B47F-4E84-8612-B81E76B2FC85}" destId="{E7970A84-6DE9-4F8E-9A4B-29DC84C4C98A}" srcOrd="0" destOrd="0" presId="urn:microsoft.com/office/officeart/2009/3/layout/HorizontalOrganizationChart"/>
    <dgm:cxn modelId="{34F8C6D7-16B7-42B5-94F5-28BB367E5C2E}" type="presParOf" srcId="{2F129064-B47F-4E84-8612-B81E76B2FC85}" destId="{97F33FFE-1EAE-4313-8642-C3D6ECB87129}" srcOrd="1" destOrd="0" presId="urn:microsoft.com/office/officeart/2009/3/layout/HorizontalOrganizationChart"/>
    <dgm:cxn modelId="{441517F3-A00E-4E3F-AAF5-579B9059FA04}" type="presParOf" srcId="{97F33FFE-1EAE-4313-8642-C3D6ECB87129}" destId="{282B125D-2722-43A2-A17F-54DD10EC1982}" srcOrd="0" destOrd="0" presId="urn:microsoft.com/office/officeart/2009/3/layout/HorizontalOrganizationChart"/>
    <dgm:cxn modelId="{B8CFCB8C-1EFF-478B-978D-64AE595976E1}" type="presParOf" srcId="{282B125D-2722-43A2-A17F-54DD10EC1982}" destId="{08DD0A75-A932-454F-8347-41FFFFFD2B9F}" srcOrd="0" destOrd="0" presId="urn:microsoft.com/office/officeart/2009/3/layout/HorizontalOrganizationChart"/>
    <dgm:cxn modelId="{FE1004F3-53CB-47E2-8C1F-B22883926070}" type="presParOf" srcId="{282B125D-2722-43A2-A17F-54DD10EC1982}" destId="{35B4C19E-391B-4623-875B-DAA8E8F652CF}" srcOrd="1" destOrd="0" presId="urn:microsoft.com/office/officeart/2009/3/layout/HorizontalOrganizationChart"/>
    <dgm:cxn modelId="{CC600838-3196-4B07-9900-8DA4C4E7B76B}" type="presParOf" srcId="{97F33FFE-1EAE-4313-8642-C3D6ECB87129}" destId="{8FFCA8B9-A18D-4923-BE1B-51EBCEC68103}" srcOrd="1" destOrd="0" presId="urn:microsoft.com/office/officeart/2009/3/layout/HorizontalOrganizationChart"/>
    <dgm:cxn modelId="{A09E2AA0-ABBB-455E-984E-7C7E454692A9}" type="presParOf" srcId="{97F33FFE-1EAE-4313-8642-C3D6ECB87129}" destId="{C05567B2-BDB0-4A34-A5D3-DD005EBCFD4D}" srcOrd="2" destOrd="0" presId="urn:microsoft.com/office/officeart/2009/3/layout/HorizontalOrganizationChart"/>
    <dgm:cxn modelId="{89D7990D-1112-4E4E-BBCB-F36547FF1282}" type="presParOf" srcId="{2F129064-B47F-4E84-8612-B81E76B2FC85}" destId="{7F934DAB-F23C-45C9-A73D-DE503190D389}" srcOrd="2" destOrd="0" presId="urn:microsoft.com/office/officeart/2009/3/layout/HorizontalOrganizationChart"/>
    <dgm:cxn modelId="{649BAA31-CDDD-46B1-B50E-1C3708590602}" type="presParOf" srcId="{2F129064-B47F-4E84-8612-B81E76B2FC85}" destId="{275B2212-96E5-4890-89C4-EEAF16E1812E}" srcOrd="3" destOrd="0" presId="urn:microsoft.com/office/officeart/2009/3/layout/HorizontalOrganizationChart"/>
    <dgm:cxn modelId="{7DF94698-3252-4B82-BEDD-1C1539D50FAD}" type="presParOf" srcId="{275B2212-96E5-4890-89C4-EEAF16E1812E}" destId="{E77633ED-C4BF-4C41-9839-5872BA3C15D1}" srcOrd="0" destOrd="0" presId="urn:microsoft.com/office/officeart/2009/3/layout/HorizontalOrganizationChart"/>
    <dgm:cxn modelId="{64B059B1-9A7B-4D8B-9D4D-7DF411764C79}" type="presParOf" srcId="{E77633ED-C4BF-4C41-9839-5872BA3C15D1}" destId="{C7423D75-C6E9-4C87-99D6-03C347A608DE}" srcOrd="0" destOrd="0" presId="urn:microsoft.com/office/officeart/2009/3/layout/HorizontalOrganizationChart"/>
    <dgm:cxn modelId="{454622F5-3D0A-42EC-9CF6-CC05B9CA801C}" type="presParOf" srcId="{E77633ED-C4BF-4C41-9839-5872BA3C15D1}" destId="{E794F74A-D1D4-40B7-AB05-698FF2B0DC1E}" srcOrd="1" destOrd="0" presId="urn:microsoft.com/office/officeart/2009/3/layout/HorizontalOrganizationChart"/>
    <dgm:cxn modelId="{DA8EF112-DAB5-40D0-BE3B-F2C3643C0D1C}" type="presParOf" srcId="{275B2212-96E5-4890-89C4-EEAF16E1812E}" destId="{3AC8123C-665B-461C-9126-BA2D3A24E239}" srcOrd="1" destOrd="0" presId="urn:microsoft.com/office/officeart/2009/3/layout/HorizontalOrganizationChart"/>
    <dgm:cxn modelId="{901A9F9B-901E-45C3-9297-FEBABA832248}" type="presParOf" srcId="{275B2212-96E5-4890-89C4-EEAF16E1812E}" destId="{0B5837C7-054A-47A4-B191-0F372DAC414B}" srcOrd="2" destOrd="0" presId="urn:microsoft.com/office/officeart/2009/3/layout/HorizontalOrganizationChart"/>
    <dgm:cxn modelId="{9D959BF7-E705-4805-8CC6-E4B1EAB5E13D}" type="presParOf" srcId="{2F129064-B47F-4E84-8612-B81E76B2FC85}" destId="{6B270472-518F-4D22-AE15-201DD1DAC866}" srcOrd="4" destOrd="0" presId="urn:microsoft.com/office/officeart/2009/3/layout/HorizontalOrganizationChart"/>
    <dgm:cxn modelId="{DA60DE4D-BC46-4DB3-8C41-5C0F825A8B74}" type="presParOf" srcId="{2F129064-B47F-4E84-8612-B81E76B2FC85}" destId="{2B8FF1AF-F835-4B52-BCD2-52C46D30652B}" srcOrd="5" destOrd="0" presId="urn:microsoft.com/office/officeart/2009/3/layout/HorizontalOrganizationChart"/>
    <dgm:cxn modelId="{321EA8EA-831B-4CAA-9036-6612DFE0C091}" type="presParOf" srcId="{2B8FF1AF-F835-4B52-BCD2-52C46D30652B}" destId="{F69F8121-20BD-460A-899E-C39240C9D077}" srcOrd="0" destOrd="0" presId="urn:microsoft.com/office/officeart/2009/3/layout/HorizontalOrganizationChart"/>
    <dgm:cxn modelId="{0D78E116-3C40-448C-A885-1FB8F7E1FEC2}" type="presParOf" srcId="{F69F8121-20BD-460A-899E-C39240C9D077}" destId="{C42B5998-FB87-44D8-A627-A3F2ECA57B95}" srcOrd="0" destOrd="0" presId="urn:microsoft.com/office/officeart/2009/3/layout/HorizontalOrganizationChart"/>
    <dgm:cxn modelId="{1851AB57-44DE-4AEC-9CE5-92FEBD14897E}" type="presParOf" srcId="{F69F8121-20BD-460A-899E-C39240C9D077}" destId="{FE129056-89D1-4807-B8E3-4DF289F26735}" srcOrd="1" destOrd="0" presId="urn:microsoft.com/office/officeart/2009/3/layout/HorizontalOrganizationChart"/>
    <dgm:cxn modelId="{2D79B371-0705-41AC-BEF5-7856C5D0A418}" type="presParOf" srcId="{2B8FF1AF-F835-4B52-BCD2-52C46D30652B}" destId="{62D57EF8-9077-43D4-8EBA-C4BCA1D774AF}" srcOrd="1" destOrd="0" presId="urn:microsoft.com/office/officeart/2009/3/layout/HorizontalOrganizationChart"/>
    <dgm:cxn modelId="{2BC10181-95C9-4FEA-A2AC-E65636684C84}" type="presParOf" srcId="{2B8FF1AF-F835-4B52-BCD2-52C46D30652B}" destId="{5FE8E76F-B31F-4CC0-801E-01A69205FCBC}" srcOrd="2" destOrd="0" presId="urn:microsoft.com/office/officeart/2009/3/layout/HorizontalOrganizationChart"/>
    <dgm:cxn modelId="{FCA6E1EF-DCB4-42D4-887F-B8BC18189D0D}" type="presParOf" srcId="{4935EDC5-5432-4FE3-94CC-229FE86E064E}" destId="{A0F7FC62-6069-4101-BB07-8376F82C6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C13C6-C886-41D9-BD8C-F3125207C42B}">
      <dsp:nvSpPr>
        <dsp:cNvPr id="0" name=""/>
        <dsp:cNvSpPr/>
      </dsp:nvSpPr>
      <dsp:spPr>
        <a:xfrm>
          <a:off x="0" y="648787"/>
          <a:ext cx="1207158" cy="603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38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3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78" y="666465"/>
        <a:ext cx="1171802" cy="568223"/>
      </dsp:txXfrm>
    </dsp:sp>
    <dsp:sp modelId="{8EF2E3CD-ACD8-4DB3-9831-EAB86F382DB9}">
      <dsp:nvSpPr>
        <dsp:cNvPr id="0" name=""/>
        <dsp:cNvSpPr/>
      </dsp:nvSpPr>
      <dsp:spPr>
        <a:xfrm rot="19245551">
          <a:off x="1138844" y="730072"/>
          <a:ext cx="605872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605872" y="28872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26634" y="743798"/>
        <a:ext cx="30293" cy="30293"/>
      </dsp:txXfrm>
    </dsp:sp>
    <dsp:sp modelId="{BF934D59-D378-4A17-8EC9-B489734F823A}">
      <dsp:nvSpPr>
        <dsp:cNvPr id="0" name=""/>
        <dsp:cNvSpPr/>
      </dsp:nvSpPr>
      <dsp:spPr>
        <a:xfrm>
          <a:off x="1676403" y="179987"/>
          <a:ext cx="4119863" cy="7746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</a:p>
      </dsp:txBody>
      <dsp:txXfrm>
        <a:off x="1699092" y="202676"/>
        <a:ext cx="4074485" cy="729273"/>
      </dsp:txXfrm>
    </dsp:sp>
    <dsp:sp modelId="{B62E2222-500C-4CAB-8561-49C8E10C5FAE}">
      <dsp:nvSpPr>
        <dsp:cNvPr id="0" name=""/>
        <dsp:cNvSpPr/>
      </dsp:nvSpPr>
      <dsp:spPr>
        <a:xfrm rot="2466899">
          <a:off x="1127885" y="1133082"/>
          <a:ext cx="642904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642904" y="28872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3265" y="1145882"/>
        <a:ext cx="32145" cy="32145"/>
      </dsp:txXfrm>
    </dsp:sp>
    <dsp:sp modelId="{0F75EB11-DBAB-47A2-9DF1-813963A85070}">
      <dsp:nvSpPr>
        <dsp:cNvPr id="0" name=""/>
        <dsp:cNvSpPr/>
      </dsp:nvSpPr>
      <dsp:spPr>
        <a:xfrm>
          <a:off x="1691517" y="1026036"/>
          <a:ext cx="4158697" cy="694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</a:p>
      </dsp:txBody>
      <dsp:txXfrm>
        <a:off x="1711861" y="1046380"/>
        <a:ext cx="4118009" cy="653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D3CC2-AC33-4C00-A1BC-5AD8622C5AF8}">
      <dsp:nvSpPr>
        <dsp:cNvPr id="0" name=""/>
        <dsp:cNvSpPr/>
      </dsp:nvSpPr>
      <dsp:spPr>
        <a:xfrm>
          <a:off x="610268" y="58"/>
          <a:ext cx="943469" cy="9434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</a:p>
      </dsp:txBody>
      <dsp:txXfrm>
        <a:off x="748436" y="138226"/>
        <a:ext cx="667133" cy="667133"/>
      </dsp:txXfrm>
    </dsp:sp>
    <dsp:sp modelId="{A09C4B44-3381-4433-BCBA-9CC3AC486104}">
      <dsp:nvSpPr>
        <dsp:cNvPr id="0" name=""/>
        <dsp:cNvSpPr/>
      </dsp:nvSpPr>
      <dsp:spPr>
        <a:xfrm>
          <a:off x="757834" y="1007103"/>
          <a:ext cx="547212" cy="547212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30367" y="1216357"/>
        <a:ext cx="402146" cy="128704"/>
      </dsp:txXfrm>
    </dsp:sp>
    <dsp:sp modelId="{6F924AE7-10AA-4B4B-9144-480D37604F8F}">
      <dsp:nvSpPr>
        <dsp:cNvPr id="0" name=""/>
        <dsp:cNvSpPr/>
      </dsp:nvSpPr>
      <dsp:spPr>
        <a:xfrm>
          <a:off x="634487" y="1644018"/>
          <a:ext cx="943469" cy="943469"/>
        </a:xfrm>
        <a:prstGeom prst="ellipse">
          <a:avLst/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</a:p>
      </dsp:txBody>
      <dsp:txXfrm>
        <a:off x="772655" y="1782186"/>
        <a:ext cx="667133" cy="667133"/>
      </dsp:txXfrm>
    </dsp:sp>
    <dsp:sp modelId="{44F8D582-8B23-4978-8162-7CE4D6CC3E63}">
      <dsp:nvSpPr>
        <dsp:cNvPr id="0" name=""/>
        <dsp:cNvSpPr/>
      </dsp:nvSpPr>
      <dsp:spPr>
        <a:xfrm rot="21599949">
          <a:off x="1713422" y="1118276"/>
          <a:ext cx="287187" cy="350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713422" y="1188471"/>
        <a:ext cx="201031" cy="210582"/>
      </dsp:txXfrm>
    </dsp:sp>
    <dsp:sp modelId="{02013D21-B09F-4630-9612-E68F71276B74}">
      <dsp:nvSpPr>
        <dsp:cNvPr id="0" name=""/>
        <dsp:cNvSpPr/>
      </dsp:nvSpPr>
      <dsp:spPr>
        <a:xfrm>
          <a:off x="2119819" y="350274"/>
          <a:ext cx="1886939" cy="1886939"/>
        </a:xfrm>
        <a:prstGeom prst="ellipse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36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3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6155" y="626610"/>
        <a:ext cx="1334267" cy="1334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AB53-C12D-874F-B7A9-BC65BE512A7A}">
      <dsp:nvSpPr>
        <dsp:cNvPr id="0" name=""/>
        <dsp:cNvSpPr/>
      </dsp:nvSpPr>
      <dsp:spPr>
        <a:xfrm rot="5400000">
          <a:off x="3904590" y="-1486616"/>
          <a:ext cx="895907" cy="40965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TQ: </a:t>
          </a:r>
          <a:r>
            <a:rPr lang="en-US" sz="1600" kern="1200" dirty="0" err="1"/>
            <a:t>Nước</a:t>
          </a:r>
          <a:r>
            <a:rPr lang="en-US" sz="1600" kern="1200" dirty="0"/>
            <a:t> + KL ⟶ </a:t>
          </a:r>
          <a:r>
            <a:rPr lang="en-US" sz="1600" kern="1200" dirty="0" err="1"/>
            <a:t>Bazo</a:t>
          </a:r>
          <a:r>
            <a:rPr lang="en-US" sz="1600" kern="1200" dirty="0"/>
            <a:t> + H2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VD: 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2Na + 2 H</a:t>
          </a:r>
          <a:r>
            <a:rPr lang="en-US" sz="16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NaOH + H</a:t>
          </a:r>
          <a:r>
            <a:rPr lang="vi-VN" sz="16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2304288" y="157421"/>
        <a:ext cx="4052777" cy="808437"/>
      </dsp:txXfrm>
    </dsp:sp>
    <dsp:sp modelId="{619E5DE3-7D79-6240-BE84-AEE7D82AD3C5}">
      <dsp:nvSpPr>
        <dsp:cNvPr id="0" name=""/>
        <dsp:cNvSpPr/>
      </dsp:nvSpPr>
      <dsp:spPr>
        <a:xfrm>
          <a:off x="0" y="1696"/>
          <a:ext cx="2304288" cy="11198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TC1</a:t>
          </a:r>
        </a:p>
      </dsp:txBody>
      <dsp:txXfrm>
        <a:off x="54668" y="56364"/>
        <a:ext cx="2194952" cy="1010548"/>
      </dsp:txXfrm>
    </dsp:sp>
    <dsp:sp modelId="{794D26F5-8B09-4D46-946E-8083ACF34E30}">
      <dsp:nvSpPr>
        <dsp:cNvPr id="0" name=""/>
        <dsp:cNvSpPr/>
      </dsp:nvSpPr>
      <dsp:spPr>
        <a:xfrm rot="5400000">
          <a:off x="3904590" y="-310737"/>
          <a:ext cx="895907" cy="4096512"/>
        </a:xfrm>
        <a:prstGeom prst="round2SameRect">
          <a:avLst/>
        </a:prstGeom>
        <a:solidFill>
          <a:schemeClr val="accent5">
            <a:tint val="40000"/>
            <a:alpha val="90000"/>
            <a:hueOff val="-328788"/>
            <a:satOff val="-9779"/>
            <a:lumOff val="-52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328788"/>
              <a:satOff val="-9779"/>
              <a:lumOff val="-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TQ: </a:t>
          </a:r>
          <a:r>
            <a:rPr lang="en-US" sz="1600" kern="1200" dirty="0" err="1"/>
            <a:t>Nước</a:t>
          </a:r>
          <a:r>
            <a:rPr lang="en-US" sz="1600" kern="1200" dirty="0"/>
            <a:t> + OB ⟶ </a:t>
          </a:r>
          <a:r>
            <a:rPr lang="en-US" sz="1600" kern="1200" dirty="0" err="1"/>
            <a:t>Bazo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VD: Na</a:t>
          </a:r>
          <a:r>
            <a:rPr lang="en-US" sz="16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H</a:t>
          </a:r>
          <a:r>
            <a:rPr lang="en-US" sz="16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NaOH</a:t>
          </a:r>
          <a:endParaRPr lang="en-US" sz="1600" kern="1200" dirty="0"/>
        </a:p>
      </dsp:txBody>
      <dsp:txXfrm rot="-5400000">
        <a:off x="2304288" y="1333300"/>
        <a:ext cx="4052777" cy="808437"/>
      </dsp:txXfrm>
    </dsp:sp>
    <dsp:sp modelId="{3B2D4B84-D8F6-6B45-95FD-D5858D3EAAF2}">
      <dsp:nvSpPr>
        <dsp:cNvPr id="0" name=""/>
        <dsp:cNvSpPr/>
      </dsp:nvSpPr>
      <dsp:spPr>
        <a:xfrm>
          <a:off x="0" y="1177576"/>
          <a:ext cx="2304288" cy="1119884"/>
        </a:xfrm>
        <a:prstGeom prst="roundRect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TC2</a:t>
          </a:r>
        </a:p>
      </dsp:txBody>
      <dsp:txXfrm>
        <a:off x="54668" y="1232244"/>
        <a:ext cx="2194952" cy="1010548"/>
      </dsp:txXfrm>
    </dsp:sp>
    <dsp:sp modelId="{DF90F0CA-A7E2-4F41-9BCF-B1461A009EDE}">
      <dsp:nvSpPr>
        <dsp:cNvPr id="0" name=""/>
        <dsp:cNvSpPr/>
      </dsp:nvSpPr>
      <dsp:spPr>
        <a:xfrm rot="5400000">
          <a:off x="3904590" y="865141"/>
          <a:ext cx="895907" cy="4096512"/>
        </a:xfrm>
        <a:prstGeom prst="round2SameRect">
          <a:avLst/>
        </a:prstGeom>
        <a:solidFill>
          <a:schemeClr val="accent5">
            <a:tint val="40000"/>
            <a:alpha val="90000"/>
            <a:hueOff val="-657576"/>
            <a:satOff val="-19558"/>
            <a:lumOff val="-104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657576"/>
              <a:satOff val="-19558"/>
              <a:lumOff val="-1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TQ: </a:t>
          </a:r>
          <a:r>
            <a:rPr lang="en-US" sz="1600" kern="1200" dirty="0" err="1"/>
            <a:t>Nước</a:t>
          </a:r>
          <a:r>
            <a:rPr lang="en-US" sz="1600" kern="1200" dirty="0"/>
            <a:t> + OA ⟶ </a:t>
          </a:r>
          <a:r>
            <a:rPr lang="en-US" sz="1600" kern="1200" dirty="0" err="1"/>
            <a:t>Axit</a:t>
          </a:r>
          <a:r>
            <a:rPr lang="en-US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VD: </a:t>
          </a:r>
        </a:p>
      </dsp:txBody>
      <dsp:txXfrm rot="-5400000">
        <a:off x="2304288" y="2509179"/>
        <a:ext cx="4052777" cy="808437"/>
      </dsp:txXfrm>
    </dsp:sp>
    <dsp:sp modelId="{22083348-C151-5F4F-BC39-05BA2AA005BF}">
      <dsp:nvSpPr>
        <dsp:cNvPr id="0" name=""/>
        <dsp:cNvSpPr/>
      </dsp:nvSpPr>
      <dsp:spPr>
        <a:xfrm>
          <a:off x="0" y="2353455"/>
          <a:ext cx="2304288" cy="1119884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TC3</a:t>
          </a:r>
        </a:p>
      </dsp:txBody>
      <dsp:txXfrm>
        <a:off x="54668" y="2408123"/>
        <a:ext cx="2194952" cy="1010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70472-518F-4D22-AE15-201DD1DAC866}">
      <dsp:nvSpPr>
        <dsp:cNvPr id="0" name=""/>
        <dsp:cNvSpPr/>
      </dsp:nvSpPr>
      <dsp:spPr>
        <a:xfrm>
          <a:off x="1354695" y="2373850"/>
          <a:ext cx="245523" cy="209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4524"/>
              </a:lnTo>
              <a:lnTo>
                <a:pt x="245523" y="209452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34DAB-F23C-45C9-A73D-DE503190D389}">
      <dsp:nvSpPr>
        <dsp:cNvPr id="0" name=""/>
        <dsp:cNvSpPr/>
      </dsp:nvSpPr>
      <dsp:spPr>
        <a:xfrm>
          <a:off x="1354695" y="2288981"/>
          <a:ext cx="1523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4869"/>
              </a:moveTo>
              <a:lnTo>
                <a:pt x="0" y="45720"/>
              </a:lnTo>
              <a:lnTo>
                <a:pt x="152390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70A84-6DE9-4F8E-9A4B-29DC84C4C98A}">
      <dsp:nvSpPr>
        <dsp:cNvPr id="0" name=""/>
        <dsp:cNvSpPr/>
      </dsp:nvSpPr>
      <dsp:spPr>
        <a:xfrm>
          <a:off x="1354695" y="213285"/>
          <a:ext cx="255931" cy="2160565"/>
        </a:xfrm>
        <a:custGeom>
          <a:avLst/>
          <a:gdLst/>
          <a:ahLst/>
          <a:cxnLst/>
          <a:rect l="0" t="0" r="0" b="0"/>
          <a:pathLst>
            <a:path>
              <a:moveTo>
                <a:pt x="0" y="2160565"/>
              </a:moveTo>
              <a:lnTo>
                <a:pt x="0" y="0"/>
              </a:lnTo>
              <a:lnTo>
                <a:pt x="255931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D6699-B37B-4210-BD96-44F181C8A85D}">
      <dsp:nvSpPr>
        <dsp:cNvPr id="0" name=""/>
        <dsp:cNvSpPr/>
      </dsp:nvSpPr>
      <dsp:spPr>
        <a:xfrm>
          <a:off x="0" y="1720503"/>
          <a:ext cx="1354695" cy="1306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20503"/>
        <a:ext cx="1354695" cy="1306694"/>
      </dsp:txXfrm>
    </dsp:sp>
    <dsp:sp modelId="{08DD0A75-A932-454F-8347-41FFFFFD2B9F}">
      <dsp:nvSpPr>
        <dsp:cNvPr id="0" name=""/>
        <dsp:cNvSpPr/>
      </dsp:nvSpPr>
      <dsp:spPr>
        <a:xfrm>
          <a:off x="1610627" y="0"/>
          <a:ext cx="4073694" cy="4265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/>
        </a:p>
      </dsp:txBody>
      <dsp:txXfrm>
        <a:off x="1610627" y="0"/>
        <a:ext cx="4073694" cy="426571"/>
      </dsp:txXfrm>
    </dsp:sp>
    <dsp:sp modelId="{C7423D75-C6E9-4C87-99D6-03C347A608DE}">
      <dsp:nvSpPr>
        <dsp:cNvPr id="0" name=""/>
        <dsp:cNvSpPr/>
      </dsp:nvSpPr>
      <dsp:spPr>
        <a:xfrm>
          <a:off x="1507086" y="2037928"/>
          <a:ext cx="4273169" cy="5935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bazo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7086" y="2037928"/>
        <a:ext cx="4273169" cy="593545"/>
      </dsp:txXfrm>
    </dsp:sp>
    <dsp:sp modelId="{C42B5998-FB87-44D8-A627-A3F2ECA57B95}">
      <dsp:nvSpPr>
        <dsp:cNvPr id="0" name=""/>
        <dsp:cNvSpPr/>
      </dsp:nvSpPr>
      <dsp:spPr>
        <a:xfrm>
          <a:off x="1600219" y="4142932"/>
          <a:ext cx="4087570" cy="650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axit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0219" y="4142932"/>
        <a:ext cx="4087570" cy="65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543D-1F71-8540-AF8F-16488787B462}" type="datetimeFigureOut">
              <a:rPr lang="en-VN" smtClean="0"/>
              <a:t>4/19/20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B042-9701-5141-9658-025DD4462E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12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B042-9701-5141-9658-025DD4462E83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965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B042-9701-5141-9658-025DD4462E83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773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B042-9701-5141-9658-025DD4462E83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305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2EB6B5-BF4F-4577-99D7-F6CF4617DD35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4C0815-7C18-4C93-B685-0E00009AC5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2.xml"/><Relationship Id="rId7" Type="http://schemas.openxmlformats.org/officeDocument/2006/relationships/image" Target="NUL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4495800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782"/>
            <a:ext cx="4682836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578"/>
            <a:ext cx="4608576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4" y="3621578"/>
            <a:ext cx="454235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73AA-D7C9-B542-849C-DCF9447C61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7905750" cy="4652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TN1: </a:t>
            </a:r>
            <a:r>
              <a:rPr lang="x-none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kim loại: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watch?v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=PH9eis-89OE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x-none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Nước tác dụng với oxit bazo: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watch?v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=PH9eis-89OE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x-none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Nước tác dụng với oxit axit: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watch?v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=wK1BAS4Uu7k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15385278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2514-8ED5-8341-9861-7EF35F5E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BẢN TƯỜNG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THÍ NGHIỆM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8AAAB4-FA31-E244-960A-F7A83CE4F9A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99176955"/>
              </p:ext>
            </p:extLst>
          </p:nvPr>
        </p:nvGraphicFramePr>
        <p:xfrm>
          <a:off x="0" y="609600"/>
          <a:ext cx="9067800" cy="593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4566943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87033184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7792379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86373994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 tiến hành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31413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tác dụng với natri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nước cất vào 2 ống nghiệm.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 1 mẩu natri cho vào 1 ống nghiệm.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 thêm vài giọt phenophatlein vào 2 ống nghiệm.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20798"/>
                  </a:ext>
                </a:extLst>
              </a:tr>
              <a:tr h="1506765"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tác dụng với natri oxit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natri oxit vào ống nghiệm đựng nước.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 thêm vài giọt phenophatlein vào ống nghiệm.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00548"/>
                  </a:ext>
                </a:extLst>
              </a:tr>
              <a:tr h="1727535"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tác dụng với điphotphopentaoxit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natri oxit vào ống nghiệm đựng nước.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Nhúng quỳ tím vào ống nghiệm.</a:t>
                      </a:r>
                    </a:p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173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09855" y="137160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Natri phản ứng với nước, chuyển động tròn.</a:t>
            </a:r>
          </a:p>
          <a:p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Ống nghiệm có natri phản ứng chuyển sang hồng.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9855" y="3429000"/>
            <a:ext cx="265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Chất rắn tan vào nước.</a:t>
            </a:r>
          </a:p>
          <a:p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Ống nghiệm xuất hiện màu hồng.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9855" y="5105400"/>
            <a:ext cx="265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Chất rắn tan vào nước.</a:t>
            </a:r>
          </a:p>
          <a:p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Quỳ tím chuyển sang màu đỏ.</a:t>
            </a:r>
          </a:p>
        </p:txBody>
      </p:sp>
    </p:spTree>
    <p:extLst>
      <p:ext uri="{BB962C8B-B14F-4D97-AF65-F5344CB8AC3E}">
        <p14:creationId xmlns:p14="http://schemas.microsoft.com/office/powerpoint/2010/main" val="43597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EAAB-6F1A-FC42-B793-C702777C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V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C2D1A7-2BF0-3C4C-979C-B924B42806D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2213309"/>
              </p:ext>
            </p:extLst>
          </p:nvPr>
        </p:nvGraphicFramePr>
        <p:xfrm>
          <a:off x="1371600" y="2209800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03823A7-957B-FB4A-B9D6-8B747A13D34A}"/>
              </a:ext>
            </a:extLst>
          </p:cNvPr>
          <p:cNvSpPr/>
          <p:nvPr/>
        </p:nvSpPr>
        <p:spPr>
          <a:xfrm>
            <a:off x="2819400" y="6096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</a:p>
        </p:txBody>
      </p:sp>
    </p:spTree>
    <p:extLst>
      <p:ext uri="{BB962C8B-B14F-4D97-AF65-F5344CB8AC3E}">
        <p14:creationId xmlns:p14="http://schemas.microsoft.com/office/powerpoint/2010/main" val="27141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852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3469382"/>
              </p:ext>
            </p:extLst>
          </p:nvPr>
        </p:nvGraphicFramePr>
        <p:xfrm>
          <a:off x="1" y="713300"/>
          <a:ext cx="8305800" cy="614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29"/>
          <p:cNvSpPr/>
          <p:nvPr/>
        </p:nvSpPr>
        <p:spPr>
          <a:xfrm>
            <a:off x="6390410" y="3932112"/>
            <a:ext cx="6800645" cy="17829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/>
          <p:cNvSpPr txBox="1"/>
          <p:nvPr/>
        </p:nvSpPr>
        <p:spPr>
          <a:xfrm>
            <a:off x="1600200" y="12954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+ 2H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 + 2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KOH + 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+ 2 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vi-V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vi-V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3506" y="3438595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KOH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a(OH)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0763" y="5498405"/>
            <a:ext cx="3482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6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743200"/>
            <a:ext cx="7924800" cy="121919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50 +51: NƯỚC</a:t>
            </a:r>
          </a:p>
        </p:txBody>
      </p:sp>
    </p:spTree>
    <p:extLst>
      <p:ext uri="{BB962C8B-B14F-4D97-AF65-F5344CB8AC3E}">
        <p14:creationId xmlns:p14="http://schemas.microsoft.com/office/powerpoint/2010/main" val="207721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7955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THÀNH PHẦN HÓA HỌC CỦA NƯỚC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3274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019" y="2226323"/>
            <a:ext cx="4635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7409" y="155020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93695" y="1571782"/>
            <a:ext cx="4920890" cy="1320480"/>
            <a:chOff x="1536456" y="2667000"/>
            <a:chExt cx="4423858" cy="1847378"/>
          </a:xfrm>
        </p:grpSpPr>
        <p:sp>
          <p:nvSpPr>
            <p:cNvPr id="5" name="TextBox 4"/>
            <p:cNvSpPr txBox="1"/>
            <p:nvPr/>
          </p:nvSpPr>
          <p:spPr>
            <a:xfrm>
              <a:off x="1536456" y="2678486"/>
              <a:ext cx="940511" cy="90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9657" y="2678487"/>
              <a:ext cx="455601" cy="90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2667000"/>
              <a:ext cx="762000" cy="90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57326" y="3235718"/>
                  <a:ext cx="1187940" cy="127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oMath>
                    </m:oMathPara>
                  </a14:m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326" y="3235718"/>
                  <a:ext cx="1187940" cy="1278660"/>
                </a:xfrm>
                <a:prstGeom prst="rect">
                  <a:avLst/>
                </a:prstGeom>
                <a:blipFill>
                  <a:blip r:embed="rId2"/>
                  <a:stretch>
                    <a:fillRect b="-51389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4721313" y="2678488"/>
              <a:ext cx="1239001" cy="90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429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78837" y="4183976"/>
                <a:ext cx="4267200" cy="760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=2 :1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37" y="4183976"/>
                <a:ext cx="4267200" cy="760914"/>
              </a:xfrm>
              <a:prstGeom prst="rect">
                <a:avLst/>
              </a:prstGeom>
              <a:blipFill>
                <a:blip r:embed="rId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EB4A021-BA59-3047-95C5-8DF6CF2DDB7F}"/>
              </a:ext>
            </a:extLst>
          </p:cNvPr>
          <p:cNvSpPr txBox="1"/>
          <p:nvPr/>
        </p:nvSpPr>
        <p:spPr>
          <a:xfrm>
            <a:off x="4391313" y="2259845"/>
            <a:ext cx="132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22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F3C4956-0CBE-294C-815A-FC79AB397E84}"/>
              </a:ext>
            </a:extLst>
          </p:cNvPr>
          <p:cNvSpPr/>
          <p:nvPr/>
        </p:nvSpPr>
        <p:spPr>
          <a:xfrm>
            <a:off x="762000" y="457200"/>
            <a:ext cx="8001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⟶ 1 mol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mol 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mol O.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 x M = 2 x 1 = 2 (g)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 x M = 1 x 16 = 16 (g)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C80B3F-2B90-844E-BC2C-E6973825D791}"/>
                  </a:ext>
                </a:extLst>
              </p:cNvPr>
              <p:cNvSpPr txBox="1"/>
              <p:nvPr/>
            </p:nvSpPr>
            <p:spPr>
              <a:xfrm>
                <a:off x="5179357" y="5917261"/>
                <a:ext cx="2895600" cy="188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𝑂</m:t>
                            </m:r>
                          </m:sub>
                        </m:sSub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C80B3F-2B90-844E-BC2C-E6973825D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57" y="5917261"/>
                <a:ext cx="2895600" cy="1881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5F9E34D-DDA4-CE48-A718-D4629849E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581547"/>
              </p:ext>
            </p:extLst>
          </p:nvPr>
        </p:nvGraphicFramePr>
        <p:xfrm>
          <a:off x="2209800" y="1935389"/>
          <a:ext cx="5851710" cy="188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44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B2D3C4-DCC3-7D42-9447-20F5BF66BDEF}"/>
                  </a:ext>
                </a:extLst>
              </p:cNvPr>
              <p:cNvSpPr txBox="1"/>
              <p:nvPr/>
            </p:nvSpPr>
            <p:spPr>
              <a:xfrm>
                <a:off x="228600" y="457201"/>
                <a:ext cx="8382000" cy="603729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C2: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32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%</m:t>
                        </m:r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vi-VN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200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nguy</m:t>
                        </m:r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ê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ử 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Mhc</m:t>
                        </m:r>
                        <m: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i="1">
                        <a:solidFill>
                          <a:schemeClr val="accent6"/>
                        </a:solidFill>
                        <a:latin typeface="Cambria Math"/>
                      </a:rPr>
                      <m:t>.100%</m:t>
                    </m:r>
                  </m:oMath>
                </a14:m>
                <a:endParaRPr lang="en-US" sz="32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%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+1. 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.100%=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2. 1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2. 1+1. 16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.100%=11,11%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%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+1. 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.100%=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1. 16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2. 1+1. 16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.100%=88,89%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3200" dirty="0"/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B2D3C4-DCC3-7D42-9447-20F5BF66B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1"/>
                <a:ext cx="8382000" cy="6037294"/>
              </a:xfrm>
              <a:prstGeom prst="rect">
                <a:avLst/>
              </a:prstGeom>
              <a:blipFill>
                <a:blip r:embed="rId4"/>
                <a:stretch>
                  <a:fillRect l="-1815" t="-14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DCDB02-4CB6-5A46-92FC-4E7DF08D4963}"/>
              </a:ext>
            </a:extLst>
          </p:cNvPr>
          <p:cNvSpPr txBox="1"/>
          <p:nvPr/>
        </p:nvSpPr>
        <p:spPr>
          <a:xfrm>
            <a:off x="619353" y="64783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1692F-ED6F-BD48-A4EC-B2EDDB90E2D3}"/>
              </a:ext>
            </a:extLst>
          </p:cNvPr>
          <p:cNvSpPr txBox="1"/>
          <p:nvPr/>
        </p:nvSpPr>
        <p:spPr>
          <a:xfrm>
            <a:off x="4186261" y="1532787"/>
            <a:ext cx="81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94552-6CF6-1443-82FD-145D159F0D9E}"/>
              </a:ext>
            </a:extLst>
          </p:cNvPr>
          <p:cNvSpPr txBox="1"/>
          <p:nvPr/>
        </p:nvSpPr>
        <p:spPr>
          <a:xfrm>
            <a:off x="5257800" y="1745833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6154CB-1E84-A642-9616-F068B01B4FC7}"/>
                  </a:ext>
                </a:extLst>
              </p:cNvPr>
              <p:cNvSpPr txBox="1"/>
              <p:nvPr/>
            </p:nvSpPr>
            <p:spPr>
              <a:xfrm>
                <a:off x="2089535" y="4903132"/>
                <a:ext cx="1044418" cy="110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%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6154CB-1E84-A642-9616-F068B01B4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35" y="4903132"/>
                <a:ext cx="1044418" cy="1101264"/>
              </a:xfrm>
              <a:prstGeom prst="rect">
                <a:avLst/>
              </a:prstGeom>
              <a:blipFill>
                <a:blip r:embed="rId5"/>
                <a:stretch>
                  <a:fillRect l="-6024" r="-6024" b="-227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0422345-C4F7-904B-B27A-167FDA3E1603}"/>
              </a:ext>
            </a:extLst>
          </p:cNvPr>
          <p:cNvSpPr txBox="1"/>
          <p:nvPr/>
        </p:nvSpPr>
        <p:spPr>
          <a:xfrm>
            <a:off x="3189023" y="5203573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E6E956-FD04-5D4F-9FFA-A69864C8DBA1}"/>
                  </a:ext>
                </a:extLst>
              </p:cNvPr>
              <p:cNvSpPr txBox="1"/>
              <p:nvPr/>
            </p:nvSpPr>
            <p:spPr>
              <a:xfrm>
                <a:off x="5910771" y="5019880"/>
                <a:ext cx="81869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E6E956-FD04-5D4F-9FFA-A69864C8D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771" y="5019880"/>
                <a:ext cx="818694" cy="1017523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AA4D3E-58A3-B845-A9D1-BFD804FA526D}"/>
                  </a:ext>
                </a:extLst>
              </p:cNvPr>
              <p:cNvSpPr txBox="1"/>
              <p:nvPr/>
            </p:nvSpPr>
            <p:spPr>
              <a:xfrm>
                <a:off x="3600906" y="4903132"/>
                <a:ext cx="1393982" cy="106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11,11%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88,89%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AA4D3E-58A3-B845-A9D1-BFD804FA5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906" y="4903132"/>
                <a:ext cx="1393982" cy="1069652"/>
              </a:xfrm>
              <a:prstGeom prst="rect">
                <a:avLst/>
              </a:prstGeom>
              <a:blipFill>
                <a:blip r:embed="rId7"/>
                <a:stretch>
                  <a:fillRect l="-3636" r="-13636" b="-35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8BD3B31-DED1-CC45-9450-681306F46B18}"/>
              </a:ext>
            </a:extLst>
          </p:cNvPr>
          <p:cNvSpPr txBox="1"/>
          <p:nvPr/>
        </p:nvSpPr>
        <p:spPr>
          <a:xfrm>
            <a:off x="5314949" y="5203573"/>
            <a:ext cx="141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229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71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THÀNH PHẦN HÓA HỌC CỦA NƯỚC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818" y="67194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876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CTHH: 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7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191000" y="1524000"/>
          <a:ext cx="4617027" cy="258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9818" y="1766454"/>
                <a:ext cx="2971800" cy="217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6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1766454"/>
                <a:ext cx="2971800" cy="21731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9818" y="1946564"/>
                <a:ext cx="2971800" cy="217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6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1946564"/>
                <a:ext cx="2971800" cy="21731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080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>
        <p:bldAsOne/>
      </p:bldGraphic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40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NƯỚC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382" y="9392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TÍNH CHẤT VẬT LÝ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1676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13293"/>
              </p:ext>
            </p:extLst>
          </p:nvPr>
        </p:nvGraphicFramePr>
        <p:xfrm>
          <a:off x="228600" y="2743200"/>
          <a:ext cx="876687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(ở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…………….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…………..),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…………..),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……………………)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</a:t>
                      </a:r>
                    </a:p>
                    <a:p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5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63829"/>
              </p:ext>
            </p:extLst>
          </p:nvPr>
        </p:nvGraphicFramePr>
        <p:xfrm>
          <a:off x="152400" y="152400"/>
          <a:ext cx="8843074" cy="617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(ở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…………….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……..…………..),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….…………..),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……………………)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304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30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34389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144780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0976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636" y="494282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63392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8109" y="52044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8" y="3006436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564292"/>
            <a:ext cx="208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423298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56699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2514-8ED5-8341-9861-7EF35F5E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BẢN TƯỜNG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THÍ NGHIỆM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8AAAB4-FA31-E244-960A-F7A83CE4F9A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3173882"/>
              </p:ext>
            </p:extLst>
          </p:nvPr>
        </p:nvGraphicFramePr>
        <p:xfrm>
          <a:off x="0" y="609600"/>
          <a:ext cx="9067800" cy="582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4566943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87033184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7792379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86373994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 tiến hành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31413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tác dụng với natri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20798"/>
                  </a:ext>
                </a:extLst>
              </a:tr>
              <a:tr h="1506765"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tác dụng với natri oxit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00548"/>
                  </a:ext>
                </a:extLst>
              </a:tr>
              <a:tr h="1727535"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tác dụng với điphotphopentaoxit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173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12954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x-none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nước cất vào 2 ống nghiệm.</a:t>
            </a:r>
          </a:p>
          <a:p>
            <a:pPr marL="457200" indent="-457200">
              <a:buFontTx/>
              <a:buChar char="-"/>
            </a:pPr>
            <a:r>
              <a:rPr lang="x-none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1 mẩu natri cho vào 1 ống nghiệm.</a:t>
            </a:r>
          </a:p>
          <a:p>
            <a:pPr marL="457200" indent="-457200">
              <a:buFontTx/>
              <a:buChar char="-"/>
            </a:pPr>
            <a:r>
              <a:rPr lang="x-none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thêm vài giọt phenophatlein vào 2 ống nghiệm.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2004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x-none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natri oxit vào ống nghiệm đựng nước.</a:t>
            </a:r>
          </a:p>
          <a:p>
            <a:pPr marL="457200" lvl="0" indent="-457200">
              <a:buFontTx/>
              <a:buChar char="-"/>
              <a:defRPr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Nhỏ thêm vài giọt phenophatlein vào ống 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953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x-none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natri oxit vào ống nghiệm đựng nước.</a:t>
            </a:r>
          </a:p>
          <a:p>
            <a:pPr marL="457200" lvl="0" indent="-457200">
              <a:buFontTx/>
              <a:buChar char="-"/>
              <a:defRPr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Nhúng quỳ tím vào ống nghiệm.</a:t>
            </a:r>
          </a:p>
        </p:txBody>
      </p:sp>
    </p:spTree>
    <p:extLst>
      <p:ext uri="{BB962C8B-B14F-4D97-AF65-F5344CB8AC3E}">
        <p14:creationId xmlns:p14="http://schemas.microsoft.com/office/powerpoint/2010/main" val="356118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890</Words>
  <Application>Microsoft Macintosh PowerPoint</Application>
  <PresentationFormat>On-screen Show (4:3)</PresentationFormat>
  <Paragraphs>154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 TƯỜNG TRÌNH THÍ NGHIỆM</vt:lpstr>
      <vt:lpstr>PowerPoint Presentation</vt:lpstr>
      <vt:lpstr>BẢN TƯỜNG TRÌNH THÍ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TIẾT: NƯỚC</dc:title>
  <dc:creator>Intel</dc:creator>
  <cp:lastModifiedBy>LAN MAI</cp:lastModifiedBy>
  <cp:revision>25</cp:revision>
  <dcterms:created xsi:type="dcterms:W3CDTF">2020-04-17T13:20:59Z</dcterms:created>
  <dcterms:modified xsi:type="dcterms:W3CDTF">2020-04-19T13:24:55Z</dcterms:modified>
</cp:coreProperties>
</file>