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70" r:id="rId3"/>
    <p:sldId id="26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custDataLst>
    <p:tags r:id="rId1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gs" Target="tags/tag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CBA3D-CD71-4178-8407-EAFC12A8E98A}" type="datetimeFigureOut">
              <a:rPr lang="en-US" smtClean="0"/>
              <a:pPr/>
              <a:t>2/19/2021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8D1BA-6E9B-4F50-95B7-0E2799C4DB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7102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CBA3D-CD71-4178-8407-EAFC12A8E98A}" type="datetimeFigureOut">
              <a:rPr lang="en-US" smtClean="0"/>
              <a:pPr/>
              <a:t>2/19/2021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8D1BA-6E9B-4F50-95B7-0E2799C4DB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3111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CBA3D-CD71-4178-8407-EAFC12A8E98A}" type="datetimeFigureOut">
              <a:rPr lang="en-US" smtClean="0"/>
              <a:pPr/>
              <a:t>2/19/2021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8D1BA-6E9B-4F50-95B7-0E2799C4DB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4034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743DE-146D-40D7-AEE8-9187E418FA5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2/19/2021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362BF-3165-4F3E-924B-F4E98BF3E0E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42547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743DE-146D-40D7-AEE8-9187E418FA5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2/19/2021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362BF-3165-4F3E-924B-F4E98BF3E0E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34420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743DE-146D-40D7-AEE8-9187E418FA5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2/19/2021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362BF-3165-4F3E-924B-F4E98BF3E0E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41877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743DE-146D-40D7-AEE8-9187E418FA5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2/19/2021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362BF-3165-4F3E-924B-F4E98BF3E0E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87604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743DE-146D-40D7-AEE8-9187E418FA5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2/19/2021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362BF-3165-4F3E-924B-F4E98BF3E0E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21632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743DE-146D-40D7-AEE8-9187E418FA5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2/19/2021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362BF-3165-4F3E-924B-F4E98BF3E0E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480509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743DE-146D-40D7-AEE8-9187E418FA5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2/19/2021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362BF-3165-4F3E-924B-F4E98BF3E0E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6425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743DE-146D-40D7-AEE8-9187E418FA5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2/19/2021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362BF-3165-4F3E-924B-F4E98BF3E0E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45211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CBA3D-CD71-4178-8407-EAFC12A8E98A}" type="datetimeFigureOut">
              <a:rPr lang="en-US" smtClean="0"/>
              <a:pPr/>
              <a:t>2/19/2021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8D1BA-6E9B-4F50-95B7-0E2799C4DB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06504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743DE-146D-40D7-AEE8-9187E418FA5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2/19/2021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362BF-3165-4F3E-924B-F4E98BF3E0E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890592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743DE-146D-40D7-AEE8-9187E418FA5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2/19/2021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362BF-3165-4F3E-924B-F4E98BF3E0E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089748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743DE-146D-40D7-AEE8-9187E418FA5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2/19/2021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362BF-3165-4F3E-924B-F4E98BF3E0E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38857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CBA3D-CD71-4178-8407-EAFC12A8E98A}" type="datetimeFigureOut">
              <a:rPr lang="en-US" smtClean="0"/>
              <a:pPr/>
              <a:t>2/19/2021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8D1BA-6E9B-4F50-95B7-0E2799C4DB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7387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CBA3D-CD71-4178-8407-EAFC12A8E98A}" type="datetimeFigureOut">
              <a:rPr lang="en-US" smtClean="0"/>
              <a:pPr/>
              <a:t>2/19/2021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8D1BA-6E9B-4F50-95B7-0E2799C4DB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786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CBA3D-CD71-4178-8407-EAFC12A8E98A}" type="datetimeFigureOut">
              <a:rPr lang="en-US" smtClean="0"/>
              <a:pPr/>
              <a:t>2/19/2021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8D1BA-6E9B-4F50-95B7-0E2799C4DB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9204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CBA3D-CD71-4178-8407-EAFC12A8E98A}" type="datetimeFigureOut">
              <a:rPr lang="en-US" smtClean="0"/>
              <a:pPr/>
              <a:t>2/19/2021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8D1BA-6E9B-4F50-95B7-0E2799C4DB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6581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CBA3D-CD71-4178-8407-EAFC12A8E98A}" type="datetimeFigureOut">
              <a:rPr lang="en-US" smtClean="0"/>
              <a:pPr/>
              <a:t>2/19/2021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8D1BA-6E9B-4F50-95B7-0E2799C4DB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1500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CBA3D-CD71-4178-8407-EAFC12A8E98A}" type="datetimeFigureOut">
              <a:rPr lang="en-US" smtClean="0"/>
              <a:pPr/>
              <a:t>2/19/2021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8D1BA-6E9B-4F50-95B7-0E2799C4DB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9454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CBA3D-CD71-4178-8407-EAFC12A8E98A}" type="datetimeFigureOut">
              <a:rPr lang="en-US" smtClean="0"/>
              <a:pPr/>
              <a:t>2/19/2021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8D1BA-6E9B-4F50-95B7-0E2799C4DB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7147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6CBA3D-CD71-4178-8407-EAFC12A8E98A}" type="datetimeFigureOut">
              <a:rPr lang="en-US" smtClean="0"/>
              <a:pPr/>
              <a:t>2/19/2021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A8D1BA-6E9B-4F50-95B7-0E2799C4DB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5800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5743DE-146D-40D7-AEE8-9187E418FA5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2/19/2021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F362BF-3165-4F3E-924B-F4E98BF3E0E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3161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5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18" Type="http://schemas.openxmlformats.org/officeDocument/2006/relationships/oleObject" Target="../embeddings/oleObject3.bin"/><Relationship Id="rId26" Type="http://schemas.openxmlformats.org/officeDocument/2006/relationships/image" Target="../media/image20.png"/><Relationship Id="rId3" Type="http://schemas.openxmlformats.org/officeDocument/2006/relationships/image" Target="../media/image3.png"/><Relationship Id="rId21" Type="http://schemas.openxmlformats.org/officeDocument/2006/relationships/image" Target="../media/image17.wmf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17" Type="http://schemas.openxmlformats.org/officeDocument/2006/relationships/image" Target="../media/image15.wmf"/><Relationship Id="rId25" Type="http://schemas.openxmlformats.org/officeDocument/2006/relationships/image" Target="../media/image19.wmf"/><Relationship Id="rId2" Type="http://schemas.openxmlformats.org/officeDocument/2006/relationships/image" Target="../media/image2.png"/><Relationship Id="rId16" Type="http://schemas.openxmlformats.org/officeDocument/2006/relationships/oleObject" Target="../embeddings/oleObject2.bin"/><Relationship Id="rId20" Type="http://schemas.openxmlformats.org/officeDocument/2006/relationships/oleObject" Target="../embeddings/oleObject4.bin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24" Type="http://schemas.openxmlformats.org/officeDocument/2006/relationships/oleObject" Target="../embeddings/oleObject6.bin"/><Relationship Id="rId5" Type="http://schemas.openxmlformats.org/officeDocument/2006/relationships/image" Target="../media/image5.png"/><Relationship Id="rId15" Type="http://schemas.openxmlformats.org/officeDocument/2006/relationships/image" Target="../media/image14.wmf"/><Relationship Id="rId23" Type="http://schemas.openxmlformats.org/officeDocument/2006/relationships/image" Target="../media/image18.wmf"/><Relationship Id="rId28" Type="http://schemas.openxmlformats.org/officeDocument/2006/relationships/image" Target="../media/image22.png"/><Relationship Id="rId10" Type="http://schemas.openxmlformats.org/officeDocument/2006/relationships/image" Target="../media/image10.png"/><Relationship Id="rId19" Type="http://schemas.openxmlformats.org/officeDocument/2006/relationships/image" Target="../media/image16.wmf"/><Relationship Id="rId4" Type="http://schemas.openxmlformats.org/officeDocument/2006/relationships/image" Target="../media/image4.png"/><Relationship Id="rId9" Type="http://schemas.openxmlformats.org/officeDocument/2006/relationships/image" Target="../media/image9.png"/><Relationship Id="rId14" Type="http://schemas.openxmlformats.org/officeDocument/2006/relationships/oleObject" Target="../embeddings/oleObject1.bin"/><Relationship Id="rId22" Type="http://schemas.openxmlformats.org/officeDocument/2006/relationships/oleObject" Target="../embeddings/oleObject5.bin"/><Relationship Id="rId27" Type="http://schemas.openxmlformats.org/officeDocument/2006/relationships/image" Target="../media/image21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emf"/><Relationship Id="rId13" Type="http://schemas.openxmlformats.org/officeDocument/2006/relationships/image" Target="../media/image34.emf"/><Relationship Id="rId3" Type="http://schemas.openxmlformats.org/officeDocument/2006/relationships/image" Target="../media/image24.emf"/><Relationship Id="rId7" Type="http://schemas.openxmlformats.org/officeDocument/2006/relationships/image" Target="../media/image28.emf"/><Relationship Id="rId12" Type="http://schemas.openxmlformats.org/officeDocument/2006/relationships/image" Target="../media/image33.emf"/><Relationship Id="rId2" Type="http://schemas.openxmlformats.org/officeDocument/2006/relationships/image" Target="../media/image23.emf"/><Relationship Id="rId16" Type="http://schemas.openxmlformats.org/officeDocument/2006/relationships/image" Target="../media/image3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emf"/><Relationship Id="rId11" Type="http://schemas.openxmlformats.org/officeDocument/2006/relationships/image" Target="../media/image32.emf"/><Relationship Id="rId5" Type="http://schemas.openxmlformats.org/officeDocument/2006/relationships/image" Target="../media/image26.emf"/><Relationship Id="rId15" Type="http://schemas.openxmlformats.org/officeDocument/2006/relationships/image" Target="../media/image36.emf"/><Relationship Id="rId10" Type="http://schemas.openxmlformats.org/officeDocument/2006/relationships/image" Target="../media/image31.emf"/><Relationship Id="rId4" Type="http://schemas.openxmlformats.org/officeDocument/2006/relationships/image" Target="../media/image25.emf"/><Relationship Id="rId9" Type="http://schemas.openxmlformats.org/officeDocument/2006/relationships/image" Target="../media/image30.emf"/><Relationship Id="rId14" Type="http://schemas.openxmlformats.org/officeDocument/2006/relationships/image" Target="../media/image35.e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emf"/><Relationship Id="rId13" Type="http://schemas.openxmlformats.org/officeDocument/2006/relationships/image" Target="../media/image49.emf"/><Relationship Id="rId3" Type="http://schemas.openxmlformats.org/officeDocument/2006/relationships/image" Target="../media/image39.emf"/><Relationship Id="rId7" Type="http://schemas.openxmlformats.org/officeDocument/2006/relationships/image" Target="../media/image43.emf"/><Relationship Id="rId12" Type="http://schemas.openxmlformats.org/officeDocument/2006/relationships/image" Target="../media/image48.emf"/><Relationship Id="rId2" Type="http://schemas.openxmlformats.org/officeDocument/2006/relationships/image" Target="../media/image38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2.emf"/><Relationship Id="rId11" Type="http://schemas.openxmlformats.org/officeDocument/2006/relationships/image" Target="../media/image47.emf"/><Relationship Id="rId5" Type="http://schemas.openxmlformats.org/officeDocument/2006/relationships/image" Target="../media/image41.emf"/><Relationship Id="rId15" Type="http://schemas.openxmlformats.org/officeDocument/2006/relationships/image" Target="../media/image51.emf"/><Relationship Id="rId10" Type="http://schemas.openxmlformats.org/officeDocument/2006/relationships/image" Target="../media/image46.emf"/><Relationship Id="rId4" Type="http://schemas.openxmlformats.org/officeDocument/2006/relationships/image" Target="../media/image40.emf"/><Relationship Id="rId9" Type="http://schemas.openxmlformats.org/officeDocument/2006/relationships/image" Target="../media/image45.emf"/><Relationship Id="rId14" Type="http://schemas.openxmlformats.org/officeDocument/2006/relationships/image" Target="../media/image50.e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6.wmf"/><Relationship Id="rId3" Type="http://schemas.openxmlformats.org/officeDocument/2006/relationships/image" Target="../media/image53.emf"/><Relationship Id="rId7" Type="http://schemas.openxmlformats.org/officeDocument/2006/relationships/oleObject" Target="../embeddings/oleObject8.bin"/><Relationship Id="rId2" Type="http://schemas.openxmlformats.org/officeDocument/2006/relationships/image" Target="../media/image52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5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54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8.emf"/><Relationship Id="rId2" Type="http://schemas.openxmlformats.org/officeDocument/2006/relationships/image" Target="../media/image57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3" Type="http://schemas.openxmlformats.org/officeDocument/2006/relationships/image" Target="../media/image60.emf"/><Relationship Id="rId7" Type="http://schemas.openxmlformats.org/officeDocument/2006/relationships/image" Target="../media/image63.wmf"/><Relationship Id="rId2" Type="http://schemas.openxmlformats.org/officeDocument/2006/relationships/image" Target="../media/image59.emf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9.bin"/><Relationship Id="rId5" Type="http://schemas.openxmlformats.org/officeDocument/2006/relationships/image" Target="../media/image62.png"/><Relationship Id="rId10" Type="http://schemas.openxmlformats.org/officeDocument/2006/relationships/image" Target="../media/image65.emf"/><Relationship Id="rId4" Type="http://schemas.openxmlformats.org/officeDocument/2006/relationships/image" Target="../media/image61.emf"/><Relationship Id="rId9" Type="http://schemas.openxmlformats.org/officeDocument/2006/relationships/image" Target="../media/image64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9.wmf"/><Relationship Id="rId13" Type="http://schemas.openxmlformats.org/officeDocument/2006/relationships/image" Target="../media/image73.emf"/><Relationship Id="rId3" Type="http://schemas.openxmlformats.org/officeDocument/2006/relationships/image" Target="../media/image62.png"/><Relationship Id="rId7" Type="http://schemas.openxmlformats.org/officeDocument/2006/relationships/oleObject" Target="../embeddings/oleObject11.bin"/><Relationship Id="rId12" Type="http://schemas.openxmlformats.org/officeDocument/2006/relationships/image" Target="../media/image72.emf"/><Relationship Id="rId2" Type="http://schemas.openxmlformats.org/officeDocument/2006/relationships/image" Target="../media/image61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8.png"/><Relationship Id="rId11" Type="http://schemas.openxmlformats.org/officeDocument/2006/relationships/image" Target="../media/image71.emf"/><Relationship Id="rId5" Type="http://schemas.openxmlformats.org/officeDocument/2006/relationships/image" Target="../media/image67.emf"/><Relationship Id="rId10" Type="http://schemas.openxmlformats.org/officeDocument/2006/relationships/image" Target="../media/image70.wmf"/><Relationship Id="rId4" Type="http://schemas.openxmlformats.org/officeDocument/2006/relationships/image" Target="../media/image66.emf"/><Relationship Id="rId9" Type="http://schemas.openxmlformats.org/officeDocument/2006/relationships/oleObject" Target="../embeddings/oleObject12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4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01" y="-8644"/>
            <a:ext cx="9132499" cy="68666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057400" y="1741714"/>
            <a:ext cx="5181600" cy="3785652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endParaRPr lang="en-US" sz="3600" b="1" dirty="0">
              <a:solidFill>
                <a:schemeClr val="bg1"/>
              </a:solidFill>
            </a:endParaRPr>
          </a:p>
          <a:p>
            <a:pPr algn="ctr"/>
            <a:endParaRPr lang="en-US" sz="3200" b="1" dirty="0">
              <a:solidFill>
                <a:schemeClr val="bg1"/>
              </a:solidFill>
            </a:endParaRPr>
          </a:p>
          <a:p>
            <a:pPr algn="ctr"/>
            <a:r>
              <a:rPr lang="en-US" sz="3200" b="1" dirty="0" err="1">
                <a:solidFill>
                  <a:schemeClr val="bg1"/>
                </a:solidFill>
              </a:rPr>
              <a:t>Tiết</a:t>
            </a:r>
            <a:r>
              <a:rPr lang="en-US" sz="3200" b="1" dirty="0">
                <a:solidFill>
                  <a:schemeClr val="bg1"/>
                </a:solidFill>
              </a:rPr>
              <a:t> 43 </a:t>
            </a:r>
          </a:p>
          <a:p>
            <a:pPr algn="ctr"/>
            <a:r>
              <a:rPr lang="en-US" sz="3200" b="1" dirty="0">
                <a:solidFill>
                  <a:schemeClr val="bg1"/>
                </a:solidFill>
              </a:rPr>
              <a:t>ÔN TẬP CHƯƠNG 3</a:t>
            </a:r>
          </a:p>
          <a:p>
            <a:pPr algn="ctr"/>
            <a:endParaRPr lang="en-US" sz="3200" b="1" dirty="0">
              <a:solidFill>
                <a:schemeClr val="bg1"/>
              </a:solidFill>
            </a:endParaRPr>
          </a:p>
          <a:p>
            <a:pPr algn="ctr"/>
            <a:endParaRPr lang="en-US" sz="3200" b="1" dirty="0">
              <a:solidFill>
                <a:schemeClr val="bg1"/>
              </a:solidFill>
            </a:endParaRPr>
          </a:p>
          <a:p>
            <a:pPr algn="ctr"/>
            <a:endParaRPr lang="en-US" sz="4400" b="1" dirty="0">
              <a:solidFill>
                <a:schemeClr val="bg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0D79802-75BE-4852-BF12-3F4F02838648}"/>
              </a:ext>
            </a:extLst>
          </p:cNvPr>
          <p:cNvSpPr/>
          <p:nvPr/>
        </p:nvSpPr>
        <p:spPr>
          <a:xfrm>
            <a:off x="2501818" y="4495800"/>
            <a:ext cx="4140364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GV: NGUYỄN THỊ THANH THÚY</a:t>
            </a:r>
          </a:p>
          <a:p>
            <a:pPr algn="ctr"/>
            <a:r>
              <a:rPr lang="en-US" sz="20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TR</a:t>
            </a:r>
            <a:r>
              <a:rPr lang="en-US" sz="20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ƯỜNG THCS LONG BIÊN</a:t>
            </a:r>
            <a:endParaRPr lang="en-US" sz="2000" b="1" cap="none" spc="0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20535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743200" y="152400"/>
            <a:ext cx="3145413" cy="5878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800" b="1" dirty="0" err="1">
                <a:latin typeface="Times New Roman"/>
                <a:ea typeface="Calibri"/>
                <a:cs typeface="Times New Roman"/>
              </a:rPr>
              <a:t>Hướng</a:t>
            </a:r>
            <a:r>
              <a:rPr lang="en-US" sz="2800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800" b="1" dirty="0" err="1">
                <a:latin typeface="Times New Roman"/>
                <a:ea typeface="Calibri"/>
                <a:cs typeface="Times New Roman"/>
              </a:rPr>
              <a:t>dẫn</a:t>
            </a:r>
            <a:r>
              <a:rPr lang="en-US" sz="2800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800" b="1" dirty="0" err="1">
                <a:latin typeface="Times New Roman"/>
                <a:ea typeface="Calibri"/>
                <a:cs typeface="Times New Roman"/>
              </a:rPr>
              <a:t>về</a:t>
            </a:r>
            <a:r>
              <a:rPr lang="en-US" sz="2800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800" b="1" dirty="0" err="1">
                <a:latin typeface="Times New Roman"/>
                <a:ea typeface="Calibri"/>
                <a:cs typeface="Times New Roman"/>
              </a:rPr>
              <a:t>nhà</a:t>
            </a:r>
            <a:r>
              <a:rPr lang="en-US" sz="2800" b="1" dirty="0">
                <a:latin typeface="Times New Roman"/>
                <a:ea typeface="Calibri"/>
                <a:cs typeface="Times New Roman"/>
              </a:rPr>
              <a:t>:</a:t>
            </a:r>
            <a:endParaRPr lang="en-US" sz="2800" b="1" dirty="0">
              <a:ea typeface="Calibri"/>
              <a:cs typeface="Times New Roman"/>
            </a:endParaRPr>
          </a:p>
        </p:txBody>
      </p:sp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423" y="1143000"/>
            <a:ext cx="8437577" cy="259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09600" y="3962400"/>
            <a:ext cx="6781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Ôn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thật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kĩ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chuẩn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kiểm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tra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45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phút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2112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2" descr="image00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71725" y="2579688"/>
            <a:ext cx="2578100" cy="200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915" name="Picture 3" descr="image00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85950" y="1725613"/>
            <a:ext cx="908050" cy="1277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916" name="Picture 4" descr="image00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19250" y="2593975"/>
            <a:ext cx="1181100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917" name="Picture 5" descr="image00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376738" y="2006600"/>
            <a:ext cx="1119187" cy="2576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918" name="Picture 6" descr="image00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075238" y="796925"/>
            <a:ext cx="925512" cy="1617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919" name="Picture 7" descr="image00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080000" y="1539875"/>
            <a:ext cx="1709738" cy="89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921" name="Picture 9" descr="image009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056188" y="2014538"/>
            <a:ext cx="1725612" cy="2252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922" name="Picture 10" descr="image010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356350" y="3160713"/>
            <a:ext cx="1116013" cy="1089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923" name="Picture 11" descr="image011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361113" y="3840163"/>
            <a:ext cx="139541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924" name="Picture 12" descr="image012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6356350" y="3835400"/>
            <a:ext cx="1508125" cy="152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925" name="Picture 13" descr="image013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1219200" y="3933825"/>
            <a:ext cx="3662363" cy="243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926" name="Picture 14" descr="image001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627438" y="3894138"/>
            <a:ext cx="2078037" cy="947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927" name="Text Box 15"/>
          <p:cNvSpPr txBox="1">
            <a:spLocks noChangeArrowheads="1"/>
          </p:cNvSpPr>
          <p:nvPr/>
        </p:nvSpPr>
        <p:spPr bwMode="auto">
          <a:xfrm>
            <a:off x="381000" y="1381125"/>
            <a:ext cx="1828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dirty="0">
                <a:solidFill>
                  <a:prstClr val="black"/>
                </a:solidFill>
                <a:latin typeface="Times New Roman" pitchFamily="18" charset="0"/>
              </a:rPr>
              <a:t>     ax + by = c </a:t>
            </a:r>
            <a:br>
              <a:rPr lang="en-US" sz="1400" dirty="0">
                <a:solidFill>
                  <a:prstClr val="black"/>
                </a:solidFill>
                <a:latin typeface="Times New Roman" pitchFamily="18" charset="0"/>
              </a:rPr>
            </a:br>
            <a:r>
              <a:rPr lang="en-US" sz="1400" dirty="0">
                <a:solidFill>
                  <a:prstClr val="black"/>
                </a:solidFill>
              </a:rPr>
              <a:t>(a </a:t>
            </a:r>
            <a:r>
              <a:rPr lang="en-US" sz="1400" dirty="0">
                <a:solidFill>
                  <a:prstClr val="black"/>
                </a:solidFill>
                <a:sym typeface="Symbol" pitchFamily="18" charset="2"/>
              </a:rPr>
              <a:t> 0</a:t>
            </a:r>
            <a:r>
              <a:rPr lang="en-US" sz="1400" dirty="0">
                <a:solidFill>
                  <a:prstClr val="black"/>
                </a:solidFill>
              </a:rPr>
              <a:t>, </a:t>
            </a:r>
            <a:r>
              <a:rPr lang="en-US" sz="1400" dirty="0" err="1">
                <a:solidFill>
                  <a:prstClr val="black"/>
                </a:solidFill>
              </a:rPr>
              <a:t>hoặc</a:t>
            </a:r>
            <a:r>
              <a:rPr lang="en-US" sz="1400" dirty="0">
                <a:solidFill>
                  <a:prstClr val="black"/>
                </a:solidFill>
              </a:rPr>
              <a:t> b </a:t>
            </a:r>
            <a:r>
              <a:rPr lang="en-US" sz="1400" dirty="0">
                <a:solidFill>
                  <a:prstClr val="black"/>
                </a:solidFill>
                <a:sym typeface="Symbol" pitchFamily="18" charset="2"/>
              </a:rPr>
              <a:t> 0</a:t>
            </a:r>
            <a:r>
              <a:rPr lang="en-US" sz="1400" dirty="0">
                <a:solidFill>
                  <a:prstClr val="black"/>
                </a:solidFill>
              </a:rPr>
              <a:t>)</a:t>
            </a:r>
          </a:p>
        </p:txBody>
      </p:sp>
      <p:sp>
        <p:nvSpPr>
          <p:cNvPr id="38928" name="Text Box 16"/>
          <p:cNvSpPr txBox="1">
            <a:spLocks noChangeArrowheads="1"/>
          </p:cNvSpPr>
          <p:nvPr/>
        </p:nvSpPr>
        <p:spPr bwMode="auto">
          <a:xfrm>
            <a:off x="76200" y="2895600"/>
            <a:ext cx="2057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dirty="0" err="1">
                <a:solidFill>
                  <a:prstClr val="black"/>
                </a:solidFill>
              </a:rPr>
              <a:t>Vô</a:t>
            </a:r>
            <a:r>
              <a:rPr lang="en-US" sz="1400" dirty="0">
                <a:solidFill>
                  <a:prstClr val="black"/>
                </a:solidFill>
              </a:rPr>
              <a:t> </a:t>
            </a:r>
            <a:r>
              <a:rPr lang="en-US" sz="1400" dirty="0" err="1">
                <a:solidFill>
                  <a:prstClr val="black"/>
                </a:solidFill>
              </a:rPr>
              <a:t>số</a:t>
            </a:r>
            <a:r>
              <a:rPr lang="en-US" sz="1400" dirty="0">
                <a:solidFill>
                  <a:prstClr val="black"/>
                </a:solidFill>
              </a:rPr>
              <a:t> </a:t>
            </a:r>
            <a:r>
              <a:rPr lang="en-US" sz="1400" dirty="0" err="1">
                <a:solidFill>
                  <a:prstClr val="black"/>
                </a:solidFill>
              </a:rPr>
              <a:t>nghiệm</a:t>
            </a:r>
            <a:r>
              <a:rPr lang="en-US" sz="1400" dirty="0">
                <a:solidFill>
                  <a:prstClr val="black"/>
                </a:solidFill>
              </a:rPr>
              <a:t>. </a:t>
            </a:r>
            <a:r>
              <a:rPr lang="en-US" sz="1400" dirty="0" err="1">
                <a:solidFill>
                  <a:prstClr val="black"/>
                </a:solidFill>
              </a:rPr>
              <a:t>Nghiệm</a:t>
            </a:r>
            <a:r>
              <a:rPr lang="en-US" sz="1400" dirty="0">
                <a:solidFill>
                  <a:prstClr val="black"/>
                </a:solidFill>
              </a:rPr>
              <a:t> </a:t>
            </a:r>
            <a:r>
              <a:rPr lang="en-US" sz="1400" dirty="0" err="1">
                <a:solidFill>
                  <a:prstClr val="black"/>
                </a:solidFill>
              </a:rPr>
              <a:t>tổng</a:t>
            </a:r>
            <a:r>
              <a:rPr lang="en-US" sz="1400" dirty="0">
                <a:solidFill>
                  <a:prstClr val="black"/>
                </a:solidFill>
              </a:rPr>
              <a:t> </a:t>
            </a:r>
            <a:r>
              <a:rPr lang="en-US" sz="1400" dirty="0" err="1">
                <a:solidFill>
                  <a:prstClr val="black"/>
                </a:solidFill>
              </a:rPr>
              <a:t>quát</a:t>
            </a:r>
            <a:endParaRPr lang="en-US" sz="1400" dirty="0">
              <a:solidFill>
                <a:prstClr val="black"/>
              </a:solidFill>
            </a:endParaRPr>
          </a:p>
        </p:txBody>
      </p:sp>
      <p:graphicFrame>
        <p:nvGraphicFramePr>
          <p:cNvPr id="38929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61497943"/>
              </p:ext>
            </p:extLst>
          </p:nvPr>
        </p:nvGraphicFramePr>
        <p:xfrm>
          <a:off x="223272" y="3483877"/>
          <a:ext cx="939214" cy="6876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0" name="Equation" r:id="rId14" imgW="901309" imgH="660113" progId="">
                  <p:embed/>
                </p:oleObj>
              </mc:Choice>
              <mc:Fallback>
                <p:oleObj name="Equation" r:id="rId14" imgW="901309" imgH="660113" progId="">
                  <p:embed/>
                  <p:pic>
                    <p:nvPicPr>
                      <p:cNvPr id="0" name="Picture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3272" y="3483877"/>
                        <a:ext cx="939214" cy="68763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930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81097631"/>
              </p:ext>
            </p:extLst>
          </p:nvPr>
        </p:nvGraphicFramePr>
        <p:xfrm>
          <a:off x="1806575" y="3541848"/>
          <a:ext cx="987425" cy="7126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1" name="Equation" r:id="rId16" imgW="914400" imgH="660400" progId="">
                  <p:embed/>
                </p:oleObj>
              </mc:Choice>
              <mc:Fallback>
                <p:oleObj name="Equation" r:id="rId16" imgW="914400" imgH="660400" progId="">
                  <p:embed/>
                  <p:pic>
                    <p:nvPicPr>
                      <p:cNvPr id="0" name="Picture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06575" y="3541848"/>
                        <a:ext cx="987425" cy="71265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931" name="Text Box 19"/>
          <p:cNvSpPr txBox="1">
            <a:spLocks noChangeArrowheads="1"/>
          </p:cNvSpPr>
          <p:nvPr/>
        </p:nvSpPr>
        <p:spPr bwMode="auto">
          <a:xfrm>
            <a:off x="1219200" y="3626048"/>
            <a:ext cx="9144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dirty="0" err="1">
                <a:solidFill>
                  <a:prstClr val="black"/>
                </a:solidFill>
              </a:rPr>
              <a:t>hoặc</a:t>
            </a:r>
            <a:endParaRPr lang="en-US" sz="1400" dirty="0">
              <a:solidFill>
                <a:prstClr val="black"/>
              </a:solidFill>
            </a:endParaRPr>
          </a:p>
        </p:txBody>
      </p:sp>
      <p:sp>
        <p:nvSpPr>
          <p:cNvPr id="8215" name="Rectangle 20"/>
          <p:cNvSpPr>
            <a:spLocks noChangeArrowheads="1"/>
          </p:cNvSpPr>
          <p:nvPr/>
        </p:nvSpPr>
        <p:spPr bwMode="auto">
          <a:xfrm>
            <a:off x="0" y="-685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graphicFrame>
        <p:nvGraphicFramePr>
          <p:cNvPr id="38933" name="Object 21"/>
          <p:cNvGraphicFramePr>
            <a:graphicFrameLocks noChangeAspect="1"/>
          </p:cNvGraphicFramePr>
          <p:nvPr/>
        </p:nvGraphicFramePr>
        <p:xfrm>
          <a:off x="5791200" y="685800"/>
          <a:ext cx="1066800" cy="528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2" name="Equation" r:id="rId18" imgW="927100" imgH="457200" progId="">
                  <p:embed/>
                </p:oleObj>
              </mc:Choice>
              <mc:Fallback>
                <p:oleObj name="Equation" r:id="rId18" imgW="927100" imgH="457200" progId="">
                  <p:embed/>
                  <p:pic>
                    <p:nvPicPr>
                      <p:cNvPr id="0" name="Picture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1200" y="685800"/>
                        <a:ext cx="1066800" cy="5286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934" name="Text Box 22"/>
          <p:cNvSpPr txBox="1">
            <a:spLocks noChangeArrowheads="1"/>
          </p:cNvSpPr>
          <p:nvPr/>
        </p:nvSpPr>
        <p:spPr bwMode="auto">
          <a:xfrm>
            <a:off x="6855460" y="707886"/>
            <a:ext cx="22860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dirty="0">
                <a:solidFill>
                  <a:prstClr val="black"/>
                </a:solidFill>
              </a:rPr>
              <a:t>(</a:t>
            </a:r>
            <a:r>
              <a:rPr lang="en-US" sz="1400" dirty="0" err="1">
                <a:solidFill>
                  <a:prstClr val="black"/>
                </a:solidFill>
              </a:rPr>
              <a:t>mỗi</a:t>
            </a:r>
            <a:r>
              <a:rPr lang="en-US" sz="1400" dirty="0">
                <a:solidFill>
                  <a:prstClr val="black"/>
                </a:solidFill>
              </a:rPr>
              <a:t> </a:t>
            </a:r>
            <a:r>
              <a:rPr lang="en-US" sz="1400" dirty="0" err="1">
                <a:solidFill>
                  <a:prstClr val="black"/>
                </a:solidFill>
              </a:rPr>
              <a:t>pt</a:t>
            </a:r>
            <a:r>
              <a:rPr lang="en-US" sz="1400" dirty="0">
                <a:solidFill>
                  <a:prstClr val="black"/>
                </a:solidFill>
              </a:rPr>
              <a:t> </a:t>
            </a:r>
            <a:r>
              <a:rPr lang="en-US" sz="1400" dirty="0" err="1">
                <a:solidFill>
                  <a:prstClr val="black"/>
                </a:solidFill>
              </a:rPr>
              <a:t>là</a:t>
            </a:r>
            <a:r>
              <a:rPr lang="en-US" sz="1400" dirty="0">
                <a:solidFill>
                  <a:prstClr val="black"/>
                </a:solidFill>
              </a:rPr>
              <a:t> </a:t>
            </a:r>
            <a:r>
              <a:rPr lang="en-US" sz="1400" dirty="0" err="1">
                <a:solidFill>
                  <a:prstClr val="black"/>
                </a:solidFill>
              </a:rPr>
              <a:t>pt</a:t>
            </a:r>
            <a:r>
              <a:rPr lang="en-US" sz="1400" dirty="0">
                <a:solidFill>
                  <a:prstClr val="black"/>
                </a:solidFill>
              </a:rPr>
              <a:t> </a:t>
            </a:r>
            <a:r>
              <a:rPr lang="en-US" sz="1400" dirty="0" err="1">
                <a:solidFill>
                  <a:prstClr val="black"/>
                </a:solidFill>
              </a:rPr>
              <a:t>bậc</a:t>
            </a:r>
            <a:r>
              <a:rPr lang="en-US" sz="1400" dirty="0">
                <a:solidFill>
                  <a:prstClr val="black"/>
                </a:solidFill>
              </a:rPr>
              <a:t> </a:t>
            </a:r>
            <a:r>
              <a:rPr lang="en-US" sz="1400" dirty="0" err="1">
                <a:solidFill>
                  <a:prstClr val="black"/>
                </a:solidFill>
              </a:rPr>
              <a:t>nhất</a:t>
            </a:r>
            <a:r>
              <a:rPr lang="en-US" sz="1400" dirty="0">
                <a:solidFill>
                  <a:prstClr val="black"/>
                </a:solidFill>
              </a:rPr>
              <a:t> 2 </a:t>
            </a:r>
            <a:r>
              <a:rPr lang="en-US" sz="1400" dirty="0" err="1">
                <a:solidFill>
                  <a:prstClr val="black"/>
                </a:solidFill>
              </a:rPr>
              <a:t>ẩn</a:t>
            </a:r>
            <a:r>
              <a:rPr lang="en-US" sz="1400" dirty="0">
                <a:solidFill>
                  <a:prstClr val="black"/>
                </a:solidFill>
              </a:rPr>
              <a:t>)</a:t>
            </a:r>
          </a:p>
        </p:txBody>
      </p:sp>
      <p:sp>
        <p:nvSpPr>
          <p:cNvPr id="38935" name="Text Box 23"/>
          <p:cNvSpPr txBox="1">
            <a:spLocks noChangeArrowheads="1"/>
          </p:cNvSpPr>
          <p:nvPr/>
        </p:nvSpPr>
        <p:spPr bwMode="auto">
          <a:xfrm>
            <a:off x="6553200" y="1381125"/>
            <a:ext cx="25908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>
              <a:spcBef>
                <a:spcPct val="50000"/>
              </a:spcBef>
              <a:buFontTx/>
              <a:buChar char="-"/>
            </a:pPr>
            <a:r>
              <a:rPr lang="en-US" sz="1400" dirty="0" err="1">
                <a:solidFill>
                  <a:prstClr val="black"/>
                </a:solidFill>
              </a:rPr>
              <a:t>Vô</a:t>
            </a:r>
            <a:r>
              <a:rPr lang="en-US" sz="1400" dirty="0">
                <a:solidFill>
                  <a:prstClr val="black"/>
                </a:solidFill>
              </a:rPr>
              <a:t> </a:t>
            </a:r>
            <a:r>
              <a:rPr lang="en-US" sz="1400" dirty="0" err="1">
                <a:solidFill>
                  <a:prstClr val="black"/>
                </a:solidFill>
              </a:rPr>
              <a:t>số</a:t>
            </a:r>
            <a:r>
              <a:rPr lang="en-US" sz="1400" dirty="0">
                <a:solidFill>
                  <a:prstClr val="black"/>
                </a:solidFill>
              </a:rPr>
              <a:t> </a:t>
            </a:r>
            <a:r>
              <a:rPr lang="en-US" sz="1400" dirty="0" err="1">
                <a:solidFill>
                  <a:prstClr val="black"/>
                </a:solidFill>
              </a:rPr>
              <a:t>nghiệm</a:t>
            </a:r>
            <a:r>
              <a:rPr lang="en-US" sz="1400" dirty="0">
                <a:solidFill>
                  <a:prstClr val="black"/>
                </a:solidFill>
              </a:rPr>
              <a:t>; </a:t>
            </a:r>
          </a:p>
          <a:p>
            <a:pPr marL="285750" indent="-285750">
              <a:spcBef>
                <a:spcPct val="50000"/>
              </a:spcBef>
              <a:buFontTx/>
              <a:buChar char="-"/>
            </a:pPr>
            <a:r>
              <a:rPr lang="en-US" sz="1400" dirty="0" err="1">
                <a:solidFill>
                  <a:prstClr val="black"/>
                </a:solidFill>
              </a:rPr>
              <a:t>Vô</a:t>
            </a:r>
            <a:r>
              <a:rPr lang="en-US" sz="1400" dirty="0">
                <a:solidFill>
                  <a:prstClr val="black"/>
                </a:solidFill>
              </a:rPr>
              <a:t> </a:t>
            </a:r>
            <a:r>
              <a:rPr lang="en-US" sz="1400" dirty="0" err="1">
                <a:solidFill>
                  <a:prstClr val="black"/>
                </a:solidFill>
              </a:rPr>
              <a:t>nghiệm</a:t>
            </a:r>
            <a:r>
              <a:rPr lang="en-US" sz="1400" dirty="0">
                <a:solidFill>
                  <a:prstClr val="black"/>
                </a:solidFill>
              </a:rPr>
              <a:t>; </a:t>
            </a:r>
          </a:p>
          <a:p>
            <a:pPr marL="285750" indent="-285750">
              <a:spcBef>
                <a:spcPct val="50000"/>
              </a:spcBef>
              <a:buFontTx/>
              <a:buChar char="-"/>
            </a:pPr>
            <a:r>
              <a:rPr lang="en-US" sz="1400" dirty="0" err="1">
                <a:solidFill>
                  <a:prstClr val="black"/>
                </a:solidFill>
              </a:rPr>
              <a:t>Có</a:t>
            </a:r>
            <a:r>
              <a:rPr lang="en-US" sz="1400" dirty="0">
                <a:solidFill>
                  <a:prstClr val="black"/>
                </a:solidFill>
              </a:rPr>
              <a:t> </a:t>
            </a:r>
            <a:r>
              <a:rPr lang="en-US" sz="1400" dirty="0" err="1">
                <a:solidFill>
                  <a:prstClr val="black"/>
                </a:solidFill>
              </a:rPr>
              <a:t>nghiệm</a:t>
            </a:r>
            <a:r>
              <a:rPr lang="en-US" sz="1400" dirty="0">
                <a:solidFill>
                  <a:prstClr val="black"/>
                </a:solidFill>
              </a:rPr>
              <a:t> </a:t>
            </a:r>
            <a:r>
              <a:rPr lang="en-US" sz="1400" dirty="0" err="1">
                <a:solidFill>
                  <a:prstClr val="black"/>
                </a:solidFill>
              </a:rPr>
              <a:t>duy</a:t>
            </a:r>
            <a:r>
              <a:rPr lang="en-US" sz="1400" dirty="0">
                <a:solidFill>
                  <a:prstClr val="black"/>
                </a:solidFill>
              </a:rPr>
              <a:t> </a:t>
            </a:r>
            <a:r>
              <a:rPr lang="en-US" sz="1400" dirty="0" err="1">
                <a:solidFill>
                  <a:prstClr val="black"/>
                </a:solidFill>
              </a:rPr>
              <a:t>nhất</a:t>
            </a:r>
            <a:endParaRPr lang="en-US" sz="1400" dirty="0">
              <a:solidFill>
                <a:prstClr val="black"/>
              </a:solidFill>
            </a:endParaRPr>
          </a:p>
        </p:txBody>
      </p:sp>
      <p:graphicFrame>
        <p:nvGraphicFramePr>
          <p:cNvPr id="38937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365815"/>
              </p:ext>
            </p:extLst>
          </p:nvPr>
        </p:nvGraphicFramePr>
        <p:xfrm>
          <a:off x="7620000" y="3114072"/>
          <a:ext cx="804863" cy="4371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3" name="Equation" r:id="rId20" imgW="723586" imgH="393529" progId="">
                  <p:embed/>
                </p:oleObj>
              </mc:Choice>
              <mc:Fallback>
                <p:oleObj name="Equation" r:id="rId20" imgW="723586" imgH="393529" progId="">
                  <p:embed/>
                  <p:pic>
                    <p:nvPicPr>
                      <p:cNvPr id="0" name="Picture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0" y="3114072"/>
                        <a:ext cx="804863" cy="43716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938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42382819"/>
              </p:ext>
            </p:extLst>
          </p:nvPr>
        </p:nvGraphicFramePr>
        <p:xfrm>
          <a:off x="8077199" y="4880570"/>
          <a:ext cx="533401" cy="4597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4" name="Equation" r:id="rId22" imgW="457002" imgH="393529" progId="">
                  <p:embed/>
                </p:oleObj>
              </mc:Choice>
              <mc:Fallback>
                <p:oleObj name="Equation" r:id="rId22" imgW="457002" imgH="393529" progId="">
                  <p:embed/>
                  <p:pic>
                    <p:nvPicPr>
                      <p:cNvPr id="0" name="Picture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77199" y="4880570"/>
                        <a:ext cx="533401" cy="45978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939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34148869"/>
              </p:ext>
            </p:extLst>
          </p:nvPr>
        </p:nvGraphicFramePr>
        <p:xfrm>
          <a:off x="7836536" y="3840163"/>
          <a:ext cx="880326" cy="4781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5" name="Equation" r:id="rId24" imgW="723586" imgH="393529" progId="">
                  <p:embed/>
                </p:oleObj>
              </mc:Choice>
              <mc:Fallback>
                <p:oleObj name="Equation" r:id="rId24" imgW="723586" imgH="393529" progId="">
                  <p:embed/>
                  <p:pic>
                    <p:nvPicPr>
                      <p:cNvPr id="0" name="Picture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36536" y="3840163"/>
                        <a:ext cx="880326" cy="47815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18" name="Text Box 28"/>
          <p:cNvSpPr txBox="1">
            <a:spLocks noChangeArrowheads="1"/>
          </p:cNvSpPr>
          <p:nvPr/>
        </p:nvSpPr>
        <p:spPr bwMode="auto">
          <a:xfrm>
            <a:off x="685800" y="0"/>
            <a:ext cx="654843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b="1" dirty="0">
                <a:latin typeface=".VnTimeH" pitchFamily="34" charset="0"/>
              </a:rPr>
              <a:t>i.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Lý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thuyết</a:t>
            </a:r>
            <a:endParaRPr lang="en-US" sz="2000" b="1" dirty="0">
              <a:latin typeface=".VnTimeH" pitchFamily="34" charset="0"/>
            </a:endParaRPr>
          </a:p>
          <a:p>
            <a:pPr algn="ctr"/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nêu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kiến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trọng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chương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3?</a:t>
            </a:r>
          </a:p>
        </p:txBody>
      </p:sp>
      <p:pic>
        <p:nvPicPr>
          <p:cNvPr id="38941" name="Picture 29" descr="image003"/>
          <p:cNvPicPr>
            <a:picLocks noChangeAspect="1" noChangeArrowheads="1"/>
          </p:cNvPicPr>
          <p:nvPr/>
        </p:nvPicPr>
        <p:blipFill>
          <a:blip r:embed="rId26" cstate="print"/>
          <a:srcRect/>
          <a:stretch>
            <a:fillRect/>
          </a:stretch>
        </p:blipFill>
        <p:spPr bwMode="auto">
          <a:xfrm>
            <a:off x="5049520" y="2001520"/>
            <a:ext cx="2286000" cy="41098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942" name="Picture 30" descr="image004"/>
          <p:cNvPicPr>
            <a:picLocks noChangeAspect="1" noChangeArrowheads="1"/>
          </p:cNvPicPr>
          <p:nvPr/>
        </p:nvPicPr>
        <p:blipFill>
          <a:blip r:embed="rId27" cstate="print"/>
          <a:srcRect/>
          <a:stretch>
            <a:fillRect/>
          </a:stretch>
        </p:blipFill>
        <p:spPr bwMode="auto">
          <a:xfrm>
            <a:off x="6856730" y="5380409"/>
            <a:ext cx="1395413" cy="753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943" name="Picture 31" descr="image005"/>
          <p:cNvPicPr>
            <a:picLocks noChangeAspect="1" noChangeArrowheads="1"/>
          </p:cNvPicPr>
          <p:nvPr/>
        </p:nvPicPr>
        <p:blipFill>
          <a:blip r:embed="rId28" cstate="print"/>
          <a:srcRect/>
          <a:stretch>
            <a:fillRect/>
          </a:stretch>
        </p:blipFill>
        <p:spPr bwMode="auto">
          <a:xfrm>
            <a:off x="6855460" y="5634355"/>
            <a:ext cx="1668463" cy="995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944" name="Text Box 32"/>
          <p:cNvSpPr txBox="1">
            <a:spLocks noChangeArrowheads="1"/>
          </p:cNvSpPr>
          <p:nvPr/>
        </p:nvSpPr>
        <p:spPr bwMode="auto">
          <a:xfrm>
            <a:off x="7234239" y="3160713"/>
            <a:ext cx="555624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500" dirty="0">
                <a:solidFill>
                  <a:prstClr val="black"/>
                </a:solidFill>
                <a:latin typeface=".VnArial Narrow" pitchFamily="34" charset="0"/>
                <a:sym typeface="Symbol" pitchFamily="18" charset="2"/>
              </a:rPr>
              <a:t></a:t>
            </a:r>
          </a:p>
        </p:txBody>
      </p:sp>
      <p:sp>
        <p:nvSpPr>
          <p:cNvPr id="38945" name="Text Box 33"/>
          <p:cNvSpPr txBox="1">
            <a:spLocks noChangeArrowheads="1"/>
          </p:cNvSpPr>
          <p:nvPr/>
        </p:nvSpPr>
        <p:spPr bwMode="auto">
          <a:xfrm>
            <a:off x="7455536" y="3937297"/>
            <a:ext cx="484225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500">
                <a:solidFill>
                  <a:prstClr val="black"/>
                </a:solidFill>
                <a:latin typeface=".VnArial Narrow" pitchFamily="34" charset="0"/>
                <a:sym typeface="Symbol" pitchFamily="18" charset="2"/>
              </a:rPr>
              <a:t></a:t>
            </a:r>
          </a:p>
        </p:txBody>
      </p:sp>
      <p:sp>
        <p:nvSpPr>
          <p:cNvPr id="38946" name="Text Box 34"/>
          <p:cNvSpPr txBox="1">
            <a:spLocks noChangeArrowheads="1"/>
          </p:cNvSpPr>
          <p:nvPr/>
        </p:nvSpPr>
        <p:spPr bwMode="auto">
          <a:xfrm>
            <a:off x="7662863" y="4982408"/>
            <a:ext cx="460699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500">
                <a:solidFill>
                  <a:prstClr val="black"/>
                </a:solidFill>
                <a:latin typeface=".VnArial Narrow" pitchFamily="34" charset="0"/>
                <a:sym typeface="Symbol" pitchFamily="18" charset="2"/>
              </a:rPr>
              <a:t></a:t>
            </a:r>
          </a:p>
        </p:txBody>
      </p:sp>
      <p:sp>
        <p:nvSpPr>
          <p:cNvPr id="38947" name="Text Box 35"/>
          <p:cNvSpPr txBox="1">
            <a:spLocks noChangeArrowheads="1"/>
          </p:cNvSpPr>
          <p:nvPr/>
        </p:nvSpPr>
        <p:spPr bwMode="auto">
          <a:xfrm rot="3643111">
            <a:off x="4704082" y="3236498"/>
            <a:ext cx="293882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dirty="0">
                <a:solidFill>
                  <a:prstClr val="black"/>
                </a:solidFill>
              </a:rPr>
              <a:t>(a, b, c, a’, b’, c’ </a:t>
            </a:r>
            <a:r>
              <a:rPr lang="en-US" sz="1200" dirty="0" err="1">
                <a:solidFill>
                  <a:prstClr val="black"/>
                </a:solidFill>
              </a:rPr>
              <a:t>khác</a:t>
            </a:r>
            <a:r>
              <a:rPr lang="en-US" sz="1200" dirty="0">
                <a:solidFill>
                  <a:prstClr val="black"/>
                </a:solidFill>
              </a:rPr>
              <a:t> 0)</a:t>
            </a:r>
          </a:p>
        </p:txBody>
      </p:sp>
      <p:sp>
        <p:nvSpPr>
          <p:cNvPr id="34" name="Text Box 16"/>
          <p:cNvSpPr txBox="1">
            <a:spLocks noChangeArrowheads="1"/>
          </p:cNvSpPr>
          <p:nvPr/>
        </p:nvSpPr>
        <p:spPr bwMode="auto">
          <a:xfrm>
            <a:off x="76200" y="4511213"/>
            <a:ext cx="2057400" cy="12772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 u="sng" dirty="0" err="1">
                <a:solidFill>
                  <a:prstClr val="black"/>
                </a:solidFill>
              </a:rPr>
              <a:t>Các</a:t>
            </a:r>
            <a:r>
              <a:rPr lang="en-US" sz="1400" b="1" u="sng" dirty="0">
                <a:solidFill>
                  <a:prstClr val="black"/>
                </a:solidFill>
              </a:rPr>
              <a:t> </a:t>
            </a:r>
            <a:r>
              <a:rPr lang="en-US" sz="1400" b="1" u="sng" dirty="0" err="1">
                <a:solidFill>
                  <a:prstClr val="black"/>
                </a:solidFill>
              </a:rPr>
              <a:t>bước</a:t>
            </a:r>
            <a:r>
              <a:rPr lang="en-US" sz="1400" b="1" u="sng" dirty="0">
                <a:solidFill>
                  <a:prstClr val="black"/>
                </a:solidFill>
              </a:rPr>
              <a:t> </a:t>
            </a:r>
            <a:r>
              <a:rPr lang="en-US" sz="1400" b="1" u="sng" dirty="0" err="1">
                <a:solidFill>
                  <a:prstClr val="black"/>
                </a:solidFill>
              </a:rPr>
              <a:t>giải</a:t>
            </a:r>
            <a:r>
              <a:rPr lang="en-US" sz="1400" b="1" u="sng" dirty="0">
                <a:solidFill>
                  <a:prstClr val="black"/>
                </a:solidFill>
              </a:rPr>
              <a:t>:</a:t>
            </a:r>
          </a:p>
          <a:p>
            <a:pPr marL="285750" indent="-285750" algn="ctr">
              <a:spcBef>
                <a:spcPct val="50000"/>
              </a:spcBef>
              <a:buFontTx/>
              <a:buChar char="-"/>
            </a:pPr>
            <a:r>
              <a:rPr lang="en-US" sz="1400" dirty="0" err="1">
                <a:solidFill>
                  <a:prstClr val="black"/>
                </a:solidFill>
              </a:rPr>
              <a:t>Lập</a:t>
            </a:r>
            <a:r>
              <a:rPr lang="en-US" sz="1400" dirty="0">
                <a:solidFill>
                  <a:prstClr val="black"/>
                </a:solidFill>
              </a:rPr>
              <a:t> </a:t>
            </a:r>
            <a:r>
              <a:rPr lang="en-US" sz="1400" dirty="0" err="1">
                <a:solidFill>
                  <a:prstClr val="black"/>
                </a:solidFill>
              </a:rPr>
              <a:t>hệ</a:t>
            </a:r>
            <a:r>
              <a:rPr lang="en-US" sz="1400" dirty="0">
                <a:solidFill>
                  <a:prstClr val="black"/>
                </a:solidFill>
              </a:rPr>
              <a:t> </a:t>
            </a:r>
            <a:r>
              <a:rPr lang="en-US" sz="1400" dirty="0" err="1">
                <a:solidFill>
                  <a:prstClr val="black"/>
                </a:solidFill>
              </a:rPr>
              <a:t>phương</a:t>
            </a:r>
            <a:r>
              <a:rPr lang="en-US" sz="1400" dirty="0">
                <a:solidFill>
                  <a:prstClr val="black"/>
                </a:solidFill>
              </a:rPr>
              <a:t> </a:t>
            </a:r>
            <a:r>
              <a:rPr lang="en-US" sz="1400" dirty="0" err="1">
                <a:solidFill>
                  <a:prstClr val="black"/>
                </a:solidFill>
              </a:rPr>
              <a:t>trình</a:t>
            </a:r>
            <a:endParaRPr lang="en-US" sz="1400" dirty="0">
              <a:solidFill>
                <a:prstClr val="black"/>
              </a:solidFill>
            </a:endParaRPr>
          </a:p>
          <a:p>
            <a:pPr marL="285750" indent="-285750" algn="ctr">
              <a:spcBef>
                <a:spcPct val="50000"/>
              </a:spcBef>
              <a:buFontTx/>
              <a:buChar char="-"/>
            </a:pPr>
            <a:r>
              <a:rPr lang="en-US" sz="1400" dirty="0" err="1">
                <a:solidFill>
                  <a:prstClr val="black"/>
                </a:solidFill>
              </a:rPr>
              <a:t>Giải</a:t>
            </a:r>
            <a:r>
              <a:rPr lang="en-US" sz="1400" dirty="0">
                <a:solidFill>
                  <a:prstClr val="black"/>
                </a:solidFill>
              </a:rPr>
              <a:t> </a:t>
            </a:r>
            <a:r>
              <a:rPr lang="en-US" sz="1400" dirty="0" err="1">
                <a:solidFill>
                  <a:prstClr val="black"/>
                </a:solidFill>
              </a:rPr>
              <a:t>hệ</a:t>
            </a:r>
            <a:r>
              <a:rPr lang="en-US" sz="1400" dirty="0">
                <a:solidFill>
                  <a:prstClr val="black"/>
                </a:solidFill>
              </a:rPr>
              <a:t> </a:t>
            </a:r>
            <a:r>
              <a:rPr lang="en-US" sz="1400" dirty="0" err="1">
                <a:solidFill>
                  <a:prstClr val="black"/>
                </a:solidFill>
              </a:rPr>
              <a:t>phương</a:t>
            </a:r>
            <a:r>
              <a:rPr lang="en-US" sz="1400" dirty="0">
                <a:solidFill>
                  <a:prstClr val="black"/>
                </a:solidFill>
              </a:rPr>
              <a:t> </a:t>
            </a:r>
            <a:r>
              <a:rPr lang="en-US" sz="1400" dirty="0" err="1">
                <a:solidFill>
                  <a:prstClr val="black"/>
                </a:solidFill>
              </a:rPr>
              <a:t>trình</a:t>
            </a:r>
            <a:r>
              <a:rPr lang="en-US" sz="1400" dirty="0">
                <a:solidFill>
                  <a:prstClr val="black"/>
                </a:solidFill>
              </a:rPr>
              <a:t>.</a:t>
            </a:r>
          </a:p>
          <a:p>
            <a:pPr marL="285750" indent="-285750" algn="ctr">
              <a:spcBef>
                <a:spcPct val="50000"/>
              </a:spcBef>
              <a:buFontTx/>
              <a:buChar char="-"/>
            </a:pPr>
            <a:r>
              <a:rPr lang="en-US" sz="1400" dirty="0" err="1">
                <a:solidFill>
                  <a:prstClr val="black"/>
                </a:solidFill>
              </a:rPr>
              <a:t>Đối</a:t>
            </a:r>
            <a:r>
              <a:rPr lang="en-US" sz="1400" dirty="0">
                <a:solidFill>
                  <a:prstClr val="black"/>
                </a:solidFill>
              </a:rPr>
              <a:t> </a:t>
            </a:r>
            <a:r>
              <a:rPr lang="en-US" sz="1400" dirty="0" err="1">
                <a:solidFill>
                  <a:prstClr val="black"/>
                </a:solidFill>
              </a:rPr>
              <a:t>chiế</a:t>
            </a:r>
            <a:r>
              <a:rPr lang="en-US" sz="1400" dirty="0">
                <a:solidFill>
                  <a:prstClr val="black"/>
                </a:solidFill>
              </a:rPr>
              <a:t> ĐK, </a:t>
            </a:r>
            <a:r>
              <a:rPr lang="en-US" sz="1400" dirty="0" err="1">
                <a:solidFill>
                  <a:prstClr val="black"/>
                </a:solidFill>
              </a:rPr>
              <a:t>kết</a:t>
            </a:r>
            <a:r>
              <a:rPr lang="en-US" sz="1400" dirty="0">
                <a:solidFill>
                  <a:prstClr val="black"/>
                </a:solidFill>
              </a:rPr>
              <a:t> </a:t>
            </a:r>
            <a:r>
              <a:rPr lang="en-US" sz="1400" dirty="0" err="1">
                <a:solidFill>
                  <a:prstClr val="black"/>
                </a:solidFill>
              </a:rPr>
              <a:t>luận</a:t>
            </a:r>
            <a:r>
              <a:rPr lang="en-US" sz="1400" dirty="0">
                <a:solidFill>
                  <a:prstClr val="black"/>
                </a:solidFill>
              </a:rPr>
              <a:t>.</a:t>
            </a:r>
          </a:p>
        </p:txBody>
      </p:sp>
      <p:sp>
        <p:nvSpPr>
          <p:cNvPr id="35" name="Text Box 16"/>
          <p:cNvSpPr txBox="1">
            <a:spLocks noChangeArrowheads="1"/>
          </p:cNvSpPr>
          <p:nvPr/>
        </p:nvSpPr>
        <p:spPr bwMode="auto">
          <a:xfrm>
            <a:off x="1042828" y="5919767"/>
            <a:ext cx="3962401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 u="sng" dirty="0" err="1">
                <a:solidFill>
                  <a:prstClr val="black"/>
                </a:solidFill>
              </a:rPr>
              <a:t>Các</a:t>
            </a:r>
            <a:r>
              <a:rPr lang="en-US" sz="1400" b="1" u="sng" dirty="0">
                <a:solidFill>
                  <a:prstClr val="black"/>
                </a:solidFill>
              </a:rPr>
              <a:t> </a:t>
            </a:r>
            <a:r>
              <a:rPr lang="en-US" sz="1400" b="1" u="sng" dirty="0" err="1">
                <a:solidFill>
                  <a:prstClr val="black"/>
                </a:solidFill>
              </a:rPr>
              <a:t>dạng</a:t>
            </a:r>
            <a:r>
              <a:rPr lang="en-US" sz="1400" b="1" u="sng" dirty="0">
                <a:solidFill>
                  <a:prstClr val="black"/>
                </a:solidFill>
              </a:rPr>
              <a:t> </a:t>
            </a:r>
            <a:r>
              <a:rPr lang="en-US" sz="1400" b="1" u="sng" dirty="0" err="1">
                <a:solidFill>
                  <a:prstClr val="black"/>
                </a:solidFill>
              </a:rPr>
              <a:t>toán</a:t>
            </a:r>
            <a:r>
              <a:rPr lang="en-US" sz="1400" b="1" u="sng" dirty="0">
                <a:solidFill>
                  <a:prstClr val="black"/>
                </a:solidFill>
              </a:rPr>
              <a:t>:</a:t>
            </a:r>
          </a:p>
          <a:p>
            <a:pPr marL="285750" indent="-285750">
              <a:spcBef>
                <a:spcPct val="50000"/>
              </a:spcBef>
              <a:buFontTx/>
              <a:buChar char="-"/>
            </a:pPr>
            <a:r>
              <a:rPr lang="en-US" sz="1400" dirty="0" err="1">
                <a:solidFill>
                  <a:prstClr val="black"/>
                </a:solidFill>
              </a:rPr>
              <a:t>Quan</a:t>
            </a:r>
            <a:r>
              <a:rPr lang="en-US" sz="1400" dirty="0">
                <a:solidFill>
                  <a:prstClr val="black"/>
                </a:solidFill>
              </a:rPr>
              <a:t> </a:t>
            </a:r>
            <a:r>
              <a:rPr lang="en-US" sz="1400" dirty="0" err="1">
                <a:solidFill>
                  <a:prstClr val="black"/>
                </a:solidFill>
              </a:rPr>
              <a:t>hệ</a:t>
            </a:r>
            <a:r>
              <a:rPr lang="en-US" sz="1400" dirty="0">
                <a:solidFill>
                  <a:prstClr val="black"/>
                </a:solidFill>
              </a:rPr>
              <a:t> </a:t>
            </a:r>
            <a:r>
              <a:rPr lang="en-US" sz="1400" dirty="0" err="1">
                <a:solidFill>
                  <a:prstClr val="black"/>
                </a:solidFill>
              </a:rPr>
              <a:t>số</a:t>
            </a:r>
            <a:r>
              <a:rPr lang="en-US" sz="1400" dirty="0">
                <a:solidFill>
                  <a:prstClr val="black"/>
                </a:solidFill>
              </a:rPr>
              <a:t> - </a:t>
            </a:r>
            <a:r>
              <a:rPr lang="en-US" sz="1400" dirty="0" err="1">
                <a:solidFill>
                  <a:prstClr val="black"/>
                </a:solidFill>
              </a:rPr>
              <a:t>Chuyển</a:t>
            </a:r>
            <a:r>
              <a:rPr lang="en-US" sz="1400" dirty="0">
                <a:solidFill>
                  <a:prstClr val="black"/>
                </a:solidFill>
              </a:rPr>
              <a:t> </a:t>
            </a:r>
            <a:r>
              <a:rPr lang="en-US" sz="1400" dirty="0" err="1">
                <a:solidFill>
                  <a:prstClr val="black"/>
                </a:solidFill>
              </a:rPr>
              <a:t>động</a:t>
            </a:r>
            <a:r>
              <a:rPr lang="en-US" sz="1400" dirty="0">
                <a:solidFill>
                  <a:prstClr val="black"/>
                </a:solidFill>
              </a:rPr>
              <a:t> - </a:t>
            </a:r>
            <a:r>
              <a:rPr lang="en-US" sz="1400" dirty="0" err="1">
                <a:solidFill>
                  <a:prstClr val="black"/>
                </a:solidFill>
              </a:rPr>
              <a:t>Toán</a:t>
            </a:r>
            <a:r>
              <a:rPr lang="en-US" sz="1400" dirty="0">
                <a:solidFill>
                  <a:prstClr val="black"/>
                </a:solidFill>
              </a:rPr>
              <a:t> </a:t>
            </a:r>
            <a:r>
              <a:rPr lang="en-US" sz="1400" dirty="0" err="1">
                <a:solidFill>
                  <a:prstClr val="black"/>
                </a:solidFill>
              </a:rPr>
              <a:t>chung</a:t>
            </a:r>
            <a:r>
              <a:rPr lang="en-US" sz="1400" dirty="0">
                <a:solidFill>
                  <a:prstClr val="black"/>
                </a:solidFill>
              </a:rPr>
              <a:t> , </a:t>
            </a:r>
            <a:r>
              <a:rPr lang="en-US" sz="1400" dirty="0" err="1">
                <a:solidFill>
                  <a:prstClr val="black"/>
                </a:solidFill>
              </a:rPr>
              <a:t>riêng</a:t>
            </a:r>
            <a:r>
              <a:rPr lang="en-US" sz="1400" dirty="0">
                <a:solidFill>
                  <a:prstClr val="black"/>
                </a:solidFill>
              </a:rPr>
              <a:t>.</a:t>
            </a:r>
          </a:p>
          <a:p>
            <a:pPr marL="285750" indent="-285750">
              <a:spcBef>
                <a:spcPct val="50000"/>
              </a:spcBef>
              <a:buFontTx/>
              <a:buChar char="-"/>
            </a:pPr>
            <a:r>
              <a:rPr lang="en-US" sz="1400" dirty="0" err="1">
                <a:solidFill>
                  <a:prstClr val="black"/>
                </a:solidFill>
              </a:rPr>
              <a:t>Toán</a:t>
            </a:r>
            <a:r>
              <a:rPr lang="en-US" sz="1400" dirty="0">
                <a:solidFill>
                  <a:prstClr val="black"/>
                </a:solidFill>
              </a:rPr>
              <a:t> </a:t>
            </a:r>
            <a:r>
              <a:rPr lang="en-US" sz="1400" dirty="0" err="1">
                <a:solidFill>
                  <a:prstClr val="black"/>
                </a:solidFill>
              </a:rPr>
              <a:t>liên</a:t>
            </a:r>
            <a:r>
              <a:rPr lang="en-US" sz="1400" dirty="0">
                <a:solidFill>
                  <a:prstClr val="black"/>
                </a:solidFill>
              </a:rPr>
              <a:t> </a:t>
            </a:r>
            <a:r>
              <a:rPr lang="en-US" sz="1400" dirty="0" err="1">
                <a:solidFill>
                  <a:prstClr val="black"/>
                </a:solidFill>
              </a:rPr>
              <a:t>quan</a:t>
            </a:r>
            <a:r>
              <a:rPr lang="en-US" sz="1400" dirty="0">
                <a:solidFill>
                  <a:prstClr val="black"/>
                </a:solidFill>
              </a:rPr>
              <a:t> </a:t>
            </a:r>
            <a:r>
              <a:rPr lang="en-US" sz="1400" dirty="0" err="1">
                <a:solidFill>
                  <a:prstClr val="black"/>
                </a:solidFill>
              </a:rPr>
              <a:t>đến</a:t>
            </a:r>
            <a:r>
              <a:rPr lang="en-US" sz="1400" dirty="0">
                <a:solidFill>
                  <a:prstClr val="black"/>
                </a:solidFill>
              </a:rPr>
              <a:t> </a:t>
            </a:r>
            <a:r>
              <a:rPr lang="en-US" sz="1400" dirty="0" err="1">
                <a:solidFill>
                  <a:prstClr val="black"/>
                </a:solidFill>
              </a:rPr>
              <a:t>hình</a:t>
            </a:r>
            <a:r>
              <a:rPr lang="en-US" sz="1400" dirty="0">
                <a:solidFill>
                  <a:prstClr val="black"/>
                </a:solidFill>
              </a:rPr>
              <a:t> </a:t>
            </a:r>
            <a:r>
              <a:rPr lang="en-US" sz="1400" dirty="0" err="1">
                <a:solidFill>
                  <a:prstClr val="black"/>
                </a:solidFill>
              </a:rPr>
              <a:t>học</a:t>
            </a:r>
            <a:r>
              <a:rPr lang="en-US" sz="1400" dirty="0">
                <a:solidFill>
                  <a:prstClr val="black"/>
                </a:solidFill>
              </a:rPr>
              <a:t>….</a:t>
            </a:r>
          </a:p>
        </p:txBody>
      </p:sp>
    </p:spTree>
    <p:extLst>
      <p:ext uri="{BB962C8B-B14F-4D97-AF65-F5344CB8AC3E}">
        <p14:creationId xmlns:p14="http://schemas.microsoft.com/office/powerpoint/2010/main" val="2849856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389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38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389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89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389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89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389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389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389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389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389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" dur="500"/>
                                        <p:tgtEl>
                                          <p:spTgt spid="389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500"/>
                                        <p:tgtEl>
                                          <p:spTgt spid="389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389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9" dur="500"/>
                                        <p:tgtEl>
                                          <p:spTgt spid="389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389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389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6" dur="500"/>
                                        <p:tgtEl>
                                          <p:spTgt spid="389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9" dur="500"/>
                                        <p:tgtEl>
                                          <p:spTgt spid="389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500"/>
                                        <p:tgtEl>
                                          <p:spTgt spid="389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9" dur="500"/>
                                        <p:tgtEl>
                                          <p:spTgt spid="389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2" dur="500"/>
                                        <p:tgtEl>
                                          <p:spTgt spid="389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500"/>
                                        <p:tgtEl>
                                          <p:spTgt spid="389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2" dur="500"/>
                                        <p:tgtEl>
                                          <p:spTgt spid="38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5" dur="500"/>
                                        <p:tgtEl>
                                          <p:spTgt spid="389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0" dur="500"/>
                                        <p:tgtEl>
                                          <p:spTgt spid="389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5" dur="500"/>
                                        <p:tgtEl>
                                          <p:spTgt spid="389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0" dur="500"/>
                                        <p:tgtEl>
                                          <p:spTgt spid="389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5" dur="500"/>
                                        <p:tgtEl>
                                          <p:spTgt spid="389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27" grpId="0"/>
      <p:bldP spid="38928" grpId="0"/>
      <p:bldP spid="38931" grpId="0"/>
      <p:bldP spid="38934" grpId="0"/>
      <p:bldP spid="38935" grpId="0"/>
      <p:bldP spid="38944" grpId="0"/>
      <p:bldP spid="38945" grpId="0"/>
      <p:bldP spid="38946" grpId="0"/>
      <p:bldP spid="38947" grpId="0"/>
      <p:bldP spid="34" grpId="0"/>
      <p:bldP spid="3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839826"/>
            <a:ext cx="9296401" cy="9688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544" y="1616349"/>
            <a:ext cx="8534400" cy="6057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7109" y="1625523"/>
            <a:ext cx="9223291" cy="561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072265"/>
            <a:ext cx="9458999" cy="9858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841" y="2834265"/>
            <a:ext cx="9459004" cy="9833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185" y="3596265"/>
            <a:ext cx="9459004" cy="9833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513" y="4365554"/>
            <a:ext cx="9459004" cy="9833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513" y="5127554"/>
            <a:ext cx="9459004" cy="9833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706" y="5943600"/>
            <a:ext cx="8054894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9" name="Group 8"/>
          <p:cNvGrpSpPr/>
          <p:nvPr/>
        </p:nvGrpSpPr>
        <p:grpSpPr>
          <a:xfrm>
            <a:off x="3505200" y="1797568"/>
            <a:ext cx="1901909" cy="4668281"/>
            <a:chOff x="3505200" y="1797568"/>
            <a:chExt cx="1901909" cy="4668281"/>
          </a:xfrm>
        </p:grpSpPr>
        <p:cxnSp>
          <p:nvCxnSpPr>
            <p:cNvPr id="6" name="Straight Connector 5"/>
            <p:cNvCxnSpPr/>
            <p:nvPr/>
          </p:nvCxnSpPr>
          <p:spPr>
            <a:xfrm>
              <a:off x="3505200" y="1808719"/>
              <a:ext cx="1901909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4572000" y="1797568"/>
              <a:ext cx="0" cy="466828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1" name="Picture 2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3484" y="2077501"/>
            <a:ext cx="10105664" cy="10532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" name="Picture 4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0367" y="2800653"/>
            <a:ext cx="10105659" cy="10505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3" name="Picture 5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3020" y="3584139"/>
            <a:ext cx="10105659" cy="10505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4" name="Picture 7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9567" y="4365554"/>
            <a:ext cx="10105659" cy="10505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5" name="Picture 8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5132742"/>
            <a:ext cx="10105659" cy="10505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5977053"/>
            <a:ext cx="8053387" cy="53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7" name="TextBox 26"/>
          <p:cNvSpPr txBox="1"/>
          <p:nvPr/>
        </p:nvSpPr>
        <p:spPr>
          <a:xfrm>
            <a:off x="462299" y="251730"/>
            <a:ext cx="464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II. </a:t>
            </a:r>
            <a:r>
              <a:rPr lang="en-US" sz="2400" b="1" dirty="0" err="1"/>
              <a:t>Bài</a:t>
            </a:r>
            <a:r>
              <a:rPr lang="en-US" sz="2400" b="1" dirty="0"/>
              <a:t> </a:t>
            </a:r>
            <a:r>
              <a:rPr lang="en-US" sz="2400" b="1" dirty="0" err="1"/>
              <a:t>tập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011459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1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1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2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7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2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7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2" dur="2000"/>
                                        <p:tgtEl>
                                          <p:spTgt spid="1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563245"/>
            <a:ext cx="8464410" cy="14883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870420"/>
            <a:ext cx="8464404" cy="8821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0" name="Picture 8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670642"/>
            <a:ext cx="8464410" cy="14567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1" name="Picture 9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5917" y="1957916"/>
            <a:ext cx="8464404" cy="8821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2" name="Picture 10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021797"/>
            <a:ext cx="8464404" cy="8821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3" name="Picture 11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7853" y="3012373"/>
            <a:ext cx="8464401" cy="8799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4" name="Picture 12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7624" y="3006283"/>
            <a:ext cx="8464401" cy="8799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5" name="Picture 13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8269" y="2995132"/>
            <a:ext cx="8464401" cy="8799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6" name="Picture 14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5199" y="2961679"/>
            <a:ext cx="8464401" cy="8799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7" name="Picture 15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078" y="3821977"/>
            <a:ext cx="8464410" cy="14567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8" name="Picture 16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0236" y="4109251"/>
            <a:ext cx="8464404" cy="8821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9" name="Picture 17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2186" y="4149283"/>
            <a:ext cx="8464401" cy="8799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90" name="Picture 18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4147020"/>
            <a:ext cx="8464404" cy="8821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91" name="Picture 19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395" y="5257800"/>
            <a:ext cx="8848807" cy="5391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39824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3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3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3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3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2000"/>
                                        <p:tgtEl>
                                          <p:spTgt spid="3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2" dur="2000"/>
                                        <p:tgtEl>
                                          <p:spTgt spid="3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7" dur="2000"/>
                                        <p:tgtEl>
                                          <p:spTgt spid="3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2" dur="2000"/>
                                        <p:tgtEl>
                                          <p:spTgt spid="3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304799"/>
            <a:ext cx="8382000" cy="117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29528"/>
            <a:ext cx="8893629" cy="8960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2654" y="2188558"/>
            <a:ext cx="8839200" cy="8905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2262241"/>
              </p:ext>
            </p:extLst>
          </p:nvPr>
        </p:nvGraphicFramePr>
        <p:xfrm>
          <a:off x="566062" y="3056790"/>
          <a:ext cx="8207827" cy="3290316"/>
        </p:xfrm>
        <a:graphic>
          <a:graphicData uri="http://schemas.openxmlformats.org/drawingml/2006/table">
            <a:tbl>
              <a:tblPr firstRow="1" firstCol="1" bandRow="1"/>
              <a:tblGrid>
                <a:gridCol w="22097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642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791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46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015037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2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 b="1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Chiều</a:t>
                      </a:r>
                      <a:r>
                        <a:rPr lang="en-US" sz="22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200" b="1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rộng</a:t>
                      </a:r>
                      <a:r>
                        <a:rPr lang="en-US" sz="22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(m)</a:t>
                      </a:r>
                      <a:endParaRPr lang="en-US" sz="2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 b="1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Chiều</a:t>
                      </a:r>
                      <a:r>
                        <a:rPr lang="en-US" sz="22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200" b="1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dài</a:t>
                      </a:r>
                      <a:r>
                        <a:rPr lang="en-US" sz="22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(m)</a:t>
                      </a:r>
                      <a:endParaRPr lang="en-US" sz="2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Chu vi (m)</a:t>
                      </a:r>
                      <a:endParaRPr lang="en-US" sz="2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7519"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Ban </a:t>
                      </a:r>
                      <a:r>
                        <a:rPr lang="en-US" sz="2200" b="1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đầu</a:t>
                      </a:r>
                      <a:endParaRPr lang="en-US" sz="2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11044"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 b="1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Sau</a:t>
                      </a:r>
                      <a:r>
                        <a:rPr lang="en-US" sz="22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200" b="1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khi</a:t>
                      </a:r>
                      <a:r>
                        <a:rPr lang="en-US" sz="22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200" b="1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tăng</a:t>
                      </a:r>
                      <a:endParaRPr lang="en-US" sz="2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7519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 b="1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Hệ</a:t>
                      </a:r>
                      <a:r>
                        <a:rPr lang="en-US" sz="22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PT</a:t>
                      </a:r>
                      <a:endParaRPr lang="en-US" sz="2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7491346"/>
              </p:ext>
            </p:extLst>
          </p:nvPr>
        </p:nvGraphicFramePr>
        <p:xfrm>
          <a:off x="3350277" y="5334000"/>
          <a:ext cx="1873251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8" name="Equation" r:id="rId5" imgW="1117440" imgH="457200" progId="">
                  <p:embed/>
                </p:oleObj>
              </mc:Choice>
              <mc:Fallback>
                <p:oleObj name="Equation" r:id="rId5" imgW="1117440" imgH="457200" progId="">
                  <p:embed/>
                  <p:pic>
                    <p:nvPicPr>
                      <p:cNvPr id="0" name="Picture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0277" y="5334000"/>
                        <a:ext cx="1873251" cy="76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/>
          <p:cNvSpPr/>
          <p:nvPr/>
        </p:nvSpPr>
        <p:spPr>
          <a:xfrm>
            <a:off x="7391400" y="4114800"/>
            <a:ext cx="928459" cy="48167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lvl="0" algn="ctr">
              <a:lnSpc>
                <a:spcPct val="115000"/>
              </a:lnSpc>
            </a:pPr>
            <a:r>
              <a:rPr lang="en-US" sz="22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48</a:t>
            </a:r>
            <a:endParaRPr lang="en-US" sz="2200" dirty="0">
              <a:solidFill>
                <a:prstClr val="black"/>
              </a:solidFill>
              <a:ea typeface="Calibri"/>
              <a:cs typeface="Times New Roman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239000" y="4596470"/>
            <a:ext cx="1069524" cy="48167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lvl="0" algn="ctr">
              <a:lnSpc>
                <a:spcPct val="115000"/>
              </a:lnSpc>
            </a:pPr>
            <a:r>
              <a:rPr lang="en-US" sz="22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174</a:t>
            </a:r>
            <a:endParaRPr lang="en-US" sz="2200" dirty="0">
              <a:solidFill>
                <a:prstClr val="black"/>
              </a:solidFill>
              <a:ea typeface="Calibri"/>
              <a:cs typeface="Times New Roman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493837" y="4062759"/>
            <a:ext cx="787395" cy="48167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lvl="0" algn="ctr">
              <a:lnSpc>
                <a:spcPct val="115000"/>
              </a:lnSpc>
            </a:pPr>
            <a:r>
              <a:rPr lang="en-US" sz="22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y</a:t>
            </a:r>
            <a:endParaRPr lang="en-US" sz="2200" dirty="0">
              <a:solidFill>
                <a:prstClr val="black"/>
              </a:solidFill>
              <a:ea typeface="Calibri"/>
              <a:cs typeface="Times New Roman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352800" y="4062759"/>
            <a:ext cx="787395" cy="48167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lvl="0" algn="ctr">
              <a:lnSpc>
                <a:spcPct val="115000"/>
              </a:lnSpc>
            </a:pPr>
            <a:r>
              <a:rPr lang="en-US" sz="22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x</a:t>
            </a:r>
            <a:endParaRPr lang="en-US" sz="2200" dirty="0">
              <a:solidFill>
                <a:prstClr val="black"/>
              </a:solidFill>
              <a:ea typeface="Calibri"/>
              <a:cs typeface="Times New Roman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276600" y="4601350"/>
            <a:ext cx="928459" cy="48167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lvl="0" algn="ctr">
              <a:lnSpc>
                <a:spcPct val="115000"/>
              </a:lnSpc>
            </a:pPr>
            <a:r>
              <a:rPr lang="en-US" sz="22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3x</a:t>
            </a:r>
            <a:endParaRPr lang="en-US" sz="2200" dirty="0">
              <a:solidFill>
                <a:prstClr val="black"/>
              </a:solidFill>
              <a:ea typeface="Calibri"/>
              <a:cs typeface="Times New Roman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430649" y="4631397"/>
            <a:ext cx="928459" cy="48167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lvl="0" algn="ctr">
              <a:lnSpc>
                <a:spcPct val="115000"/>
              </a:lnSpc>
            </a:pPr>
            <a:r>
              <a:rPr lang="en-US" sz="22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4y</a:t>
            </a:r>
            <a:endParaRPr lang="en-US" sz="2200" dirty="0">
              <a:solidFill>
                <a:prstClr val="black"/>
              </a:solidFill>
              <a:ea typeface="Calibri"/>
              <a:cs typeface="Times New Roman"/>
            </a:endParaRPr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5113924"/>
              </p:ext>
            </p:extLst>
          </p:nvPr>
        </p:nvGraphicFramePr>
        <p:xfrm>
          <a:off x="3502590" y="5376747"/>
          <a:ext cx="1404937" cy="338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9" name="Equation" r:id="rId7" imgW="838080" imgH="203040" progId="">
                  <p:embed/>
                </p:oleObj>
              </mc:Choice>
              <mc:Fallback>
                <p:oleObj name="Equation" r:id="rId7" imgW="838080" imgH="203040" progId="">
                  <p:embed/>
                  <p:pic>
                    <p:nvPicPr>
                      <p:cNvPr id="0" name="Picture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2590" y="5376747"/>
                        <a:ext cx="1404937" cy="3381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01913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53153"/>
            <a:ext cx="9296400" cy="21852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981200"/>
            <a:ext cx="8367838" cy="502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78312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8600" y="457200"/>
            <a:ext cx="8686800" cy="15623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63912" y="1875766"/>
            <a:ext cx="9264654" cy="9333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50" name="Picture 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81200" y="2671219"/>
            <a:ext cx="9239521" cy="12962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51" name="Picture 7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7204" y="2671219"/>
            <a:ext cx="3030010" cy="9578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5317177"/>
              </p:ext>
            </p:extLst>
          </p:nvPr>
        </p:nvGraphicFramePr>
        <p:xfrm>
          <a:off x="381000" y="3903427"/>
          <a:ext cx="8305800" cy="1752600"/>
        </p:xfrm>
        <a:graphic>
          <a:graphicData uri="http://schemas.openxmlformats.org/drawingml/2006/table">
            <a:tbl>
              <a:tblPr firstRow="1" firstCol="1" bandRow="1"/>
              <a:tblGrid>
                <a:gridCol w="205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108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0399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Tình</a:t>
                      </a:r>
                      <a:r>
                        <a:rPr lang="en-US" sz="20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b="1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huống</a:t>
                      </a:r>
                      <a:r>
                        <a:rPr lang="en-US" sz="20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1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v (km/h)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t (h)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 (km)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Ô tô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Xe máy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91470685"/>
              </p:ext>
            </p:extLst>
          </p:nvPr>
        </p:nvGraphicFramePr>
        <p:xfrm>
          <a:off x="5161155" y="4285961"/>
          <a:ext cx="304800" cy="5433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0" name="Equation" r:id="rId6" imgW="215713" imgH="393359" progId="">
                  <p:embed/>
                </p:oleObj>
              </mc:Choice>
              <mc:Fallback>
                <p:oleObj name="Equation" r:id="rId6" imgW="215713" imgH="393359" progId="">
                  <p:embed/>
                  <p:pic>
                    <p:nvPicPr>
                      <p:cNvPr id="0" name="Picture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61155" y="4285961"/>
                        <a:ext cx="304800" cy="54333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56385427"/>
              </p:ext>
            </p:extLst>
          </p:nvPr>
        </p:nvGraphicFramePr>
        <p:xfrm>
          <a:off x="5181599" y="4992756"/>
          <a:ext cx="313105" cy="5870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1" name="Equation" r:id="rId8" imgW="228501" imgH="431613" progId="">
                  <p:embed/>
                </p:oleObj>
              </mc:Choice>
              <mc:Fallback>
                <p:oleObj name="Equation" r:id="rId8" imgW="228501" imgH="431613" progId="">
                  <p:embed/>
                  <p:pic>
                    <p:nvPicPr>
                      <p:cNvPr id="0" name="Picture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1599" y="4992756"/>
                        <a:ext cx="313105" cy="58707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7"/>
          <p:cNvSpPr/>
          <p:nvPr/>
        </p:nvSpPr>
        <p:spPr>
          <a:xfrm>
            <a:off x="6806915" y="4400005"/>
            <a:ext cx="902811" cy="4462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lvl="0" algn="ctr">
              <a:lnSpc>
                <a:spcPct val="115000"/>
              </a:lnSpc>
            </a:pPr>
            <a:r>
              <a:rPr lang="en-US" sz="2000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90</a:t>
            </a:r>
            <a:endParaRPr lang="en-US" sz="2000" dirty="0">
              <a:solidFill>
                <a:prstClr val="black"/>
              </a:solidFill>
              <a:ea typeface="Calibri"/>
              <a:cs typeface="Times New Roman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323966" y="5094748"/>
            <a:ext cx="2242922" cy="4462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lvl="0" algn="ctr">
              <a:lnSpc>
                <a:spcPct val="115000"/>
              </a:lnSpc>
            </a:pPr>
            <a:r>
              <a:rPr lang="en-US" sz="2000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(150 – 90) = 60</a:t>
            </a:r>
            <a:endParaRPr lang="en-US" sz="2000" dirty="0">
              <a:solidFill>
                <a:prstClr val="black"/>
              </a:solidFill>
              <a:ea typeface="Calibri"/>
              <a:cs typeface="Times New Roman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904896" y="4400005"/>
            <a:ext cx="774571" cy="4462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lvl="0" algn="ctr">
              <a:lnSpc>
                <a:spcPct val="115000"/>
              </a:lnSpc>
            </a:pPr>
            <a:r>
              <a:rPr lang="en-US" sz="2000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x</a:t>
            </a:r>
            <a:endParaRPr lang="en-US" sz="2000" dirty="0">
              <a:solidFill>
                <a:prstClr val="black"/>
              </a:solidFill>
              <a:ea typeface="Calibri"/>
              <a:cs typeface="Times New Roman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895600" y="5046427"/>
            <a:ext cx="774571" cy="4462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lvl="0" algn="ctr">
              <a:lnSpc>
                <a:spcPct val="115000"/>
              </a:lnSpc>
            </a:pPr>
            <a:r>
              <a:rPr lang="en-US" sz="2000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y</a:t>
            </a:r>
            <a:endParaRPr lang="en-US" sz="2000" dirty="0">
              <a:solidFill>
                <a:prstClr val="black"/>
              </a:solidFill>
              <a:ea typeface="Calibri"/>
              <a:cs typeface="Times New Roman"/>
            </a:endParaRPr>
          </a:p>
        </p:txBody>
      </p:sp>
      <p:pic>
        <p:nvPicPr>
          <p:cNvPr id="6157" name="Picture 13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2655" y="5752167"/>
            <a:ext cx="1073109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14667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2000"/>
                                        <p:tgtEl>
                                          <p:spTgt spid="6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50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676400" y="229048"/>
            <a:ext cx="8686800" cy="12187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51" name="Picture 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7204" y="152400"/>
            <a:ext cx="3030010" cy="9578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30098" y="2857762"/>
            <a:ext cx="9144000" cy="9212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29204" y="1437547"/>
            <a:ext cx="7744404" cy="175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2856502"/>
            <a:ext cx="2888165" cy="9532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7738162"/>
              </p:ext>
            </p:extLst>
          </p:nvPr>
        </p:nvGraphicFramePr>
        <p:xfrm>
          <a:off x="304800" y="3802563"/>
          <a:ext cx="7010400" cy="1802709"/>
        </p:xfrm>
        <a:graphic>
          <a:graphicData uri="http://schemas.openxmlformats.org/drawingml/2006/table">
            <a:tbl>
              <a:tblPr firstRow="1" firstCol="1" bandRow="1"/>
              <a:tblGrid>
                <a:gridCol w="15357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829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5891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3284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40837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Ô tô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Xe</a:t>
                      </a:r>
                      <a:r>
                        <a:rPr lang="en-US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b="1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máy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01384752"/>
              </p:ext>
            </p:extLst>
          </p:nvPr>
        </p:nvGraphicFramePr>
        <p:xfrm>
          <a:off x="4018777" y="4377991"/>
          <a:ext cx="324623" cy="5545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9" name="Equation" r:id="rId7" imgW="228501" imgH="393529" progId="">
                  <p:embed/>
                </p:oleObj>
              </mc:Choice>
              <mc:Fallback>
                <p:oleObj name="Equation" r:id="rId7" imgW="228501" imgH="393529" progId="">
                  <p:embed/>
                  <p:pic>
                    <p:nvPicPr>
                      <p:cNvPr id="0" name="Picture 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18777" y="4377991"/>
                        <a:ext cx="324623" cy="55456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65984573"/>
              </p:ext>
            </p:extLst>
          </p:nvPr>
        </p:nvGraphicFramePr>
        <p:xfrm>
          <a:off x="3972044" y="4993681"/>
          <a:ext cx="295156" cy="5774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10" name="Equation" r:id="rId9" imgW="215806" imgH="431613" progId="">
                  <p:embed/>
                </p:oleObj>
              </mc:Choice>
              <mc:Fallback>
                <p:oleObj name="Equation" r:id="rId9" imgW="215806" imgH="431613" progId="">
                  <p:embed/>
                  <p:pic>
                    <p:nvPicPr>
                      <p:cNvPr id="0" name="Picture 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72044" y="4993681"/>
                        <a:ext cx="295156" cy="57747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6" name="Group 15"/>
          <p:cNvGrpSpPr/>
          <p:nvPr/>
        </p:nvGrpSpPr>
        <p:grpSpPr>
          <a:xfrm>
            <a:off x="-152400" y="3856318"/>
            <a:ext cx="7668529" cy="440764"/>
            <a:chOff x="-152400" y="3856318"/>
            <a:chExt cx="7668529" cy="440764"/>
          </a:xfrm>
        </p:grpSpPr>
        <p:sp>
          <p:nvSpPr>
            <p:cNvPr id="12" name="Rectangle 11"/>
            <p:cNvSpPr/>
            <p:nvPr/>
          </p:nvSpPr>
          <p:spPr>
            <a:xfrm>
              <a:off x="4648200" y="3856318"/>
              <a:ext cx="2867929" cy="41088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457200" lvl="0">
                <a:lnSpc>
                  <a:spcPct val="115000"/>
                </a:lnSpc>
              </a:pPr>
              <a:r>
                <a:rPr lang="en-US" b="1" dirty="0" err="1">
                  <a:solidFill>
                    <a:prstClr val="black"/>
                  </a:solidFill>
                  <a:latin typeface="Times New Roman"/>
                  <a:ea typeface="Calibri"/>
                  <a:cs typeface="Times New Roman"/>
                </a:rPr>
                <a:t>Quãng</a:t>
              </a:r>
              <a:r>
                <a:rPr lang="en-US" b="1" dirty="0">
                  <a:solidFill>
                    <a:prstClr val="black"/>
                  </a:solidFill>
                  <a:latin typeface="Times New Roman"/>
                  <a:ea typeface="Calibri"/>
                  <a:cs typeface="Times New Roman"/>
                </a:rPr>
                <a:t> </a:t>
              </a:r>
              <a:r>
                <a:rPr lang="en-US" b="1" dirty="0" err="1">
                  <a:solidFill>
                    <a:prstClr val="black"/>
                  </a:solidFill>
                  <a:latin typeface="Times New Roman"/>
                  <a:ea typeface="Calibri"/>
                  <a:cs typeface="Times New Roman"/>
                </a:rPr>
                <a:t>đường</a:t>
              </a:r>
              <a:r>
                <a:rPr lang="en-US" b="1" dirty="0">
                  <a:solidFill>
                    <a:prstClr val="black"/>
                  </a:solidFill>
                  <a:latin typeface="Times New Roman"/>
                  <a:ea typeface="Calibri"/>
                  <a:cs typeface="Times New Roman"/>
                </a:rPr>
                <a:t> (km)</a:t>
              </a:r>
              <a:endParaRPr lang="en-US" dirty="0">
                <a:solidFill>
                  <a:prstClr val="black"/>
                </a:solidFill>
                <a:ea typeface="Calibri"/>
                <a:cs typeface="Times New Roman"/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3048000" y="3856318"/>
              <a:ext cx="1941557" cy="41088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457200" lvl="0">
                <a:lnSpc>
                  <a:spcPct val="115000"/>
                </a:lnSpc>
              </a:pPr>
              <a:r>
                <a:rPr lang="en-US" b="1" dirty="0" err="1">
                  <a:solidFill>
                    <a:prstClr val="black"/>
                  </a:solidFill>
                  <a:latin typeface="Times New Roman"/>
                  <a:ea typeface="Calibri"/>
                  <a:cs typeface="Times New Roman"/>
                </a:rPr>
                <a:t>Thời</a:t>
              </a:r>
              <a:r>
                <a:rPr lang="en-US" b="1" dirty="0">
                  <a:solidFill>
                    <a:prstClr val="black"/>
                  </a:solidFill>
                  <a:latin typeface="Times New Roman"/>
                  <a:ea typeface="Calibri"/>
                  <a:cs typeface="Times New Roman"/>
                </a:rPr>
                <a:t> </a:t>
              </a:r>
              <a:r>
                <a:rPr lang="en-US" b="1" dirty="0" err="1">
                  <a:solidFill>
                    <a:prstClr val="black"/>
                  </a:solidFill>
                  <a:latin typeface="Times New Roman"/>
                  <a:ea typeface="Calibri"/>
                  <a:cs typeface="Times New Roman"/>
                </a:rPr>
                <a:t>gian</a:t>
              </a:r>
              <a:r>
                <a:rPr lang="en-US" b="1" dirty="0">
                  <a:solidFill>
                    <a:prstClr val="black"/>
                  </a:solidFill>
                  <a:latin typeface="Times New Roman"/>
                  <a:ea typeface="Calibri"/>
                  <a:cs typeface="Times New Roman"/>
                </a:rPr>
                <a:t> (h)</a:t>
              </a:r>
              <a:endParaRPr lang="en-US" dirty="0">
                <a:solidFill>
                  <a:prstClr val="black"/>
                </a:solidFill>
                <a:ea typeface="Calibri"/>
                <a:cs typeface="Times New Roman"/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1410041" y="3886200"/>
              <a:ext cx="2133918" cy="41088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457200" lvl="0">
                <a:lnSpc>
                  <a:spcPct val="115000"/>
                </a:lnSpc>
              </a:pPr>
              <a:r>
                <a:rPr lang="en-US" b="1" dirty="0" err="1">
                  <a:solidFill>
                    <a:prstClr val="black"/>
                  </a:solidFill>
                  <a:latin typeface="Times New Roman"/>
                  <a:ea typeface="Calibri"/>
                  <a:cs typeface="Times New Roman"/>
                </a:rPr>
                <a:t>Vận</a:t>
              </a:r>
              <a:r>
                <a:rPr lang="en-US" b="1" dirty="0">
                  <a:solidFill>
                    <a:prstClr val="black"/>
                  </a:solidFill>
                  <a:latin typeface="Times New Roman"/>
                  <a:ea typeface="Calibri"/>
                  <a:cs typeface="Times New Roman"/>
                </a:rPr>
                <a:t> </a:t>
              </a:r>
              <a:r>
                <a:rPr lang="en-US" b="1" dirty="0" err="1">
                  <a:solidFill>
                    <a:prstClr val="black"/>
                  </a:solidFill>
                  <a:latin typeface="Times New Roman"/>
                  <a:ea typeface="Calibri"/>
                  <a:cs typeface="Times New Roman"/>
                </a:rPr>
                <a:t>tốc</a:t>
              </a:r>
              <a:r>
                <a:rPr lang="en-US" b="1" dirty="0">
                  <a:solidFill>
                    <a:prstClr val="black"/>
                  </a:solidFill>
                  <a:latin typeface="Times New Roman"/>
                  <a:ea typeface="Calibri"/>
                  <a:cs typeface="Times New Roman"/>
                </a:rPr>
                <a:t> (km/h)</a:t>
              </a:r>
              <a:endParaRPr lang="en-US" dirty="0">
                <a:solidFill>
                  <a:prstClr val="black"/>
                </a:solidFill>
                <a:ea typeface="Calibri"/>
                <a:cs typeface="Times New Roman"/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-152400" y="3856318"/>
              <a:ext cx="1967205" cy="41088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457200" lvl="0">
                <a:lnSpc>
                  <a:spcPct val="115000"/>
                </a:lnSpc>
              </a:pPr>
              <a:r>
                <a:rPr lang="en-US" b="1" dirty="0" err="1">
                  <a:solidFill>
                    <a:prstClr val="black"/>
                  </a:solidFill>
                  <a:latin typeface="Times New Roman"/>
                  <a:ea typeface="Calibri"/>
                  <a:cs typeface="Times New Roman"/>
                </a:rPr>
                <a:t>Tình</a:t>
              </a:r>
              <a:r>
                <a:rPr lang="en-US" b="1" dirty="0">
                  <a:solidFill>
                    <a:prstClr val="black"/>
                  </a:solidFill>
                  <a:latin typeface="Times New Roman"/>
                  <a:ea typeface="Calibri"/>
                  <a:cs typeface="Times New Roman"/>
                </a:rPr>
                <a:t> </a:t>
              </a:r>
              <a:r>
                <a:rPr lang="en-US" b="1" dirty="0" err="1">
                  <a:solidFill>
                    <a:prstClr val="black"/>
                  </a:solidFill>
                  <a:latin typeface="Times New Roman"/>
                  <a:ea typeface="Calibri"/>
                  <a:cs typeface="Times New Roman"/>
                </a:rPr>
                <a:t>huống</a:t>
              </a:r>
              <a:r>
                <a:rPr lang="en-US" b="1" dirty="0">
                  <a:solidFill>
                    <a:prstClr val="black"/>
                  </a:solidFill>
                  <a:latin typeface="Times New Roman"/>
                  <a:ea typeface="Calibri"/>
                  <a:cs typeface="Times New Roman"/>
                </a:rPr>
                <a:t> 2</a:t>
              </a:r>
              <a:endParaRPr lang="en-US" dirty="0">
                <a:solidFill>
                  <a:prstClr val="black"/>
                </a:solidFill>
                <a:ea typeface="Calibri"/>
                <a:cs typeface="Times New Roman"/>
              </a:endParaRPr>
            </a:p>
          </p:txBody>
        </p:sp>
      </p:grpSp>
      <p:sp>
        <p:nvSpPr>
          <p:cNvPr id="17" name="Rectangle 16"/>
          <p:cNvSpPr/>
          <p:nvPr/>
        </p:nvSpPr>
        <p:spPr>
          <a:xfrm>
            <a:off x="2057400" y="4465918"/>
            <a:ext cx="761747" cy="4108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lvl="0" algn="ctr">
              <a:lnSpc>
                <a:spcPct val="115000"/>
              </a:lnSpc>
            </a:pPr>
            <a:r>
              <a:rPr lang="en-US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x</a:t>
            </a:r>
            <a:endParaRPr lang="en-US" dirty="0">
              <a:solidFill>
                <a:prstClr val="black"/>
              </a:solidFill>
              <a:ea typeface="Calibri"/>
              <a:cs typeface="Times New Roman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057653" y="5029200"/>
            <a:ext cx="761747" cy="4108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lvl="0" algn="ctr">
              <a:lnSpc>
                <a:spcPct val="115000"/>
              </a:lnSpc>
            </a:pPr>
            <a:r>
              <a:rPr lang="en-US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y</a:t>
            </a:r>
            <a:endParaRPr lang="en-US" dirty="0">
              <a:solidFill>
                <a:prstClr val="black"/>
              </a:solidFill>
              <a:ea typeface="Calibri"/>
              <a:cs typeface="Times New Roman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5486400" y="5037105"/>
            <a:ext cx="877163" cy="4108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lvl="0" algn="ctr">
              <a:lnSpc>
                <a:spcPct val="115000"/>
              </a:lnSpc>
            </a:pPr>
            <a:r>
              <a:rPr lang="en-US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78</a:t>
            </a:r>
            <a:endParaRPr lang="en-US" dirty="0">
              <a:solidFill>
                <a:prstClr val="black"/>
              </a:solidFill>
              <a:ea typeface="Calibri"/>
              <a:cs typeface="Times New Roman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029200" y="4465918"/>
            <a:ext cx="1930336" cy="4108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lvl="0" algn="ctr">
              <a:lnSpc>
                <a:spcPct val="115000"/>
              </a:lnSpc>
              <a:defRPr/>
            </a:pPr>
            <a:r>
              <a:rPr lang="en-US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150 – 78 = 72</a:t>
            </a:r>
            <a:endParaRPr lang="en-US" dirty="0">
              <a:solidFill>
                <a:prstClr val="black"/>
              </a:solidFill>
              <a:ea typeface="Calibri"/>
              <a:cs typeface="Times New Roman"/>
            </a:endParaRPr>
          </a:p>
        </p:txBody>
      </p:sp>
      <p:sp>
        <p:nvSpPr>
          <p:cNvPr id="24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7181" name="Picture 13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4465918"/>
            <a:ext cx="8521094" cy="895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85" name="Picture 17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9173" y="5604693"/>
            <a:ext cx="8120767" cy="14279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86" name="Picture 18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7988" y="1841751"/>
            <a:ext cx="9547744" cy="10160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76483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5" dur="2000"/>
                                        <p:tgtEl>
                                          <p:spTgt spid="7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0" dur="2000"/>
                                        <p:tgtEl>
                                          <p:spTgt spid="7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20" grpId="0"/>
      <p:bldP spid="2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19" name="Picture 2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6141" y="76202"/>
            <a:ext cx="6558034" cy="67817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4140475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51&quot;&gt;&lt;property id=&quot;20148&quot; value=&quot;5&quot;/&gt;&lt;property id=&quot;20300&quot; value=&quot;Slide 3&quot;/&gt;&lt;property id=&quot;20307&quot; value=&quot;260&quot;/&gt;&lt;/object&gt;&lt;object type=&quot;3&quot; unique_id=&quot;10052&quot;&gt;&lt;property id=&quot;20148&quot; value=&quot;5&quot;/&gt;&lt;property id=&quot;20300&quot; value=&quot;Slide 4&quot;/&gt;&lt;property id=&quot;20307&quot; value=&quot;261&quot;/&gt;&lt;/object&gt;&lt;object type=&quot;3&quot; unique_id=&quot;10053&quot;&gt;&lt;property id=&quot;20148&quot; value=&quot;5&quot;/&gt;&lt;property id=&quot;20300&quot; value=&quot;Slide 5&quot;/&gt;&lt;property id=&quot;20307&quot; value=&quot;262&quot;/&gt;&lt;/object&gt;&lt;object type=&quot;3&quot; unique_id=&quot;10054&quot;&gt;&lt;property id=&quot;20148&quot; value=&quot;5&quot;/&gt;&lt;property id=&quot;20300&quot; value=&quot;Slide 6&quot;/&gt;&lt;property id=&quot;20307&quot; value=&quot;263&quot;/&gt;&lt;/object&gt;&lt;object type=&quot;3&quot; unique_id=&quot;10055&quot;&gt;&lt;property id=&quot;20148&quot; value=&quot;5&quot;/&gt;&lt;property id=&quot;20300&quot; value=&quot;Slide 7&quot;/&gt;&lt;property id=&quot;20307&quot; value=&quot;264&quot;/&gt;&lt;/object&gt;&lt;object type=&quot;3&quot; unique_id=&quot;10056&quot;&gt;&lt;property id=&quot;20148&quot; value=&quot;5&quot;/&gt;&lt;property id=&quot;20300&quot; value=&quot;Slide 8&quot;/&gt;&lt;property id=&quot;20307&quot; value=&quot;265&quot;/&gt;&lt;/object&gt;&lt;object type=&quot;3&quot; unique_id=&quot;10057&quot;&gt;&lt;property id=&quot;20148&quot; value=&quot;5&quot;/&gt;&lt;property id=&quot;20300&quot; value=&quot;Slide 9&quot;/&gt;&lt;property id=&quot;20307&quot; value=&quot;266&quot;/&gt;&lt;/object&gt;&lt;object type=&quot;3&quot; unique_id=&quot;10106&quot;&gt;&lt;property id=&quot;20148&quot; value=&quot;5&quot;/&gt;&lt;property id=&quot;20300&quot; value=&quot;Slide 10&quot;/&gt;&lt;property id=&quot;20307&quot; value=&quot;267&quot;/&gt;&lt;/object&gt;&lt;object type=&quot;3&quot; unique_id=&quot;10131&quot;&gt;&lt;property id=&quot;20148&quot; value=&quot;5&quot;/&gt;&lt;property id=&quot;20300&quot; value=&quot;Slide 2&quot;/&gt;&lt;property id=&quot;20307&quot; value=&quot;269&quot;/&gt;&lt;/object&gt;&lt;object type=&quot;3&quot; unique_id=&quot;10184&quot;&gt;&lt;property id=&quot;20148&quot; value=&quot;5&quot;/&gt;&lt;property id=&quot;20300&quot; value=&quot;Slide 1&quot;/&gt;&lt;property id=&quot;20307&quot; value=&quot;270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401</TotalTime>
  <Words>255</Words>
  <Application>Microsoft Office PowerPoint</Application>
  <PresentationFormat>On-screen Show (4:3)</PresentationFormat>
  <Paragraphs>65</Paragraphs>
  <Slides>10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.VnArial Narrow</vt:lpstr>
      <vt:lpstr>.VnTimeH</vt:lpstr>
      <vt:lpstr>Arial</vt:lpstr>
      <vt:lpstr>Calibri</vt:lpstr>
      <vt:lpstr>Times New Roman</vt:lpstr>
      <vt:lpstr>Office Theme</vt:lpstr>
      <vt:lpstr>1_Office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21AK22</cp:lastModifiedBy>
  <cp:revision>36</cp:revision>
  <dcterms:created xsi:type="dcterms:W3CDTF">2020-04-15T10:22:48Z</dcterms:created>
  <dcterms:modified xsi:type="dcterms:W3CDTF">2021-02-19T14:54:24Z</dcterms:modified>
</cp:coreProperties>
</file>