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9" r:id="rId3"/>
    <p:sldId id="287" r:id="rId4"/>
    <p:sldId id="271" r:id="rId5"/>
    <p:sldId id="272" r:id="rId6"/>
    <p:sldId id="273" r:id="rId7"/>
    <p:sldId id="262" r:id="rId8"/>
    <p:sldId id="274" r:id="rId9"/>
    <p:sldId id="260" r:id="rId10"/>
    <p:sldId id="261" r:id="rId11"/>
    <p:sldId id="263" r:id="rId12"/>
    <p:sldId id="264" r:id="rId13"/>
    <p:sldId id="267" r:id="rId14"/>
    <p:sldId id="286" r:id="rId15"/>
    <p:sldId id="256" r:id="rId16"/>
    <p:sldId id="257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5" r:id="rId25"/>
    <p:sldId id="268" r:id="rId26"/>
    <p:sldId id="283" r:id="rId27"/>
    <p:sldId id="284" r:id="rId28"/>
    <p:sldId id="269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10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4C58D17-6F37-4DAA-B289-D6282A1ED3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4BD3ECF-6259-4FE2-93B2-3915000AA3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vi-V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4F84145-22FF-4E3A-9566-A030384157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23BC079-75AD-4FD7-92B1-2719F5C732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3F854AF-3851-480B-BE25-73BA0ABB69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C51A5B9-5B75-4A12-8B3C-9D524BB11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D722B2-F651-471D-BA03-BD4AF795745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40A4AE-49AB-4B84-974F-0906BEA7E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DE6A4-64D5-448D-8069-EEF2C88DB5B5}" type="slidenum">
              <a:rPr lang="en-US" altLang="vi-VN"/>
              <a:pPr/>
              <a:t>2</a:t>
            </a:fld>
            <a:endParaRPr lang="en-US" altLang="vi-VN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4349C85-339A-4CFB-9A4A-858F627ED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35D7A0-9954-4F90-AB16-B62DD0FAB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7E9070F-891C-4458-A267-F4144D5077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B24E3D-FAC9-4DB0-9019-ED8EAE991631}" type="slidenum">
              <a:rPr lang="en-US" altLang="vi-VN"/>
              <a:pPr>
                <a:spcBef>
                  <a:spcPct val="0"/>
                </a:spcBef>
              </a:pPr>
              <a:t>21</a:t>
            </a:fld>
            <a:endParaRPr lang="en-US" altLang="vi-VN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1562646-19D2-41D2-804D-E4C513F5C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1E1EB5F-C246-458E-A6B9-45C054E53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FB6DE4-1CC7-4A13-BDF4-E9722AAD4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24331-FE19-496E-80B3-906FC5FC84DE}" type="slidenum">
              <a:rPr lang="en-US" altLang="vi-VN"/>
              <a:pPr/>
              <a:t>25</a:t>
            </a:fld>
            <a:endParaRPr lang="en-US" altLang="vi-VN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A60FA46-E1C2-41FA-B16E-072E97D15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1506AD0-547B-4607-82A1-3373CAA3E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BF332D9-17FE-43AF-81B7-BB00D4A2E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DEE40B3-D70F-4546-82A1-8F48BA55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6440B3B-B7D1-4629-85C3-9F46814F6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79968F-CBC6-4225-806D-5842B66E01A1}" type="slidenum">
              <a:rPr lang="en-US" altLang="vi-VN"/>
              <a:pPr/>
              <a:t>26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B80A16-581C-4826-AD8F-AD650C5C2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9F20C-CA78-4F2E-A607-861EFED2E276}" type="slidenum">
              <a:rPr lang="en-US" altLang="vi-VN"/>
              <a:pPr/>
              <a:t>9</a:t>
            </a:fld>
            <a:endParaRPr lang="en-US" altLang="vi-VN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CD59B18-F224-4E5A-AB1D-A57015AF6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F2C8E31-E631-40FA-8C30-B32D49F82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09958A-CC4C-47D1-B6E1-E9E400360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44E33-A6A0-4B9B-892D-2737D7A0404F}" type="slidenum">
              <a:rPr lang="en-US" altLang="vi-VN"/>
              <a:pPr/>
              <a:t>10</a:t>
            </a:fld>
            <a:endParaRPr lang="en-US" altLang="vi-VN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1DBDF018-EF82-4093-BF3C-5DAB2F22F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CDA28FD-7A6D-41F7-93A6-40C22C438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ABD924-2B57-4ACE-9010-80BDD1BA3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35D7F-9B9F-482F-89BB-B152EEA11451}" type="slidenum">
              <a:rPr lang="en-US" altLang="vi-VN"/>
              <a:pPr/>
              <a:t>11</a:t>
            </a:fld>
            <a:endParaRPr lang="en-US" altLang="vi-VN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08A6868-5B94-4DC0-9939-FFA6F2380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9649645-CBD8-41F7-A1A2-30956FCA6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A959D40-5875-4686-B9BE-1F077B32B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1BD31B-0770-4188-8E81-1C542241463A}" type="slidenum">
              <a:rPr lang="en-US" altLang="vi-VN"/>
              <a:pPr>
                <a:spcBef>
                  <a:spcPct val="0"/>
                </a:spcBef>
              </a:pPr>
              <a:t>15</a:t>
            </a:fld>
            <a:endParaRPr lang="en-US" altLang="vi-VN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5221D-CB74-4735-ABD7-A5705E9E4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4570442-2509-4318-AED4-F2CAF6066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5DD64A4-FEA3-4326-95DE-7DC5C7748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3D648F-A7C6-4B7A-8663-3AC5BDBC155A}" type="slidenum">
              <a:rPr lang="en-US" altLang="vi-VN"/>
              <a:pPr>
                <a:spcBef>
                  <a:spcPct val="0"/>
                </a:spcBef>
              </a:pPr>
              <a:t>16</a:t>
            </a:fld>
            <a:endParaRPr lang="en-US" altLang="vi-VN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C1D878F-32E6-4F79-9DC2-E06B5CE6D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557D31D-E2E9-46EF-A37D-A14AD2120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74B3519-FD04-449F-85E3-CB825562F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1BD996-B6C3-49D3-A9A0-035A31CEDDCD}" type="slidenum">
              <a:rPr lang="en-US" altLang="vi-VN"/>
              <a:pPr>
                <a:spcBef>
                  <a:spcPct val="0"/>
                </a:spcBef>
              </a:pPr>
              <a:t>17</a:t>
            </a:fld>
            <a:endParaRPr lang="en-US" altLang="vi-V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E4B107D-FF8B-4E2A-983B-AD6A1B285B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7344358-C7A8-408F-BF64-D231A0381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C395D4B-37CF-48B7-8530-2D298F30D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C2CC12-AD8F-4F6C-A34E-7D63EFE28FB8}" type="slidenum">
              <a:rPr lang="en-US" altLang="vi-VN"/>
              <a:pPr>
                <a:spcBef>
                  <a:spcPct val="0"/>
                </a:spcBef>
              </a:pPr>
              <a:t>18</a:t>
            </a:fld>
            <a:endParaRPr lang="en-US" altLang="vi-VN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CF46D2A-E8E0-4F64-890F-8EE6479C7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FAF789D-A9D6-4425-8F46-030C9A592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419B36E-B360-4AAC-908A-362CCEB91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E9138-19B6-467A-870F-B46814B41DE4}" type="slidenum">
              <a:rPr lang="en-US" altLang="vi-VN"/>
              <a:pPr>
                <a:spcBef>
                  <a:spcPct val="0"/>
                </a:spcBef>
              </a:pPr>
              <a:t>19</a:t>
            </a:fld>
            <a:endParaRPr lang="en-US" altLang="vi-VN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413FE81-8887-40B1-B8C0-AD6159D03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20FE47D-A959-49BA-AD5B-8D2A0FAF3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713CAE-09CF-44B2-A782-352D757E8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6CED3FD-CCC1-4FB8-BB3A-24922B9D5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38D027D-0B62-4D6D-BEE3-B1241ED0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97AE5C-1157-4D60-8016-80565CCD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3B0B66-BF62-4E50-9354-2451A6CA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9BE72-77B6-4A16-AC12-74FB4708D6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277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46B351-B01B-4739-A498-2C5BB3B7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60963D-B57B-45E1-AD39-801DAE57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71182A-FCF1-4873-9877-6A927B0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89D5A49-A586-43DC-A2D7-C6C8B86C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264B02-FA42-4F37-8246-CDAD4EA1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832B5-257F-463B-945E-3F506D27B3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023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5739079-1DE6-480A-AAD8-94E266F23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47F96CE-F0DB-42DF-833D-3355BC6A1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82988C-3AA8-487E-897F-4883B67C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64B10BE-7EBF-49D0-B1FE-6D9C4C73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5A591B-0AA8-4935-B9F4-ECD5632E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1E056-9BCB-43F8-9FA2-24BB06C089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69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613069F2-5029-4B5F-ACC9-293807F77E1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5819E4D-5312-4A2E-AF4F-2EEFB671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4D446D-A9AA-41EF-8BA1-A4098B08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11819FF-A8A1-4BA7-9329-8439ABB3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2024BA-F286-4443-B33C-C580452F4DF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2681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66875A-BCD4-4FFC-9B5C-2D9A7BC2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E83598C-23BE-438D-BF5A-4964D8E0D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065FAE7-75D8-46C5-B3AE-F659B95C88C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00FB657F-B655-429B-A581-AA599834FBD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gày tháng 5">
            <a:extLst>
              <a:ext uri="{FF2B5EF4-FFF2-40B4-BE49-F238E27FC236}">
                <a16:creationId xmlns:a16="http://schemas.microsoft.com/office/drawing/2014/main" id="{18A23059-B8B7-4C09-9BAB-2887A65A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Chân trang 6">
            <a:extLst>
              <a:ext uri="{FF2B5EF4-FFF2-40B4-BE49-F238E27FC236}">
                <a16:creationId xmlns:a16="http://schemas.microsoft.com/office/drawing/2014/main" id="{F1D72C48-D10C-40C7-8320-4E87B6C9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Chỗ dành sẵn cho Số hiệu Bản chiếu 7">
            <a:extLst>
              <a:ext uri="{FF2B5EF4-FFF2-40B4-BE49-F238E27FC236}">
                <a16:creationId xmlns:a16="http://schemas.microsoft.com/office/drawing/2014/main" id="{3C4A99BF-A9E8-4BEA-825B-24243845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4D74D1-FCA0-42B5-8C66-BB02674BDCC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901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71C213-A94F-4897-A51E-A61ED065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B3701D-4928-4C4D-8317-EDA924B9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7ABBAC-9972-410F-96A6-1894C757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0EDD-8A70-45FA-8263-3712611BFF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8640466"/>
      </p:ext>
    </p:extLst>
  </p:cSld>
  <p:clrMapOvr>
    <a:masterClrMapping/>
  </p:clrMapOvr>
  <p:transition>
    <p:random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C6FE2B-7529-45F8-807D-3CC43456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11F63D5-408B-48AA-8ADB-DE86FEB72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9421861-ECFF-45D4-91C5-2605A532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5CA869-7880-4FA6-80EE-33B06A17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2F86A8-DF05-4F48-BE9E-D41C4613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2C9D4-6DB0-4E39-9AE0-9853DDA58FF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179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DD1EF2-262E-4761-BB68-7ACDFD67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434BA42-DCE6-4B2C-9F58-50633E743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A79FC96-D238-42B0-A6C0-418D9236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EA6C7E-540F-4CB2-A575-09D03750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2DB59C-E2EA-4F1A-B8F9-E2A9D513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42D76-6481-4401-BB2A-8F8CBB3DC4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374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B0C2E2-EC0F-4D46-A4CC-47F09234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8FA1280-E7BB-4C5B-80A6-FBDF61EAA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5652B9B-5F1B-4E89-8BA4-BF6F5E6C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5530427-1A3C-4962-9F32-DC00E798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03AACEF-E647-43AE-B85C-D5D26BB8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8DB8456-9F4B-4775-8922-D6E248F0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CB6F3-BF50-4917-8F08-8135A509F0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992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CEACE2-45A1-4CA1-97BB-C1A1A825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1F50DB1-EFA7-4C55-8AFC-BBF5D4870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191B40F-373A-4D48-B3E0-B30AEA2FE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0C89BBC-84C4-4C2F-A059-0E7D6B391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7FD5588-80FF-4CF4-B4CE-35CCC44A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52B4769-828C-4E59-A162-673B741A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A70B1F3-3143-412F-91AC-B53DA8C2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013C40-F0F6-464C-8862-EAD3B89A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29A3E-67F2-4719-9113-5386D3BABA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939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863CAC-B807-4528-A51B-5A9D85F2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81E8674-26B8-4ABD-961F-515496A3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4BD9B54-1E6F-4459-BBA0-067177E8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C17A0F8-3396-4A56-BFD4-0AAFE6E2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1AD42-5B2F-4AE3-8C70-861C85C3AA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089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6C8049B-0DAC-456F-B273-D44420E7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B126A0B-0B70-4097-B726-2D4052FD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FC1E6AB-47A1-4188-ADFF-BF6AC5F7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C540-780F-421F-8925-09CE72694A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935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0B341B-3097-41C4-9E8E-781FCB2F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E0D1695-59FC-4A94-89E6-10DDC8F7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00A54F8-701F-4A5A-9518-DCFE317E1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0E9A1A2-804E-4851-A066-3347CCD6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50592A7-ACAD-41DC-B35A-B023CF57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586C805-7923-4D33-ADBE-3BC5551A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BE5D5-4C47-4C64-B395-17CFF3E11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32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57A2AF-3AED-4E18-A35D-AB7E4257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A2CBAF7-6875-44F2-AFD7-5655704E9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5E7EBB3-C8EB-4446-8877-A053B0897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2B490FE-8168-4402-BD6D-3A991A3F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B74D0FC-4DDF-4CE1-B598-9BCB3952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FFC906D-9AC6-4A97-ADDE-5F064811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67DA7-CA84-4E69-BFC9-C8FC1A6A53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62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2FC277-1B82-43ED-908D-D097F1008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571C3E-205D-455A-BB4B-0DCB87686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6E27CF-4377-4496-839A-97A51838C1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F48A31-5020-45E2-B348-26969C5437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09596A-ABFF-4DF5-AA7C-19A4E37B42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E4F9D6-F8A3-41EE-8E5B-BB161D47873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12" Type="http://schemas.openxmlformats.org/officeDocument/2006/relationships/image" Target="../media/image11.gi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3.wmf"/><Relationship Id="rId1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slide" Target="slide17.xml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8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slide" Target="slide17.xml"/><Relationship Id="rId10" Type="http://schemas.openxmlformats.org/officeDocument/2006/relationships/image" Target="../media/image41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slide" Target="slide17.xml"/><Relationship Id="rId10" Type="http://schemas.openxmlformats.org/officeDocument/2006/relationships/image" Target="../media/image46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9.xml"/><Relationship Id="rId7" Type="http://schemas.openxmlformats.org/officeDocument/2006/relationships/slide" Target="slide10.xml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6.bin"/><Relationship Id="rId15" Type="http://schemas.openxmlformats.org/officeDocument/2006/relationships/slide" Target="slide17.xml"/><Relationship Id="rId10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50.wmf"/><Relationship Id="rId1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9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5.wmf"/><Relationship Id="rId19" Type="http://schemas.openxmlformats.org/officeDocument/2006/relationships/slide" Target="slide17.xml"/><Relationship Id="rId4" Type="http://schemas.openxmlformats.org/officeDocument/2006/relationships/audio" Target="../media/audio2.wav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0.wmf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59.bin"/><Relationship Id="rId5" Type="http://schemas.openxmlformats.org/officeDocument/2006/relationships/slide" Target="slide11.xml"/><Relationship Id="rId1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61.wmf"/><Relationship Id="rId14" Type="http://schemas.openxmlformats.org/officeDocument/2006/relationships/image" Target="../media/image6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70.wmf"/><Relationship Id="rId26" Type="http://schemas.openxmlformats.org/officeDocument/2006/relationships/oleObject" Target="../embeddings/oleObject71.bin"/><Relationship Id="rId3" Type="http://schemas.openxmlformats.org/officeDocument/2006/relationships/audio" Target="../media/audio1.wav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67.bin"/><Relationship Id="rId25" Type="http://schemas.openxmlformats.org/officeDocument/2006/relationships/slide" Target="slide17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29" Type="http://schemas.openxmlformats.org/officeDocument/2006/relationships/image" Target="../media/image7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73.wmf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28" Type="http://schemas.openxmlformats.org/officeDocument/2006/relationships/oleObject" Target="../embeddings/oleObject72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68.bin"/><Relationship Id="rId4" Type="http://schemas.openxmlformats.org/officeDocument/2006/relationships/audio" Target="../media/audio3.wav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Relationship Id="rId27" Type="http://schemas.openxmlformats.org/officeDocument/2006/relationships/image" Target="../media/image7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79.bin"/><Relationship Id="rId26" Type="http://schemas.openxmlformats.org/officeDocument/2006/relationships/oleObject" Target="../embeddings/oleObject83.bin"/><Relationship Id="rId3" Type="http://schemas.openxmlformats.org/officeDocument/2006/relationships/audio" Target="../media/audio1.wav"/><Relationship Id="rId21" Type="http://schemas.openxmlformats.org/officeDocument/2006/relationships/image" Target="../media/image83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81.wmf"/><Relationship Id="rId25" Type="http://schemas.openxmlformats.org/officeDocument/2006/relationships/image" Target="../media/image85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78.bin"/><Relationship Id="rId20" Type="http://schemas.openxmlformats.org/officeDocument/2006/relationships/oleObject" Target="../embeddings/oleObject80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82.bin"/><Relationship Id="rId5" Type="http://schemas.openxmlformats.org/officeDocument/2006/relationships/audio" Target="../media/audio4.wav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28" Type="http://schemas.openxmlformats.org/officeDocument/2006/relationships/slide" Target="slide17.xml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82.wmf"/><Relationship Id="rId4" Type="http://schemas.openxmlformats.org/officeDocument/2006/relationships/audio" Target="../media/audio3.wav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77.bin"/><Relationship Id="rId22" Type="http://schemas.openxmlformats.org/officeDocument/2006/relationships/oleObject" Target="../embeddings/oleObject81.bin"/><Relationship Id="rId27" Type="http://schemas.openxmlformats.org/officeDocument/2006/relationships/image" Target="../media/image8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7.wmf"/><Relationship Id="rId11" Type="http://schemas.openxmlformats.org/officeDocument/2006/relationships/image" Target="../media/image89.wmf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6.bin"/><Relationship Id="rId4" Type="http://schemas.openxmlformats.org/officeDocument/2006/relationships/slide" Target="slide24.xml"/><Relationship Id="rId9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slide" Target="slide17.xml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8.wmf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97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image" Target="../media/image99.wmf"/><Relationship Id="rId10" Type="http://schemas.openxmlformats.org/officeDocument/2006/relationships/image" Target="../media/image9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99.bin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1.wmf"/><Relationship Id="rId11" Type="http://schemas.openxmlformats.org/officeDocument/2006/relationships/slide" Target="slide21.xml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03.wmf"/><Relationship Id="rId4" Type="http://schemas.openxmlformats.org/officeDocument/2006/relationships/slide" Target="slide28.xml"/><Relationship Id="rId9" Type="http://schemas.openxmlformats.org/officeDocument/2006/relationships/oleObject" Target="../embeddings/oleObject100.bin"/><Relationship Id="rId1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0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8.wmf"/><Relationship Id="rId17" Type="http://schemas.openxmlformats.org/officeDocument/2006/relationships/image" Target="../media/image110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07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slide" Target="slide17.xml"/><Relationship Id="rId10" Type="http://schemas.openxmlformats.org/officeDocument/2006/relationships/image" Target="../media/image107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15.wmf"/><Relationship Id="rId3" Type="http://schemas.openxmlformats.org/officeDocument/2006/relationships/audio" Target="../media/audio3.wav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14.wmf"/><Relationship Id="rId5" Type="http://schemas.openxmlformats.org/officeDocument/2006/relationships/image" Target="../media/image111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1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9700" y="381421"/>
            <a:ext cx="4038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551321"/>
            <a:ext cx="2895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(-a) =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7593" y="1120434"/>
            <a:ext cx="30480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 </a:t>
            </a:r>
            <a:r>
              <a:rPr lang="en-US" sz="2800" dirty="0">
                <a:latin typeface="Cambria Math"/>
                <a:ea typeface="Cambria Math"/>
                <a:cs typeface="Times New Roman" panose="02020603050405020304" pitchFamily="18" charset="0"/>
              </a:rPr>
              <a:t>∈ Z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– b = a + (-b)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8800" y="2551595"/>
            <a:ext cx="3276600" cy="1639405"/>
            <a:chOff x="5638800" y="2551595"/>
            <a:chExt cx="3276600" cy="1639405"/>
          </a:xfrm>
        </p:grpSpPr>
        <p:sp>
          <p:nvSpPr>
            <p:cNvPr id="10" name="Oval Callout 9"/>
            <p:cNvSpPr/>
            <p:nvPr/>
          </p:nvSpPr>
          <p:spPr>
            <a:xfrm>
              <a:off x="5638800" y="2551595"/>
              <a:ext cx="3276600" cy="1639405"/>
            </a:xfrm>
            <a:prstGeom prst="wedgeEllipseCallout">
              <a:avLst>
                <a:gd name="adj1" fmla="val -28330"/>
                <a:gd name="adj2" fmla="val 77485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82185" y="2955798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0368" y="2632945"/>
            <a:ext cx="3276600" cy="3444730"/>
            <a:chOff x="660368" y="2632945"/>
            <a:chExt cx="3276600" cy="3444730"/>
          </a:xfrm>
        </p:grpSpPr>
        <p:grpSp>
          <p:nvGrpSpPr>
            <p:cNvPr id="9" name="Group 8"/>
            <p:cNvGrpSpPr/>
            <p:nvPr/>
          </p:nvGrpSpPr>
          <p:grpSpPr>
            <a:xfrm>
              <a:off x="660368" y="2632945"/>
              <a:ext cx="3276600" cy="1915180"/>
              <a:chOff x="609600" y="2961620"/>
              <a:chExt cx="3276600" cy="1915180"/>
            </a:xfrm>
          </p:grpSpPr>
          <p:sp>
            <p:nvSpPr>
              <p:cNvPr id="7" name="Oval Callout 6"/>
              <p:cNvSpPr/>
              <p:nvPr/>
            </p:nvSpPr>
            <p:spPr>
              <a:xfrm>
                <a:off x="609600" y="2961620"/>
                <a:ext cx="3276600" cy="1915180"/>
              </a:xfrm>
              <a:prstGeom prst="wedgeEllipseCallout">
                <a:avLst>
                  <a:gd name="adj1" fmla="val 22759"/>
                  <a:gd name="adj2" fmla="val 82128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38200" y="3247935"/>
                <a:ext cx="2819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006631" y="5198460"/>
                  <a:ext cx="1930337" cy="879215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/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/>
                    <a:t> = 0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631" y="5198460"/>
                  <a:ext cx="1930337" cy="87921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8833" b="-13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67400" y="4761481"/>
                <a:ext cx="2100255" cy="87658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/>
                  <a:t> -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/>
                  <a:t>) = ?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761481"/>
                <a:ext cx="2100255" cy="876587"/>
              </a:xfrm>
              <a:prstGeom prst="rect">
                <a:avLst/>
              </a:prstGeom>
              <a:blipFill rotWithShape="1">
                <a:blip r:embed="rId4"/>
                <a:stretch>
                  <a:fillRect r="-8140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56B8A8D9-14F6-4078-888E-D9E61B256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i="1" u="sng">
                <a:solidFill>
                  <a:srgbClr val="FF3300"/>
                </a:solidFill>
                <a:latin typeface=".VnTime" panose="020B7200000000000000" pitchFamily="34" charset="0"/>
              </a:rPr>
              <a:t>Quy t¾c</a:t>
            </a:r>
            <a:r>
              <a:rPr lang="en-US" altLang="vi-VN" sz="3600">
                <a:solidFill>
                  <a:srgbClr val="FF3300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69C4AC4C-299D-401C-84BB-2B837852E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6106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i="1">
                <a:solidFill>
                  <a:srgbClr val="0000FF"/>
                </a:solidFill>
                <a:latin typeface=".VnTime" panose="020B7200000000000000" pitchFamily="34" charset="0"/>
              </a:rPr>
              <a:t>Muèn trõ mét ph©n sè cho mét ph©n sè, ta céng sè bÞ trõ víi sè ®èi cña sè trõ:</a:t>
            </a:r>
            <a:endParaRPr lang="en-US" altLang="vi-VN" sz="3200" b="1" i="1">
              <a:latin typeface=".VnTime" panose="020B7200000000000000" pitchFamily="34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B9080C7D-4E03-4139-9E20-6B75D0898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43400"/>
            <a:ext cx="1447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u="sng">
                <a:solidFill>
                  <a:srgbClr val="0000FF"/>
                </a:solidFill>
                <a:latin typeface=".VnTime" panose="020B7200000000000000" pitchFamily="34" charset="0"/>
              </a:rPr>
              <a:t>VÝ dô</a:t>
            </a:r>
            <a:r>
              <a:rPr lang="en-US" altLang="vi-VN" sz="2600">
                <a:solidFill>
                  <a:srgbClr val="0000FF"/>
                </a:solidFill>
                <a:latin typeface=".VnTime" panose="020B7200000000000000" pitchFamily="34" charset="0"/>
              </a:rPr>
              <a:t>: 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1C35E298-C724-4226-A2F4-3E1497FC0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11273" name="Object 9">
            <a:extLst>
              <a:ext uri="{FF2B5EF4-FFF2-40B4-BE49-F238E27FC236}">
                <a16:creationId xmlns:a16="http://schemas.microsoft.com/office/drawing/2014/main" id="{0925843D-0F8A-4046-8C6E-A3DEFE64B8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4191000"/>
          <a:ext cx="1600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4" imgW="748975" imgH="431613" progId="Equation.3">
                  <p:embed/>
                </p:oleObj>
              </mc:Choice>
              <mc:Fallback>
                <p:oleObj name="Equation" r:id="rId4" imgW="748975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91000"/>
                        <a:ext cx="16002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0">
            <a:extLst>
              <a:ext uri="{FF2B5EF4-FFF2-40B4-BE49-F238E27FC236}">
                <a16:creationId xmlns:a16="http://schemas.microsoft.com/office/drawing/2014/main" id="{7382A2CD-669A-4FD7-9D2B-CB6C7FCE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11275" name="Object 11">
            <a:extLst>
              <a:ext uri="{FF2B5EF4-FFF2-40B4-BE49-F238E27FC236}">
                <a16:creationId xmlns:a16="http://schemas.microsoft.com/office/drawing/2014/main" id="{2F3ACF98-AC23-4AA9-957F-FD1B51A090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4221163"/>
          <a:ext cx="103028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6" imgW="495000" imgH="393480" progId="Equation.3">
                  <p:embed/>
                </p:oleObj>
              </mc:Choice>
              <mc:Fallback>
                <p:oleObj name="Equation" r:id="rId6" imgW="4950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221163"/>
                        <a:ext cx="1030288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>
            <a:extLst>
              <a:ext uri="{FF2B5EF4-FFF2-40B4-BE49-F238E27FC236}">
                <a16:creationId xmlns:a16="http://schemas.microsoft.com/office/drawing/2014/main" id="{03DB4B10-B926-4B8F-914D-569686F6164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686300" y="4195763"/>
          <a:ext cx="13985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8" imgW="533160" imgH="393480" progId="Equation.3">
                  <p:embed/>
                </p:oleObj>
              </mc:Choice>
              <mc:Fallback>
                <p:oleObj name="Equation" r:id="rId8" imgW="5331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4195763"/>
                        <a:ext cx="13985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>
            <a:extLst>
              <a:ext uri="{FF2B5EF4-FFF2-40B4-BE49-F238E27FC236}">
                <a16:creationId xmlns:a16="http://schemas.microsoft.com/office/drawing/2014/main" id="{BCCE9AD7-45AC-4604-A2FE-0365D5D5F65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084888" y="4208463"/>
          <a:ext cx="5032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10" imgW="203040" imgH="393480" progId="Equation.3">
                  <p:embed/>
                </p:oleObj>
              </mc:Choice>
              <mc:Fallback>
                <p:oleObj name="Equation" r:id="rId10" imgW="20304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208463"/>
                        <a:ext cx="50323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6C9F7CD4-E82B-4166-B7B5-F142B9FA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400" b="1" i="1">
                <a:solidFill>
                  <a:srgbClr val="0000FF"/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91B8054B-8E6A-441B-8E02-48E6C2777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096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FF66"/>
                </a:solidFill>
                <a:latin typeface=".VnAvant" panose="020B7200000000000000" pitchFamily="34" charset="0"/>
              </a:rPr>
              <a:t>?4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BF8CDAC1-BC94-4B71-B00E-FC90286F2A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655638"/>
          <a:ext cx="12192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4" imgW="507960" imgH="393480" progId="Equation.3">
                  <p:embed/>
                </p:oleObj>
              </mc:Choice>
              <mc:Fallback>
                <p:oleObj name="Equation" r:id="rId4" imgW="5079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55638"/>
                        <a:ext cx="12192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78140CA2-06C6-4691-8029-1E085AA732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647700"/>
          <a:ext cx="12382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47700"/>
                        <a:ext cx="12382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0598E1E8-B211-4B97-B96C-2282752E0C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8613" y="687388"/>
          <a:ext cx="150018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8" imgW="647640" imgH="393480" progId="Equation.3">
                  <p:embed/>
                </p:oleObj>
              </mc:Choice>
              <mc:Fallback>
                <p:oleObj name="Equation" r:id="rId8" imgW="6476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687388"/>
                        <a:ext cx="1500187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>
            <a:extLst>
              <a:ext uri="{FF2B5EF4-FFF2-40B4-BE49-F238E27FC236}">
                <a16:creationId xmlns:a16="http://schemas.microsoft.com/office/drawing/2014/main" id="{AD47F33E-46A8-4883-9ED0-C3A2ABB95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687388"/>
          <a:ext cx="11493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10" imgW="495000" imgH="393480" progId="Equation.3">
                  <p:embed/>
                </p:oleObj>
              </mc:Choice>
              <mc:Fallback>
                <p:oleObj name="Equation" r:id="rId10" imgW="4950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87388"/>
                        <a:ext cx="114935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8">
            <a:extLst>
              <a:ext uri="{FF2B5EF4-FFF2-40B4-BE49-F238E27FC236}">
                <a16:creationId xmlns:a16="http://schemas.microsoft.com/office/drawing/2014/main" id="{D9AE1B19-1E03-487F-88AF-1836F02F72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7942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369" name="Object 9">
            <a:extLst>
              <a:ext uri="{FF2B5EF4-FFF2-40B4-BE49-F238E27FC236}">
                <a16:creationId xmlns:a16="http://schemas.microsoft.com/office/drawing/2014/main" id="{76190435-FDFD-4289-B75A-97C83CD7A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371850"/>
          <a:ext cx="40386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Equation" r:id="rId13" imgW="1866600" imgH="393480" progId="Equation.3">
                  <p:embed/>
                </p:oleObj>
              </mc:Choice>
              <mc:Fallback>
                <p:oleObj name="Equation" r:id="rId13" imgW="18666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71850"/>
                        <a:ext cx="40386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>
            <a:extLst>
              <a:ext uri="{FF2B5EF4-FFF2-40B4-BE49-F238E27FC236}">
                <a16:creationId xmlns:a16="http://schemas.microsoft.com/office/drawing/2014/main" id="{0DAD8879-C538-4506-9C27-384ECA37F1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248150"/>
          <a:ext cx="59436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Equation" r:id="rId15" imgW="3327120" imgH="431640" progId="Equation.3">
                  <p:embed/>
                </p:oleObj>
              </mc:Choice>
              <mc:Fallback>
                <p:oleObj name="Equation" r:id="rId15" imgW="332712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48150"/>
                        <a:ext cx="59436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>
            <a:extLst>
              <a:ext uri="{FF2B5EF4-FFF2-40B4-BE49-F238E27FC236}">
                <a16:creationId xmlns:a16="http://schemas.microsoft.com/office/drawing/2014/main" id="{142A6BAF-D2F0-4CF8-A131-C4748804A2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5029200"/>
          <a:ext cx="57912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Equation" r:id="rId17" imgW="2819160" imgH="393480" progId="Equation.3">
                  <p:embed/>
                </p:oleObj>
              </mc:Choice>
              <mc:Fallback>
                <p:oleObj name="Equation" r:id="rId17" imgW="28191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29200"/>
                        <a:ext cx="57912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Text Box 12">
            <a:extLst>
              <a:ext uri="{FF2B5EF4-FFF2-40B4-BE49-F238E27FC236}">
                <a16:creationId xmlns:a16="http://schemas.microsoft.com/office/drawing/2014/main" id="{5330DE4A-F2CE-4451-A686-71163BF63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895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Lời giải</a:t>
            </a:r>
            <a:r>
              <a:rPr lang="en-US" altLang="vi-VN" sz="24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15373" name="Object 13">
            <a:extLst>
              <a:ext uri="{FF2B5EF4-FFF2-40B4-BE49-F238E27FC236}">
                <a16:creationId xmlns:a16="http://schemas.microsoft.com/office/drawing/2014/main" id="{052161BE-8C8A-430E-BCFD-42664A1E1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791200"/>
          <a:ext cx="6019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Equation" r:id="rId19" imgW="3251160" imgH="431640" progId="Equation.3">
                  <p:embed/>
                </p:oleObj>
              </mc:Choice>
              <mc:Fallback>
                <p:oleObj name="Equation" r:id="rId19" imgW="325116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91200"/>
                        <a:ext cx="6019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24915626-2634-4BC7-A0D3-257D2BE04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08275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Lưu ý: Phép trừ số nguyên là trường hợp riêng của phép trừ phân số vì số nguyên có thể viết dưới dạng phân số có mẫu bằng 1.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4FD40BB6-194B-42CD-B991-7CE1CB47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42988"/>
            <a:ext cx="7620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</a:rPr>
              <a:t>?. </a:t>
            </a:r>
            <a:r>
              <a:rPr lang="en-US" altLang="vi-VN" sz="2800">
                <a:latin typeface="Times New Roman" panose="02020603050405020304" pitchFamily="18" charset="0"/>
              </a:rPr>
              <a:t> Tại sao ta có thể nói: Trừ hai số nguyên là trường hợp riêng của trừ hai phân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46D940CB-4CB7-4DBB-91D4-3956F237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4640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600" b="1" u="sng">
                <a:latin typeface="Times New Roman" panose="02020603050405020304" pitchFamily="18" charset="0"/>
              </a:rPr>
              <a:t>Bài 61/33(sgk)</a:t>
            </a:r>
            <a:r>
              <a:rPr lang="en-US" altLang="vi-VN" sz="2600">
                <a:latin typeface="Times New Roman" panose="02020603050405020304" pitchFamily="18" charset="0"/>
              </a:rPr>
              <a:t>. </a:t>
            </a:r>
            <a:r>
              <a:rPr lang="en-US" altLang="vi-VN" sz="2600">
                <a:solidFill>
                  <a:srgbClr val="660033"/>
                </a:solidFill>
                <a:latin typeface="Times New Roman" panose="02020603050405020304" pitchFamily="18" charset="0"/>
              </a:rPr>
              <a:t>Trong hai câu sau đây có một câu đúng, một câu sai 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vi-VN" sz="2600" b="1">
                <a:latin typeface="Times New Roman" panose="02020603050405020304" pitchFamily="18" charset="0"/>
              </a:rPr>
              <a:t>Câu thứ nhất</a:t>
            </a:r>
            <a:r>
              <a:rPr lang="en-US" altLang="vi-VN" sz="2600">
                <a:latin typeface="Times New Roman" panose="02020603050405020304" pitchFamily="18" charset="0"/>
              </a:rPr>
              <a:t> : </a:t>
            </a:r>
            <a:r>
              <a:rPr lang="en-US" altLang="vi-VN" sz="2600" i="1">
                <a:solidFill>
                  <a:srgbClr val="000099"/>
                </a:solidFill>
                <a:latin typeface="Times New Roman" panose="02020603050405020304" pitchFamily="18" charset="0"/>
              </a:rPr>
              <a:t>Tổng của hai phân số là một phân số có tử bằng tổng các tử, mẫu bằng tổng các mẫu.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vi-VN" sz="2600" b="1">
                <a:latin typeface="Times New Roman" panose="02020603050405020304" pitchFamily="18" charset="0"/>
              </a:rPr>
              <a:t>Câu thứ hai</a:t>
            </a:r>
            <a:r>
              <a:rPr lang="en-US" altLang="vi-VN" sz="2600">
                <a:latin typeface="Times New Roman" panose="02020603050405020304" pitchFamily="18" charset="0"/>
              </a:rPr>
              <a:t> : </a:t>
            </a:r>
            <a:r>
              <a:rPr lang="en-US" altLang="vi-VN" sz="2600" i="1">
                <a:solidFill>
                  <a:srgbClr val="000099"/>
                </a:solidFill>
                <a:latin typeface="Times New Roman" panose="02020603050405020304" pitchFamily="18" charset="0"/>
              </a:rPr>
              <a:t>Tổng của hai phân số cùng mẫu là một phân số có cùng mẫu đó và có tử bằng tổng các tử.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vi-VN" sz="2600">
                <a:latin typeface="Times New Roman" panose="02020603050405020304" pitchFamily="18" charset="0"/>
              </a:rPr>
              <a:t>a) Câu nào là câu đúng ?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vi-VN" sz="2600">
                <a:latin typeface="Times New Roman" panose="02020603050405020304" pitchFamily="18" charset="0"/>
              </a:rPr>
              <a:t>b) Theo mẫu của câu đúng, hãy phát biểu tương tự cho hiệu hai phân số có cùng mẫu.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8ED861C5-D8F1-486D-957A-5841A382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153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600" i="1">
                <a:solidFill>
                  <a:srgbClr val="CC3300"/>
                </a:solidFill>
                <a:latin typeface="Times New Roman" panose="02020603050405020304" pitchFamily="18" charset="0"/>
              </a:rPr>
              <a:t>Hiệu của hai phân số cùng mẫu là một phân số có cùng mẫu đó và có tử bằng hiệu các tử.</a:t>
            </a:r>
            <a:endParaRPr lang="en-US" altLang="vi-VN" sz="260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0192942A-1715-4D0A-B9AB-23F2D95FD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800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600">
                <a:latin typeface="Times New Roman" panose="02020603050405020304" pitchFamily="18" charset="0"/>
              </a:rPr>
              <a:t>b) Phát biểu tương tự cho hiệu hai phân số có cùng mẫu.</a:t>
            </a:r>
          </a:p>
        </p:txBody>
      </p:sp>
      <p:graphicFrame>
        <p:nvGraphicFramePr>
          <p:cNvPr id="22533" name="Object 5">
            <a:extLst>
              <a:ext uri="{FF2B5EF4-FFF2-40B4-BE49-F238E27FC236}">
                <a16:creationId xmlns:a16="http://schemas.microsoft.com/office/drawing/2014/main" id="{F02A3329-A00E-48D5-85A0-7114C8BF36A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0" y="60960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3" imgW="380880" imgH="393480" progId="Equation.3">
                  <p:embed/>
                </p:oleObj>
              </mc:Choice>
              <mc:Fallback>
                <p:oleObj name="Equation" r:id="rId3" imgW="3808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0960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>
            <a:extLst>
              <a:ext uri="{FF2B5EF4-FFF2-40B4-BE49-F238E27FC236}">
                <a16:creationId xmlns:a16="http://schemas.microsoft.com/office/drawing/2014/main" id="{62C8C3A8-F4BE-4164-8D06-8670758C9E64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62200" y="60960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5" imgW="469800" imgH="393480" progId="Equation.3">
                  <p:embed/>
                </p:oleObj>
              </mc:Choice>
              <mc:Fallback>
                <p:oleObj name="Equation" r:id="rId5" imgW="4698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0960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7">
            <a:extLst>
              <a:ext uri="{FF2B5EF4-FFF2-40B4-BE49-F238E27FC236}">
                <a16:creationId xmlns:a16="http://schemas.microsoft.com/office/drawing/2014/main" id="{02E2D52C-A836-49ED-9E23-DB730BBCF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600">
                <a:latin typeface="Times New Roman" panose="02020603050405020304" pitchFamily="18" charset="0"/>
              </a:rPr>
              <a:t>Ví dụ :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6A8699EA-B3DA-4364-828D-C27C9735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5257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600">
                <a:solidFill>
                  <a:srgbClr val="990000"/>
                </a:solidFill>
                <a:latin typeface="Times New Roman" panose="02020603050405020304" pitchFamily="18" charset="0"/>
              </a:rPr>
              <a:t>a) Câu thứ hai đúng.</a:t>
            </a:r>
          </a:p>
        </p:txBody>
      </p:sp>
      <p:graphicFrame>
        <p:nvGraphicFramePr>
          <p:cNvPr id="22537" name="Object 9">
            <a:extLst>
              <a:ext uri="{FF2B5EF4-FFF2-40B4-BE49-F238E27FC236}">
                <a16:creationId xmlns:a16="http://schemas.microsoft.com/office/drawing/2014/main" id="{AC5DA4BC-66BF-4AC3-B7F8-4A8C715A80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6019800"/>
          <a:ext cx="838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7" imgW="368280" imgH="393480" progId="Equation.3">
                  <p:embed/>
                </p:oleObj>
              </mc:Choice>
              <mc:Fallback>
                <p:oleObj name="Equation" r:id="rId7" imgW="3682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019800"/>
                        <a:ext cx="838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>
            <a:extLst>
              <a:ext uri="{FF2B5EF4-FFF2-40B4-BE49-F238E27FC236}">
                <a16:creationId xmlns:a16="http://schemas.microsoft.com/office/drawing/2014/main" id="{BB90A1B8-4A6A-4C87-B537-D26B372FD5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6019800"/>
          <a:ext cx="1066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9" imgW="495000" imgH="393480" progId="Equation.3">
                  <p:embed/>
                </p:oleObj>
              </mc:Choice>
              <mc:Fallback>
                <p:oleObj name="Equation" r:id="rId9" imgW="4950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019800"/>
                        <a:ext cx="1066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>
            <a:extLst>
              <a:ext uri="{FF2B5EF4-FFF2-40B4-BE49-F238E27FC236}">
                <a16:creationId xmlns:a16="http://schemas.microsoft.com/office/drawing/2014/main" id="{F839407B-1209-40FB-8017-5E61D50A22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6019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11" imgW="469800" imgH="393480" progId="Equation.3">
                  <p:embed/>
                </p:oleObj>
              </mc:Choice>
              <mc:Fallback>
                <p:oleObj name="Equation" r:id="rId11" imgW="4698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19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>
            <a:extLst>
              <a:ext uri="{FF2B5EF4-FFF2-40B4-BE49-F238E27FC236}">
                <a16:creationId xmlns:a16="http://schemas.microsoft.com/office/drawing/2014/main" id="{EBDD08DD-35DE-4E9A-BBD5-5520DD8646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6019800"/>
          <a:ext cx="5032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19800"/>
                        <a:ext cx="5032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Line 13">
            <a:extLst>
              <a:ext uri="{FF2B5EF4-FFF2-40B4-BE49-F238E27FC236}">
                <a16:creationId xmlns:a16="http://schemas.microsoft.com/office/drawing/2014/main" id="{47B17AF9-3F26-46A3-83EA-1DDE9091F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6019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22542" name="Object 14">
            <a:extLst>
              <a:ext uri="{FF2B5EF4-FFF2-40B4-BE49-F238E27FC236}">
                <a16:creationId xmlns:a16="http://schemas.microsoft.com/office/drawing/2014/main" id="{5FDDB44B-C6C5-4307-8709-EA21CE343E4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6600" y="6096000"/>
          <a:ext cx="736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15" imgW="380880" imgH="393480" progId="Equation.3">
                  <p:embed/>
                </p:oleObj>
              </mc:Choice>
              <mc:Fallback>
                <p:oleObj name="Equation" r:id="rId15" imgW="38088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096000"/>
                        <a:ext cx="736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/>
      <p:bldP spid="22532" grpId="0"/>
      <p:bldP spid="22535" grpId="0"/>
      <p:bldP spid="225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 descr="Narrow vertical">
            <a:extLst>
              <a:ext uri="{FF2B5EF4-FFF2-40B4-BE49-F238E27FC236}">
                <a16:creationId xmlns:a16="http://schemas.microsoft.com/office/drawing/2014/main" id="{6F9F8B51-41C4-45EB-8347-429FFF4F93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514600"/>
            <a:ext cx="61722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LUYÊN TÂP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B90A6F06-63BF-47B3-83C6-7289A1B23EF4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216025"/>
            <a:ext cx="8208963" cy="989013"/>
            <a:chOff x="612" y="721"/>
            <a:chExt cx="5171" cy="623"/>
          </a:xfrm>
        </p:grpSpPr>
        <p:sp>
          <p:nvSpPr>
            <p:cNvPr id="5132" name="Text Box 3">
              <a:extLst>
                <a:ext uri="{FF2B5EF4-FFF2-40B4-BE49-F238E27FC236}">
                  <a16:creationId xmlns:a16="http://schemas.microsoft.com/office/drawing/2014/main" id="{CE34D80F-CA91-4D0A-B390-64180BACA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803"/>
              <a:ext cx="517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rgbClr val="CC0066"/>
                  </a:solidFill>
                  <a:latin typeface="VNI-Times" pitchFamily="2" charset="0"/>
                  <a:cs typeface="Arial" panose="020B0604020202020204" pitchFamily="34" charset="0"/>
                </a:rPr>
                <a:t>1/ soá ñoái cuûa phaân soá          laø:</a:t>
              </a:r>
            </a:p>
          </p:txBody>
        </p:sp>
        <p:graphicFrame>
          <p:nvGraphicFramePr>
            <p:cNvPr id="5133" name="Object 4">
              <a:extLst>
                <a:ext uri="{FF2B5EF4-FFF2-40B4-BE49-F238E27FC236}">
                  <a16:creationId xmlns:a16="http://schemas.microsoft.com/office/drawing/2014/main" id="{A7C63D9A-0792-4BAE-97EA-855A3F08B0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79" y="721"/>
            <a:ext cx="362" cy="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9" name="Equation" r:id="rId4" imgW="228501" imgH="393529" progId="Equation.DSMT4">
                    <p:embed/>
                  </p:oleObj>
                </mc:Choice>
                <mc:Fallback>
                  <p:oleObj name="Equation" r:id="rId4" imgW="228501" imgH="393529" progId="Equation.DSMT4">
                    <p:embed/>
                    <p:pic>
                      <p:nvPicPr>
                        <p:cNvPr id="5133" name="Object 4">
                          <a:extLst>
                            <a:ext uri="{FF2B5EF4-FFF2-40B4-BE49-F238E27FC236}">
                              <a16:creationId xmlns:a16="http://schemas.microsoft.com/office/drawing/2014/main" id="{A7C63D9A-0792-4BAE-97EA-855A3F08B0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721"/>
                          <a:ext cx="362" cy="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23" name="Object 5">
            <a:extLst>
              <a:ext uri="{FF2B5EF4-FFF2-40B4-BE49-F238E27FC236}">
                <a16:creationId xmlns:a16="http://schemas.microsoft.com/office/drawing/2014/main" id="{9DA22A43-490B-40F7-B6C9-D4EC2A1DD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2349500"/>
          <a:ext cx="896937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6" imgW="393529" imgH="393529" progId="Equation.DSMT4">
                  <p:embed/>
                </p:oleObj>
              </mc:Choice>
              <mc:Fallback>
                <p:oleObj name="Equation" r:id="rId6" imgW="393529" imgH="393529" progId="Equation.DSMT4">
                  <p:embed/>
                  <p:pic>
                    <p:nvPicPr>
                      <p:cNvPr id="5123" name="Object 5">
                        <a:extLst>
                          <a:ext uri="{FF2B5EF4-FFF2-40B4-BE49-F238E27FC236}">
                            <a16:creationId xmlns:a16="http://schemas.microsoft.com/office/drawing/2014/main" id="{9DA22A43-490B-40F7-B6C9-D4EC2A1DD5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349500"/>
                        <a:ext cx="896937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>
            <a:extLst>
              <a:ext uri="{FF2B5EF4-FFF2-40B4-BE49-F238E27FC236}">
                <a16:creationId xmlns:a16="http://schemas.microsoft.com/office/drawing/2014/main" id="{81A5F686-A2F8-4266-917E-1CDEE5086D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2349500"/>
          <a:ext cx="89376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8" imgW="304536" imgH="393359" progId="Equation.DSMT4">
                  <p:embed/>
                </p:oleObj>
              </mc:Choice>
              <mc:Fallback>
                <p:oleObj name="Equation" r:id="rId8" imgW="304536" imgH="393359" progId="Equation.DSMT4">
                  <p:embed/>
                  <p:pic>
                    <p:nvPicPr>
                      <p:cNvPr id="5124" name="Object 6">
                        <a:extLst>
                          <a:ext uri="{FF2B5EF4-FFF2-40B4-BE49-F238E27FC236}">
                            <a16:creationId xmlns:a16="http://schemas.microsoft.com/office/drawing/2014/main" id="{81A5F686-A2F8-4266-917E-1CDEE5086D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349500"/>
                        <a:ext cx="893763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7">
            <a:extLst>
              <a:ext uri="{FF2B5EF4-FFF2-40B4-BE49-F238E27FC236}">
                <a16:creationId xmlns:a16="http://schemas.microsoft.com/office/drawing/2014/main" id="{CF811F8C-80F0-4E86-BC6A-E8125D50E3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4311650"/>
          <a:ext cx="12255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10" imgW="393529" imgH="393529" progId="Equation.DSMT4">
                  <p:embed/>
                </p:oleObj>
              </mc:Choice>
              <mc:Fallback>
                <p:oleObj name="Equation" r:id="rId10" imgW="393529" imgH="393529" progId="Equation.DSMT4">
                  <p:embed/>
                  <p:pic>
                    <p:nvPicPr>
                      <p:cNvPr id="5125" name="Object 7">
                        <a:extLst>
                          <a:ext uri="{FF2B5EF4-FFF2-40B4-BE49-F238E27FC236}">
                            <a16:creationId xmlns:a16="http://schemas.microsoft.com/office/drawing/2014/main" id="{CF811F8C-80F0-4E86-BC6A-E8125D50E3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311650"/>
                        <a:ext cx="122555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8">
            <a:extLst>
              <a:ext uri="{FF2B5EF4-FFF2-40B4-BE49-F238E27FC236}">
                <a16:creationId xmlns:a16="http://schemas.microsoft.com/office/drawing/2014/main" id="{73151CF3-AD69-406C-8516-C4E51C8C06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4322763"/>
          <a:ext cx="11588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12" imgW="406048" imgH="393359" progId="Equation.DSMT4">
                  <p:embed/>
                </p:oleObj>
              </mc:Choice>
              <mc:Fallback>
                <p:oleObj name="Equation" r:id="rId12" imgW="406048" imgH="393359" progId="Equation.DSMT4">
                  <p:embed/>
                  <p:pic>
                    <p:nvPicPr>
                      <p:cNvPr id="5126" name="Object 8">
                        <a:extLst>
                          <a:ext uri="{FF2B5EF4-FFF2-40B4-BE49-F238E27FC236}">
                            <a16:creationId xmlns:a16="http://schemas.microsoft.com/office/drawing/2014/main" id="{73151CF3-AD69-406C-8516-C4E51C8C06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322763"/>
                        <a:ext cx="11588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AutoShape 9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590A34F-9D98-4BF7-B864-D31FE415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AutoShape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B9F5EB-99B9-4A03-8D63-45E5D1D1B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2484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D7A8A92-7D51-4F5B-BB02-24D820AF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0" y="804863"/>
            <a:ext cx="3295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BF5691-74DC-4141-996E-9F03206F337C}"/>
              </a:ext>
            </a:extLst>
          </p:cNvPr>
          <p:cNvSpPr/>
          <p:nvPr/>
        </p:nvSpPr>
        <p:spPr>
          <a:xfrm>
            <a:off x="5446713" y="2600325"/>
            <a:ext cx="512762" cy="623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F7DEE113-EED8-41D1-A4BE-062F7C2F463F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476250"/>
            <a:ext cx="6840538" cy="1195388"/>
            <a:chOff x="748" y="300"/>
            <a:chExt cx="4309" cy="753"/>
          </a:xfrm>
        </p:grpSpPr>
        <p:sp>
          <p:nvSpPr>
            <p:cNvPr id="7185" name="Text Box 3">
              <a:extLst>
                <a:ext uri="{FF2B5EF4-FFF2-40B4-BE49-F238E27FC236}">
                  <a16:creationId xmlns:a16="http://schemas.microsoft.com/office/drawing/2014/main" id="{839B74E0-B743-49D5-A974-C2B6EC919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436"/>
              <a:ext cx="43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rgbClr val="CC0066"/>
                  </a:solidFill>
                  <a:latin typeface="VNI-Times" pitchFamily="2" charset="0"/>
                  <a:cs typeface="Arial" panose="020B0604020202020204" pitchFamily="34" charset="0"/>
                </a:rPr>
                <a:t>2/ soá ñoái cuûa phaân soá          laø:</a:t>
              </a:r>
            </a:p>
          </p:txBody>
        </p:sp>
        <p:graphicFrame>
          <p:nvGraphicFramePr>
            <p:cNvPr id="7186" name="Object 4">
              <a:extLst>
                <a:ext uri="{FF2B5EF4-FFF2-40B4-BE49-F238E27FC236}">
                  <a16:creationId xmlns:a16="http://schemas.microsoft.com/office/drawing/2014/main" id="{6CA36B9E-94F8-4F39-90B9-5BF86A3F64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15" y="300"/>
            <a:ext cx="437" cy="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7" name="Equation" r:id="rId5" imgW="228501" imgH="393529" progId="Equation.DSMT4">
                    <p:embed/>
                  </p:oleObj>
                </mc:Choice>
                <mc:Fallback>
                  <p:oleObj name="Equation" r:id="rId5" imgW="228501" imgH="393529" progId="Equation.DSMT4">
                    <p:embed/>
                    <p:pic>
                      <p:nvPicPr>
                        <p:cNvPr id="7186" name="Object 4">
                          <a:extLst>
                            <a:ext uri="{FF2B5EF4-FFF2-40B4-BE49-F238E27FC236}">
                              <a16:creationId xmlns:a16="http://schemas.microsoft.com/office/drawing/2014/main" id="{6CA36B9E-94F8-4F39-90B9-5BF86A3F64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300"/>
                          <a:ext cx="437" cy="7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1" name="Object 5">
            <a:extLst>
              <a:ext uri="{FF2B5EF4-FFF2-40B4-BE49-F238E27FC236}">
                <a16:creationId xmlns:a16="http://schemas.microsoft.com/office/drawing/2014/main" id="{9537F568-344B-4022-8718-4B85A39CC09D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22775" y="1884363"/>
          <a:ext cx="115728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7" imgW="380835" imgH="393529" progId="Equation.DSMT4">
                  <p:embed/>
                </p:oleObj>
              </mc:Choice>
              <mc:Fallback>
                <p:oleObj name="Equation" r:id="rId7" imgW="380835" imgH="393529" progId="Equation.DSMT4">
                  <p:embed/>
                  <p:pic>
                    <p:nvPicPr>
                      <p:cNvPr id="7171" name="Object 5">
                        <a:extLst>
                          <a:ext uri="{FF2B5EF4-FFF2-40B4-BE49-F238E27FC236}">
                            <a16:creationId xmlns:a16="http://schemas.microsoft.com/office/drawing/2014/main" id="{9537F568-344B-4022-8718-4B85A39CC09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1884363"/>
                        <a:ext cx="115728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>
            <a:extLst>
              <a:ext uri="{FF2B5EF4-FFF2-40B4-BE49-F238E27FC236}">
                <a16:creationId xmlns:a16="http://schemas.microsoft.com/office/drawing/2014/main" id="{B4103D04-BD22-421A-A299-23246836038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3644900"/>
          <a:ext cx="14001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9" imgW="393529" imgH="393529" progId="Equation.DSMT4">
                  <p:embed/>
                </p:oleObj>
              </mc:Choice>
              <mc:Fallback>
                <p:oleObj name="Equation" r:id="rId9" imgW="393529" imgH="393529" progId="Equation.DSMT4">
                  <p:embed/>
                  <p:pic>
                    <p:nvPicPr>
                      <p:cNvPr id="7172" name="Object 6">
                        <a:extLst>
                          <a:ext uri="{FF2B5EF4-FFF2-40B4-BE49-F238E27FC236}">
                            <a16:creationId xmlns:a16="http://schemas.microsoft.com/office/drawing/2014/main" id="{B4103D04-BD22-421A-A299-23246836038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44900"/>
                        <a:ext cx="1400175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7">
            <a:extLst>
              <a:ext uri="{FF2B5EF4-FFF2-40B4-BE49-F238E27FC236}">
                <a16:creationId xmlns:a16="http://schemas.microsoft.com/office/drawing/2014/main" id="{37C5AAAA-A6B0-4CE5-8A83-F1E5D25E2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005263"/>
            <a:ext cx="403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600">
                <a:latin typeface="VNI-Times" pitchFamily="2" charset="0"/>
                <a:cs typeface="Arial" panose="020B0604020202020204" pitchFamily="34" charset="0"/>
              </a:rPr>
              <a:t>d/ caû a,b,c ñeàu ñuùng</a:t>
            </a:r>
          </a:p>
        </p:txBody>
      </p:sp>
      <p:sp>
        <p:nvSpPr>
          <p:cNvPr id="7174" name="AutoShape 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5B8EAEBE-5248-4A5A-A965-B1C2F820D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5" name="AutoShap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21524D-BD40-419B-8CC8-C2A2C292C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2484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grpSp>
        <p:nvGrpSpPr>
          <p:cNvPr id="7176" name="Group 14">
            <a:extLst>
              <a:ext uri="{FF2B5EF4-FFF2-40B4-BE49-F238E27FC236}">
                <a16:creationId xmlns:a16="http://schemas.microsoft.com/office/drawing/2014/main" id="{89B883C6-5F00-4884-B78C-3D41873A36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1550" y="1700213"/>
            <a:ext cx="1425575" cy="1368425"/>
            <a:chOff x="612" y="1071"/>
            <a:chExt cx="898" cy="862"/>
          </a:xfrm>
        </p:grpSpPr>
        <p:sp>
          <p:nvSpPr>
            <p:cNvPr id="7178" name="AutoShape 15">
              <a:extLst>
                <a:ext uri="{FF2B5EF4-FFF2-40B4-BE49-F238E27FC236}">
                  <a16:creationId xmlns:a16="http://schemas.microsoft.com/office/drawing/2014/main" id="{4C8E6C66-794D-4D5C-B7CB-10654A619F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2" y="1071"/>
              <a:ext cx="898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79" name="Line 16">
              <a:extLst>
                <a:ext uri="{FF2B5EF4-FFF2-40B4-BE49-F238E27FC236}">
                  <a16:creationId xmlns:a16="http://schemas.microsoft.com/office/drawing/2014/main" id="{309CBFB9-90D2-48C9-B456-A6A9BDC9F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" y="1516"/>
              <a:ext cx="38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0" name="Rectangle 17">
              <a:extLst>
                <a:ext uri="{FF2B5EF4-FFF2-40B4-BE49-F238E27FC236}">
                  <a16:creationId xmlns:a16="http://schemas.microsoft.com/office/drawing/2014/main" id="{7CDB319D-A753-4A7C-A1E6-2EBC72D8F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1092"/>
              <a:ext cx="3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42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7181" name="Rectangle 18">
              <a:extLst>
                <a:ext uri="{FF2B5EF4-FFF2-40B4-BE49-F238E27FC236}">
                  <a16:creationId xmlns:a16="http://schemas.microsoft.com/office/drawing/2014/main" id="{ACDE9FDD-BF82-4E76-9A2A-CB9A67828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1302"/>
              <a:ext cx="23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420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  <a:endParaRPr lang="en-US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7182" name="Rectangle 19">
              <a:extLst>
                <a:ext uri="{FF2B5EF4-FFF2-40B4-BE49-F238E27FC236}">
                  <a16:creationId xmlns:a16="http://schemas.microsoft.com/office/drawing/2014/main" id="{CAD4EE88-8673-463F-A751-AF7B75636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1563"/>
              <a:ext cx="3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42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7183" name="Rectangle 20">
              <a:extLst>
                <a:ext uri="{FF2B5EF4-FFF2-40B4-BE49-F238E27FC236}">
                  <a16:creationId xmlns:a16="http://schemas.microsoft.com/office/drawing/2014/main" id="{72A9E841-7744-46A5-A703-10920BDA1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1302"/>
              <a:ext cx="30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4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7184" name="Rectangle 21">
              <a:extLst>
                <a:ext uri="{FF2B5EF4-FFF2-40B4-BE49-F238E27FC236}">
                  <a16:creationId xmlns:a16="http://schemas.microsoft.com/office/drawing/2014/main" id="{B451086E-BB7A-409F-9F58-2419C23BD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525"/>
              <a:ext cx="389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42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vi-VN" sz="1800">
                <a:latin typeface="Arial" panose="020B0604020202020204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A628EB1-9B54-4C02-B7E1-D23DD0D1E9D7}"/>
              </a:ext>
            </a:extLst>
          </p:cNvPr>
          <p:cNvSpPr/>
          <p:nvPr/>
        </p:nvSpPr>
        <p:spPr>
          <a:xfrm>
            <a:off x="4270375" y="4032250"/>
            <a:ext cx="512763" cy="623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  <p:sndAc>
      <p:stSnd>
        <p:snd r:embed="rId4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B43E908-84C5-4034-9B68-E02F9BA18EF9}"/>
              </a:ext>
            </a:extLst>
          </p:cNvPr>
          <p:cNvSpPr/>
          <p:nvPr/>
        </p:nvSpPr>
        <p:spPr>
          <a:xfrm>
            <a:off x="4953000" y="2286000"/>
            <a:ext cx="512763" cy="623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EC709E1D-7939-454B-B2E3-DD779BB29950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971550" y="2276475"/>
          <a:ext cx="9350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5" imgW="266353" imgH="177569" progId="Equation.DSMT4">
                  <p:embed/>
                </p:oleObj>
              </mc:Choice>
              <mc:Fallback>
                <p:oleObj name="Equation" r:id="rId5" imgW="266353" imgH="177569" progId="Equation.DSMT4">
                  <p:embed/>
                  <p:pic>
                    <p:nvPicPr>
                      <p:cNvPr id="9219" name="Object 3">
                        <a:extLst>
                          <a:ext uri="{FF2B5EF4-FFF2-40B4-BE49-F238E27FC236}">
                            <a16:creationId xmlns:a16="http://schemas.microsoft.com/office/drawing/2014/main" id="{EC709E1D-7939-454B-B2E3-DD779BB2995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9350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">
            <a:extLst>
              <a:ext uri="{FF2B5EF4-FFF2-40B4-BE49-F238E27FC236}">
                <a16:creationId xmlns:a16="http://schemas.microsoft.com/office/drawing/2014/main" id="{B856E4F8-2F1F-4677-8743-0586057E177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989138"/>
          <a:ext cx="1184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7" imgW="380835" imgH="393529" progId="Equation.DSMT4">
                  <p:embed/>
                </p:oleObj>
              </mc:Choice>
              <mc:Fallback>
                <p:oleObj name="Equation" r:id="rId7" imgW="380835" imgH="393529" progId="Equation.DSMT4">
                  <p:embed/>
                  <p:pic>
                    <p:nvPicPr>
                      <p:cNvPr id="9220" name="Object 2">
                        <a:extLst>
                          <a:ext uri="{FF2B5EF4-FFF2-40B4-BE49-F238E27FC236}">
                            <a16:creationId xmlns:a16="http://schemas.microsoft.com/office/drawing/2014/main" id="{B856E4F8-2F1F-4677-8743-0586057E177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89138"/>
                        <a:ext cx="118427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4">
            <a:extLst>
              <a:ext uri="{FF2B5EF4-FFF2-40B4-BE49-F238E27FC236}">
                <a16:creationId xmlns:a16="http://schemas.microsoft.com/office/drawing/2014/main" id="{8C593D32-D26E-453B-A2F3-AA731106895C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17613" y="4038600"/>
          <a:ext cx="9763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9" imgW="304536" imgH="393359" progId="Equation.DSMT4">
                  <p:embed/>
                </p:oleObj>
              </mc:Choice>
              <mc:Fallback>
                <p:oleObj name="Equation" r:id="rId9" imgW="304536" imgH="393359" progId="Equation.DSMT4">
                  <p:embed/>
                  <p:pic>
                    <p:nvPicPr>
                      <p:cNvPr id="9221" name="Object 4">
                        <a:extLst>
                          <a:ext uri="{FF2B5EF4-FFF2-40B4-BE49-F238E27FC236}">
                            <a16:creationId xmlns:a16="http://schemas.microsoft.com/office/drawing/2014/main" id="{8C593D32-D26E-453B-A2F3-AA731106895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4038600"/>
                        <a:ext cx="976312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5">
            <a:extLst>
              <a:ext uri="{FF2B5EF4-FFF2-40B4-BE49-F238E27FC236}">
                <a16:creationId xmlns:a16="http://schemas.microsoft.com/office/drawing/2014/main" id="{ADCDF2CC-4474-49FF-8C71-B2F342E584B3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4973638" y="4097338"/>
          <a:ext cx="11112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11" imgW="393529" imgH="393529" progId="Equation.DSMT4">
                  <p:embed/>
                </p:oleObj>
              </mc:Choice>
              <mc:Fallback>
                <p:oleObj name="Equation" r:id="rId11" imgW="393529" imgH="393529" progId="Equation.DSMT4">
                  <p:embed/>
                  <p:pic>
                    <p:nvPicPr>
                      <p:cNvPr id="9222" name="Object 5">
                        <a:extLst>
                          <a:ext uri="{FF2B5EF4-FFF2-40B4-BE49-F238E27FC236}">
                            <a16:creationId xmlns:a16="http://schemas.microsoft.com/office/drawing/2014/main" id="{ADCDF2CC-4474-49FF-8C71-B2F342E584B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4097338"/>
                        <a:ext cx="111125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3" name="Group 6">
            <a:extLst>
              <a:ext uri="{FF2B5EF4-FFF2-40B4-BE49-F238E27FC236}">
                <a16:creationId xmlns:a16="http://schemas.microsoft.com/office/drawing/2014/main" id="{6A99E395-5CF0-40D9-A143-FC1B34D1B28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49275"/>
            <a:ext cx="7561263" cy="1108075"/>
            <a:chOff x="476" y="346"/>
            <a:chExt cx="4763" cy="698"/>
          </a:xfrm>
        </p:grpSpPr>
        <p:sp>
          <p:nvSpPr>
            <p:cNvPr id="9226" name="Text Box 7">
              <a:extLst>
                <a:ext uri="{FF2B5EF4-FFF2-40B4-BE49-F238E27FC236}">
                  <a16:creationId xmlns:a16="http://schemas.microsoft.com/office/drawing/2014/main" id="{4A66D0CF-5384-4A49-9DBA-3341ED814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436"/>
              <a:ext cx="47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vi-VN" sz="3600">
                  <a:solidFill>
                    <a:srgbClr val="CC0066"/>
                  </a:solidFill>
                  <a:latin typeface="VNI-Times" pitchFamily="2" charset="0"/>
                  <a:cs typeface="Arial" panose="020B0604020202020204" pitchFamily="34" charset="0"/>
                </a:rPr>
                <a:t>3/ Keát quaû cuûa pheùp tính                  laø:</a:t>
              </a:r>
            </a:p>
          </p:txBody>
        </p:sp>
        <p:graphicFrame>
          <p:nvGraphicFramePr>
            <p:cNvPr id="9227" name="Object 8">
              <a:extLst>
                <a:ext uri="{FF2B5EF4-FFF2-40B4-BE49-F238E27FC236}">
                  <a16:creationId xmlns:a16="http://schemas.microsoft.com/office/drawing/2014/main" id="{5D571C42-A66D-4A67-8BBD-C2ECF264F3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36" y="346"/>
            <a:ext cx="968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1" name="Equation" r:id="rId13" imgW="545863" imgH="393529" progId="Equation.DSMT4">
                    <p:embed/>
                  </p:oleObj>
                </mc:Choice>
                <mc:Fallback>
                  <p:oleObj name="Equation" r:id="rId13" imgW="545863" imgH="393529" progId="Equation.DSMT4">
                    <p:embed/>
                    <p:pic>
                      <p:nvPicPr>
                        <p:cNvPr id="9227" name="Object 8">
                          <a:extLst>
                            <a:ext uri="{FF2B5EF4-FFF2-40B4-BE49-F238E27FC236}">
                              <a16:creationId xmlns:a16="http://schemas.microsoft.com/office/drawing/2014/main" id="{5D571C42-A66D-4A67-8BBD-C2ECF264F3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" y="346"/>
                          <a:ext cx="968" cy="6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4" name="AutoShape 9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647A3F8D-43AB-491C-89A8-26782A2BA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AutoShape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DB9F33-FFDE-470A-8C5D-FFFB21DCB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2484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4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1A1DD724-76EB-4E00-A190-DB3FB1FA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92150"/>
            <a:ext cx="69135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CC0066"/>
                </a:solidFill>
                <a:latin typeface="VNI-Times" pitchFamily="2" charset="0"/>
                <a:cs typeface="Arial" panose="020B0604020202020204" pitchFamily="34" charset="0"/>
              </a:rPr>
              <a:t>4/ cho bieát                 , khi ñoù x coù giaù trò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F512467C-7274-40CB-803A-8F7A97B5D083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971550" y="2439988"/>
          <a:ext cx="18002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5" imgW="634725" imgH="393529" progId="Equation.DSMT4">
                  <p:embed/>
                </p:oleObj>
              </mc:Choice>
              <mc:Fallback>
                <p:oleObj name="Equation" r:id="rId5" imgW="634725" imgH="393529" progId="Equation.DSMT4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F512467C-7274-40CB-803A-8F7A97B5D08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39988"/>
                        <a:ext cx="180022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BE03C043-6263-46A6-B480-F099CF879F62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29263" y="2471738"/>
          <a:ext cx="1614487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7" imgW="533169" imgH="393529" progId="Equation.DSMT4">
                  <p:embed/>
                </p:oleObj>
              </mc:Choice>
              <mc:Fallback>
                <p:oleObj name="Equation" r:id="rId7" imgW="533169" imgH="393529" progId="Equation.DSMT4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BE03C043-6263-46A6-B480-F099CF879F6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2471738"/>
                        <a:ext cx="1614487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>
            <a:extLst>
              <a:ext uri="{FF2B5EF4-FFF2-40B4-BE49-F238E27FC236}">
                <a16:creationId xmlns:a16="http://schemas.microsoft.com/office/drawing/2014/main" id="{BDBC0C41-6B4D-465C-A08B-464941240D26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14425" y="4329113"/>
          <a:ext cx="1728788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9" imgW="545863" imgH="393529" progId="Equation.DSMT4">
                  <p:embed/>
                </p:oleObj>
              </mc:Choice>
              <mc:Fallback>
                <p:oleObj name="Equation" r:id="rId9" imgW="545863" imgH="393529" progId="Equation.DSMT4">
                  <p:embed/>
                  <p:pic>
                    <p:nvPicPr>
                      <p:cNvPr id="11269" name="Object 5">
                        <a:extLst>
                          <a:ext uri="{FF2B5EF4-FFF2-40B4-BE49-F238E27FC236}">
                            <a16:creationId xmlns:a16="http://schemas.microsoft.com/office/drawing/2014/main" id="{BDBC0C41-6B4D-465C-A08B-464941240D2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329113"/>
                        <a:ext cx="1728788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8BCD7F06-C7F2-4099-B562-88E6DDBDC573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5292725" y="4459288"/>
          <a:ext cx="190976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11" imgW="672808" imgH="393529" progId="Equation.DSMT4">
                  <p:embed/>
                </p:oleObj>
              </mc:Choice>
              <mc:Fallback>
                <p:oleObj name="Equation" r:id="rId11" imgW="672808" imgH="393529" progId="Equation.DSMT4">
                  <p:embed/>
                  <p:pic>
                    <p:nvPicPr>
                      <p:cNvPr id="11270" name="Object 6">
                        <a:extLst>
                          <a:ext uri="{FF2B5EF4-FFF2-40B4-BE49-F238E27FC236}">
                            <a16:creationId xmlns:a16="http://schemas.microsoft.com/office/drawing/2014/main" id="{8BCD7F06-C7F2-4099-B562-88E6DDBDC57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459288"/>
                        <a:ext cx="1909763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>
            <a:extLst>
              <a:ext uri="{FF2B5EF4-FFF2-40B4-BE49-F238E27FC236}">
                <a16:creationId xmlns:a16="http://schemas.microsoft.com/office/drawing/2014/main" id="{C71A4CDF-04B3-4B1B-9463-EC64A7D0DD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549275"/>
          <a:ext cx="18002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13" imgW="672808" imgH="393529" progId="Equation.DSMT4">
                  <p:embed/>
                </p:oleObj>
              </mc:Choice>
              <mc:Fallback>
                <p:oleObj name="Equation" r:id="rId13" imgW="672808" imgH="393529" progId="Equation.DSMT4">
                  <p:embed/>
                  <p:pic>
                    <p:nvPicPr>
                      <p:cNvPr id="11271" name="Object 7">
                        <a:extLst>
                          <a:ext uri="{FF2B5EF4-FFF2-40B4-BE49-F238E27FC236}">
                            <a16:creationId xmlns:a16="http://schemas.microsoft.com/office/drawing/2014/main" id="{C71A4CDF-04B3-4B1B-9463-EC64A7D0DD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49275"/>
                        <a:ext cx="180022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AutoShape 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EADD5AC-188B-4E80-B103-74A7181E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AutoShap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1F1D04F-F91D-456F-8472-6BEB0E0E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2484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69DC7D-3B9D-4499-9A9A-95D0ADBAEBAC}"/>
              </a:ext>
            </a:extLst>
          </p:cNvPr>
          <p:cNvSpPr/>
          <p:nvPr/>
        </p:nvSpPr>
        <p:spPr>
          <a:xfrm>
            <a:off x="5505450" y="2794000"/>
            <a:ext cx="512763" cy="623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  <p:sndAc>
      <p:stSnd>
        <p:snd r:embed="rId4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4D518F4-6718-4878-B392-ABE1767B8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765175"/>
            <a:ext cx="7056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vi-VN" sz="3600">
              <a:solidFill>
                <a:srgbClr val="333333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E3C1FE86-F016-4426-9389-87BBB04FE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708150"/>
            <a:ext cx="2035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6153" name="Text Box 5">
            <a:extLst>
              <a:ext uri="{FF2B5EF4-FFF2-40B4-BE49-F238E27FC236}">
                <a16:creationId xmlns:a16="http://schemas.microsoft.com/office/drawing/2014/main" id="{4C8CD816-9951-4B6E-B44C-B4233EA56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636713"/>
            <a:ext cx="369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u="sng" dirty="0" err="1">
                <a:solidFill>
                  <a:srgbClr val="8E0C47"/>
                </a:solidFill>
                <a:latin typeface="VNI-Times" pitchFamily="2" charset="0"/>
                <a:cs typeface="Arial" panose="020B0604020202020204" pitchFamily="34" charset="0"/>
              </a:rPr>
              <a:t>Baøi</a:t>
            </a:r>
            <a:r>
              <a:rPr lang="en-US" sz="3600" u="sng" dirty="0">
                <a:solidFill>
                  <a:srgbClr val="8E0C47"/>
                </a:solidFill>
                <a:latin typeface="VNI-Times" pitchFamily="2" charset="0"/>
                <a:cs typeface="Arial" panose="020B0604020202020204" pitchFamily="34" charset="0"/>
              </a:rPr>
              <a:t> 63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: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x</a:t>
            </a:r>
          </a:p>
        </p:txBody>
      </p:sp>
      <p:graphicFrame>
        <p:nvGraphicFramePr>
          <p:cNvPr id="15365" name="Objec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20C69E-24D8-44A2-B2F4-A256364834A8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900113" y="2674938"/>
          <a:ext cx="27051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5" imgW="914400" imgH="393700" progId="Equation.DSMT4">
                  <p:embed/>
                </p:oleObj>
              </mc:Choice>
              <mc:Fallback>
                <p:oleObj name="Equation" r:id="rId5" imgW="914400" imgH="393700" progId="Equation.DSMT4">
                  <p:embed/>
                  <p:pic>
                    <p:nvPicPr>
                      <p:cNvPr id="15365" name="Object 6">
                        <a:hlinkClick r:id="" action="ppaction://hlinkshowjump?jump=nextslide"/>
                        <a:extLst>
                          <a:ext uri="{FF2B5EF4-FFF2-40B4-BE49-F238E27FC236}">
                            <a16:creationId xmlns:a16="http://schemas.microsoft.com/office/drawing/2014/main" id="{1020C69E-24D8-44A2-B2F4-A256364834A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74938"/>
                        <a:ext cx="27051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7">
            <a:hlinkClick r:id="rId7" action="ppaction://hlinksldjump"/>
            <a:extLst>
              <a:ext uri="{FF2B5EF4-FFF2-40B4-BE49-F238E27FC236}">
                <a16:creationId xmlns:a16="http://schemas.microsoft.com/office/drawing/2014/main" id="{4BD7CC0A-75DB-402D-9412-0E77F686C6D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22750" y="2574925"/>
          <a:ext cx="23653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8" imgW="837836" imgH="393529" progId="Equation.DSMT4">
                  <p:embed/>
                </p:oleObj>
              </mc:Choice>
              <mc:Fallback>
                <p:oleObj name="Equation" r:id="rId8" imgW="837836" imgH="393529" progId="Equation.DSMT4">
                  <p:embed/>
                  <p:pic>
                    <p:nvPicPr>
                      <p:cNvPr id="15366" name="Object 7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4BD7CC0A-75DB-402D-9412-0E77F686C6D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574925"/>
                        <a:ext cx="23653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8">
            <a:hlinkClick r:id="rId10" action="ppaction://hlinksldjump"/>
            <a:extLst>
              <a:ext uri="{FF2B5EF4-FFF2-40B4-BE49-F238E27FC236}">
                <a16:creationId xmlns:a16="http://schemas.microsoft.com/office/drawing/2014/main" id="{3CDDCA1D-961A-460A-8F61-0365089C4F12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900113" y="4267200"/>
          <a:ext cx="23701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11" imgW="825500" imgH="393700" progId="Equation.DSMT4">
                  <p:embed/>
                </p:oleObj>
              </mc:Choice>
              <mc:Fallback>
                <p:oleObj name="Equation" r:id="rId11" imgW="825500" imgH="393700" progId="Equation.DSMT4">
                  <p:embed/>
                  <p:pic>
                    <p:nvPicPr>
                      <p:cNvPr id="15367" name="Object 8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3CDDCA1D-961A-460A-8F61-0365089C4F1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67200"/>
                        <a:ext cx="23701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9">
            <a:hlinkClick r:id="rId10" action="ppaction://hlinksldjump"/>
            <a:extLst>
              <a:ext uri="{FF2B5EF4-FFF2-40B4-BE49-F238E27FC236}">
                <a16:creationId xmlns:a16="http://schemas.microsoft.com/office/drawing/2014/main" id="{44C0D462-39A5-4E19-B23D-BBD498A22A17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4140200" y="4176713"/>
          <a:ext cx="24638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13" imgW="837836" imgH="393529" progId="Equation.DSMT4">
                  <p:embed/>
                </p:oleObj>
              </mc:Choice>
              <mc:Fallback>
                <p:oleObj name="Equation" r:id="rId13" imgW="837836" imgH="393529" progId="Equation.DSMT4">
                  <p:embed/>
                  <p:pic>
                    <p:nvPicPr>
                      <p:cNvPr id="15368" name="Object 9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44C0D462-39A5-4E19-B23D-BBD498A22A1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176713"/>
                        <a:ext cx="2463800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AutoShape 10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1E328FE-36EE-4D1E-9AF2-C58E9FD35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AutoShap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78FCB6-95A8-4092-BA0A-C9C6FC8D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2484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09071-4A18-44EA-8A41-97AFCF3EB33F}"/>
              </a:ext>
            </a:extLst>
          </p:cNvPr>
          <p:cNvSpPr txBox="1"/>
          <p:nvPr/>
        </p:nvSpPr>
        <p:spPr>
          <a:xfrm>
            <a:off x="0" y="271463"/>
            <a:ext cx="8767763" cy="58578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>
    <p:random/>
    <p:sndAc>
      <p:stSnd>
        <p:snd r:embed="rId4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BE97F4C5-0607-42CB-9D78-28B1255F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52400"/>
            <a:ext cx="24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171" name="Group 3">
            <a:extLst>
              <a:ext uri="{FF2B5EF4-FFF2-40B4-BE49-F238E27FC236}">
                <a16:creationId xmlns:a16="http://schemas.microsoft.com/office/drawing/2014/main" id="{D2638FC2-9CB4-47B3-B702-8BAA179C6D12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762000"/>
            <a:ext cx="4800600" cy="3048000"/>
            <a:chOff x="3024" y="422"/>
            <a:chExt cx="3024" cy="1776"/>
          </a:xfrm>
        </p:grpSpPr>
        <p:sp>
          <p:nvSpPr>
            <p:cNvPr id="7172" name="AutoShape 4">
              <a:extLst>
                <a:ext uri="{FF2B5EF4-FFF2-40B4-BE49-F238E27FC236}">
                  <a16:creationId xmlns:a16="http://schemas.microsoft.com/office/drawing/2014/main" id="{ABDAF979-4DED-4C58-851B-8C2C77839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422"/>
              <a:ext cx="3024" cy="1776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7173" name="Text Box 5">
              <a:extLst>
                <a:ext uri="{FF2B5EF4-FFF2-40B4-BE49-F238E27FC236}">
                  <a16:creationId xmlns:a16="http://schemas.microsoft.com/office/drawing/2014/main" id="{09B997FA-C722-4230-BE5E-1D0C6AA49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720"/>
              <a:ext cx="1968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endParaRPr lang="en-US" altLang="vi-VN" sz="25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vi-VN" sz="25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Trong tập hợp các </a:t>
              </a:r>
            </a:p>
            <a:p>
              <a:pPr algn="just"/>
              <a:r>
                <a:rPr lang="en-US" altLang="vi-VN" sz="25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số nguyên ta có:</a:t>
              </a:r>
              <a:r>
                <a:rPr lang="en-US" altLang="vi-VN" sz="25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  <a:p>
              <a:pPr algn="just"/>
              <a:r>
                <a:rPr lang="en-US" altLang="vi-VN" sz="25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500" b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– 5 =</a:t>
              </a:r>
              <a:r>
                <a:rPr lang="en-US" altLang="vi-VN" sz="25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/>
              <a:endParaRPr lang="en-US" altLang="vi-VN" sz="2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74" name="Text Box 6">
            <a:extLst>
              <a:ext uri="{FF2B5EF4-FFF2-40B4-BE49-F238E27FC236}">
                <a16:creationId xmlns:a16="http://schemas.microsoft.com/office/drawing/2014/main" id="{E2D4DBB7-2896-47A9-903C-A50FBD67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2362200"/>
            <a:ext cx="1606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vi-VN" sz="25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(-5)=-2</a:t>
            </a:r>
          </a:p>
        </p:txBody>
      </p:sp>
      <p:grpSp>
        <p:nvGrpSpPr>
          <p:cNvPr id="7175" name="Group 7">
            <a:extLst>
              <a:ext uri="{FF2B5EF4-FFF2-40B4-BE49-F238E27FC236}">
                <a16:creationId xmlns:a16="http://schemas.microsoft.com/office/drawing/2014/main" id="{7176CBF3-BE82-4A28-8676-6D67A53E56D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572000"/>
            <a:ext cx="1905000" cy="1962150"/>
            <a:chOff x="240" y="2880"/>
            <a:chExt cx="1200" cy="1236"/>
          </a:xfrm>
        </p:grpSpPr>
        <p:sp>
          <p:nvSpPr>
            <p:cNvPr id="7176" name="AutoShape 8">
              <a:extLst>
                <a:ext uri="{FF2B5EF4-FFF2-40B4-BE49-F238E27FC236}">
                  <a16:creationId xmlns:a16="http://schemas.microsoft.com/office/drawing/2014/main" id="{B9DDA81D-6F1E-4079-B13D-5DB8532B6D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2880"/>
              <a:ext cx="1200" cy="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77" name="Freeform 9">
              <a:extLst>
                <a:ext uri="{FF2B5EF4-FFF2-40B4-BE49-F238E27FC236}">
                  <a16:creationId xmlns:a16="http://schemas.microsoft.com/office/drawing/2014/main" id="{1BD92A8C-476E-4794-8BF5-1C32DCDB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" y="2898"/>
              <a:ext cx="1180" cy="1200"/>
            </a:xfrm>
            <a:custGeom>
              <a:avLst/>
              <a:gdLst>
                <a:gd name="T0" fmla="*/ 359 w 1793"/>
                <a:gd name="T1" fmla="*/ 254 h 1750"/>
                <a:gd name="T2" fmla="*/ 342 w 1793"/>
                <a:gd name="T3" fmla="*/ 317 h 1750"/>
                <a:gd name="T4" fmla="*/ 259 w 1793"/>
                <a:gd name="T5" fmla="*/ 381 h 1750"/>
                <a:gd name="T6" fmla="*/ 283 w 1793"/>
                <a:gd name="T7" fmla="*/ 473 h 1750"/>
                <a:gd name="T8" fmla="*/ 294 w 1793"/>
                <a:gd name="T9" fmla="*/ 558 h 1750"/>
                <a:gd name="T10" fmla="*/ 291 w 1793"/>
                <a:gd name="T11" fmla="*/ 650 h 1750"/>
                <a:gd name="T12" fmla="*/ 321 w 1793"/>
                <a:gd name="T13" fmla="*/ 745 h 1750"/>
                <a:gd name="T14" fmla="*/ 306 w 1793"/>
                <a:gd name="T15" fmla="*/ 835 h 1750"/>
                <a:gd name="T16" fmla="*/ 259 w 1793"/>
                <a:gd name="T17" fmla="*/ 927 h 1750"/>
                <a:gd name="T18" fmla="*/ 204 w 1793"/>
                <a:gd name="T19" fmla="*/ 1023 h 1750"/>
                <a:gd name="T20" fmla="*/ 162 w 1793"/>
                <a:gd name="T21" fmla="*/ 1128 h 1750"/>
                <a:gd name="T22" fmla="*/ 194 w 1793"/>
                <a:gd name="T23" fmla="*/ 1252 h 1750"/>
                <a:gd name="T24" fmla="*/ 243 w 1793"/>
                <a:gd name="T25" fmla="*/ 1338 h 1750"/>
                <a:gd name="T26" fmla="*/ 148 w 1793"/>
                <a:gd name="T27" fmla="*/ 1385 h 1750"/>
                <a:gd name="T28" fmla="*/ 45 w 1793"/>
                <a:gd name="T29" fmla="*/ 1435 h 1750"/>
                <a:gd name="T30" fmla="*/ 1 w 1793"/>
                <a:gd name="T31" fmla="*/ 1497 h 1750"/>
                <a:gd name="T32" fmla="*/ 17 w 1793"/>
                <a:gd name="T33" fmla="*/ 1585 h 1750"/>
                <a:gd name="T34" fmla="*/ 124 w 1793"/>
                <a:gd name="T35" fmla="*/ 1640 h 1750"/>
                <a:gd name="T36" fmla="*/ 243 w 1793"/>
                <a:gd name="T37" fmla="*/ 1685 h 1750"/>
                <a:gd name="T38" fmla="*/ 358 w 1793"/>
                <a:gd name="T39" fmla="*/ 1629 h 1750"/>
                <a:gd name="T40" fmla="*/ 418 w 1793"/>
                <a:gd name="T41" fmla="*/ 1626 h 1750"/>
                <a:gd name="T42" fmla="*/ 468 w 1793"/>
                <a:gd name="T43" fmla="*/ 1697 h 1750"/>
                <a:gd name="T44" fmla="*/ 543 w 1793"/>
                <a:gd name="T45" fmla="*/ 1748 h 1750"/>
                <a:gd name="T46" fmla="*/ 689 w 1793"/>
                <a:gd name="T47" fmla="*/ 1734 h 1750"/>
                <a:gd name="T48" fmla="*/ 899 w 1793"/>
                <a:gd name="T49" fmla="*/ 1702 h 1750"/>
                <a:gd name="T50" fmla="*/ 1007 w 1793"/>
                <a:gd name="T51" fmla="*/ 1695 h 1750"/>
                <a:gd name="T52" fmla="*/ 1118 w 1793"/>
                <a:gd name="T53" fmla="*/ 1693 h 1750"/>
                <a:gd name="T54" fmla="*/ 1281 w 1793"/>
                <a:gd name="T55" fmla="*/ 1665 h 1750"/>
                <a:gd name="T56" fmla="*/ 1489 w 1793"/>
                <a:gd name="T57" fmla="*/ 1633 h 1750"/>
                <a:gd name="T58" fmla="*/ 1590 w 1793"/>
                <a:gd name="T59" fmla="*/ 1631 h 1750"/>
                <a:gd name="T60" fmla="*/ 1690 w 1793"/>
                <a:gd name="T61" fmla="*/ 1634 h 1750"/>
                <a:gd name="T62" fmla="*/ 1744 w 1793"/>
                <a:gd name="T63" fmla="*/ 1586 h 1750"/>
                <a:gd name="T64" fmla="*/ 1788 w 1793"/>
                <a:gd name="T65" fmla="*/ 1501 h 1750"/>
                <a:gd name="T66" fmla="*/ 1759 w 1793"/>
                <a:gd name="T67" fmla="*/ 1399 h 1750"/>
                <a:gd name="T68" fmla="*/ 1690 w 1793"/>
                <a:gd name="T69" fmla="*/ 1265 h 1750"/>
                <a:gd name="T70" fmla="*/ 1610 w 1793"/>
                <a:gd name="T71" fmla="*/ 1179 h 1750"/>
                <a:gd name="T72" fmla="*/ 1607 w 1793"/>
                <a:gd name="T73" fmla="*/ 1120 h 1750"/>
                <a:gd name="T74" fmla="*/ 1577 w 1793"/>
                <a:gd name="T75" fmla="*/ 1025 h 1750"/>
                <a:gd name="T76" fmla="*/ 1513 w 1793"/>
                <a:gd name="T77" fmla="*/ 915 h 1750"/>
                <a:gd name="T78" fmla="*/ 1482 w 1793"/>
                <a:gd name="T79" fmla="*/ 831 h 1750"/>
                <a:gd name="T80" fmla="*/ 1514 w 1793"/>
                <a:gd name="T81" fmla="*/ 718 h 1750"/>
                <a:gd name="T82" fmla="*/ 1525 w 1793"/>
                <a:gd name="T83" fmla="*/ 608 h 1750"/>
                <a:gd name="T84" fmla="*/ 1538 w 1793"/>
                <a:gd name="T85" fmla="*/ 521 h 1750"/>
                <a:gd name="T86" fmla="*/ 1469 w 1793"/>
                <a:gd name="T87" fmla="*/ 471 h 1750"/>
                <a:gd name="T88" fmla="*/ 1406 w 1793"/>
                <a:gd name="T89" fmla="*/ 546 h 1750"/>
                <a:gd name="T90" fmla="*/ 1309 w 1793"/>
                <a:gd name="T91" fmla="*/ 546 h 1750"/>
                <a:gd name="T92" fmla="*/ 1212 w 1793"/>
                <a:gd name="T93" fmla="*/ 512 h 1750"/>
                <a:gd name="T94" fmla="*/ 1167 w 1793"/>
                <a:gd name="T95" fmla="*/ 457 h 1750"/>
                <a:gd name="T96" fmla="*/ 1176 w 1793"/>
                <a:gd name="T97" fmla="*/ 370 h 1750"/>
                <a:gd name="T98" fmla="*/ 1108 w 1793"/>
                <a:gd name="T99" fmla="*/ 278 h 1750"/>
                <a:gd name="T100" fmla="*/ 1127 w 1793"/>
                <a:gd name="T101" fmla="*/ 207 h 1750"/>
                <a:gd name="T102" fmla="*/ 1079 w 1793"/>
                <a:gd name="T103" fmla="*/ 123 h 1750"/>
                <a:gd name="T104" fmla="*/ 992 w 1793"/>
                <a:gd name="T105" fmla="*/ 56 h 1750"/>
                <a:gd name="T106" fmla="*/ 953 w 1793"/>
                <a:gd name="T107" fmla="*/ 1 h 1750"/>
                <a:gd name="T108" fmla="*/ 859 w 1793"/>
                <a:gd name="T109" fmla="*/ 6 h 1750"/>
                <a:gd name="T110" fmla="*/ 758 w 1793"/>
                <a:gd name="T111" fmla="*/ 61 h 1750"/>
                <a:gd name="T112" fmla="*/ 686 w 1793"/>
                <a:gd name="T113" fmla="*/ 38 h 1750"/>
                <a:gd name="T114" fmla="*/ 629 w 1793"/>
                <a:gd name="T115" fmla="*/ 62 h 1750"/>
                <a:gd name="T116" fmla="*/ 568 w 1793"/>
                <a:gd name="T117" fmla="*/ 83 h 1750"/>
                <a:gd name="T118" fmla="*/ 504 w 1793"/>
                <a:gd name="T119" fmla="*/ 98 h 1750"/>
                <a:gd name="T120" fmla="*/ 451 w 1793"/>
                <a:gd name="T121" fmla="*/ 143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3" h="1750">
                  <a:moveTo>
                    <a:pt x="411" y="197"/>
                  </a:moveTo>
                  <a:lnTo>
                    <a:pt x="410" y="197"/>
                  </a:lnTo>
                  <a:lnTo>
                    <a:pt x="407" y="197"/>
                  </a:lnTo>
                  <a:lnTo>
                    <a:pt x="403" y="196"/>
                  </a:lnTo>
                  <a:lnTo>
                    <a:pt x="398" y="196"/>
                  </a:lnTo>
                  <a:lnTo>
                    <a:pt x="392" y="196"/>
                  </a:lnTo>
                  <a:lnTo>
                    <a:pt x="387" y="198"/>
                  </a:lnTo>
                  <a:lnTo>
                    <a:pt x="382" y="199"/>
                  </a:lnTo>
                  <a:lnTo>
                    <a:pt x="379" y="203"/>
                  </a:lnTo>
                  <a:lnTo>
                    <a:pt x="376" y="205"/>
                  </a:lnTo>
                  <a:lnTo>
                    <a:pt x="374" y="208"/>
                  </a:lnTo>
                  <a:lnTo>
                    <a:pt x="371" y="211"/>
                  </a:lnTo>
                  <a:lnTo>
                    <a:pt x="370" y="215"/>
                  </a:lnTo>
                  <a:lnTo>
                    <a:pt x="367" y="217"/>
                  </a:lnTo>
                  <a:lnTo>
                    <a:pt x="365" y="221"/>
                  </a:lnTo>
                  <a:lnTo>
                    <a:pt x="363" y="225"/>
                  </a:lnTo>
                  <a:lnTo>
                    <a:pt x="361" y="229"/>
                  </a:lnTo>
                  <a:lnTo>
                    <a:pt x="359" y="233"/>
                  </a:lnTo>
                  <a:lnTo>
                    <a:pt x="358" y="237"/>
                  </a:lnTo>
                  <a:lnTo>
                    <a:pt x="355" y="239"/>
                  </a:lnTo>
                  <a:lnTo>
                    <a:pt x="355" y="243"/>
                  </a:lnTo>
                  <a:lnTo>
                    <a:pt x="355" y="248"/>
                  </a:lnTo>
                  <a:lnTo>
                    <a:pt x="358" y="252"/>
                  </a:lnTo>
                  <a:lnTo>
                    <a:pt x="359" y="254"/>
                  </a:lnTo>
                  <a:lnTo>
                    <a:pt x="363" y="257"/>
                  </a:lnTo>
                  <a:lnTo>
                    <a:pt x="366" y="258"/>
                  </a:lnTo>
                  <a:lnTo>
                    <a:pt x="369" y="260"/>
                  </a:lnTo>
                  <a:lnTo>
                    <a:pt x="374" y="262"/>
                  </a:lnTo>
                  <a:lnTo>
                    <a:pt x="376" y="263"/>
                  </a:lnTo>
                  <a:lnTo>
                    <a:pt x="373" y="265"/>
                  </a:lnTo>
                  <a:lnTo>
                    <a:pt x="367" y="270"/>
                  </a:lnTo>
                  <a:lnTo>
                    <a:pt x="365" y="274"/>
                  </a:lnTo>
                  <a:lnTo>
                    <a:pt x="362" y="276"/>
                  </a:lnTo>
                  <a:lnTo>
                    <a:pt x="359" y="280"/>
                  </a:lnTo>
                  <a:lnTo>
                    <a:pt x="359" y="284"/>
                  </a:lnTo>
                  <a:lnTo>
                    <a:pt x="358" y="287"/>
                  </a:lnTo>
                  <a:lnTo>
                    <a:pt x="358" y="290"/>
                  </a:lnTo>
                  <a:lnTo>
                    <a:pt x="358" y="294"/>
                  </a:lnTo>
                  <a:lnTo>
                    <a:pt x="358" y="299"/>
                  </a:lnTo>
                  <a:lnTo>
                    <a:pt x="358" y="302"/>
                  </a:lnTo>
                  <a:lnTo>
                    <a:pt x="359" y="304"/>
                  </a:lnTo>
                  <a:lnTo>
                    <a:pt x="359" y="307"/>
                  </a:lnTo>
                  <a:lnTo>
                    <a:pt x="359" y="307"/>
                  </a:lnTo>
                  <a:lnTo>
                    <a:pt x="358" y="307"/>
                  </a:lnTo>
                  <a:lnTo>
                    <a:pt x="355" y="310"/>
                  </a:lnTo>
                  <a:lnTo>
                    <a:pt x="351" y="312"/>
                  </a:lnTo>
                  <a:lnTo>
                    <a:pt x="346" y="316"/>
                  </a:lnTo>
                  <a:lnTo>
                    <a:pt x="342" y="317"/>
                  </a:lnTo>
                  <a:lnTo>
                    <a:pt x="338" y="319"/>
                  </a:lnTo>
                  <a:lnTo>
                    <a:pt x="334" y="321"/>
                  </a:lnTo>
                  <a:lnTo>
                    <a:pt x="331" y="325"/>
                  </a:lnTo>
                  <a:lnTo>
                    <a:pt x="327" y="326"/>
                  </a:lnTo>
                  <a:lnTo>
                    <a:pt x="323" y="330"/>
                  </a:lnTo>
                  <a:lnTo>
                    <a:pt x="319" y="331"/>
                  </a:lnTo>
                  <a:lnTo>
                    <a:pt x="317" y="335"/>
                  </a:lnTo>
                  <a:lnTo>
                    <a:pt x="311" y="338"/>
                  </a:lnTo>
                  <a:lnTo>
                    <a:pt x="307" y="340"/>
                  </a:lnTo>
                  <a:lnTo>
                    <a:pt x="303" y="343"/>
                  </a:lnTo>
                  <a:lnTo>
                    <a:pt x="299" y="347"/>
                  </a:lnTo>
                  <a:lnTo>
                    <a:pt x="295" y="349"/>
                  </a:lnTo>
                  <a:lnTo>
                    <a:pt x="291" y="352"/>
                  </a:lnTo>
                  <a:lnTo>
                    <a:pt x="287" y="354"/>
                  </a:lnTo>
                  <a:lnTo>
                    <a:pt x="285" y="357"/>
                  </a:lnTo>
                  <a:lnTo>
                    <a:pt x="281" y="358"/>
                  </a:lnTo>
                  <a:lnTo>
                    <a:pt x="278" y="361"/>
                  </a:lnTo>
                  <a:lnTo>
                    <a:pt x="274" y="362"/>
                  </a:lnTo>
                  <a:lnTo>
                    <a:pt x="273" y="365"/>
                  </a:lnTo>
                  <a:lnTo>
                    <a:pt x="269" y="368"/>
                  </a:lnTo>
                  <a:lnTo>
                    <a:pt x="266" y="371"/>
                  </a:lnTo>
                  <a:lnTo>
                    <a:pt x="263" y="375"/>
                  </a:lnTo>
                  <a:lnTo>
                    <a:pt x="261" y="379"/>
                  </a:lnTo>
                  <a:lnTo>
                    <a:pt x="259" y="381"/>
                  </a:lnTo>
                  <a:lnTo>
                    <a:pt x="257" y="386"/>
                  </a:lnTo>
                  <a:lnTo>
                    <a:pt x="255" y="390"/>
                  </a:lnTo>
                  <a:lnTo>
                    <a:pt x="255" y="397"/>
                  </a:lnTo>
                  <a:lnTo>
                    <a:pt x="255" y="399"/>
                  </a:lnTo>
                  <a:lnTo>
                    <a:pt x="255" y="403"/>
                  </a:lnTo>
                  <a:lnTo>
                    <a:pt x="255" y="407"/>
                  </a:lnTo>
                  <a:lnTo>
                    <a:pt x="257" y="412"/>
                  </a:lnTo>
                  <a:lnTo>
                    <a:pt x="257" y="416"/>
                  </a:lnTo>
                  <a:lnTo>
                    <a:pt x="259" y="421"/>
                  </a:lnTo>
                  <a:lnTo>
                    <a:pt x="259" y="424"/>
                  </a:lnTo>
                  <a:lnTo>
                    <a:pt x="261" y="427"/>
                  </a:lnTo>
                  <a:lnTo>
                    <a:pt x="262" y="431"/>
                  </a:lnTo>
                  <a:lnTo>
                    <a:pt x="265" y="435"/>
                  </a:lnTo>
                  <a:lnTo>
                    <a:pt x="266" y="438"/>
                  </a:lnTo>
                  <a:lnTo>
                    <a:pt x="266" y="441"/>
                  </a:lnTo>
                  <a:lnTo>
                    <a:pt x="269" y="445"/>
                  </a:lnTo>
                  <a:lnTo>
                    <a:pt x="270" y="449"/>
                  </a:lnTo>
                  <a:lnTo>
                    <a:pt x="273" y="453"/>
                  </a:lnTo>
                  <a:lnTo>
                    <a:pt x="274" y="456"/>
                  </a:lnTo>
                  <a:lnTo>
                    <a:pt x="275" y="461"/>
                  </a:lnTo>
                  <a:lnTo>
                    <a:pt x="278" y="465"/>
                  </a:lnTo>
                  <a:lnTo>
                    <a:pt x="279" y="467"/>
                  </a:lnTo>
                  <a:lnTo>
                    <a:pt x="281" y="471"/>
                  </a:lnTo>
                  <a:lnTo>
                    <a:pt x="283" y="473"/>
                  </a:lnTo>
                  <a:lnTo>
                    <a:pt x="285" y="477"/>
                  </a:lnTo>
                  <a:lnTo>
                    <a:pt x="286" y="480"/>
                  </a:lnTo>
                  <a:lnTo>
                    <a:pt x="287" y="482"/>
                  </a:lnTo>
                  <a:lnTo>
                    <a:pt x="290" y="485"/>
                  </a:lnTo>
                  <a:lnTo>
                    <a:pt x="291" y="489"/>
                  </a:lnTo>
                  <a:lnTo>
                    <a:pt x="294" y="493"/>
                  </a:lnTo>
                  <a:lnTo>
                    <a:pt x="297" y="497"/>
                  </a:lnTo>
                  <a:lnTo>
                    <a:pt x="298" y="498"/>
                  </a:lnTo>
                  <a:lnTo>
                    <a:pt x="298" y="499"/>
                  </a:lnTo>
                  <a:lnTo>
                    <a:pt x="298" y="500"/>
                  </a:lnTo>
                  <a:lnTo>
                    <a:pt x="298" y="504"/>
                  </a:lnTo>
                  <a:lnTo>
                    <a:pt x="297" y="507"/>
                  </a:lnTo>
                  <a:lnTo>
                    <a:pt x="297" y="511"/>
                  </a:lnTo>
                  <a:lnTo>
                    <a:pt x="297" y="514"/>
                  </a:lnTo>
                  <a:lnTo>
                    <a:pt x="297" y="520"/>
                  </a:lnTo>
                  <a:lnTo>
                    <a:pt x="295" y="525"/>
                  </a:lnTo>
                  <a:lnTo>
                    <a:pt x="295" y="530"/>
                  </a:lnTo>
                  <a:lnTo>
                    <a:pt x="295" y="535"/>
                  </a:lnTo>
                  <a:lnTo>
                    <a:pt x="295" y="541"/>
                  </a:lnTo>
                  <a:lnTo>
                    <a:pt x="294" y="545"/>
                  </a:lnTo>
                  <a:lnTo>
                    <a:pt x="294" y="548"/>
                  </a:lnTo>
                  <a:lnTo>
                    <a:pt x="294" y="552"/>
                  </a:lnTo>
                  <a:lnTo>
                    <a:pt x="294" y="554"/>
                  </a:lnTo>
                  <a:lnTo>
                    <a:pt x="294" y="558"/>
                  </a:lnTo>
                  <a:lnTo>
                    <a:pt x="294" y="562"/>
                  </a:lnTo>
                  <a:lnTo>
                    <a:pt x="294" y="566"/>
                  </a:lnTo>
                  <a:lnTo>
                    <a:pt x="294" y="568"/>
                  </a:lnTo>
                  <a:lnTo>
                    <a:pt x="294" y="571"/>
                  </a:lnTo>
                  <a:lnTo>
                    <a:pt x="294" y="575"/>
                  </a:lnTo>
                  <a:lnTo>
                    <a:pt x="293" y="579"/>
                  </a:lnTo>
                  <a:lnTo>
                    <a:pt x="293" y="582"/>
                  </a:lnTo>
                  <a:lnTo>
                    <a:pt x="293" y="585"/>
                  </a:lnTo>
                  <a:lnTo>
                    <a:pt x="293" y="589"/>
                  </a:lnTo>
                  <a:lnTo>
                    <a:pt x="293" y="593"/>
                  </a:lnTo>
                  <a:lnTo>
                    <a:pt x="293" y="595"/>
                  </a:lnTo>
                  <a:lnTo>
                    <a:pt x="291" y="599"/>
                  </a:lnTo>
                  <a:lnTo>
                    <a:pt x="291" y="602"/>
                  </a:lnTo>
                  <a:lnTo>
                    <a:pt x="291" y="605"/>
                  </a:lnTo>
                  <a:lnTo>
                    <a:pt x="291" y="609"/>
                  </a:lnTo>
                  <a:lnTo>
                    <a:pt x="291" y="613"/>
                  </a:lnTo>
                  <a:lnTo>
                    <a:pt x="291" y="616"/>
                  </a:lnTo>
                  <a:lnTo>
                    <a:pt x="291" y="619"/>
                  </a:lnTo>
                  <a:lnTo>
                    <a:pt x="291" y="623"/>
                  </a:lnTo>
                  <a:lnTo>
                    <a:pt x="291" y="628"/>
                  </a:lnTo>
                  <a:lnTo>
                    <a:pt x="291" y="635"/>
                  </a:lnTo>
                  <a:lnTo>
                    <a:pt x="291" y="640"/>
                  </a:lnTo>
                  <a:lnTo>
                    <a:pt x="291" y="646"/>
                  </a:lnTo>
                  <a:lnTo>
                    <a:pt x="291" y="650"/>
                  </a:lnTo>
                  <a:lnTo>
                    <a:pt x="291" y="657"/>
                  </a:lnTo>
                  <a:lnTo>
                    <a:pt x="291" y="660"/>
                  </a:lnTo>
                  <a:lnTo>
                    <a:pt x="293" y="664"/>
                  </a:lnTo>
                  <a:lnTo>
                    <a:pt x="293" y="667"/>
                  </a:lnTo>
                  <a:lnTo>
                    <a:pt x="293" y="671"/>
                  </a:lnTo>
                  <a:lnTo>
                    <a:pt x="294" y="675"/>
                  </a:lnTo>
                  <a:lnTo>
                    <a:pt x="295" y="678"/>
                  </a:lnTo>
                  <a:lnTo>
                    <a:pt x="295" y="681"/>
                  </a:lnTo>
                  <a:lnTo>
                    <a:pt x="297" y="686"/>
                  </a:lnTo>
                  <a:lnTo>
                    <a:pt x="298" y="690"/>
                  </a:lnTo>
                  <a:lnTo>
                    <a:pt x="299" y="694"/>
                  </a:lnTo>
                  <a:lnTo>
                    <a:pt x="301" y="698"/>
                  </a:lnTo>
                  <a:lnTo>
                    <a:pt x="302" y="701"/>
                  </a:lnTo>
                  <a:lnTo>
                    <a:pt x="303" y="705"/>
                  </a:lnTo>
                  <a:lnTo>
                    <a:pt x="305" y="710"/>
                  </a:lnTo>
                  <a:lnTo>
                    <a:pt x="307" y="713"/>
                  </a:lnTo>
                  <a:lnTo>
                    <a:pt x="309" y="718"/>
                  </a:lnTo>
                  <a:lnTo>
                    <a:pt x="310" y="722"/>
                  </a:lnTo>
                  <a:lnTo>
                    <a:pt x="313" y="726"/>
                  </a:lnTo>
                  <a:lnTo>
                    <a:pt x="314" y="730"/>
                  </a:lnTo>
                  <a:lnTo>
                    <a:pt x="315" y="732"/>
                  </a:lnTo>
                  <a:lnTo>
                    <a:pt x="317" y="736"/>
                  </a:lnTo>
                  <a:lnTo>
                    <a:pt x="318" y="740"/>
                  </a:lnTo>
                  <a:lnTo>
                    <a:pt x="321" y="745"/>
                  </a:lnTo>
                  <a:lnTo>
                    <a:pt x="323" y="751"/>
                  </a:lnTo>
                  <a:lnTo>
                    <a:pt x="326" y="755"/>
                  </a:lnTo>
                  <a:lnTo>
                    <a:pt x="327" y="759"/>
                  </a:lnTo>
                  <a:lnTo>
                    <a:pt x="329" y="760"/>
                  </a:lnTo>
                  <a:lnTo>
                    <a:pt x="329" y="762"/>
                  </a:lnTo>
                  <a:lnTo>
                    <a:pt x="329" y="762"/>
                  </a:lnTo>
                  <a:lnTo>
                    <a:pt x="327" y="765"/>
                  </a:lnTo>
                  <a:lnTo>
                    <a:pt x="326" y="767"/>
                  </a:lnTo>
                  <a:lnTo>
                    <a:pt x="326" y="769"/>
                  </a:lnTo>
                  <a:lnTo>
                    <a:pt x="325" y="773"/>
                  </a:lnTo>
                  <a:lnTo>
                    <a:pt x="325" y="776"/>
                  </a:lnTo>
                  <a:lnTo>
                    <a:pt x="323" y="780"/>
                  </a:lnTo>
                  <a:lnTo>
                    <a:pt x="322" y="783"/>
                  </a:lnTo>
                  <a:lnTo>
                    <a:pt x="321" y="787"/>
                  </a:lnTo>
                  <a:lnTo>
                    <a:pt x="319" y="792"/>
                  </a:lnTo>
                  <a:lnTo>
                    <a:pt x="318" y="796"/>
                  </a:lnTo>
                  <a:lnTo>
                    <a:pt x="317" y="800"/>
                  </a:lnTo>
                  <a:lnTo>
                    <a:pt x="315" y="805"/>
                  </a:lnTo>
                  <a:lnTo>
                    <a:pt x="314" y="810"/>
                  </a:lnTo>
                  <a:lnTo>
                    <a:pt x="313" y="815"/>
                  </a:lnTo>
                  <a:lnTo>
                    <a:pt x="310" y="821"/>
                  </a:lnTo>
                  <a:lnTo>
                    <a:pt x="309" y="824"/>
                  </a:lnTo>
                  <a:lnTo>
                    <a:pt x="307" y="830"/>
                  </a:lnTo>
                  <a:lnTo>
                    <a:pt x="306" y="835"/>
                  </a:lnTo>
                  <a:lnTo>
                    <a:pt x="303" y="840"/>
                  </a:lnTo>
                  <a:lnTo>
                    <a:pt x="303" y="844"/>
                  </a:lnTo>
                  <a:lnTo>
                    <a:pt x="302" y="849"/>
                  </a:lnTo>
                  <a:lnTo>
                    <a:pt x="299" y="853"/>
                  </a:lnTo>
                  <a:lnTo>
                    <a:pt x="298" y="856"/>
                  </a:lnTo>
                  <a:lnTo>
                    <a:pt x="298" y="860"/>
                  </a:lnTo>
                  <a:lnTo>
                    <a:pt x="297" y="864"/>
                  </a:lnTo>
                  <a:lnTo>
                    <a:pt x="294" y="871"/>
                  </a:lnTo>
                  <a:lnTo>
                    <a:pt x="293" y="874"/>
                  </a:lnTo>
                  <a:lnTo>
                    <a:pt x="291" y="876"/>
                  </a:lnTo>
                  <a:lnTo>
                    <a:pt x="290" y="878"/>
                  </a:lnTo>
                  <a:lnTo>
                    <a:pt x="287" y="882"/>
                  </a:lnTo>
                  <a:lnTo>
                    <a:pt x="286" y="886"/>
                  </a:lnTo>
                  <a:lnTo>
                    <a:pt x="283" y="890"/>
                  </a:lnTo>
                  <a:lnTo>
                    <a:pt x="279" y="895"/>
                  </a:lnTo>
                  <a:lnTo>
                    <a:pt x="277" y="900"/>
                  </a:lnTo>
                  <a:lnTo>
                    <a:pt x="274" y="905"/>
                  </a:lnTo>
                  <a:lnTo>
                    <a:pt x="271" y="908"/>
                  </a:lnTo>
                  <a:lnTo>
                    <a:pt x="270" y="910"/>
                  </a:lnTo>
                  <a:lnTo>
                    <a:pt x="267" y="914"/>
                  </a:lnTo>
                  <a:lnTo>
                    <a:pt x="266" y="918"/>
                  </a:lnTo>
                  <a:lnTo>
                    <a:pt x="263" y="920"/>
                  </a:lnTo>
                  <a:lnTo>
                    <a:pt x="262" y="924"/>
                  </a:lnTo>
                  <a:lnTo>
                    <a:pt x="259" y="927"/>
                  </a:lnTo>
                  <a:lnTo>
                    <a:pt x="258" y="932"/>
                  </a:lnTo>
                  <a:lnTo>
                    <a:pt x="255" y="935"/>
                  </a:lnTo>
                  <a:lnTo>
                    <a:pt x="253" y="938"/>
                  </a:lnTo>
                  <a:lnTo>
                    <a:pt x="251" y="942"/>
                  </a:lnTo>
                  <a:lnTo>
                    <a:pt x="249" y="946"/>
                  </a:lnTo>
                  <a:lnTo>
                    <a:pt x="247" y="950"/>
                  </a:lnTo>
                  <a:lnTo>
                    <a:pt x="245" y="954"/>
                  </a:lnTo>
                  <a:lnTo>
                    <a:pt x="242" y="958"/>
                  </a:lnTo>
                  <a:lnTo>
                    <a:pt x="241" y="963"/>
                  </a:lnTo>
                  <a:lnTo>
                    <a:pt x="237" y="965"/>
                  </a:lnTo>
                  <a:lnTo>
                    <a:pt x="234" y="970"/>
                  </a:lnTo>
                  <a:lnTo>
                    <a:pt x="233" y="974"/>
                  </a:lnTo>
                  <a:lnTo>
                    <a:pt x="230" y="978"/>
                  </a:lnTo>
                  <a:lnTo>
                    <a:pt x="227" y="982"/>
                  </a:lnTo>
                  <a:lnTo>
                    <a:pt x="225" y="986"/>
                  </a:lnTo>
                  <a:lnTo>
                    <a:pt x="222" y="990"/>
                  </a:lnTo>
                  <a:lnTo>
                    <a:pt x="221" y="995"/>
                  </a:lnTo>
                  <a:lnTo>
                    <a:pt x="218" y="999"/>
                  </a:lnTo>
                  <a:lnTo>
                    <a:pt x="216" y="1002"/>
                  </a:lnTo>
                  <a:lnTo>
                    <a:pt x="213" y="1006"/>
                  </a:lnTo>
                  <a:lnTo>
                    <a:pt x="212" y="1011"/>
                  </a:lnTo>
                  <a:lnTo>
                    <a:pt x="209" y="1015"/>
                  </a:lnTo>
                  <a:lnTo>
                    <a:pt x="206" y="1019"/>
                  </a:lnTo>
                  <a:lnTo>
                    <a:pt x="204" y="1023"/>
                  </a:lnTo>
                  <a:lnTo>
                    <a:pt x="202" y="1028"/>
                  </a:lnTo>
                  <a:lnTo>
                    <a:pt x="200" y="1031"/>
                  </a:lnTo>
                  <a:lnTo>
                    <a:pt x="197" y="1036"/>
                  </a:lnTo>
                  <a:lnTo>
                    <a:pt x="196" y="1038"/>
                  </a:lnTo>
                  <a:lnTo>
                    <a:pt x="193" y="1043"/>
                  </a:lnTo>
                  <a:lnTo>
                    <a:pt x="190" y="1046"/>
                  </a:lnTo>
                  <a:lnTo>
                    <a:pt x="189" y="1051"/>
                  </a:lnTo>
                  <a:lnTo>
                    <a:pt x="188" y="1055"/>
                  </a:lnTo>
                  <a:lnTo>
                    <a:pt x="185" y="1059"/>
                  </a:lnTo>
                  <a:lnTo>
                    <a:pt x="184" y="1063"/>
                  </a:lnTo>
                  <a:lnTo>
                    <a:pt x="182" y="1065"/>
                  </a:lnTo>
                  <a:lnTo>
                    <a:pt x="180" y="1069"/>
                  </a:lnTo>
                  <a:lnTo>
                    <a:pt x="178" y="1073"/>
                  </a:lnTo>
                  <a:lnTo>
                    <a:pt x="177" y="1075"/>
                  </a:lnTo>
                  <a:lnTo>
                    <a:pt x="176" y="1079"/>
                  </a:lnTo>
                  <a:lnTo>
                    <a:pt x="174" y="1082"/>
                  </a:lnTo>
                  <a:lnTo>
                    <a:pt x="173" y="1086"/>
                  </a:lnTo>
                  <a:lnTo>
                    <a:pt x="170" y="1091"/>
                  </a:lnTo>
                  <a:lnTo>
                    <a:pt x="168" y="1097"/>
                  </a:lnTo>
                  <a:lnTo>
                    <a:pt x="165" y="1104"/>
                  </a:lnTo>
                  <a:lnTo>
                    <a:pt x="165" y="1110"/>
                  </a:lnTo>
                  <a:lnTo>
                    <a:pt x="164" y="1115"/>
                  </a:lnTo>
                  <a:lnTo>
                    <a:pt x="162" y="1122"/>
                  </a:lnTo>
                  <a:lnTo>
                    <a:pt x="162" y="1128"/>
                  </a:lnTo>
                  <a:lnTo>
                    <a:pt x="162" y="1134"/>
                  </a:lnTo>
                  <a:lnTo>
                    <a:pt x="162" y="1139"/>
                  </a:lnTo>
                  <a:lnTo>
                    <a:pt x="162" y="1146"/>
                  </a:lnTo>
                  <a:lnTo>
                    <a:pt x="164" y="1152"/>
                  </a:lnTo>
                  <a:lnTo>
                    <a:pt x="164" y="1159"/>
                  </a:lnTo>
                  <a:lnTo>
                    <a:pt x="165" y="1164"/>
                  </a:lnTo>
                  <a:lnTo>
                    <a:pt x="165" y="1170"/>
                  </a:lnTo>
                  <a:lnTo>
                    <a:pt x="166" y="1177"/>
                  </a:lnTo>
                  <a:lnTo>
                    <a:pt x="169" y="1183"/>
                  </a:lnTo>
                  <a:lnTo>
                    <a:pt x="170" y="1188"/>
                  </a:lnTo>
                  <a:lnTo>
                    <a:pt x="170" y="1193"/>
                  </a:lnTo>
                  <a:lnTo>
                    <a:pt x="173" y="1198"/>
                  </a:lnTo>
                  <a:lnTo>
                    <a:pt x="174" y="1205"/>
                  </a:lnTo>
                  <a:lnTo>
                    <a:pt x="177" y="1210"/>
                  </a:lnTo>
                  <a:lnTo>
                    <a:pt x="178" y="1215"/>
                  </a:lnTo>
                  <a:lnTo>
                    <a:pt x="180" y="1220"/>
                  </a:lnTo>
                  <a:lnTo>
                    <a:pt x="182" y="1225"/>
                  </a:lnTo>
                  <a:lnTo>
                    <a:pt x="184" y="1229"/>
                  </a:lnTo>
                  <a:lnTo>
                    <a:pt x="186" y="1233"/>
                  </a:lnTo>
                  <a:lnTo>
                    <a:pt x="188" y="1237"/>
                  </a:lnTo>
                  <a:lnTo>
                    <a:pt x="190" y="1242"/>
                  </a:lnTo>
                  <a:lnTo>
                    <a:pt x="190" y="1244"/>
                  </a:lnTo>
                  <a:lnTo>
                    <a:pt x="193" y="1248"/>
                  </a:lnTo>
                  <a:lnTo>
                    <a:pt x="194" y="1252"/>
                  </a:lnTo>
                  <a:lnTo>
                    <a:pt x="196" y="1255"/>
                  </a:lnTo>
                  <a:lnTo>
                    <a:pt x="198" y="1260"/>
                  </a:lnTo>
                  <a:lnTo>
                    <a:pt x="202" y="1266"/>
                  </a:lnTo>
                  <a:lnTo>
                    <a:pt x="206" y="1271"/>
                  </a:lnTo>
                  <a:lnTo>
                    <a:pt x="212" y="1278"/>
                  </a:lnTo>
                  <a:lnTo>
                    <a:pt x="217" y="1283"/>
                  </a:lnTo>
                  <a:lnTo>
                    <a:pt x="222" y="1288"/>
                  </a:lnTo>
                  <a:lnTo>
                    <a:pt x="229" y="1293"/>
                  </a:lnTo>
                  <a:lnTo>
                    <a:pt x="234" y="1298"/>
                  </a:lnTo>
                  <a:lnTo>
                    <a:pt x="241" y="1302"/>
                  </a:lnTo>
                  <a:lnTo>
                    <a:pt x="246" y="1306"/>
                  </a:lnTo>
                  <a:lnTo>
                    <a:pt x="250" y="1309"/>
                  </a:lnTo>
                  <a:lnTo>
                    <a:pt x="255" y="1312"/>
                  </a:lnTo>
                  <a:lnTo>
                    <a:pt x="258" y="1315"/>
                  </a:lnTo>
                  <a:lnTo>
                    <a:pt x="261" y="1317"/>
                  </a:lnTo>
                  <a:lnTo>
                    <a:pt x="263" y="1319"/>
                  </a:lnTo>
                  <a:lnTo>
                    <a:pt x="265" y="1319"/>
                  </a:lnTo>
                  <a:lnTo>
                    <a:pt x="263" y="1319"/>
                  </a:lnTo>
                  <a:lnTo>
                    <a:pt x="262" y="1321"/>
                  </a:lnTo>
                  <a:lnTo>
                    <a:pt x="259" y="1324"/>
                  </a:lnTo>
                  <a:lnTo>
                    <a:pt x="257" y="1328"/>
                  </a:lnTo>
                  <a:lnTo>
                    <a:pt x="253" y="1330"/>
                  </a:lnTo>
                  <a:lnTo>
                    <a:pt x="249" y="1334"/>
                  </a:lnTo>
                  <a:lnTo>
                    <a:pt x="243" y="1338"/>
                  </a:lnTo>
                  <a:lnTo>
                    <a:pt x="238" y="1343"/>
                  </a:lnTo>
                  <a:lnTo>
                    <a:pt x="234" y="1343"/>
                  </a:lnTo>
                  <a:lnTo>
                    <a:pt x="231" y="1346"/>
                  </a:lnTo>
                  <a:lnTo>
                    <a:pt x="227" y="1347"/>
                  </a:lnTo>
                  <a:lnTo>
                    <a:pt x="222" y="1350"/>
                  </a:lnTo>
                  <a:lnTo>
                    <a:pt x="220" y="1351"/>
                  </a:lnTo>
                  <a:lnTo>
                    <a:pt x="217" y="1352"/>
                  </a:lnTo>
                  <a:lnTo>
                    <a:pt x="214" y="1353"/>
                  </a:lnTo>
                  <a:lnTo>
                    <a:pt x="210" y="1356"/>
                  </a:lnTo>
                  <a:lnTo>
                    <a:pt x="208" y="1357"/>
                  </a:lnTo>
                  <a:lnTo>
                    <a:pt x="204" y="1358"/>
                  </a:lnTo>
                  <a:lnTo>
                    <a:pt x="200" y="1361"/>
                  </a:lnTo>
                  <a:lnTo>
                    <a:pt x="197" y="1364"/>
                  </a:lnTo>
                  <a:lnTo>
                    <a:pt x="192" y="1365"/>
                  </a:lnTo>
                  <a:lnTo>
                    <a:pt x="189" y="1366"/>
                  </a:lnTo>
                  <a:lnTo>
                    <a:pt x="184" y="1369"/>
                  </a:lnTo>
                  <a:lnTo>
                    <a:pt x="180" y="1370"/>
                  </a:lnTo>
                  <a:lnTo>
                    <a:pt x="176" y="1373"/>
                  </a:lnTo>
                  <a:lnTo>
                    <a:pt x="170" y="1375"/>
                  </a:lnTo>
                  <a:lnTo>
                    <a:pt x="166" y="1376"/>
                  </a:lnTo>
                  <a:lnTo>
                    <a:pt x="162" y="1379"/>
                  </a:lnTo>
                  <a:lnTo>
                    <a:pt x="157" y="1382"/>
                  </a:lnTo>
                  <a:lnTo>
                    <a:pt x="153" y="1383"/>
                  </a:lnTo>
                  <a:lnTo>
                    <a:pt x="148" y="1385"/>
                  </a:lnTo>
                  <a:lnTo>
                    <a:pt x="144" y="1388"/>
                  </a:lnTo>
                  <a:lnTo>
                    <a:pt x="138" y="1390"/>
                  </a:lnTo>
                  <a:lnTo>
                    <a:pt x="134" y="1393"/>
                  </a:lnTo>
                  <a:lnTo>
                    <a:pt x="129" y="1394"/>
                  </a:lnTo>
                  <a:lnTo>
                    <a:pt x="125" y="1398"/>
                  </a:lnTo>
                  <a:lnTo>
                    <a:pt x="120" y="1399"/>
                  </a:lnTo>
                  <a:lnTo>
                    <a:pt x="114" y="1402"/>
                  </a:lnTo>
                  <a:lnTo>
                    <a:pt x="109" y="1405"/>
                  </a:lnTo>
                  <a:lnTo>
                    <a:pt x="105" y="1407"/>
                  </a:lnTo>
                  <a:lnTo>
                    <a:pt x="101" y="1408"/>
                  </a:lnTo>
                  <a:lnTo>
                    <a:pt x="96" y="1411"/>
                  </a:lnTo>
                  <a:lnTo>
                    <a:pt x="92" y="1412"/>
                  </a:lnTo>
                  <a:lnTo>
                    <a:pt x="88" y="1415"/>
                  </a:lnTo>
                  <a:lnTo>
                    <a:pt x="82" y="1417"/>
                  </a:lnTo>
                  <a:lnTo>
                    <a:pt x="78" y="1419"/>
                  </a:lnTo>
                  <a:lnTo>
                    <a:pt x="74" y="1421"/>
                  </a:lnTo>
                  <a:lnTo>
                    <a:pt x="71" y="1424"/>
                  </a:lnTo>
                  <a:lnTo>
                    <a:pt x="67" y="1425"/>
                  </a:lnTo>
                  <a:lnTo>
                    <a:pt x="63" y="1426"/>
                  </a:lnTo>
                  <a:lnTo>
                    <a:pt x="59" y="1429"/>
                  </a:lnTo>
                  <a:lnTo>
                    <a:pt x="56" y="1431"/>
                  </a:lnTo>
                  <a:lnTo>
                    <a:pt x="52" y="1431"/>
                  </a:lnTo>
                  <a:lnTo>
                    <a:pt x="49" y="1434"/>
                  </a:lnTo>
                  <a:lnTo>
                    <a:pt x="45" y="1435"/>
                  </a:lnTo>
                  <a:lnTo>
                    <a:pt x="44" y="1437"/>
                  </a:lnTo>
                  <a:lnTo>
                    <a:pt x="39" y="1439"/>
                  </a:lnTo>
                  <a:lnTo>
                    <a:pt x="33" y="1442"/>
                  </a:lnTo>
                  <a:lnTo>
                    <a:pt x="31" y="1443"/>
                  </a:lnTo>
                  <a:lnTo>
                    <a:pt x="28" y="1444"/>
                  </a:lnTo>
                  <a:lnTo>
                    <a:pt x="27" y="1446"/>
                  </a:lnTo>
                  <a:lnTo>
                    <a:pt x="27" y="1446"/>
                  </a:lnTo>
                  <a:lnTo>
                    <a:pt x="25" y="1446"/>
                  </a:lnTo>
                  <a:lnTo>
                    <a:pt x="23" y="1446"/>
                  </a:lnTo>
                  <a:lnTo>
                    <a:pt x="20" y="1447"/>
                  </a:lnTo>
                  <a:lnTo>
                    <a:pt x="16" y="1449"/>
                  </a:lnTo>
                  <a:lnTo>
                    <a:pt x="13" y="1452"/>
                  </a:lnTo>
                  <a:lnTo>
                    <a:pt x="9" y="1457"/>
                  </a:lnTo>
                  <a:lnTo>
                    <a:pt x="7" y="1461"/>
                  </a:lnTo>
                  <a:lnTo>
                    <a:pt x="7" y="1465"/>
                  </a:lnTo>
                  <a:lnTo>
                    <a:pt x="5" y="1469"/>
                  </a:lnTo>
                  <a:lnTo>
                    <a:pt x="5" y="1475"/>
                  </a:lnTo>
                  <a:lnTo>
                    <a:pt x="4" y="1478"/>
                  </a:lnTo>
                  <a:lnTo>
                    <a:pt x="4" y="1480"/>
                  </a:lnTo>
                  <a:lnTo>
                    <a:pt x="3" y="1483"/>
                  </a:lnTo>
                  <a:lnTo>
                    <a:pt x="3" y="1487"/>
                  </a:lnTo>
                  <a:lnTo>
                    <a:pt x="1" y="1489"/>
                  </a:lnTo>
                  <a:lnTo>
                    <a:pt x="1" y="1493"/>
                  </a:lnTo>
                  <a:lnTo>
                    <a:pt x="1" y="1497"/>
                  </a:lnTo>
                  <a:lnTo>
                    <a:pt x="1" y="1501"/>
                  </a:lnTo>
                  <a:lnTo>
                    <a:pt x="0" y="1504"/>
                  </a:lnTo>
                  <a:lnTo>
                    <a:pt x="0" y="1507"/>
                  </a:lnTo>
                  <a:lnTo>
                    <a:pt x="0" y="1511"/>
                  </a:lnTo>
                  <a:lnTo>
                    <a:pt x="0" y="1515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26"/>
                  </a:lnTo>
                  <a:lnTo>
                    <a:pt x="0" y="1531"/>
                  </a:lnTo>
                  <a:lnTo>
                    <a:pt x="0" y="1535"/>
                  </a:lnTo>
                  <a:lnTo>
                    <a:pt x="0" y="1538"/>
                  </a:lnTo>
                  <a:lnTo>
                    <a:pt x="0" y="1542"/>
                  </a:lnTo>
                  <a:lnTo>
                    <a:pt x="0" y="1545"/>
                  </a:lnTo>
                  <a:lnTo>
                    <a:pt x="0" y="1549"/>
                  </a:lnTo>
                  <a:lnTo>
                    <a:pt x="1" y="1553"/>
                  </a:lnTo>
                  <a:lnTo>
                    <a:pt x="1" y="1556"/>
                  </a:lnTo>
                  <a:lnTo>
                    <a:pt x="3" y="1561"/>
                  </a:lnTo>
                  <a:lnTo>
                    <a:pt x="4" y="1563"/>
                  </a:lnTo>
                  <a:lnTo>
                    <a:pt x="5" y="1566"/>
                  </a:lnTo>
                  <a:lnTo>
                    <a:pt x="5" y="1570"/>
                  </a:lnTo>
                  <a:lnTo>
                    <a:pt x="7" y="1572"/>
                  </a:lnTo>
                  <a:lnTo>
                    <a:pt x="11" y="1579"/>
                  </a:lnTo>
                  <a:lnTo>
                    <a:pt x="15" y="1584"/>
                  </a:lnTo>
                  <a:lnTo>
                    <a:pt x="17" y="1585"/>
                  </a:lnTo>
                  <a:lnTo>
                    <a:pt x="20" y="1589"/>
                  </a:lnTo>
                  <a:lnTo>
                    <a:pt x="25" y="1592"/>
                  </a:lnTo>
                  <a:lnTo>
                    <a:pt x="31" y="1595"/>
                  </a:lnTo>
                  <a:lnTo>
                    <a:pt x="33" y="1597"/>
                  </a:lnTo>
                  <a:lnTo>
                    <a:pt x="36" y="1598"/>
                  </a:lnTo>
                  <a:lnTo>
                    <a:pt x="40" y="1601"/>
                  </a:lnTo>
                  <a:lnTo>
                    <a:pt x="44" y="1602"/>
                  </a:lnTo>
                  <a:lnTo>
                    <a:pt x="47" y="1603"/>
                  </a:lnTo>
                  <a:lnTo>
                    <a:pt x="51" y="1606"/>
                  </a:lnTo>
                  <a:lnTo>
                    <a:pt x="55" y="1608"/>
                  </a:lnTo>
                  <a:lnTo>
                    <a:pt x="60" y="1611"/>
                  </a:lnTo>
                  <a:lnTo>
                    <a:pt x="64" y="1613"/>
                  </a:lnTo>
                  <a:lnTo>
                    <a:pt x="68" y="1615"/>
                  </a:lnTo>
                  <a:lnTo>
                    <a:pt x="72" y="1617"/>
                  </a:lnTo>
                  <a:lnTo>
                    <a:pt x="77" y="1620"/>
                  </a:lnTo>
                  <a:lnTo>
                    <a:pt x="82" y="1621"/>
                  </a:lnTo>
                  <a:lnTo>
                    <a:pt x="86" y="1624"/>
                  </a:lnTo>
                  <a:lnTo>
                    <a:pt x="92" y="1626"/>
                  </a:lnTo>
                  <a:lnTo>
                    <a:pt x="97" y="1629"/>
                  </a:lnTo>
                  <a:lnTo>
                    <a:pt x="102" y="1631"/>
                  </a:lnTo>
                  <a:lnTo>
                    <a:pt x="108" y="1634"/>
                  </a:lnTo>
                  <a:lnTo>
                    <a:pt x="113" y="1636"/>
                  </a:lnTo>
                  <a:lnTo>
                    <a:pt x="118" y="1639"/>
                  </a:lnTo>
                  <a:lnTo>
                    <a:pt x="124" y="1640"/>
                  </a:lnTo>
                  <a:lnTo>
                    <a:pt x="129" y="1644"/>
                  </a:lnTo>
                  <a:lnTo>
                    <a:pt x="134" y="1647"/>
                  </a:lnTo>
                  <a:lnTo>
                    <a:pt x="140" y="1649"/>
                  </a:lnTo>
                  <a:lnTo>
                    <a:pt x="145" y="1650"/>
                  </a:lnTo>
                  <a:lnTo>
                    <a:pt x="150" y="1653"/>
                  </a:lnTo>
                  <a:lnTo>
                    <a:pt x="156" y="1654"/>
                  </a:lnTo>
                  <a:lnTo>
                    <a:pt x="161" y="1657"/>
                  </a:lnTo>
                  <a:lnTo>
                    <a:pt x="166" y="1659"/>
                  </a:lnTo>
                  <a:lnTo>
                    <a:pt x="172" y="1661"/>
                  </a:lnTo>
                  <a:lnTo>
                    <a:pt x="177" y="1663"/>
                  </a:lnTo>
                  <a:lnTo>
                    <a:pt x="184" y="1666"/>
                  </a:lnTo>
                  <a:lnTo>
                    <a:pt x="188" y="1667"/>
                  </a:lnTo>
                  <a:lnTo>
                    <a:pt x="193" y="1670"/>
                  </a:lnTo>
                  <a:lnTo>
                    <a:pt x="197" y="1671"/>
                  </a:lnTo>
                  <a:lnTo>
                    <a:pt x="202" y="1672"/>
                  </a:lnTo>
                  <a:lnTo>
                    <a:pt x="208" y="1675"/>
                  </a:lnTo>
                  <a:lnTo>
                    <a:pt x="213" y="1676"/>
                  </a:lnTo>
                  <a:lnTo>
                    <a:pt x="217" y="1677"/>
                  </a:lnTo>
                  <a:lnTo>
                    <a:pt x="222" y="1680"/>
                  </a:lnTo>
                  <a:lnTo>
                    <a:pt x="227" y="1681"/>
                  </a:lnTo>
                  <a:lnTo>
                    <a:pt x="231" y="1683"/>
                  </a:lnTo>
                  <a:lnTo>
                    <a:pt x="235" y="1684"/>
                  </a:lnTo>
                  <a:lnTo>
                    <a:pt x="239" y="1685"/>
                  </a:lnTo>
                  <a:lnTo>
                    <a:pt x="243" y="1685"/>
                  </a:lnTo>
                  <a:lnTo>
                    <a:pt x="247" y="1686"/>
                  </a:lnTo>
                  <a:lnTo>
                    <a:pt x="250" y="1688"/>
                  </a:lnTo>
                  <a:lnTo>
                    <a:pt x="254" y="1689"/>
                  </a:lnTo>
                  <a:lnTo>
                    <a:pt x="259" y="1689"/>
                  </a:lnTo>
                  <a:lnTo>
                    <a:pt x="266" y="1689"/>
                  </a:lnTo>
                  <a:lnTo>
                    <a:pt x="270" y="1689"/>
                  </a:lnTo>
                  <a:lnTo>
                    <a:pt x="274" y="1689"/>
                  </a:lnTo>
                  <a:lnTo>
                    <a:pt x="277" y="1688"/>
                  </a:lnTo>
                  <a:lnTo>
                    <a:pt x="281" y="1686"/>
                  </a:lnTo>
                  <a:lnTo>
                    <a:pt x="285" y="1684"/>
                  </a:lnTo>
                  <a:lnTo>
                    <a:pt x="289" y="1681"/>
                  </a:lnTo>
                  <a:lnTo>
                    <a:pt x="293" y="1679"/>
                  </a:lnTo>
                  <a:lnTo>
                    <a:pt x="298" y="1676"/>
                  </a:lnTo>
                  <a:lnTo>
                    <a:pt x="303" y="1672"/>
                  </a:lnTo>
                  <a:lnTo>
                    <a:pt x="309" y="1668"/>
                  </a:lnTo>
                  <a:lnTo>
                    <a:pt x="314" y="1665"/>
                  </a:lnTo>
                  <a:lnTo>
                    <a:pt x="319" y="1659"/>
                  </a:lnTo>
                  <a:lnTo>
                    <a:pt x="325" y="1656"/>
                  </a:lnTo>
                  <a:lnTo>
                    <a:pt x="330" y="1652"/>
                  </a:lnTo>
                  <a:lnTo>
                    <a:pt x="335" y="1647"/>
                  </a:lnTo>
                  <a:lnTo>
                    <a:pt x="341" y="1642"/>
                  </a:lnTo>
                  <a:lnTo>
                    <a:pt x="347" y="1638"/>
                  </a:lnTo>
                  <a:lnTo>
                    <a:pt x="353" y="1634"/>
                  </a:lnTo>
                  <a:lnTo>
                    <a:pt x="358" y="1629"/>
                  </a:lnTo>
                  <a:lnTo>
                    <a:pt x="363" y="1624"/>
                  </a:lnTo>
                  <a:lnTo>
                    <a:pt x="367" y="1618"/>
                  </a:lnTo>
                  <a:lnTo>
                    <a:pt x="373" y="1615"/>
                  </a:lnTo>
                  <a:lnTo>
                    <a:pt x="378" y="1610"/>
                  </a:lnTo>
                  <a:lnTo>
                    <a:pt x="382" y="1606"/>
                  </a:lnTo>
                  <a:lnTo>
                    <a:pt x="386" y="1603"/>
                  </a:lnTo>
                  <a:lnTo>
                    <a:pt x="391" y="1599"/>
                  </a:lnTo>
                  <a:lnTo>
                    <a:pt x="394" y="1597"/>
                  </a:lnTo>
                  <a:lnTo>
                    <a:pt x="398" y="1593"/>
                  </a:lnTo>
                  <a:lnTo>
                    <a:pt x="399" y="1590"/>
                  </a:lnTo>
                  <a:lnTo>
                    <a:pt x="403" y="1589"/>
                  </a:lnTo>
                  <a:lnTo>
                    <a:pt x="406" y="1585"/>
                  </a:lnTo>
                  <a:lnTo>
                    <a:pt x="407" y="1585"/>
                  </a:lnTo>
                  <a:lnTo>
                    <a:pt x="407" y="1586"/>
                  </a:lnTo>
                  <a:lnTo>
                    <a:pt x="407" y="1589"/>
                  </a:lnTo>
                  <a:lnTo>
                    <a:pt x="408" y="1592"/>
                  </a:lnTo>
                  <a:lnTo>
                    <a:pt x="408" y="1595"/>
                  </a:lnTo>
                  <a:lnTo>
                    <a:pt x="410" y="1599"/>
                  </a:lnTo>
                  <a:lnTo>
                    <a:pt x="411" y="1603"/>
                  </a:lnTo>
                  <a:lnTo>
                    <a:pt x="412" y="1608"/>
                  </a:lnTo>
                  <a:lnTo>
                    <a:pt x="414" y="1612"/>
                  </a:lnTo>
                  <a:lnTo>
                    <a:pt x="415" y="1617"/>
                  </a:lnTo>
                  <a:lnTo>
                    <a:pt x="416" y="1621"/>
                  </a:lnTo>
                  <a:lnTo>
                    <a:pt x="418" y="1626"/>
                  </a:lnTo>
                  <a:lnTo>
                    <a:pt x="419" y="1630"/>
                  </a:lnTo>
                  <a:lnTo>
                    <a:pt x="420" y="1634"/>
                  </a:lnTo>
                  <a:lnTo>
                    <a:pt x="422" y="1638"/>
                  </a:lnTo>
                  <a:lnTo>
                    <a:pt x="423" y="1640"/>
                  </a:lnTo>
                  <a:lnTo>
                    <a:pt x="426" y="1644"/>
                  </a:lnTo>
                  <a:lnTo>
                    <a:pt x="431" y="1649"/>
                  </a:lnTo>
                  <a:lnTo>
                    <a:pt x="435" y="1650"/>
                  </a:lnTo>
                  <a:lnTo>
                    <a:pt x="438" y="1653"/>
                  </a:lnTo>
                  <a:lnTo>
                    <a:pt x="442" y="1654"/>
                  </a:lnTo>
                  <a:lnTo>
                    <a:pt x="446" y="1657"/>
                  </a:lnTo>
                  <a:lnTo>
                    <a:pt x="448" y="1658"/>
                  </a:lnTo>
                  <a:lnTo>
                    <a:pt x="452" y="1659"/>
                  </a:lnTo>
                  <a:lnTo>
                    <a:pt x="455" y="1661"/>
                  </a:lnTo>
                  <a:lnTo>
                    <a:pt x="459" y="1663"/>
                  </a:lnTo>
                  <a:lnTo>
                    <a:pt x="463" y="1665"/>
                  </a:lnTo>
                  <a:lnTo>
                    <a:pt x="464" y="1666"/>
                  </a:lnTo>
                  <a:lnTo>
                    <a:pt x="464" y="1666"/>
                  </a:lnTo>
                  <a:lnTo>
                    <a:pt x="463" y="1670"/>
                  </a:lnTo>
                  <a:lnTo>
                    <a:pt x="462" y="1674"/>
                  </a:lnTo>
                  <a:lnTo>
                    <a:pt x="462" y="1679"/>
                  </a:lnTo>
                  <a:lnTo>
                    <a:pt x="462" y="1684"/>
                  </a:lnTo>
                  <a:lnTo>
                    <a:pt x="462" y="1689"/>
                  </a:lnTo>
                  <a:lnTo>
                    <a:pt x="464" y="1693"/>
                  </a:lnTo>
                  <a:lnTo>
                    <a:pt x="468" y="1697"/>
                  </a:lnTo>
                  <a:lnTo>
                    <a:pt x="474" y="1700"/>
                  </a:lnTo>
                  <a:lnTo>
                    <a:pt x="480" y="1703"/>
                  </a:lnTo>
                  <a:lnTo>
                    <a:pt x="483" y="1704"/>
                  </a:lnTo>
                  <a:lnTo>
                    <a:pt x="487" y="1706"/>
                  </a:lnTo>
                  <a:lnTo>
                    <a:pt x="491" y="1707"/>
                  </a:lnTo>
                  <a:lnTo>
                    <a:pt x="495" y="1708"/>
                  </a:lnTo>
                  <a:lnTo>
                    <a:pt x="498" y="1708"/>
                  </a:lnTo>
                  <a:lnTo>
                    <a:pt x="502" y="1708"/>
                  </a:lnTo>
                  <a:lnTo>
                    <a:pt x="504" y="1709"/>
                  </a:lnTo>
                  <a:lnTo>
                    <a:pt x="507" y="1711"/>
                  </a:lnTo>
                  <a:lnTo>
                    <a:pt x="511" y="1712"/>
                  </a:lnTo>
                  <a:lnTo>
                    <a:pt x="512" y="1712"/>
                  </a:lnTo>
                  <a:lnTo>
                    <a:pt x="512" y="1713"/>
                  </a:lnTo>
                  <a:lnTo>
                    <a:pt x="515" y="1717"/>
                  </a:lnTo>
                  <a:lnTo>
                    <a:pt x="516" y="1720"/>
                  </a:lnTo>
                  <a:lnTo>
                    <a:pt x="519" y="1722"/>
                  </a:lnTo>
                  <a:lnTo>
                    <a:pt x="520" y="1726"/>
                  </a:lnTo>
                  <a:lnTo>
                    <a:pt x="523" y="1730"/>
                  </a:lnTo>
                  <a:lnTo>
                    <a:pt x="524" y="1732"/>
                  </a:lnTo>
                  <a:lnTo>
                    <a:pt x="528" y="1736"/>
                  </a:lnTo>
                  <a:lnTo>
                    <a:pt x="531" y="1739"/>
                  </a:lnTo>
                  <a:lnTo>
                    <a:pt x="535" y="1743"/>
                  </a:lnTo>
                  <a:lnTo>
                    <a:pt x="539" y="1745"/>
                  </a:lnTo>
                  <a:lnTo>
                    <a:pt x="543" y="1748"/>
                  </a:lnTo>
                  <a:lnTo>
                    <a:pt x="548" y="1749"/>
                  </a:lnTo>
                  <a:lnTo>
                    <a:pt x="553" y="1750"/>
                  </a:lnTo>
                  <a:lnTo>
                    <a:pt x="556" y="1750"/>
                  </a:lnTo>
                  <a:lnTo>
                    <a:pt x="561" y="1750"/>
                  </a:lnTo>
                  <a:lnTo>
                    <a:pt x="564" y="1750"/>
                  </a:lnTo>
                  <a:lnTo>
                    <a:pt x="568" y="1749"/>
                  </a:lnTo>
                  <a:lnTo>
                    <a:pt x="572" y="1749"/>
                  </a:lnTo>
                  <a:lnTo>
                    <a:pt x="576" y="1749"/>
                  </a:lnTo>
                  <a:lnTo>
                    <a:pt x="580" y="1748"/>
                  </a:lnTo>
                  <a:lnTo>
                    <a:pt x="587" y="1747"/>
                  </a:lnTo>
                  <a:lnTo>
                    <a:pt x="592" y="1747"/>
                  </a:lnTo>
                  <a:lnTo>
                    <a:pt x="597" y="1745"/>
                  </a:lnTo>
                  <a:lnTo>
                    <a:pt x="604" y="1744"/>
                  </a:lnTo>
                  <a:lnTo>
                    <a:pt x="611" y="1744"/>
                  </a:lnTo>
                  <a:lnTo>
                    <a:pt x="617" y="1744"/>
                  </a:lnTo>
                  <a:lnTo>
                    <a:pt x="625" y="1743"/>
                  </a:lnTo>
                  <a:lnTo>
                    <a:pt x="632" y="1741"/>
                  </a:lnTo>
                  <a:lnTo>
                    <a:pt x="639" y="1740"/>
                  </a:lnTo>
                  <a:lnTo>
                    <a:pt x="647" y="1739"/>
                  </a:lnTo>
                  <a:lnTo>
                    <a:pt x="655" y="1739"/>
                  </a:lnTo>
                  <a:lnTo>
                    <a:pt x="663" y="1736"/>
                  </a:lnTo>
                  <a:lnTo>
                    <a:pt x="671" y="1736"/>
                  </a:lnTo>
                  <a:lnTo>
                    <a:pt x="680" y="1734"/>
                  </a:lnTo>
                  <a:lnTo>
                    <a:pt x="689" y="1734"/>
                  </a:lnTo>
                  <a:lnTo>
                    <a:pt x="697" y="1732"/>
                  </a:lnTo>
                  <a:lnTo>
                    <a:pt x="706" y="1731"/>
                  </a:lnTo>
                  <a:lnTo>
                    <a:pt x="716" y="1729"/>
                  </a:lnTo>
                  <a:lnTo>
                    <a:pt x="725" y="1727"/>
                  </a:lnTo>
                  <a:lnTo>
                    <a:pt x="733" y="1726"/>
                  </a:lnTo>
                  <a:lnTo>
                    <a:pt x="744" y="1725"/>
                  </a:lnTo>
                  <a:lnTo>
                    <a:pt x="752" y="1723"/>
                  </a:lnTo>
                  <a:lnTo>
                    <a:pt x="762" y="1722"/>
                  </a:lnTo>
                  <a:lnTo>
                    <a:pt x="770" y="1721"/>
                  </a:lnTo>
                  <a:lnTo>
                    <a:pt x="780" y="1720"/>
                  </a:lnTo>
                  <a:lnTo>
                    <a:pt x="789" y="1718"/>
                  </a:lnTo>
                  <a:lnTo>
                    <a:pt x="798" y="1717"/>
                  </a:lnTo>
                  <a:lnTo>
                    <a:pt x="808" y="1715"/>
                  </a:lnTo>
                  <a:lnTo>
                    <a:pt x="816" y="1713"/>
                  </a:lnTo>
                  <a:lnTo>
                    <a:pt x="825" y="1713"/>
                  </a:lnTo>
                  <a:lnTo>
                    <a:pt x="834" y="1712"/>
                  </a:lnTo>
                  <a:lnTo>
                    <a:pt x="842" y="1709"/>
                  </a:lnTo>
                  <a:lnTo>
                    <a:pt x="850" y="1708"/>
                  </a:lnTo>
                  <a:lnTo>
                    <a:pt x="858" y="1708"/>
                  </a:lnTo>
                  <a:lnTo>
                    <a:pt x="867" y="1707"/>
                  </a:lnTo>
                  <a:lnTo>
                    <a:pt x="875" y="1704"/>
                  </a:lnTo>
                  <a:lnTo>
                    <a:pt x="883" y="1704"/>
                  </a:lnTo>
                  <a:lnTo>
                    <a:pt x="891" y="1703"/>
                  </a:lnTo>
                  <a:lnTo>
                    <a:pt x="899" y="1702"/>
                  </a:lnTo>
                  <a:lnTo>
                    <a:pt x="906" y="1700"/>
                  </a:lnTo>
                  <a:lnTo>
                    <a:pt x="913" y="1700"/>
                  </a:lnTo>
                  <a:lnTo>
                    <a:pt x="919" y="1699"/>
                  </a:lnTo>
                  <a:lnTo>
                    <a:pt x="926" y="1698"/>
                  </a:lnTo>
                  <a:lnTo>
                    <a:pt x="931" y="1697"/>
                  </a:lnTo>
                  <a:lnTo>
                    <a:pt x="938" y="1697"/>
                  </a:lnTo>
                  <a:lnTo>
                    <a:pt x="943" y="1695"/>
                  </a:lnTo>
                  <a:lnTo>
                    <a:pt x="949" y="1695"/>
                  </a:lnTo>
                  <a:lnTo>
                    <a:pt x="953" y="1695"/>
                  </a:lnTo>
                  <a:lnTo>
                    <a:pt x="958" y="1694"/>
                  </a:lnTo>
                  <a:lnTo>
                    <a:pt x="961" y="1694"/>
                  </a:lnTo>
                  <a:lnTo>
                    <a:pt x="965" y="1694"/>
                  </a:lnTo>
                  <a:lnTo>
                    <a:pt x="967" y="1694"/>
                  </a:lnTo>
                  <a:lnTo>
                    <a:pt x="971" y="1694"/>
                  </a:lnTo>
                  <a:lnTo>
                    <a:pt x="973" y="1694"/>
                  </a:lnTo>
                  <a:lnTo>
                    <a:pt x="975" y="1694"/>
                  </a:lnTo>
                  <a:lnTo>
                    <a:pt x="978" y="1694"/>
                  </a:lnTo>
                  <a:lnTo>
                    <a:pt x="981" y="1694"/>
                  </a:lnTo>
                  <a:lnTo>
                    <a:pt x="984" y="1694"/>
                  </a:lnTo>
                  <a:lnTo>
                    <a:pt x="988" y="1694"/>
                  </a:lnTo>
                  <a:lnTo>
                    <a:pt x="992" y="1694"/>
                  </a:lnTo>
                  <a:lnTo>
                    <a:pt x="996" y="1695"/>
                  </a:lnTo>
                  <a:lnTo>
                    <a:pt x="1002" y="1695"/>
                  </a:lnTo>
                  <a:lnTo>
                    <a:pt x="1007" y="1695"/>
                  </a:lnTo>
                  <a:lnTo>
                    <a:pt x="1011" y="1695"/>
                  </a:lnTo>
                  <a:lnTo>
                    <a:pt x="1016" y="1695"/>
                  </a:lnTo>
                  <a:lnTo>
                    <a:pt x="1022" y="1695"/>
                  </a:lnTo>
                  <a:lnTo>
                    <a:pt x="1027" y="1695"/>
                  </a:lnTo>
                  <a:lnTo>
                    <a:pt x="1032" y="1695"/>
                  </a:lnTo>
                  <a:lnTo>
                    <a:pt x="1038" y="1695"/>
                  </a:lnTo>
                  <a:lnTo>
                    <a:pt x="1043" y="1695"/>
                  </a:lnTo>
                  <a:lnTo>
                    <a:pt x="1048" y="1697"/>
                  </a:lnTo>
                  <a:lnTo>
                    <a:pt x="1054" y="1695"/>
                  </a:lnTo>
                  <a:lnTo>
                    <a:pt x="1059" y="1695"/>
                  </a:lnTo>
                  <a:lnTo>
                    <a:pt x="1063" y="1695"/>
                  </a:lnTo>
                  <a:lnTo>
                    <a:pt x="1068" y="1695"/>
                  </a:lnTo>
                  <a:lnTo>
                    <a:pt x="1074" y="1695"/>
                  </a:lnTo>
                  <a:lnTo>
                    <a:pt x="1079" y="1695"/>
                  </a:lnTo>
                  <a:lnTo>
                    <a:pt x="1083" y="1695"/>
                  </a:lnTo>
                  <a:lnTo>
                    <a:pt x="1087" y="1695"/>
                  </a:lnTo>
                  <a:lnTo>
                    <a:pt x="1091" y="1695"/>
                  </a:lnTo>
                  <a:lnTo>
                    <a:pt x="1095" y="1695"/>
                  </a:lnTo>
                  <a:lnTo>
                    <a:pt x="1098" y="1695"/>
                  </a:lnTo>
                  <a:lnTo>
                    <a:pt x="1102" y="1695"/>
                  </a:lnTo>
                  <a:lnTo>
                    <a:pt x="1107" y="1695"/>
                  </a:lnTo>
                  <a:lnTo>
                    <a:pt x="1111" y="1694"/>
                  </a:lnTo>
                  <a:lnTo>
                    <a:pt x="1114" y="1693"/>
                  </a:lnTo>
                  <a:lnTo>
                    <a:pt x="1118" y="1693"/>
                  </a:lnTo>
                  <a:lnTo>
                    <a:pt x="1120" y="1691"/>
                  </a:lnTo>
                  <a:lnTo>
                    <a:pt x="1124" y="1690"/>
                  </a:lnTo>
                  <a:lnTo>
                    <a:pt x="1128" y="1690"/>
                  </a:lnTo>
                  <a:lnTo>
                    <a:pt x="1132" y="1689"/>
                  </a:lnTo>
                  <a:lnTo>
                    <a:pt x="1136" y="1689"/>
                  </a:lnTo>
                  <a:lnTo>
                    <a:pt x="1141" y="1688"/>
                  </a:lnTo>
                  <a:lnTo>
                    <a:pt x="1147" y="1686"/>
                  </a:lnTo>
                  <a:lnTo>
                    <a:pt x="1153" y="1685"/>
                  </a:lnTo>
                  <a:lnTo>
                    <a:pt x="1159" y="1684"/>
                  </a:lnTo>
                  <a:lnTo>
                    <a:pt x="1165" y="1684"/>
                  </a:lnTo>
                  <a:lnTo>
                    <a:pt x="1173" y="1683"/>
                  </a:lnTo>
                  <a:lnTo>
                    <a:pt x="1180" y="1681"/>
                  </a:lnTo>
                  <a:lnTo>
                    <a:pt x="1187" y="1680"/>
                  </a:lnTo>
                  <a:lnTo>
                    <a:pt x="1195" y="1679"/>
                  </a:lnTo>
                  <a:lnTo>
                    <a:pt x="1203" y="1677"/>
                  </a:lnTo>
                  <a:lnTo>
                    <a:pt x="1211" y="1676"/>
                  </a:lnTo>
                  <a:lnTo>
                    <a:pt x="1219" y="1674"/>
                  </a:lnTo>
                  <a:lnTo>
                    <a:pt x="1227" y="1672"/>
                  </a:lnTo>
                  <a:lnTo>
                    <a:pt x="1236" y="1671"/>
                  </a:lnTo>
                  <a:lnTo>
                    <a:pt x="1245" y="1670"/>
                  </a:lnTo>
                  <a:lnTo>
                    <a:pt x="1253" y="1668"/>
                  </a:lnTo>
                  <a:lnTo>
                    <a:pt x="1263" y="1667"/>
                  </a:lnTo>
                  <a:lnTo>
                    <a:pt x="1272" y="1665"/>
                  </a:lnTo>
                  <a:lnTo>
                    <a:pt x="1281" y="1665"/>
                  </a:lnTo>
                  <a:lnTo>
                    <a:pt x="1290" y="1662"/>
                  </a:lnTo>
                  <a:lnTo>
                    <a:pt x="1300" y="1661"/>
                  </a:lnTo>
                  <a:lnTo>
                    <a:pt x="1309" y="1659"/>
                  </a:lnTo>
                  <a:lnTo>
                    <a:pt x="1318" y="1659"/>
                  </a:lnTo>
                  <a:lnTo>
                    <a:pt x="1328" y="1657"/>
                  </a:lnTo>
                  <a:lnTo>
                    <a:pt x="1337" y="1656"/>
                  </a:lnTo>
                  <a:lnTo>
                    <a:pt x="1346" y="1653"/>
                  </a:lnTo>
                  <a:lnTo>
                    <a:pt x="1356" y="1653"/>
                  </a:lnTo>
                  <a:lnTo>
                    <a:pt x="1365" y="1650"/>
                  </a:lnTo>
                  <a:lnTo>
                    <a:pt x="1374" y="1649"/>
                  </a:lnTo>
                  <a:lnTo>
                    <a:pt x="1384" y="1648"/>
                  </a:lnTo>
                  <a:lnTo>
                    <a:pt x="1393" y="1647"/>
                  </a:lnTo>
                  <a:lnTo>
                    <a:pt x="1401" y="1645"/>
                  </a:lnTo>
                  <a:lnTo>
                    <a:pt x="1410" y="1644"/>
                  </a:lnTo>
                  <a:lnTo>
                    <a:pt x="1418" y="1643"/>
                  </a:lnTo>
                  <a:lnTo>
                    <a:pt x="1428" y="1642"/>
                  </a:lnTo>
                  <a:lnTo>
                    <a:pt x="1436" y="1639"/>
                  </a:lnTo>
                  <a:lnTo>
                    <a:pt x="1443" y="1639"/>
                  </a:lnTo>
                  <a:lnTo>
                    <a:pt x="1451" y="1638"/>
                  </a:lnTo>
                  <a:lnTo>
                    <a:pt x="1461" y="1636"/>
                  </a:lnTo>
                  <a:lnTo>
                    <a:pt x="1467" y="1635"/>
                  </a:lnTo>
                  <a:lnTo>
                    <a:pt x="1474" y="1635"/>
                  </a:lnTo>
                  <a:lnTo>
                    <a:pt x="1481" y="1634"/>
                  </a:lnTo>
                  <a:lnTo>
                    <a:pt x="1489" y="1633"/>
                  </a:lnTo>
                  <a:lnTo>
                    <a:pt x="1494" y="1631"/>
                  </a:lnTo>
                  <a:lnTo>
                    <a:pt x="1501" y="1631"/>
                  </a:lnTo>
                  <a:lnTo>
                    <a:pt x="1506" y="1630"/>
                  </a:lnTo>
                  <a:lnTo>
                    <a:pt x="1511" y="1630"/>
                  </a:lnTo>
                  <a:lnTo>
                    <a:pt x="1515" y="1630"/>
                  </a:lnTo>
                  <a:lnTo>
                    <a:pt x="1521" y="1629"/>
                  </a:lnTo>
                  <a:lnTo>
                    <a:pt x="1525" y="1629"/>
                  </a:lnTo>
                  <a:lnTo>
                    <a:pt x="1529" y="1629"/>
                  </a:lnTo>
                  <a:lnTo>
                    <a:pt x="1534" y="1629"/>
                  </a:lnTo>
                  <a:lnTo>
                    <a:pt x="1539" y="1629"/>
                  </a:lnTo>
                  <a:lnTo>
                    <a:pt x="1542" y="1629"/>
                  </a:lnTo>
                  <a:lnTo>
                    <a:pt x="1546" y="1629"/>
                  </a:lnTo>
                  <a:lnTo>
                    <a:pt x="1550" y="1629"/>
                  </a:lnTo>
                  <a:lnTo>
                    <a:pt x="1557" y="1630"/>
                  </a:lnTo>
                  <a:lnTo>
                    <a:pt x="1558" y="1630"/>
                  </a:lnTo>
                  <a:lnTo>
                    <a:pt x="1562" y="1630"/>
                  </a:lnTo>
                  <a:lnTo>
                    <a:pt x="1565" y="1630"/>
                  </a:lnTo>
                  <a:lnTo>
                    <a:pt x="1569" y="1630"/>
                  </a:lnTo>
                  <a:lnTo>
                    <a:pt x="1571" y="1630"/>
                  </a:lnTo>
                  <a:lnTo>
                    <a:pt x="1575" y="1631"/>
                  </a:lnTo>
                  <a:lnTo>
                    <a:pt x="1578" y="1631"/>
                  </a:lnTo>
                  <a:lnTo>
                    <a:pt x="1582" y="1631"/>
                  </a:lnTo>
                  <a:lnTo>
                    <a:pt x="1586" y="1631"/>
                  </a:lnTo>
                  <a:lnTo>
                    <a:pt x="1590" y="1631"/>
                  </a:lnTo>
                  <a:lnTo>
                    <a:pt x="1594" y="1631"/>
                  </a:lnTo>
                  <a:lnTo>
                    <a:pt x="1598" y="1633"/>
                  </a:lnTo>
                  <a:lnTo>
                    <a:pt x="1602" y="1633"/>
                  </a:lnTo>
                  <a:lnTo>
                    <a:pt x="1606" y="1633"/>
                  </a:lnTo>
                  <a:lnTo>
                    <a:pt x="1610" y="1633"/>
                  </a:lnTo>
                  <a:lnTo>
                    <a:pt x="1614" y="1633"/>
                  </a:lnTo>
                  <a:lnTo>
                    <a:pt x="1618" y="1633"/>
                  </a:lnTo>
                  <a:lnTo>
                    <a:pt x="1623" y="1633"/>
                  </a:lnTo>
                  <a:lnTo>
                    <a:pt x="1627" y="1633"/>
                  </a:lnTo>
                  <a:lnTo>
                    <a:pt x="1632" y="1634"/>
                  </a:lnTo>
                  <a:lnTo>
                    <a:pt x="1636" y="1634"/>
                  </a:lnTo>
                  <a:lnTo>
                    <a:pt x="1640" y="1634"/>
                  </a:lnTo>
                  <a:lnTo>
                    <a:pt x="1646" y="1634"/>
                  </a:lnTo>
                  <a:lnTo>
                    <a:pt x="1650" y="1635"/>
                  </a:lnTo>
                  <a:lnTo>
                    <a:pt x="1654" y="1635"/>
                  </a:lnTo>
                  <a:lnTo>
                    <a:pt x="1658" y="1635"/>
                  </a:lnTo>
                  <a:lnTo>
                    <a:pt x="1662" y="1635"/>
                  </a:lnTo>
                  <a:lnTo>
                    <a:pt x="1666" y="1635"/>
                  </a:lnTo>
                  <a:lnTo>
                    <a:pt x="1671" y="1635"/>
                  </a:lnTo>
                  <a:lnTo>
                    <a:pt x="1675" y="1635"/>
                  </a:lnTo>
                  <a:lnTo>
                    <a:pt x="1679" y="1635"/>
                  </a:lnTo>
                  <a:lnTo>
                    <a:pt x="1683" y="1635"/>
                  </a:lnTo>
                  <a:lnTo>
                    <a:pt x="1687" y="1634"/>
                  </a:lnTo>
                  <a:lnTo>
                    <a:pt x="1690" y="1634"/>
                  </a:lnTo>
                  <a:lnTo>
                    <a:pt x="1694" y="1634"/>
                  </a:lnTo>
                  <a:lnTo>
                    <a:pt x="1698" y="1634"/>
                  </a:lnTo>
                  <a:lnTo>
                    <a:pt x="1702" y="1634"/>
                  </a:lnTo>
                  <a:lnTo>
                    <a:pt x="1706" y="1634"/>
                  </a:lnTo>
                  <a:lnTo>
                    <a:pt x="1710" y="1634"/>
                  </a:lnTo>
                  <a:lnTo>
                    <a:pt x="1712" y="1634"/>
                  </a:lnTo>
                  <a:lnTo>
                    <a:pt x="1718" y="1633"/>
                  </a:lnTo>
                  <a:lnTo>
                    <a:pt x="1724" y="1633"/>
                  </a:lnTo>
                  <a:lnTo>
                    <a:pt x="1728" y="1631"/>
                  </a:lnTo>
                  <a:lnTo>
                    <a:pt x="1734" y="1631"/>
                  </a:lnTo>
                  <a:lnTo>
                    <a:pt x="1736" y="1630"/>
                  </a:lnTo>
                  <a:lnTo>
                    <a:pt x="1740" y="1629"/>
                  </a:lnTo>
                  <a:lnTo>
                    <a:pt x="1742" y="1627"/>
                  </a:lnTo>
                  <a:lnTo>
                    <a:pt x="1743" y="1626"/>
                  </a:lnTo>
                  <a:lnTo>
                    <a:pt x="1744" y="1622"/>
                  </a:lnTo>
                  <a:lnTo>
                    <a:pt x="1745" y="1620"/>
                  </a:lnTo>
                  <a:lnTo>
                    <a:pt x="1745" y="1615"/>
                  </a:lnTo>
                  <a:lnTo>
                    <a:pt x="1745" y="1611"/>
                  </a:lnTo>
                  <a:lnTo>
                    <a:pt x="1745" y="1607"/>
                  </a:lnTo>
                  <a:lnTo>
                    <a:pt x="1745" y="1603"/>
                  </a:lnTo>
                  <a:lnTo>
                    <a:pt x="1745" y="1598"/>
                  </a:lnTo>
                  <a:lnTo>
                    <a:pt x="1745" y="1594"/>
                  </a:lnTo>
                  <a:lnTo>
                    <a:pt x="1745" y="1590"/>
                  </a:lnTo>
                  <a:lnTo>
                    <a:pt x="1744" y="1586"/>
                  </a:lnTo>
                  <a:lnTo>
                    <a:pt x="1744" y="1583"/>
                  </a:lnTo>
                  <a:lnTo>
                    <a:pt x="1744" y="1580"/>
                  </a:lnTo>
                  <a:lnTo>
                    <a:pt x="1743" y="1576"/>
                  </a:lnTo>
                  <a:lnTo>
                    <a:pt x="1743" y="1575"/>
                  </a:lnTo>
                  <a:lnTo>
                    <a:pt x="1743" y="1574"/>
                  </a:lnTo>
                  <a:lnTo>
                    <a:pt x="1745" y="1572"/>
                  </a:lnTo>
                  <a:lnTo>
                    <a:pt x="1747" y="1569"/>
                  </a:lnTo>
                  <a:lnTo>
                    <a:pt x="1751" y="1563"/>
                  </a:lnTo>
                  <a:lnTo>
                    <a:pt x="1755" y="1558"/>
                  </a:lnTo>
                  <a:lnTo>
                    <a:pt x="1759" y="1552"/>
                  </a:lnTo>
                  <a:lnTo>
                    <a:pt x="1760" y="1548"/>
                  </a:lnTo>
                  <a:lnTo>
                    <a:pt x="1763" y="1545"/>
                  </a:lnTo>
                  <a:lnTo>
                    <a:pt x="1765" y="1542"/>
                  </a:lnTo>
                  <a:lnTo>
                    <a:pt x="1768" y="1538"/>
                  </a:lnTo>
                  <a:lnTo>
                    <a:pt x="1771" y="1534"/>
                  </a:lnTo>
                  <a:lnTo>
                    <a:pt x="1772" y="1530"/>
                  </a:lnTo>
                  <a:lnTo>
                    <a:pt x="1775" y="1526"/>
                  </a:lnTo>
                  <a:lnTo>
                    <a:pt x="1777" y="1522"/>
                  </a:lnTo>
                  <a:lnTo>
                    <a:pt x="1779" y="1519"/>
                  </a:lnTo>
                  <a:lnTo>
                    <a:pt x="1781" y="1515"/>
                  </a:lnTo>
                  <a:lnTo>
                    <a:pt x="1783" y="1511"/>
                  </a:lnTo>
                  <a:lnTo>
                    <a:pt x="1785" y="1508"/>
                  </a:lnTo>
                  <a:lnTo>
                    <a:pt x="1787" y="1504"/>
                  </a:lnTo>
                  <a:lnTo>
                    <a:pt x="1788" y="1501"/>
                  </a:lnTo>
                  <a:lnTo>
                    <a:pt x="1789" y="1498"/>
                  </a:lnTo>
                  <a:lnTo>
                    <a:pt x="1791" y="1496"/>
                  </a:lnTo>
                  <a:lnTo>
                    <a:pt x="1792" y="1489"/>
                  </a:lnTo>
                  <a:lnTo>
                    <a:pt x="1793" y="1487"/>
                  </a:lnTo>
                  <a:lnTo>
                    <a:pt x="1793" y="1483"/>
                  </a:lnTo>
                  <a:lnTo>
                    <a:pt x="1792" y="1479"/>
                  </a:lnTo>
                  <a:lnTo>
                    <a:pt x="1791" y="1474"/>
                  </a:lnTo>
                  <a:lnTo>
                    <a:pt x="1789" y="1469"/>
                  </a:lnTo>
                  <a:lnTo>
                    <a:pt x="1787" y="1466"/>
                  </a:lnTo>
                  <a:lnTo>
                    <a:pt x="1785" y="1462"/>
                  </a:lnTo>
                  <a:lnTo>
                    <a:pt x="1784" y="1458"/>
                  </a:lnTo>
                  <a:lnTo>
                    <a:pt x="1784" y="1456"/>
                  </a:lnTo>
                  <a:lnTo>
                    <a:pt x="1781" y="1451"/>
                  </a:lnTo>
                  <a:lnTo>
                    <a:pt x="1780" y="1447"/>
                  </a:lnTo>
                  <a:lnTo>
                    <a:pt x="1777" y="1443"/>
                  </a:lnTo>
                  <a:lnTo>
                    <a:pt x="1776" y="1439"/>
                  </a:lnTo>
                  <a:lnTo>
                    <a:pt x="1773" y="1434"/>
                  </a:lnTo>
                  <a:lnTo>
                    <a:pt x="1772" y="1429"/>
                  </a:lnTo>
                  <a:lnTo>
                    <a:pt x="1769" y="1425"/>
                  </a:lnTo>
                  <a:lnTo>
                    <a:pt x="1767" y="1420"/>
                  </a:lnTo>
                  <a:lnTo>
                    <a:pt x="1765" y="1415"/>
                  </a:lnTo>
                  <a:lnTo>
                    <a:pt x="1763" y="1410"/>
                  </a:lnTo>
                  <a:lnTo>
                    <a:pt x="1760" y="1405"/>
                  </a:lnTo>
                  <a:lnTo>
                    <a:pt x="1759" y="1399"/>
                  </a:lnTo>
                  <a:lnTo>
                    <a:pt x="1755" y="1393"/>
                  </a:lnTo>
                  <a:lnTo>
                    <a:pt x="1752" y="1388"/>
                  </a:lnTo>
                  <a:lnTo>
                    <a:pt x="1749" y="1382"/>
                  </a:lnTo>
                  <a:lnTo>
                    <a:pt x="1747" y="1376"/>
                  </a:lnTo>
                  <a:lnTo>
                    <a:pt x="1744" y="1370"/>
                  </a:lnTo>
                  <a:lnTo>
                    <a:pt x="1742" y="1365"/>
                  </a:lnTo>
                  <a:lnTo>
                    <a:pt x="1739" y="1358"/>
                  </a:lnTo>
                  <a:lnTo>
                    <a:pt x="1736" y="1353"/>
                  </a:lnTo>
                  <a:lnTo>
                    <a:pt x="1734" y="1347"/>
                  </a:lnTo>
                  <a:lnTo>
                    <a:pt x="1730" y="1342"/>
                  </a:lnTo>
                  <a:lnTo>
                    <a:pt x="1727" y="1335"/>
                  </a:lnTo>
                  <a:lnTo>
                    <a:pt x="1724" y="1330"/>
                  </a:lnTo>
                  <a:lnTo>
                    <a:pt x="1722" y="1324"/>
                  </a:lnTo>
                  <a:lnTo>
                    <a:pt x="1718" y="1319"/>
                  </a:lnTo>
                  <a:lnTo>
                    <a:pt x="1715" y="1312"/>
                  </a:lnTo>
                  <a:lnTo>
                    <a:pt x="1712" y="1307"/>
                  </a:lnTo>
                  <a:lnTo>
                    <a:pt x="1710" y="1302"/>
                  </a:lnTo>
                  <a:lnTo>
                    <a:pt x="1707" y="1296"/>
                  </a:lnTo>
                  <a:lnTo>
                    <a:pt x="1703" y="1289"/>
                  </a:lnTo>
                  <a:lnTo>
                    <a:pt x="1700" y="1284"/>
                  </a:lnTo>
                  <a:lnTo>
                    <a:pt x="1698" y="1279"/>
                  </a:lnTo>
                  <a:lnTo>
                    <a:pt x="1695" y="1274"/>
                  </a:lnTo>
                  <a:lnTo>
                    <a:pt x="1692" y="1269"/>
                  </a:lnTo>
                  <a:lnTo>
                    <a:pt x="1690" y="1265"/>
                  </a:lnTo>
                  <a:lnTo>
                    <a:pt x="1686" y="1259"/>
                  </a:lnTo>
                  <a:lnTo>
                    <a:pt x="1684" y="1253"/>
                  </a:lnTo>
                  <a:lnTo>
                    <a:pt x="1680" y="1250"/>
                  </a:lnTo>
                  <a:lnTo>
                    <a:pt x="1678" y="1246"/>
                  </a:lnTo>
                  <a:lnTo>
                    <a:pt x="1675" y="1241"/>
                  </a:lnTo>
                  <a:lnTo>
                    <a:pt x="1672" y="1237"/>
                  </a:lnTo>
                  <a:lnTo>
                    <a:pt x="1670" y="1233"/>
                  </a:lnTo>
                  <a:lnTo>
                    <a:pt x="1668" y="1229"/>
                  </a:lnTo>
                  <a:lnTo>
                    <a:pt x="1666" y="1225"/>
                  </a:lnTo>
                  <a:lnTo>
                    <a:pt x="1663" y="1223"/>
                  </a:lnTo>
                  <a:lnTo>
                    <a:pt x="1660" y="1219"/>
                  </a:lnTo>
                  <a:lnTo>
                    <a:pt x="1659" y="1216"/>
                  </a:lnTo>
                  <a:lnTo>
                    <a:pt x="1655" y="1211"/>
                  </a:lnTo>
                  <a:lnTo>
                    <a:pt x="1652" y="1207"/>
                  </a:lnTo>
                  <a:lnTo>
                    <a:pt x="1648" y="1204"/>
                  </a:lnTo>
                  <a:lnTo>
                    <a:pt x="1644" y="1200"/>
                  </a:lnTo>
                  <a:lnTo>
                    <a:pt x="1640" y="1197"/>
                  </a:lnTo>
                  <a:lnTo>
                    <a:pt x="1638" y="1195"/>
                  </a:lnTo>
                  <a:lnTo>
                    <a:pt x="1632" y="1189"/>
                  </a:lnTo>
                  <a:lnTo>
                    <a:pt x="1627" y="1186"/>
                  </a:lnTo>
                  <a:lnTo>
                    <a:pt x="1620" y="1183"/>
                  </a:lnTo>
                  <a:lnTo>
                    <a:pt x="1618" y="1180"/>
                  </a:lnTo>
                  <a:lnTo>
                    <a:pt x="1614" y="1179"/>
                  </a:lnTo>
                  <a:lnTo>
                    <a:pt x="1610" y="1179"/>
                  </a:lnTo>
                  <a:lnTo>
                    <a:pt x="1607" y="1179"/>
                  </a:lnTo>
                  <a:lnTo>
                    <a:pt x="1604" y="1179"/>
                  </a:lnTo>
                  <a:lnTo>
                    <a:pt x="1602" y="1179"/>
                  </a:lnTo>
                  <a:lnTo>
                    <a:pt x="1600" y="1179"/>
                  </a:lnTo>
                  <a:lnTo>
                    <a:pt x="1598" y="1180"/>
                  </a:lnTo>
                  <a:lnTo>
                    <a:pt x="1598" y="1182"/>
                  </a:lnTo>
                  <a:lnTo>
                    <a:pt x="1598" y="1180"/>
                  </a:lnTo>
                  <a:lnTo>
                    <a:pt x="1598" y="1179"/>
                  </a:lnTo>
                  <a:lnTo>
                    <a:pt x="1598" y="1177"/>
                  </a:lnTo>
                  <a:lnTo>
                    <a:pt x="1600" y="1174"/>
                  </a:lnTo>
                  <a:lnTo>
                    <a:pt x="1600" y="1169"/>
                  </a:lnTo>
                  <a:lnTo>
                    <a:pt x="1602" y="1164"/>
                  </a:lnTo>
                  <a:lnTo>
                    <a:pt x="1602" y="1161"/>
                  </a:lnTo>
                  <a:lnTo>
                    <a:pt x="1603" y="1159"/>
                  </a:lnTo>
                  <a:lnTo>
                    <a:pt x="1603" y="1155"/>
                  </a:lnTo>
                  <a:lnTo>
                    <a:pt x="1604" y="1152"/>
                  </a:lnTo>
                  <a:lnTo>
                    <a:pt x="1604" y="1148"/>
                  </a:lnTo>
                  <a:lnTo>
                    <a:pt x="1606" y="1145"/>
                  </a:lnTo>
                  <a:lnTo>
                    <a:pt x="1606" y="1141"/>
                  </a:lnTo>
                  <a:lnTo>
                    <a:pt x="1606" y="1137"/>
                  </a:lnTo>
                  <a:lnTo>
                    <a:pt x="1606" y="1132"/>
                  </a:lnTo>
                  <a:lnTo>
                    <a:pt x="1607" y="1128"/>
                  </a:lnTo>
                  <a:lnTo>
                    <a:pt x="1607" y="1124"/>
                  </a:lnTo>
                  <a:lnTo>
                    <a:pt x="1607" y="1120"/>
                  </a:lnTo>
                  <a:lnTo>
                    <a:pt x="1607" y="1115"/>
                  </a:lnTo>
                  <a:lnTo>
                    <a:pt x="1606" y="1111"/>
                  </a:lnTo>
                  <a:lnTo>
                    <a:pt x="1606" y="1106"/>
                  </a:lnTo>
                  <a:lnTo>
                    <a:pt x="1606" y="1101"/>
                  </a:lnTo>
                  <a:lnTo>
                    <a:pt x="1604" y="1097"/>
                  </a:lnTo>
                  <a:lnTo>
                    <a:pt x="1603" y="1092"/>
                  </a:lnTo>
                  <a:lnTo>
                    <a:pt x="1603" y="1087"/>
                  </a:lnTo>
                  <a:lnTo>
                    <a:pt x="1602" y="1083"/>
                  </a:lnTo>
                  <a:lnTo>
                    <a:pt x="1602" y="1081"/>
                  </a:lnTo>
                  <a:lnTo>
                    <a:pt x="1600" y="1077"/>
                  </a:lnTo>
                  <a:lnTo>
                    <a:pt x="1599" y="1074"/>
                  </a:lnTo>
                  <a:lnTo>
                    <a:pt x="1599" y="1072"/>
                  </a:lnTo>
                  <a:lnTo>
                    <a:pt x="1596" y="1068"/>
                  </a:lnTo>
                  <a:lnTo>
                    <a:pt x="1595" y="1064"/>
                  </a:lnTo>
                  <a:lnTo>
                    <a:pt x="1595" y="1061"/>
                  </a:lnTo>
                  <a:lnTo>
                    <a:pt x="1594" y="1058"/>
                  </a:lnTo>
                  <a:lnTo>
                    <a:pt x="1591" y="1054"/>
                  </a:lnTo>
                  <a:lnTo>
                    <a:pt x="1589" y="1050"/>
                  </a:lnTo>
                  <a:lnTo>
                    <a:pt x="1587" y="1046"/>
                  </a:lnTo>
                  <a:lnTo>
                    <a:pt x="1586" y="1042"/>
                  </a:lnTo>
                  <a:lnTo>
                    <a:pt x="1583" y="1038"/>
                  </a:lnTo>
                  <a:lnTo>
                    <a:pt x="1582" y="1033"/>
                  </a:lnTo>
                  <a:lnTo>
                    <a:pt x="1579" y="1029"/>
                  </a:lnTo>
                  <a:lnTo>
                    <a:pt x="1577" y="1025"/>
                  </a:lnTo>
                  <a:lnTo>
                    <a:pt x="1574" y="1020"/>
                  </a:lnTo>
                  <a:lnTo>
                    <a:pt x="1571" y="1017"/>
                  </a:lnTo>
                  <a:lnTo>
                    <a:pt x="1570" y="1011"/>
                  </a:lnTo>
                  <a:lnTo>
                    <a:pt x="1567" y="1006"/>
                  </a:lnTo>
                  <a:lnTo>
                    <a:pt x="1565" y="1002"/>
                  </a:lnTo>
                  <a:lnTo>
                    <a:pt x="1562" y="997"/>
                  </a:lnTo>
                  <a:lnTo>
                    <a:pt x="1559" y="993"/>
                  </a:lnTo>
                  <a:lnTo>
                    <a:pt x="1557" y="988"/>
                  </a:lnTo>
                  <a:lnTo>
                    <a:pt x="1554" y="983"/>
                  </a:lnTo>
                  <a:lnTo>
                    <a:pt x="1551" y="978"/>
                  </a:lnTo>
                  <a:lnTo>
                    <a:pt x="1547" y="974"/>
                  </a:lnTo>
                  <a:lnTo>
                    <a:pt x="1546" y="969"/>
                  </a:lnTo>
                  <a:lnTo>
                    <a:pt x="1542" y="964"/>
                  </a:lnTo>
                  <a:lnTo>
                    <a:pt x="1539" y="959"/>
                  </a:lnTo>
                  <a:lnTo>
                    <a:pt x="1537" y="955"/>
                  </a:lnTo>
                  <a:lnTo>
                    <a:pt x="1534" y="951"/>
                  </a:lnTo>
                  <a:lnTo>
                    <a:pt x="1531" y="946"/>
                  </a:lnTo>
                  <a:lnTo>
                    <a:pt x="1529" y="941"/>
                  </a:lnTo>
                  <a:lnTo>
                    <a:pt x="1526" y="936"/>
                  </a:lnTo>
                  <a:lnTo>
                    <a:pt x="1523" y="932"/>
                  </a:lnTo>
                  <a:lnTo>
                    <a:pt x="1521" y="927"/>
                  </a:lnTo>
                  <a:lnTo>
                    <a:pt x="1518" y="923"/>
                  </a:lnTo>
                  <a:lnTo>
                    <a:pt x="1514" y="918"/>
                  </a:lnTo>
                  <a:lnTo>
                    <a:pt x="1513" y="915"/>
                  </a:lnTo>
                  <a:lnTo>
                    <a:pt x="1509" y="910"/>
                  </a:lnTo>
                  <a:lnTo>
                    <a:pt x="1507" y="906"/>
                  </a:lnTo>
                  <a:lnTo>
                    <a:pt x="1503" y="903"/>
                  </a:lnTo>
                  <a:lnTo>
                    <a:pt x="1502" y="899"/>
                  </a:lnTo>
                  <a:lnTo>
                    <a:pt x="1499" y="895"/>
                  </a:lnTo>
                  <a:lnTo>
                    <a:pt x="1497" y="891"/>
                  </a:lnTo>
                  <a:lnTo>
                    <a:pt x="1495" y="888"/>
                  </a:lnTo>
                  <a:lnTo>
                    <a:pt x="1494" y="885"/>
                  </a:lnTo>
                  <a:lnTo>
                    <a:pt x="1491" y="882"/>
                  </a:lnTo>
                  <a:lnTo>
                    <a:pt x="1489" y="878"/>
                  </a:lnTo>
                  <a:lnTo>
                    <a:pt x="1487" y="876"/>
                  </a:lnTo>
                  <a:lnTo>
                    <a:pt x="1486" y="873"/>
                  </a:lnTo>
                  <a:lnTo>
                    <a:pt x="1482" y="868"/>
                  </a:lnTo>
                  <a:lnTo>
                    <a:pt x="1481" y="864"/>
                  </a:lnTo>
                  <a:lnTo>
                    <a:pt x="1478" y="860"/>
                  </a:lnTo>
                  <a:lnTo>
                    <a:pt x="1477" y="859"/>
                  </a:lnTo>
                  <a:lnTo>
                    <a:pt x="1475" y="858"/>
                  </a:lnTo>
                  <a:lnTo>
                    <a:pt x="1475" y="856"/>
                  </a:lnTo>
                  <a:lnTo>
                    <a:pt x="1475" y="854"/>
                  </a:lnTo>
                  <a:lnTo>
                    <a:pt x="1477" y="851"/>
                  </a:lnTo>
                  <a:lnTo>
                    <a:pt x="1478" y="847"/>
                  </a:lnTo>
                  <a:lnTo>
                    <a:pt x="1479" y="841"/>
                  </a:lnTo>
                  <a:lnTo>
                    <a:pt x="1482" y="835"/>
                  </a:lnTo>
                  <a:lnTo>
                    <a:pt x="1482" y="831"/>
                  </a:lnTo>
                  <a:lnTo>
                    <a:pt x="1483" y="828"/>
                  </a:lnTo>
                  <a:lnTo>
                    <a:pt x="1485" y="823"/>
                  </a:lnTo>
                  <a:lnTo>
                    <a:pt x="1486" y="821"/>
                  </a:lnTo>
                  <a:lnTo>
                    <a:pt x="1487" y="815"/>
                  </a:lnTo>
                  <a:lnTo>
                    <a:pt x="1489" y="810"/>
                  </a:lnTo>
                  <a:lnTo>
                    <a:pt x="1489" y="806"/>
                  </a:lnTo>
                  <a:lnTo>
                    <a:pt x="1491" y="801"/>
                  </a:lnTo>
                  <a:lnTo>
                    <a:pt x="1493" y="796"/>
                  </a:lnTo>
                  <a:lnTo>
                    <a:pt x="1494" y="791"/>
                  </a:lnTo>
                  <a:lnTo>
                    <a:pt x="1495" y="786"/>
                  </a:lnTo>
                  <a:lnTo>
                    <a:pt x="1497" y="781"/>
                  </a:lnTo>
                  <a:lnTo>
                    <a:pt x="1498" y="776"/>
                  </a:lnTo>
                  <a:lnTo>
                    <a:pt x="1501" y="769"/>
                  </a:lnTo>
                  <a:lnTo>
                    <a:pt x="1502" y="764"/>
                  </a:lnTo>
                  <a:lnTo>
                    <a:pt x="1503" y="758"/>
                  </a:lnTo>
                  <a:lnTo>
                    <a:pt x="1506" y="751"/>
                  </a:lnTo>
                  <a:lnTo>
                    <a:pt x="1507" y="746"/>
                  </a:lnTo>
                  <a:lnTo>
                    <a:pt x="1509" y="740"/>
                  </a:lnTo>
                  <a:lnTo>
                    <a:pt x="1511" y="735"/>
                  </a:lnTo>
                  <a:lnTo>
                    <a:pt x="1511" y="731"/>
                  </a:lnTo>
                  <a:lnTo>
                    <a:pt x="1513" y="727"/>
                  </a:lnTo>
                  <a:lnTo>
                    <a:pt x="1513" y="725"/>
                  </a:lnTo>
                  <a:lnTo>
                    <a:pt x="1514" y="721"/>
                  </a:lnTo>
                  <a:lnTo>
                    <a:pt x="1514" y="718"/>
                  </a:lnTo>
                  <a:lnTo>
                    <a:pt x="1515" y="714"/>
                  </a:lnTo>
                  <a:lnTo>
                    <a:pt x="1515" y="712"/>
                  </a:lnTo>
                  <a:lnTo>
                    <a:pt x="1517" y="708"/>
                  </a:lnTo>
                  <a:lnTo>
                    <a:pt x="1517" y="705"/>
                  </a:lnTo>
                  <a:lnTo>
                    <a:pt x="1518" y="701"/>
                  </a:lnTo>
                  <a:lnTo>
                    <a:pt x="1518" y="698"/>
                  </a:lnTo>
                  <a:lnTo>
                    <a:pt x="1519" y="695"/>
                  </a:lnTo>
                  <a:lnTo>
                    <a:pt x="1519" y="689"/>
                  </a:lnTo>
                  <a:lnTo>
                    <a:pt x="1521" y="682"/>
                  </a:lnTo>
                  <a:lnTo>
                    <a:pt x="1521" y="680"/>
                  </a:lnTo>
                  <a:lnTo>
                    <a:pt x="1521" y="676"/>
                  </a:lnTo>
                  <a:lnTo>
                    <a:pt x="1521" y="672"/>
                  </a:lnTo>
                  <a:lnTo>
                    <a:pt x="1521" y="669"/>
                  </a:lnTo>
                  <a:lnTo>
                    <a:pt x="1522" y="663"/>
                  </a:lnTo>
                  <a:lnTo>
                    <a:pt x="1522" y="657"/>
                  </a:lnTo>
                  <a:lnTo>
                    <a:pt x="1522" y="650"/>
                  </a:lnTo>
                  <a:lnTo>
                    <a:pt x="1523" y="645"/>
                  </a:lnTo>
                  <a:lnTo>
                    <a:pt x="1523" y="640"/>
                  </a:lnTo>
                  <a:lnTo>
                    <a:pt x="1525" y="635"/>
                  </a:lnTo>
                  <a:lnTo>
                    <a:pt x="1525" y="628"/>
                  </a:lnTo>
                  <a:lnTo>
                    <a:pt x="1525" y="623"/>
                  </a:lnTo>
                  <a:lnTo>
                    <a:pt x="1525" y="618"/>
                  </a:lnTo>
                  <a:lnTo>
                    <a:pt x="1525" y="614"/>
                  </a:lnTo>
                  <a:lnTo>
                    <a:pt x="1525" y="608"/>
                  </a:lnTo>
                  <a:lnTo>
                    <a:pt x="1525" y="604"/>
                  </a:lnTo>
                  <a:lnTo>
                    <a:pt x="1525" y="600"/>
                  </a:lnTo>
                  <a:lnTo>
                    <a:pt x="1525" y="596"/>
                  </a:lnTo>
                  <a:lnTo>
                    <a:pt x="1525" y="593"/>
                  </a:lnTo>
                  <a:lnTo>
                    <a:pt x="1525" y="590"/>
                  </a:lnTo>
                  <a:lnTo>
                    <a:pt x="1525" y="586"/>
                  </a:lnTo>
                  <a:lnTo>
                    <a:pt x="1526" y="584"/>
                  </a:lnTo>
                  <a:lnTo>
                    <a:pt x="1526" y="579"/>
                  </a:lnTo>
                  <a:lnTo>
                    <a:pt x="1527" y="576"/>
                  </a:lnTo>
                  <a:lnTo>
                    <a:pt x="1527" y="572"/>
                  </a:lnTo>
                  <a:lnTo>
                    <a:pt x="1529" y="570"/>
                  </a:lnTo>
                  <a:lnTo>
                    <a:pt x="1530" y="564"/>
                  </a:lnTo>
                  <a:lnTo>
                    <a:pt x="1533" y="559"/>
                  </a:lnTo>
                  <a:lnTo>
                    <a:pt x="1533" y="555"/>
                  </a:lnTo>
                  <a:lnTo>
                    <a:pt x="1533" y="552"/>
                  </a:lnTo>
                  <a:lnTo>
                    <a:pt x="1534" y="549"/>
                  </a:lnTo>
                  <a:lnTo>
                    <a:pt x="1535" y="545"/>
                  </a:lnTo>
                  <a:lnTo>
                    <a:pt x="1535" y="543"/>
                  </a:lnTo>
                  <a:lnTo>
                    <a:pt x="1537" y="539"/>
                  </a:lnTo>
                  <a:lnTo>
                    <a:pt x="1537" y="535"/>
                  </a:lnTo>
                  <a:lnTo>
                    <a:pt x="1538" y="532"/>
                  </a:lnTo>
                  <a:lnTo>
                    <a:pt x="1538" y="529"/>
                  </a:lnTo>
                  <a:lnTo>
                    <a:pt x="1538" y="525"/>
                  </a:lnTo>
                  <a:lnTo>
                    <a:pt x="1538" y="521"/>
                  </a:lnTo>
                  <a:lnTo>
                    <a:pt x="1538" y="518"/>
                  </a:lnTo>
                  <a:lnTo>
                    <a:pt x="1537" y="514"/>
                  </a:lnTo>
                  <a:lnTo>
                    <a:pt x="1537" y="511"/>
                  </a:lnTo>
                  <a:lnTo>
                    <a:pt x="1535" y="508"/>
                  </a:lnTo>
                  <a:lnTo>
                    <a:pt x="1535" y="504"/>
                  </a:lnTo>
                  <a:lnTo>
                    <a:pt x="1533" y="502"/>
                  </a:lnTo>
                  <a:lnTo>
                    <a:pt x="1531" y="498"/>
                  </a:lnTo>
                  <a:lnTo>
                    <a:pt x="1529" y="495"/>
                  </a:lnTo>
                  <a:lnTo>
                    <a:pt x="1527" y="493"/>
                  </a:lnTo>
                  <a:lnTo>
                    <a:pt x="1525" y="490"/>
                  </a:lnTo>
                  <a:lnTo>
                    <a:pt x="1521" y="488"/>
                  </a:lnTo>
                  <a:lnTo>
                    <a:pt x="1518" y="485"/>
                  </a:lnTo>
                  <a:lnTo>
                    <a:pt x="1514" y="484"/>
                  </a:lnTo>
                  <a:lnTo>
                    <a:pt x="1510" y="481"/>
                  </a:lnTo>
                  <a:lnTo>
                    <a:pt x="1506" y="479"/>
                  </a:lnTo>
                  <a:lnTo>
                    <a:pt x="1502" y="477"/>
                  </a:lnTo>
                  <a:lnTo>
                    <a:pt x="1498" y="476"/>
                  </a:lnTo>
                  <a:lnTo>
                    <a:pt x="1494" y="473"/>
                  </a:lnTo>
                  <a:lnTo>
                    <a:pt x="1491" y="473"/>
                  </a:lnTo>
                  <a:lnTo>
                    <a:pt x="1489" y="472"/>
                  </a:lnTo>
                  <a:lnTo>
                    <a:pt x="1486" y="472"/>
                  </a:lnTo>
                  <a:lnTo>
                    <a:pt x="1479" y="471"/>
                  </a:lnTo>
                  <a:lnTo>
                    <a:pt x="1474" y="471"/>
                  </a:lnTo>
                  <a:lnTo>
                    <a:pt x="1469" y="471"/>
                  </a:lnTo>
                  <a:lnTo>
                    <a:pt x="1465" y="472"/>
                  </a:lnTo>
                  <a:lnTo>
                    <a:pt x="1459" y="472"/>
                  </a:lnTo>
                  <a:lnTo>
                    <a:pt x="1455" y="473"/>
                  </a:lnTo>
                  <a:lnTo>
                    <a:pt x="1451" y="476"/>
                  </a:lnTo>
                  <a:lnTo>
                    <a:pt x="1449" y="477"/>
                  </a:lnTo>
                  <a:lnTo>
                    <a:pt x="1445" y="479"/>
                  </a:lnTo>
                  <a:lnTo>
                    <a:pt x="1441" y="481"/>
                  </a:lnTo>
                  <a:lnTo>
                    <a:pt x="1438" y="484"/>
                  </a:lnTo>
                  <a:lnTo>
                    <a:pt x="1436" y="486"/>
                  </a:lnTo>
                  <a:lnTo>
                    <a:pt x="1432" y="490"/>
                  </a:lnTo>
                  <a:lnTo>
                    <a:pt x="1429" y="494"/>
                  </a:lnTo>
                  <a:lnTo>
                    <a:pt x="1426" y="497"/>
                  </a:lnTo>
                  <a:lnTo>
                    <a:pt x="1425" y="500"/>
                  </a:lnTo>
                  <a:lnTo>
                    <a:pt x="1424" y="503"/>
                  </a:lnTo>
                  <a:lnTo>
                    <a:pt x="1422" y="508"/>
                  </a:lnTo>
                  <a:lnTo>
                    <a:pt x="1420" y="511"/>
                  </a:lnTo>
                  <a:lnTo>
                    <a:pt x="1418" y="516"/>
                  </a:lnTo>
                  <a:lnTo>
                    <a:pt x="1417" y="520"/>
                  </a:lnTo>
                  <a:lnTo>
                    <a:pt x="1414" y="523"/>
                  </a:lnTo>
                  <a:lnTo>
                    <a:pt x="1413" y="527"/>
                  </a:lnTo>
                  <a:lnTo>
                    <a:pt x="1412" y="532"/>
                  </a:lnTo>
                  <a:lnTo>
                    <a:pt x="1409" y="538"/>
                  </a:lnTo>
                  <a:lnTo>
                    <a:pt x="1408" y="543"/>
                  </a:lnTo>
                  <a:lnTo>
                    <a:pt x="1406" y="546"/>
                  </a:lnTo>
                  <a:lnTo>
                    <a:pt x="1405" y="552"/>
                  </a:lnTo>
                  <a:lnTo>
                    <a:pt x="1402" y="555"/>
                  </a:lnTo>
                  <a:lnTo>
                    <a:pt x="1401" y="559"/>
                  </a:lnTo>
                  <a:lnTo>
                    <a:pt x="1400" y="563"/>
                  </a:lnTo>
                  <a:lnTo>
                    <a:pt x="1400" y="567"/>
                  </a:lnTo>
                  <a:lnTo>
                    <a:pt x="1398" y="571"/>
                  </a:lnTo>
                  <a:lnTo>
                    <a:pt x="1397" y="575"/>
                  </a:lnTo>
                  <a:lnTo>
                    <a:pt x="1396" y="577"/>
                  </a:lnTo>
                  <a:lnTo>
                    <a:pt x="1394" y="581"/>
                  </a:lnTo>
                  <a:lnTo>
                    <a:pt x="1394" y="584"/>
                  </a:lnTo>
                  <a:lnTo>
                    <a:pt x="1394" y="586"/>
                  </a:lnTo>
                  <a:lnTo>
                    <a:pt x="1393" y="589"/>
                  </a:lnTo>
                  <a:lnTo>
                    <a:pt x="1393" y="590"/>
                  </a:lnTo>
                  <a:lnTo>
                    <a:pt x="1357" y="595"/>
                  </a:lnTo>
                  <a:lnTo>
                    <a:pt x="1321" y="576"/>
                  </a:lnTo>
                  <a:lnTo>
                    <a:pt x="1321" y="575"/>
                  </a:lnTo>
                  <a:lnTo>
                    <a:pt x="1320" y="573"/>
                  </a:lnTo>
                  <a:lnTo>
                    <a:pt x="1320" y="571"/>
                  </a:lnTo>
                  <a:lnTo>
                    <a:pt x="1318" y="568"/>
                  </a:lnTo>
                  <a:lnTo>
                    <a:pt x="1317" y="564"/>
                  </a:lnTo>
                  <a:lnTo>
                    <a:pt x="1316" y="561"/>
                  </a:lnTo>
                  <a:lnTo>
                    <a:pt x="1314" y="557"/>
                  </a:lnTo>
                  <a:lnTo>
                    <a:pt x="1312" y="552"/>
                  </a:lnTo>
                  <a:lnTo>
                    <a:pt x="1309" y="546"/>
                  </a:lnTo>
                  <a:lnTo>
                    <a:pt x="1306" y="541"/>
                  </a:lnTo>
                  <a:lnTo>
                    <a:pt x="1304" y="536"/>
                  </a:lnTo>
                  <a:lnTo>
                    <a:pt x="1301" y="531"/>
                  </a:lnTo>
                  <a:lnTo>
                    <a:pt x="1298" y="526"/>
                  </a:lnTo>
                  <a:lnTo>
                    <a:pt x="1294" y="521"/>
                  </a:lnTo>
                  <a:lnTo>
                    <a:pt x="1290" y="517"/>
                  </a:lnTo>
                  <a:lnTo>
                    <a:pt x="1287" y="513"/>
                  </a:lnTo>
                  <a:lnTo>
                    <a:pt x="1283" y="509"/>
                  </a:lnTo>
                  <a:lnTo>
                    <a:pt x="1277" y="507"/>
                  </a:lnTo>
                  <a:lnTo>
                    <a:pt x="1272" y="504"/>
                  </a:lnTo>
                  <a:lnTo>
                    <a:pt x="1267" y="503"/>
                  </a:lnTo>
                  <a:lnTo>
                    <a:pt x="1261" y="502"/>
                  </a:lnTo>
                  <a:lnTo>
                    <a:pt x="1255" y="502"/>
                  </a:lnTo>
                  <a:lnTo>
                    <a:pt x="1248" y="502"/>
                  </a:lnTo>
                  <a:lnTo>
                    <a:pt x="1243" y="503"/>
                  </a:lnTo>
                  <a:lnTo>
                    <a:pt x="1239" y="503"/>
                  </a:lnTo>
                  <a:lnTo>
                    <a:pt x="1236" y="503"/>
                  </a:lnTo>
                  <a:lnTo>
                    <a:pt x="1232" y="503"/>
                  </a:lnTo>
                  <a:lnTo>
                    <a:pt x="1229" y="506"/>
                  </a:lnTo>
                  <a:lnTo>
                    <a:pt x="1225" y="506"/>
                  </a:lnTo>
                  <a:lnTo>
                    <a:pt x="1221" y="508"/>
                  </a:lnTo>
                  <a:lnTo>
                    <a:pt x="1217" y="509"/>
                  </a:lnTo>
                  <a:lnTo>
                    <a:pt x="1215" y="511"/>
                  </a:lnTo>
                  <a:lnTo>
                    <a:pt x="1212" y="512"/>
                  </a:lnTo>
                  <a:lnTo>
                    <a:pt x="1208" y="514"/>
                  </a:lnTo>
                  <a:lnTo>
                    <a:pt x="1204" y="516"/>
                  </a:lnTo>
                  <a:lnTo>
                    <a:pt x="1200" y="518"/>
                  </a:lnTo>
                  <a:lnTo>
                    <a:pt x="1197" y="520"/>
                  </a:lnTo>
                  <a:lnTo>
                    <a:pt x="1193" y="522"/>
                  </a:lnTo>
                  <a:lnTo>
                    <a:pt x="1189" y="525"/>
                  </a:lnTo>
                  <a:lnTo>
                    <a:pt x="1187" y="529"/>
                  </a:lnTo>
                  <a:lnTo>
                    <a:pt x="1185" y="526"/>
                  </a:lnTo>
                  <a:lnTo>
                    <a:pt x="1185" y="521"/>
                  </a:lnTo>
                  <a:lnTo>
                    <a:pt x="1184" y="517"/>
                  </a:lnTo>
                  <a:lnTo>
                    <a:pt x="1183" y="513"/>
                  </a:lnTo>
                  <a:lnTo>
                    <a:pt x="1183" y="509"/>
                  </a:lnTo>
                  <a:lnTo>
                    <a:pt x="1181" y="504"/>
                  </a:lnTo>
                  <a:lnTo>
                    <a:pt x="1180" y="498"/>
                  </a:lnTo>
                  <a:lnTo>
                    <a:pt x="1179" y="493"/>
                  </a:lnTo>
                  <a:lnTo>
                    <a:pt x="1177" y="486"/>
                  </a:lnTo>
                  <a:lnTo>
                    <a:pt x="1175" y="480"/>
                  </a:lnTo>
                  <a:lnTo>
                    <a:pt x="1173" y="477"/>
                  </a:lnTo>
                  <a:lnTo>
                    <a:pt x="1173" y="473"/>
                  </a:lnTo>
                  <a:lnTo>
                    <a:pt x="1172" y="470"/>
                  </a:lnTo>
                  <a:lnTo>
                    <a:pt x="1171" y="467"/>
                  </a:lnTo>
                  <a:lnTo>
                    <a:pt x="1168" y="463"/>
                  </a:lnTo>
                  <a:lnTo>
                    <a:pt x="1167" y="461"/>
                  </a:lnTo>
                  <a:lnTo>
                    <a:pt x="1167" y="457"/>
                  </a:lnTo>
                  <a:lnTo>
                    <a:pt x="1165" y="454"/>
                  </a:lnTo>
                  <a:lnTo>
                    <a:pt x="1165" y="453"/>
                  </a:lnTo>
                  <a:lnTo>
                    <a:pt x="1165" y="450"/>
                  </a:lnTo>
                  <a:lnTo>
                    <a:pt x="1165" y="448"/>
                  </a:lnTo>
                  <a:lnTo>
                    <a:pt x="1167" y="443"/>
                  </a:lnTo>
                  <a:lnTo>
                    <a:pt x="1167" y="440"/>
                  </a:lnTo>
                  <a:lnTo>
                    <a:pt x="1168" y="436"/>
                  </a:lnTo>
                  <a:lnTo>
                    <a:pt x="1168" y="434"/>
                  </a:lnTo>
                  <a:lnTo>
                    <a:pt x="1169" y="430"/>
                  </a:lnTo>
                  <a:lnTo>
                    <a:pt x="1169" y="426"/>
                  </a:lnTo>
                  <a:lnTo>
                    <a:pt x="1171" y="424"/>
                  </a:lnTo>
                  <a:lnTo>
                    <a:pt x="1172" y="420"/>
                  </a:lnTo>
                  <a:lnTo>
                    <a:pt x="1173" y="416"/>
                  </a:lnTo>
                  <a:lnTo>
                    <a:pt x="1173" y="412"/>
                  </a:lnTo>
                  <a:lnTo>
                    <a:pt x="1173" y="407"/>
                  </a:lnTo>
                  <a:lnTo>
                    <a:pt x="1173" y="403"/>
                  </a:lnTo>
                  <a:lnTo>
                    <a:pt x="1173" y="399"/>
                  </a:lnTo>
                  <a:lnTo>
                    <a:pt x="1173" y="394"/>
                  </a:lnTo>
                  <a:lnTo>
                    <a:pt x="1175" y="390"/>
                  </a:lnTo>
                  <a:lnTo>
                    <a:pt x="1175" y="386"/>
                  </a:lnTo>
                  <a:lnTo>
                    <a:pt x="1176" y="383"/>
                  </a:lnTo>
                  <a:lnTo>
                    <a:pt x="1176" y="377"/>
                  </a:lnTo>
                  <a:lnTo>
                    <a:pt x="1176" y="374"/>
                  </a:lnTo>
                  <a:lnTo>
                    <a:pt x="1176" y="370"/>
                  </a:lnTo>
                  <a:lnTo>
                    <a:pt x="1176" y="366"/>
                  </a:lnTo>
                  <a:lnTo>
                    <a:pt x="1175" y="362"/>
                  </a:lnTo>
                  <a:lnTo>
                    <a:pt x="1175" y="358"/>
                  </a:lnTo>
                  <a:lnTo>
                    <a:pt x="1173" y="354"/>
                  </a:lnTo>
                  <a:lnTo>
                    <a:pt x="1173" y="352"/>
                  </a:lnTo>
                  <a:lnTo>
                    <a:pt x="1172" y="348"/>
                  </a:lnTo>
                  <a:lnTo>
                    <a:pt x="1171" y="344"/>
                  </a:lnTo>
                  <a:lnTo>
                    <a:pt x="1169" y="340"/>
                  </a:lnTo>
                  <a:lnTo>
                    <a:pt x="1168" y="338"/>
                  </a:lnTo>
                  <a:lnTo>
                    <a:pt x="1164" y="331"/>
                  </a:lnTo>
                  <a:lnTo>
                    <a:pt x="1160" y="326"/>
                  </a:lnTo>
                  <a:lnTo>
                    <a:pt x="1155" y="321"/>
                  </a:lnTo>
                  <a:lnTo>
                    <a:pt x="1149" y="317"/>
                  </a:lnTo>
                  <a:lnTo>
                    <a:pt x="1144" y="313"/>
                  </a:lnTo>
                  <a:lnTo>
                    <a:pt x="1139" y="311"/>
                  </a:lnTo>
                  <a:lnTo>
                    <a:pt x="1132" y="307"/>
                  </a:lnTo>
                  <a:lnTo>
                    <a:pt x="1127" y="304"/>
                  </a:lnTo>
                  <a:lnTo>
                    <a:pt x="1123" y="302"/>
                  </a:lnTo>
                  <a:lnTo>
                    <a:pt x="1119" y="301"/>
                  </a:lnTo>
                  <a:lnTo>
                    <a:pt x="1115" y="299"/>
                  </a:lnTo>
                  <a:lnTo>
                    <a:pt x="1112" y="298"/>
                  </a:lnTo>
                  <a:lnTo>
                    <a:pt x="1110" y="298"/>
                  </a:lnTo>
                  <a:lnTo>
                    <a:pt x="1107" y="279"/>
                  </a:lnTo>
                  <a:lnTo>
                    <a:pt x="1108" y="278"/>
                  </a:lnTo>
                  <a:lnTo>
                    <a:pt x="1111" y="278"/>
                  </a:lnTo>
                  <a:lnTo>
                    <a:pt x="1116" y="276"/>
                  </a:lnTo>
                  <a:lnTo>
                    <a:pt x="1123" y="276"/>
                  </a:lnTo>
                  <a:lnTo>
                    <a:pt x="1128" y="274"/>
                  </a:lnTo>
                  <a:lnTo>
                    <a:pt x="1134" y="272"/>
                  </a:lnTo>
                  <a:lnTo>
                    <a:pt x="1136" y="270"/>
                  </a:lnTo>
                  <a:lnTo>
                    <a:pt x="1139" y="266"/>
                  </a:lnTo>
                  <a:lnTo>
                    <a:pt x="1139" y="261"/>
                  </a:lnTo>
                  <a:lnTo>
                    <a:pt x="1136" y="254"/>
                  </a:lnTo>
                  <a:lnTo>
                    <a:pt x="1135" y="251"/>
                  </a:lnTo>
                  <a:lnTo>
                    <a:pt x="1134" y="248"/>
                  </a:lnTo>
                  <a:lnTo>
                    <a:pt x="1131" y="244"/>
                  </a:lnTo>
                  <a:lnTo>
                    <a:pt x="1130" y="242"/>
                  </a:lnTo>
                  <a:lnTo>
                    <a:pt x="1124" y="235"/>
                  </a:lnTo>
                  <a:lnTo>
                    <a:pt x="1122" y="231"/>
                  </a:lnTo>
                  <a:lnTo>
                    <a:pt x="1119" y="228"/>
                  </a:lnTo>
                  <a:lnTo>
                    <a:pt x="1118" y="226"/>
                  </a:lnTo>
                  <a:lnTo>
                    <a:pt x="1118" y="226"/>
                  </a:lnTo>
                  <a:lnTo>
                    <a:pt x="1120" y="225"/>
                  </a:lnTo>
                  <a:lnTo>
                    <a:pt x="1122" y="221"/>
                  </a:lnTo>
                  <a:lnTo>
                    <a:pt x="1124" y="219"/>
                  </a:lnTo>
                  <a:lnTo>
                    <a:pt x="1126" y="215"/>
                  </a:lnTo>
                  <a:lnTo>
                    <a:pt x="1127" y="211"/>
                  </a:lnTo>
                  <a:lnTo>
                    <a:pt x="1127" y="207"/>
                  </a:lnTo>
                  <a:lnTo>
                    <a:pt x="1127" y="203"/>
                  </a:lnTo>
                  <a:lnTo>
                    <a:pt x="1124" y="199"/>
                  </a:lnTo>
                  <a:lnTo>
                    <a:pt x="1122" y="196"/>
                  </a:lnTo>
                  <a:lnTo>
                    <a:pt x="1118" y="193"/>
                  </a:lnTo>
                  <a:lnTo>
                    <a:pt x="1115" y="190"/>
                  </a:lnTo>
                  <a:lnTo>
                    <a:pt x="1111" y="188"/>
                  </a:lnTo>
                  <a:lnTo>
                    <a:pt x="1108" y="187"/>
                  </a:lnTo>
                  <a:lnTo>
                    <a:pt x="1106" y="185"/>
                  </a:lnTo>
                  <a:lnTo>
                    <a:pt x="1104" y="184"/>
                  </a:lnTo>
                  <a:lnTo>
                    <a:pt x="1104" y="183"/>
                  </a:lnTo>
                  <a:lnTo>
                    <a:pt x="1104" y="179"/>
                  </a:lnTo>
                  <a:lnTo>
                    <a:pt x="1104" y="176"/>
                  </a:lnTo>
                  <a:lnTo>
                    <a:pt x="1104" y="171"/>
                  </a:lnTo>
                  <a:lnTo>
                    <a:pt x="1103" y="166"/>
                  </a:lnTo>
                  <a:lnTo>
                    <a:pt x="1102" y="161"/>
                  </a:lnTo>
                  <a:lnTo>
                    <a:pt x="1102" y="156"/>
                  </a:lnTo>
                  <a:lnTo>
                    <a:pt x="1099" y="149"/>
                  </a:lnTo>
                  <a:lnTo>
                    <a:pt x="1096" y="144"/>
                  </a:lnTo>
                  <a:lnTo>
                    <a:pt x="1092" y="138"/>
                  </a:lnTo>
                  <a:lnTo>
                    <a:pt x="1090" y="134"/>
                  </a:lnTo>
                  <a:lnTo>
                    <a:pt x="1084" y="129"/>
                  </a:lnTo>
                  <a:lnTo>
                    <a:pt x="1082" y="125"/>
                  </a:lnTo>
                  <a:lnTo>
                    <a:pt x="1079" y="123"/>
                  </a:lnTo>
                  <a:lnTo>
                    <a:pt x="1079" y="123"/>
                  </a:lnTo>
                  <a:lnTo>
                    <a:pt x="1079" y="123"/>
                  </a:lnTo>
                  <a:lnTo>
                    <a:pt x="1079" y="120"/>
                  </a:lnTo>
                  <a:lnTo>
                    <a:pt x="1078" y="116"/>
                  </a:lnTo>
                  <a:lnTo>
                    <a:pt x="1078" y="112"/>
                  </a:lnTo>
                  <a:lnTo>
                    <a:pt x="1075" y="107"/>
                  </a:lnTo>
                  <a:lnTo>
                    <a:pt x="1072" y="102"/>
                  </a:lnTo>
                  <a:lnTo>
                    <a:pt x="1068" y="97"/>
                  </a:lnTo>
                  <a:lnTo>
                    <a:pt x="1064" y="92"/>
                  </a:lnTo>
                  <a:lnTo>
                    <a:pt x="1060" y="89"/>
                  </a:lnTo>
                  <a:lnTo>
                    <a:pt x="1058" y="85"/>
                  </a:lnTo>
                  <a:lnTo>
                    <a:pt x="1052" y="83"/>
                  </a:lnTo>
                  <a:lnTo>
                    <a:pt x="1047" y="80"/>
                  </a:lnTo>
                  <a:lnTo>
                    <a:pt x="1042" y="76"/>
                  </a:lnTo>
                  <a:lnTo>
                    <a:pt x="1035" y="74"/>
                  </a:lnTo>
                  <a:lnTo>
                    <a:pt x="1028" y="71"/>
                  </a:lnTo>
                  <a:lnTo>
                    <a:pt x="1023" y="69"/>
                  </a:lnTo>
                  <a:lnTo>
                    <a:pt x="1016" y="66"/>
                  </a:lnTo>
                  <a:lnTo>
                    <a:pt x="1011" y="64"/>
                  </a:lnTo>
                  <a:lnTo>
                    <a:pt x="1004" y="61"/>
                  </a:lnTo>
                  <a:lnTo>
                    <a:pt x="1000" y="60"/>
                  </a:lnTo>
                  <a:lnTo>
                    <a:pt x="996" y="59"/>
                  </a:lnTo>
                  <a:lnTo>
                    <a:pt x="994" y="57"/>
                  </a:lnTo>
                  <a:lnTo>
                    <a:pt x="991" y="56"/>
                  </a:lnTo>
                  <a:lnTo>
                    <a:pt x="992" y="56"/>
                  </a:lnTo>
                  <a:lnTo>
                    <a:pt x="996" y="55"/>
                  </a:lnTo>
                  <a:lnTo>
                    <a:pt x="1002" y="52"/>
                  </a:lnTo>
                  <a:lnTo>
                    <a:pt x="1007" y="50"/>
                  </a:lnTo>
                  <a:lnTo>
                    <a:pt x="1008" y="47"/>
                  </a:lnTo>
                  <a:lnTo>
                    <a:pt x="1010" y="44"/>
                  </a:lnTo>
                  <a:lnTo>
                    <a:pt x="1011" y="42"/>
                  </a:lnTo>
                  <a:lnTo>
                    <a:pt x="1011" y="38"/>
                  </a:lnTo>
                  <a:lnTo>
                    <a:pt x="1010" y="34"/>
                  </a:lnTo>
                  <a:lnTo>
                    <a:pt x="1008" y="30"/>
                  </a:lnTo>
                  <a:lnTo>
                    <a:pt x="1004" y="27"/>
                  </a:lnTo>
                  <a:lnTo>
                    <a:pt x="999" y="21"/>
                  </a:lnTo>
                  <a:lnTo>
                    <a:pt x="996" y="18"/>
                  </a:lnTo>
                  <a:lnTo>
                    <a:pt x="992" y="16"/>
                  </a:lnTo>
                  <a:lnTo>
                    <a:pt x="988" y="14"/>
                  </a:lnTo>
                  <a:lnTo>
                    <a:pt x="986" y="11"/>
                  </a:lnTo>
                  <a:lnTo>
                    <a:pt x="982" y="10"/>
                  </a:lnTo>
                  <a:lnTo>
                    <a:pt x="978" y="9"/>
                  </a:lnTo>
                  <a:lnTo>
                    <a:pt x="975" y="7"/>
                  </a:lnTo>
                  <a:lnTo>
                    <a:pt x="971" y="6"/>
                  </a:lnTo>
                  <a:lnTo>
                    <a:pt x="967" y="5"/>
                  </a:lnTo>
                  <a:lnTo>
                    <a:pt x="965" y="3"/>
                  </a:lnTo>
                  <a:lnTo>
                    <a:pt x="961" y="2"/>
                  </a:lnTo>
                  <a:lnTo>
                    <a:pt x="957" y="2"/>
                  </a:lnTo>
                  <a:lnTo>
                    <a:pt x="953" y="1"/>
                  </a:lnTo>
                  <a:lnTo>
                    <a:pt x="949" y="1"/>
                  </a:lnTo>
                  <a:lnTo>
                    <a:pt x="946" y="1"/>
                  </a:lnTo>
                  <a:lnTo>
                    <a:pt x="942" y="1"/>
                  </a:lnTo>
                  <a:lnTo>
                    <a:pt x="938" y="0"/>
                  </a:lnTo>
                  <a:lnTo>
                    <a:pt x="934" y="0"/>
                  </a:lnTo>
                  <a:lnTo>
                    <a:pt x="929" y="0"/>
                  </a:lnTo>
                  <a:lnTo>
                    <a:pt x="926" y="0"/>
                  </a:lnTo>
                  <a:lnTo>
                    <a:pt x="921" y="0"/>
                  </a:lnTo>
                  <a:lnTo>
                    <a:pt x="918" y="0"/>
                  </a:lnTo>
                  <a:lnTo>
                    <a:pt x="914" y="0"/>
                  </a:lnTo>
                  <a:lnTo>
                    <a:pt x="910" y="1"/>
                  </a:lnTo>
                  <a:lnTo>
                    <a:pt x="906" y="1"/>
                  </a:lnTo>
                  <a:lnTo>
                    <a:pt x="902" y="1"/>
                  </a:lnTo>
                  <a:lnTo>
                    <a:pt x="898" y="1"/>
                  </a:lnTo>
                  <a:lnTo>
                    <a:pt x="895" y="1"/>
                  </a:lnTo>
                  <a:lnTo>
                    <a:pt x="891" y="1"/>
                  </a:lnTo>
                  <a:lnTo>
                    <a:pt x="887" y="2"/>
                  </a:lnTo>
                  <a:lnTo>
                    <a:pt x="883" y="2"/>
                  </a:lnTo>
                  <a:lnTo>
                    <a:pt x="881" y="2"/>
                  </a:lnTo>
                  <a:lnTo>
                    <a:pt x="877" y="2"/>
                  </a:lnTo>
                  <a:lnTo>
                    <a:pt x="873" y="2"/>
                  </a:lnTo>
                  <a:lnTo>
                    <a:pt x="869" y="3"/>
                  </a:lnTo>
                  <a:lnTo>
                    <a:pt x="863" y="5"/>
                  </a:lnTo>
                  <a:lnTo>
                    <a:pt x="859" y="6"/>
                  </a:lnTo>
                  <a:lnTo>
                    <a:pt x="854" y="7"/>
                  </a:lnTo>
                  <a:lnTo>
                    <a:pt x="850" y="9"/>
                  </a:lnTo>
                  <a:lnTo>
                    <a:pt x="846" y="11"/>
                  </a:lnTo>
                  <a:lnTo>
                    <a:pt x="839" y="12"/>
                  </a:lnTo>
                  <a:lnTo>
                    <a:pt x="835" y="15"/>
                  </a:lnTo>
                  <a:lnTo>
                    <a:pt x="830" y="18"/>
                  </a:lnTo>
                  <a:lnTo>
                    <a:pt x="825" y="20"/>
                  </a:lnTo>
                  <a:lnTo>
                    <a:pt x="820" y="23"/>
                  </a:lnTo>
                  <a:lnTo>
                    <a:pt x="814" y="27"/>
                  </a:lnTo>
                  <a:lnTo>
                    <a:pt x="809" y="29"/>
                  </a:lnTo>
                  <a:lnTo>
                    <a:pt x="805" y="32"/>
                  </a:lnTo>
                  <a:lnTo>
                    <a:pt x="800" y="34"/>
                  </a:lnTo>
                  <a:lnTo>
                    <a:pt x="796" y="37"/>
                  </a:lnTo>
                  <a:lnTo>
                    <a:pt x="790" y="39"/>
                  </a:lnTo>
                  <a:lnTo>
                    <a:pt x="786" y="42"/>
                  </a:lnTo>
                  <a:lnTo>
                    <a:pt x="782" y="44"/>
                  </a:lnTo>
                  <a:lnTo>
                    <a:pt x="778" y="47"/>
                  </a:lnTo>
                  <a:lnTo>
                    <a:pt x="774" y="50"/>
                  </a:lnTo>
                  <a:lnTo>
                    <a:pt x="772" y="52"/>
                  </a:lnTo>
                  <a:lnTo>
                    <a:pt x="768" y="53"/>
                  </a:lnTo>
                  <a:lnTo>
                    <a:pt x="765" y="55"/>
                  </a:lnTo>
                  <a:lnTo>
                    <a:pt x="762" y="57"/>
                  </a:lnTo>
                  <a:lnTo>
                    <a:pt x="761" y="59"/>
                  </a:lnTo>
                  <a:lnTo>
                    <a:pt x="758" y="61"/>
                  </a:lnTo>
                  <a:lnTo>
                    <a:pt x="757" y="61"/>
                  </a:lnTo>
                  <a:lnTo>
                    <a:pt x="757" y="60"/>
                  </a:lnTo>
                  <a:lnTo>
                    <a:pt x="757" y="55"/>
                  </a:lnTo>
                  <a:lnTo>
                    <a:pt x="756" y="52"/>
                  </a:lnTo>
                  <a:lnTo>
                    <a:pt x="754" y="48"/>
                  </a:lnTo>
                  <a:lnTo>
                    <a:pt x="753" y="44"/>
                  </a:lnTo>
                  <a:lnTo>
                    <a:pt x="752" y="42"/>
                  </a:lnTo>
                  <a:lnTo>
                    <a:pt x="749" y="38"/>
                  </a:lnTo>
                  <a:lnTo>
                    <a:pt x="745" y="35"/>
                  </a:lnTo>
                  <a:lnTo>
                    <a:pt x="742" y="32"/>
                  </a:lnTo>
                  <a:lnTo>
                    <a:pt x="738" y="30"/>
                  </a:lnTo>
                  <a:lnTo>
                    <a:pt x="733" y="28"/>
                  </a:lnTo>
                  <a:lnTo>
                    <a:pt x="728" y="27"/>
                  </a:lnTo>
                  <a:lnTo>
                    <a:pt x="724" y="27"/>
                  </a:lnTo>
                  <a:lnTo>
                    <a:pt x="720" y="27"/>
                  </a:lnTo>
                  <a:lnTo>
                    <a:pt x="717" y="27"/>
                  </a:lnTo>
                  <a:lnTo>
                    <a:pt x="713" y="28"/>
                  </a:lnTo>
                  <a:lnTo>
                    <a:pt x="708" y="28"/>
                  </a:lnTo>
                  <a:lnTo>
                    <a:pt x="704" y="29"/>
                  </a:lnTo>
                  <a:lnTo>
                    <a:pt x="700" y="30"/>
                  </a:lnTo>
                  <a:lnTo>
                    <a:pt x="697" y="32"/>
                  </a:lnTo>
                  <a:lnTo>
                    <a:pt x="693" y="34"/>
                  </a:lnTo>
                  <a:lnTo>
                    <a:pt x="689" y="35"/>
                  </a:lnTo>
                  <a:lnTo>
                    <a:pt x="686" y="38"/>
                  </a:lnTo>
                  <a:lnTo>
                    <a:pt x="684" y="42"/>
                  </a:lnTo>
                  <a:lnTo>
                    <a:pt x="679" y="47"/>
                  </a:lnTo>
                  <a:lnTo>
                    <a:pt x="673" y="53"/>
                  </a:lnTo>
                  <a:lnTo>
                    <a:pt x="671" y="56"/>
                  </a:lnTo>
                  <a:lnTo>
                    <a:pt x="669" y="60"/>
                  </a:lnTo>
                  <a:lnTo>
                    <a:pt x="668" y="62"/>
                  </a:lnTo>
                  <a:lnTo>
                    <a:pt x="667" y="66"/>
                  </a:lnTo>
                  <a:lnTo>
                    <a:pt x="663" y="71"/>
                  </a:lnTo>
                  <a:lnTo>
                    <a:pt x="660" y="76"/>
                  </a:lnTo>
                  <a:lnTo>
                    <a:pt x="657" y="82"/>
                  </a:lnTo>
                  <a:lnTo>
                    <a:pt x="657" y="87"/>
                  </a:lnTo>
                  <a:lnTo>
                    <a:pt x="656" y="89"/>
                  </a:lnTo>
                  <a:lnTo>
                    <a:pt x="656" y="92"/>
                  </a:lnTo>
                  <a:lnTo>
                    <a:pt x="656" y="93"/>
                  </a:lnTo>
                  <a:lnTo>
                    <a:pt x="656" y="93"/>
                  </a:lnTo>
                  <a:lnTo>
                    <a:pt x="656" y="91"/>
                  </a:lnTo>
                  <a:lnTo>
                    <a:pt x="655" y="88"/>
                  </a:lnTo>
                  <a:lnTo>
                    <a:pt x="652" y="85"/>
                  </a:lnTo>
                  <a:lnTo>
                    <a:pt x="649" y="83"/>
                  </a:lnTo>
                  <a:lnTo>
                    <a:pt x="645" y="79"/>
                  </a:lnTo>
                  <a:lnTo>
                    <a:pt x="643" y="75"/>
                  </a:lnTo>
                  <a:lnTo>
                    <a:pt x="637" y="71"/>
                  </a:lnTo>
                  <a:lnTo>
                    <a:pt x="635" y="67"/>
                  </a:lnTo>
                  <a:lnTo>
                    <a:pt x="629" y="62"/>
                  </a:lnTo>
                  <a:lnTo>
                    <a:pt x="625" y="60"/>
                  </a:lnTo>
                  <a:lnTo>
                    <a:pt x="620" y="55"/>
                  </a:lnTo>
                  <a:lnTo>
                    <a:pt x="616" y="53"/>
                  </a:lnTo>
                  <a:lnTo>
                    <a:pt x="612" y="50"/>
                  </a:lnTo>
                  <a:lnTo>
                    <a:pt x="608" y="48"/>
                  </a:lnTo>
                  <a:lnTo>
                    <a:pt x="605" y="47"/>
                  </a:lnTo>
                  <a:lnTo>
                    <a:pt x="604" y="48"/>
                  </a:lnTo>
                  <a:lnTo>
                    <a:pt x="600" y="50"/>
                  </a:lnTo>
                  <a:lnTo>
                    <a:pt x="597" y="53"/>
                  </a:lnTo>
                  <a:lnTo>
                    <a:pt x="595" y="57"/>
                  </a:lnTo>
                  <a:lnTo>
                    <a:pt x="595" y="64"/>
                  </a:lnTo>
                  <a:lnTo>
                    <a:pt x="593" y="67"/>
                  </a:lnTo>
                  <a:lnTo>
                    <a:pt x="593" y="73"/>
                  </a:lnTo>
                  <a:lnTo>
                    <a:pt x="593" y="76"/>
                  </a:lnTo>
                  <a:lnTo>
                    <a:pt x="593" y="78"/>
                  </a:lnTo>
                  <a:lnTo>
                    <a:pt x="592" y="78"/>
                  </a:lnTo>
                  <a:lnTo>
                    <a:pt x="591" y="76"/>
                  </a:lnTo>
                  <a:lnTo>
                    <a:pt x="587" y="75"/>
                  </a:lnTo>
                  <a:lnTo>
                    <a:pt x="584" y="75"/>
                  </a:lnTo>
                  <a:lnTo>
                    <a:pt x="580" y="75"/>
                  </a:lnTo>
                  <a:lnTo>
                    <a:pt x="576" y="75"/>
                  </a:lnTo>
                  <a:lnTo>
                    <a:pt x="573" y="76"/>
                  </a:lnTo>
                  <a:lnTo>
                    <a:pt x="569" y="80"/>
                  </a:lnTo>
                  <a:lnTo>
                    <a:pt x="568" y="83"/>
                  </a:lnTo>
                  <a:lnTo>
                    <a:pt x="565" y="87"/>
                  </a:lnTo>
                  <a:lnTo>
                    <a:pt x="564" y="91"/>
                  </a:lnTo>
                  <a:lnTo>
                    <a:pt x="564" y="94"/>
                  </a:lnTo>
                  <a:lnTo>
                    <a:pt x="564" y="97"/>
                  </a:lnTo>
                  <a:lnTo>
                    <a:pt x="564" y="100"/>
                  </a:lnTo>
                  <a:lnTo>
                    <a:pt x="564" y="102"/>
                  </a:lnTo>
                  <a:lnTo>
                    <a:pt x="564" y="103"/>
                  </a:lnTo>
                  <a:lnTo>
                    <a:pt x="563" y="102"/>
                  </a:lnTo>
                  <a:lnTo>
                    <a:pt x="557" y="98"/>
                  </a:lnTo>
                  <a:lnTo>
                    <a:pt x="555" y="97"/>
                  </a:lnTo>
                  <a:lnTo>
                    <a:pt x="551" y="96"/>
                  </a:lnTo>
                  <a:lnTo>
                    <a:pt x="547" y="93"/>
                  </a:lnTo>
                  <a:lnTo>
                    <a:pt x="543" y="92"/>
                  </a:lnTo>
                  <a:lnTo>
                    <a:pt x="539" y="91"/>
                  </a:lnTo>
                  <a:lnTo>
                    <a:pt x="535" y="88"/>
                  </a:lnTo>
                  <a:lnTo>
                    <a:pt x="529" y="87"/>
                  </a:lnTo>
                  <a:lnTo>
                    <a:pt x="526" y="85"/>
                  </a:lnTo>
                  <a:lnTo>
                    <a:pt x="522" y="85"/>
                  </a:lnTo>
                  <a:lnTo>
                    <a:pt x="519" y="85"/>
                  </a:lnTo>
                  <a:lnTo>
                    <a:pt x="515" y="85"/>
                  </a:lnTo>
                  <a:lnTo>
                    <a:pt x="512" y="87"/>
                  </a:lnTo>
                  <a:lnTo>
                    <a:pt x="508" y="89"/>
                  </a:lnTo>
                  <a:lnTo>
                    <a:pt x="506" y="93"/>
                  </a:lnTo>
                  <a:lnTo>
                    <a:pt x="504" y="98"/>
                  </a:lnTo>
                  <a:lnTo>
                    <a:pt x="504" y="105"/>
                  </a:lnTo>
                  <a:lnTo>
                    <a:pt x="504" y="110"/>
                  </a:lnTo>
                  <a:lnTo>
                    <a:pt x="504" y="114"/>
                  </a:lnTo>
                  <a:lnTo>
                    <a:pt x="506" y="116"/>
                  </a:lnTo>
                  <a:lnTo>
                    <a:pt x="506" y="117"/>
                  </a:lnTo>
                  <a:lnTo>
                    <a:pt x="504" y="117"/>
                  </a:lnTo>
                  <a:lnTo>
                    <a:pt x="502" y="116"/>
                  </a:lnTo>
                  <a:lnTo>
                    <a:pt x="496" y="115"/>
                  </a:lnTo>
                  <a:lnTo>
                    <a:pt x="492" y="115"/>
                  </a:lnTo>
                  <a:lnTo>
                    <a:pt x="486" y="114"/>
                  </a:lnTo>
                  <a:lnTo>
                    <a:pt x="479" y="115"/>
                  </a:lnTo>
                  <a:lnTo>
                    <a:pt x="474" y="115"/>
                  </a:lnTo>
                  <a:lnTo>
                    <a:pt x="468" y="117"/>
                  </a:lnTo>
                  <a:lnTo>
                    <a:pt x="463" y="121"/>
                  </a:lnTo>
                  <a:lnTo>
                    <a:pt x="460" y="125"/>
                  </a:lnTo>
                  <a:lnTo>
                    <a:pt x="459" y="130"/>
                  </a:lnTo>
                  <a:lnTo>
                    <a:pt x="459" y="135"/>
                  </a:lnTo>
                  <a:lnTo>
                    <a:pt x="459" y="138"/>
                  </a:lnTo>
                  <a:lnTo>
                    <a:pt x="459" y="142"/>
                  </a:lnTo>
                  <a:lnTo>
                    <a:pt x="460" y="144"/>
                  </a:lnTo>
                  <a:lnTo>
                    <a:pt x="460" y="146"/>
                  </a:lnTo>
                  <a:lnTo>
                    <a:pt x="459" y="146"/>
                  </a:lnTo>
                  <a:lnTo>
                    <a:pt x="455" y="144"/>
                  </a:lnTo>
                  <a:lnTo>
                    <a:pt x="451" y="143"/>
                  </a:lnTo>
                  <a:lnTo>
                    <a:pt x="446" y="143"/>
                  </a:lnTo>
                  <a:lnTo>
                    <a:pt x="440" y="142"/>
                  </a:lnTo>
                  <a:lnTo>
                    <a:pt x="435" y="143"/>
                  </a:lnTo>
                  <a:lnTo>
                    <a:pt x="430" y="144"/>
                  </a:lnTo>
                  <a:lnTo>
                    <a:pt x="427" y="148"/>
                  </a:lnTo>
                  <a:lnTo>
                    <a:pt x="424" y="149"/>
                  </a:lnTo>
                  <a:lnTo>
                    <a:pt x="423" y="153"/>
                  </a:lnTo>
                  <a:lnTo>
                    <a:pt x="422" y="156"/>
                  </a:lnTo>
                  <a:lnTo>
                    <a:pt x="420" y="160"/>
                  </a:lnTo>
                  <a:lnTo>
                    <a:pt x="418" y="162"/>
                  </a:lnTo>
                  <a:lnTo>
                    <a:pt x="416" y="167"/>
                  </a:lnTo>
                  <a:lnTo>
                    <a:pt x="416" y="171"/>
                  </a:lnTo>
                  <a:lnTo>
                    <a:pt x="415" y="176"/>
                  </a:lnTo>
                  <a:lnTo>
                    <a:pt x="414" y="180"/>
                  </a:lnTo>
                  <a:lnTo>
                    <a:pt x="412" y="184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11" y="196"/>
                  </a:lnTo>
                  <a:lnTo>
                    <a:pt x="411" y="197"/>
                  </a:lnTo>
                  <a:lnTo>
                    <a:pt x="411" y="197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78" name="Freeform 10">
              <a:extLst>
                <a:ext uri="{FF2B5EF4-FFF2-40B4-BE49-F238E27FC236}">
                  <a16:creationId xmlns:a16="http://schemas.microsoft.com/office/drawing/2014/main" id="{9D8DE959-DB0C-4155-8FB3-E40A8334D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923"/>
              <a:ext cx="433" cy="259"/>
            </a:xfrm>
            <a:custGeom>
              <a:avLst/>
              <a:gdLst>
                <a:gd name="T0" fmla="*/ 3 w 659"/>
                <a:gd name="T1" fmla="*/ 246 h 380"/>
                <a:gd name="T2" fmla="*/ 0 w 659"/>
                <a:gd name="T3" fmla="*/ 202 h 380"/>
                <a:gd name="T4" fmla="*/ 59 w 659"/>
                <a:gd name="T5" fmla="*/ 181 h 380"/>
                <a:gd name="T6" fmla="*/ 96 w 659"/>
                <a:gd name="T7" fmla="*/ 153 h 380"/>
                <a:gd name="T8" fmla="*/ 123 w 659"/>
                <a:gd name="T9" fmla="*/ 127 h 380"/>
                <a:gd name="T10" fmla="*/ 143 w 659"/>
                <a:gd name="T11" fmla="*/ 98 h 380"/>
                <a:gd name="T12" fmla="*/ 221 w 659"/>
                <a:gd name="T13" fmla="*/ 136 h 380"/>
                <a:gd name="T14" fmla="*/ 219 w 659"/>
                <a:gd name="T15" fmla="*/ 131 h 380"/>
                <a:gd name="T16" fmla="*/ 213 w 659"/>
                <a:gd name="T17" fmla="*/ 122 h 380"/>
                <a:gd name="T18" fmla="*/ 207 w 659"/>
                <a:gd name="T19" fmla="*/ 111 h 380"/>
                <a:gd name="T20" fmla="*/ 201 w 659"/>
                <a:gd name="T21" fmla="*/ 100 h 380"/>
                <a:gd name="T22" fmla="*/ 196 w 659"/>
                <a:gd name="T23" fmla="*/ 91 h 380"/>
                <a:gd name="T24" fmla="*/ 193 w 659"/>
                <a:gd name="T25" fmla="*/ 82 h 380"/>
                <a:gd name="T26" fmla="*/ 191 w 659"/>
                <a:gd name="T27" fmla="*/ 77 h 380"/>
                <a:gd name="T28" fmla="*/ 221 w 659"/>
                <a:gd name="T29" fmla="*/ 94 h 380"/>
                <a:gd name="T30" fmla="*/ 219 w 659"/>
                <a:gd name="T31" fmla="*/ 90 h 380"/>
                <a:gd name="T32" fmla="*/ 215 w 659"/>
                <a:gd name="T33" fmla="*/ 84 h 380"/>
                <a:gd name="T34" fmla="*/ 212 w 659"/>
                <a:gd name="T35" fmla="*/ 79 h 380"/>
                <a:gd name="T36" fmla="*/ 211 w 659"/>
                <a:gd name="T37" fmla="*/ 72 h 380"/>
                <a:gd name="T38" fmla="*/ 211 w 659"/>
                <a:gd name="T39" fmla="*/ 65 h 380"/>
                <a:gd name="T40" fmla="*/ 212 w 659"/>
                <a:gd name="T41" fmla="*/ 57 h 380"/>
                <a:gd name="T42" fmla="*/ 278 w 659"/>
                <a:gd name="T43" fmla="*/ 103 h 380"/>
                <a:gd name="T44" fmla="*/ 304 w 659"/>
                <a:gd name="T45" fmla="*/ 56 h 380"/>
                <a:gd name="T46" fmla="*/ 420 w 659"/>
                <a:gd name="T47" fmla="*/ 18 h 380"/>
                <a:gd name="T48" fmla="*/ 554 w 659"/>
                <a:gd name="T49" fmla="*/ 0 h 380"/>
                <a:gd name="T50" fmla="*/ 592 w 659"/>
                <a:gd name="T51" fmla="*/ 56 h 380"/>
                <a:gd name="T52" fmla="*/ 587 w 659"/>
                <a:gd name="T53" fmla="*/ 81 h 380"/>
                <a:gd name="T54" fmla="*/ 594 w 659"/>
                <a:gd name="T55" fmla="*/ 81 h 380"/>
                <a:gd name="T56" fmla="*/ 600 w 659"/>
                <a:gd name="T57" fmla="*/ 82 h 380"/>
                <a:gd name="T58" fmla="*/ 610 w 659"/>
                <a:gd name="T59" fmla="*/ 84 h 380"/>
                <a:gd name="T60" fmla="*/ 618 w 659"/>
                <a:gd name="T61" fmla="*/ 86 h 380"/>
                <a:gd name="T62" fmla="*/ 627 w 659"/>
                <a:gd name="T63" fmla="*/ 88 h 380"/>
                <a:gd name="T64" fmla="*/ 635 w 659"/>
                <a:gd name="T65" fmla="*/ 90 h 380"/>
                <a:gd name="T66" fmla="*/ 642 w 659"/>
                <a:gd name="T67" fmla="*/ 94 h 380"/>
                <a:gd name="T68" fmla="*/ 650 w 659"/>
                <a:gd name="T69" fmla="*/ 100 h 380"/>
                <a:gd name="T70" fmla="*/ 655 w 659"/>
                <a:gd name="T71" fmla="*/ 111 h 380"/>
                <a:gd name="T72" fmla="*/ 658 w 659"/>
                <a:gd name="T73" fmla="*/ 117 h 380"/>
                <a:gd name="T74" fmla="*/ 659 w 659"/>
                <a:gd name="T75" fmla="*/ 121 h 380"/>
                <a:gd name="T76" fmla="*/ 442 w 659"/>
                <a:gd name="T77" fmla="*/ 380 h 380"/>
                <a:gd name="T78" fmla="*/ 6 w 659"/>
                <a:gd name="T79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9" h="380">
                  <a:moveTo>
                    <a:pt x="6" y="272"/>
                  </a:moveTo>
                  <a:lnTo>
                    <a:pt x="3" y="246"/>
                  </a:lnTo>
                  <a:lnTo>
                    <a:pt x="48" y="226"/>
                  </a:lnTo>
                  <a:lnTo>
                    <a:pt x="0" y="202"/>
                  </a:lnTo>
                  <a:lnTo>
                    <a:pt x="28" y="187"/>
                  </a:lnTo>
                  <a:lnTo>
                    <a:pt x="59" y="181"/>
                  </a:lnTo>
                  <a:lnTo>
                    <a:pt x="48" y="161"/>
                  </a:lnTo>
                  <a:lnTo>
                    <a:pt x="96" y="153"/>
                  </a:lnTo>
                  <a:lnTo>
                    <a:pt x="82" y="126"/>
                  </a:lnTo>
                  <a:lnTo>
                    <a:pt x="123" y="127"/>
                  </a:lnTo>
                  <a:lnTo>
                    <a:pt x="159" y="141"/>
                  </a:lnTo>
                  <a:lnTo>
                    <a:pt x="143" y="98"/>
                  </a:lnTo>
                  <a:lnTo>
                    <a:pt x="185" y="116"/>
                  </a:lnTo>
                  <a:lnTo>
                    <a:pt x="221" y="136"/>
                  </a:lnTo>
                  <a:lnTo>
                    <a:pt x="220" y="135"/>
                  </a:lnTo>
                  <a:lnTo>
                    <a:pt x="219" y="131"/>
                  </a:lnTo>
                  <a:lnTo>
                    <a:pt x="215" y="127"/>
                  </a:lnTo>
                  <a:lnTo>
                    <a:pt x="213" y="122"/>
                  </a:lnTo>
                  <a:lnTo>
                    <a:pt x="209" y="117"/>
                  </a:lnTo>
                  <a:lnTo>
                    <a:pt x="207" y="111"/>
                  </a:lnTo>
                  <a:lnTo>
                    <a:pt x="203" y="105"/>
                  </a:lnTo>
                  <a:lnTo>
                    <a:pt x="201" y="100"/>
                  </a:lnTo>
                  <a:lnTo>
                    <a:pt x="199" y="95"/>
                  </a:lnTo>
                  <a:lnTo>
                    <a:pt x="196" y="91"/>
                  </a:lnTo>
                  <a:lnTo>
                    <a:pt x="195" y="86"/>
                  </a:lnTo>
                  <a:lnTo>
                    <a:pt x="193" y="82"/>
                  </a:lnTo>
                  <a:lnTo>
                    <a:pt x="191" y="80"/>
                  </a:lnTo>
                  <a:lnTo>
                    <a:pt x="191" y="77"/>
                  </a:lnTo>
                  <a:lnTo>
                    <a:pt x="191" y="75"/>
                  </a:lnTo>
                  <a:lnTo>
                    <a:pt x="221" y="94"/>
                  </a:lnTo>
                  <a:lnTo>
                    <a:pt x="220" y="93"/>
                  </a:lnTo>
                  <a:lnTo>
                    <a:pt x="219" y="90"/>
                  </a:lnTo>
                  <a:lnTo>
                    <a:pt x="216" y="88"/>
                  </a:lnTo>
                  <a:lnTo>
                    <a:pt x="215" y="84"/>
                  </a:lnTo>
                  <a:lnTo>
                    <a:pt x="213" y="81"/>
                  </a:lnTo>
                  <a:lnTo>
                    <a:pt x="212" y="79"/>
                  </a:lnTo>
                  <a:lnTo>
                    <a:pt x="211" y="75"/>
                  </a:lnTo>
                  <a:lnTo>
                    <a:pt x="211" y="72"/>
                  </a:lnTo>
                  <a:lnTo>
                    <a:pt x="211" y="68"/>
                  </a:lnTo>
                  <a:lnTo>
                    <a:pt x="211" y="65"/>
                  </a:lnTo>
                  <a:lnTo>
                    <a:pt x="211" y="61"/>
                  </a:lnTo>
                  <a:lnTo>
                    <a:pt x="212" y="57"/>
                  </a:lnTo>
                  <a:lnTo>
                    <a:pt x="249" y="97"/>
                  </a:lnTo>
                  <a:lnTo>
                    <a:pt x="278" y="103"/>
                  </a:lnTo>
                  <a:lnTo>
                    <a:pt x="289" y="66"/>
                  </a:lnTo>
                  <a:lnTo>
                    <a:pt x="304" y="56"/>
                  </a:lnTo>
                  <a:lnTo>
                    <a:pt x="328" y="88"/>
                  </a:lnTo>
                  <a:lnTo>
                    <a:pt x="420" y="18"/>
                  </a:lnTo>
                  <a:lnTo>
                    <a:pt x="478" y="3"/>
                  </a:lnTo>
                  <a:lnTo>
                    <a:pt x="554" y="0"/>
                  </a:lnTo>
                  <a:lnTo>
                    <a:pt x="514" y="35"/>
                  </a:lnTo>
                  <a:lnTo>
                    <a:pt x="592" y="56"/>
                  </a:lnTo>
                  <a:lnTo>
                    <a:pt x="624" y="71"/>
                  </a:lnTo>
                  <a:lnTo>
                    <a:pt x="587" y="81"/>
                  </a:lnTo>
                  <a:lnTo>
                    <a:pt x="588" y="81"/>
                  </a:lnTo>
                  <a:lnTo>
                    <a:pt x="594" y="81"/>
                  </a:lnTo>
                  <a:lnTo>
                    <a:pt x="596" y="81"/>
                  </a:lnTo>
                  <a:lnTo>
                    <a:pt x="600" y="82"/>
                  </a:lnTo>
                  <a:lnTo>
                    <a:pt x="604" y="82"/>
                  </a:lnTo>
                  <a:lnTo>
                    <a:pt x="610" y="84"/>
                  </a:lnTo>
                  <a:lnTo>
                    <a:pt x="612" y="85"/>
                  </a:lnTo>
                  <a:lnTo>
                    <a:pt x="618" y="86"/>
                  </a:lnTo>
                  <a:lnTo>
                    <a:pt x="622" y="86"/>
                  </a:lnTo>
                  <a:lnTo>
                    <a:pt x="627" y="88"/>
                  </a:lnTo>
                  <a:lnTo>
                    <a:pt x="631" y="89"/>
                  </a:lnTo>
                  <a:lnTo>
                    <a:pt x="635" y="90"/>
                  </a:lnTo>
                  <a:lnTo>
                    <a:pt x="638" y="91"/>
                  </a:lnTo>
                  <a:lnTo>
                    <a:pt x="642" y="94"/>
                  </a:lnTo>
                  <a:lnTo>
                    <a:pt x="646" y="97"/>
                  </a:lnTo>
                  <a:lnTo>
                    <a:pt x="650" y="100"/>
                  </a:lnTo>
                  <a:lnTo>
                    <a:pt x="652" y="105"/>
                  </a:lnTo>
                  <a:lnTo>
                    <a:pt x="655" y="111"/>
                  </a:lnTo>
                  <a:lnTo>
                    <a:pt x="656" y="113"/>
                  </a:lnTo>
                  <a:lnTo>
                    <a:pt x="658" y="117"/>
                  </a:lnTo>
                  <a:lnTo>
                    <a:pt x="659" y="120"/>
                  </a:lnTo>
                  <a:lnTo>
                    <a:pt x="659" y="121"/>
                  </a:lnTo>
                  <a:lnTo>
                    <a:pt x="659" y="167"/>
                  </a:lnTo>
                  <a:lnTo>
                    <a:pt x="442" y="380"/>
                  </a:lnTo>
                  <a:lnTo>
                    <a:pt x="82" y="354"/>
                  </a:lnTo>
                  <a:lnTo>
                    <a:pt x="6" y="272"/>
                  </a:lnTo>
                  <a:lnTo>
                    <a:pt x="6" y="272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79" name="Freeform 11">
              <a:extLst>
                <a:ext uri="{FF2B5EF4-FFF2-40B4-BE49-F238E27FC236}">
                  <a16:creationId xmlns:a16="http://schemas.microsoft.com/office/drawing/2014/main" id="{9C0080C7-0794-4C60-96F7-A3AD69E4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3010"/>
              <a:ext cx="456" cy="201"/>
            </a:xfrm>
            <a:custGeom>
              <a:avLst/>
              <a:gdLst>
                <a:gd name="T0" fmla="*/ 39 w 695"/>
                <a:gd name="T1" fmla="*/ 263 h 293"/>
                <a:gd name="T2" fmla="*/ 30 w 695"/>
                <a:gd name="T3" fmla="*/ 228 h 293"/>
                <a:gd name="T4" fmla="*/ 35 w 695"/>
                <a:gd name="T5" fmla="*/ 196 h 293"/>
                <a:gd name="T6" fmla="*/ 36 w 695"/>
                <a:gd name="T7" fmla="*/ 146 h 293"/>
                <a:gd name="T8" fmla="*/ 42 w 695"/>
                <a:gd name="T9" fmla="*/ 153 h 293"/>
                <a:gd name="T10" fmla="*/ 52 w 695"/>
                <a:gd name="T11" fmla="*/ 162 h 293"/>
                <a:gd name="T12" fmla="*/ 62 w 695"/>
                <a:gd name="T13" fmla="*/ 167 h 293"/>
                <a:gd name="T14" fmla="*/ 68 w 695"/>
                <a:gd name="T15" fmla="*/ 169 h 293"/>
                <a:gd name="T16" fmla="*/ 74 w 695"/>
                <a:gd name="T17" fmla="*/ 169 h 293"/>
                <a:gd name="T18" fmla="*/ 84 w 695"/>
                <a:gd name="T19" fmla="*/ 166 h 293"/>
                <a:gd name="T20" fmla="*/ 95 w 695"/>
                <a:gd name="T21" fmla="*/ 161 h 293"/>
                <a:gd name="T22" fmla="*/ 107 w 695"/>
                <a:gd name="T23" fmla="*/ 156 h 293"/>
                <a:gd name="T24" fmla="*/ 118 w 695"/>
                <a:gd name="T25" fmla="*/ 151 h 293"/>
                <a:gd name="T26" fmla="*/ 128 w 695"/>
                <a:gd name="T27" fmla="*/ 146 h 293"/>
                <a:gd name="T28" fmla="*/ 135 w 695"/>
                <a:gd name="T29" fmla="*/ 143 h 293"/>
                <a:gd name="T30" fmla="*/ 140 w 695"/>
                <a:gd name="T31" fmla="*/ 140 h 293"/>
                <a:gd name="T32" fmla="*/ 131 w 695"/>
                <a:gd name="T33" fmla="*/ 169 h 293"/>
                <a:gd name="T34" fmla="*/ 119 w 695"/>
                <a:gd name="T35" fmla="*/ 189 h 293"/>
                <a:gd name="T36" fmla="*/ 126 w 695"/>
                <a:gd name="T37" fmla="*/ 187 h 293"/>
                <a:gd name="T38" fmla="*/ 132 w 695"/>
                <a:gd name="T39" fmla="*/ 184 h 293"/>
                <a:gd name="T40" fmla="*/ 139 w 695"/>
                <a:gd name="T41" fmla="*/ 180 h 293"/>
                <a:gd name="T42" fmla="*/ 145 w 695"/>
                <a:gd name="T43" fmla="*/ 178 h 293"/>
                <a:gd name="T44" fmla="*/ 155 w 695"/>
                <a:gd name="T45" fmla="*/ 171 h 293"/>
                <a:gd name="T46" fmla="*/ 159 w 695"/>
                <a:gd name="T47" fmla="*/ 198 h 293"/>
                <a:gd name="T48" fmla="*/ 237 w 695"/>
                <a:gd name="T49" fmla="*/ 178 h 293"/>
                <a:gd name="T50" fmla="*/ 325 w 695"/>
                <a:gd name="T51" fmla="*/ 119 h 293"/>
                <a:gd name="T52" fmla="*/ 414 w 695"/>
                <a:gd name="T53" fmla="*/ 103 h 293"/>
                <a:gd name="T54" fmla="*/ 413 w 695"/>
                <a:gd name="T55" fmla="*/ 102 h 293"/>
                <a:gd name="T56" fmla="*/ 406 w 695"/>
                <a:gd name="T57" fmla="*/ 99 h 293"/>
                <a:gd name="T58" fmla="*/ 398 w 695"/>
                <a:gd name="T59" fmla="*/ 96 h 293"/>
                <a:gd name="T60" fmla="*/ 389 w 695"/>
                <a:gd name="T61" fmla="*/ 90 h 293"/>
                <a:gd name="T62" fmla="*/ 378 w 695"/>
                <a:gd name="T63" fmla="*/ 84 h 293"/>
                <a:gd name="T64" fmla="*/ 369 w 695"/>
                <a:gd name="T65" fmla="*/ 79 h 293"/>
                <a:gd name="T66" fmla="*/ 360 w 695"/>
                <a:gd name="T67" fmla="*/ 73 h 293"/>
                <a:gd name="T68" fmla="*/ 354 w 695"/>
                <a:gd name="T69" fmla="*/ 67 h 293"/>
                <a:gd name="T70" fmla="*/ 348 w 695"/>
                <a:gd name="T71" fmla="*/ 55 h 293"/>
                <a:gd name="T72" fmla="*/ 342 w 695"/>
                <a:gd name="T73" fmla="*/ 44 h 293"/>
                <a:gd name="T74" fmla="*/ 340 w 695"/>
                <a:gd name="T75" fmla="*/ 37 h 293"/>
                <a:gd name="T76" fmla="*/ 338 w 695"/>
                <a:gd name="T77" fmla="*/ 33 h 293"/>
                <a:gd name="T78" fmla="*/ 545 w 695"/>
                <a:gd name="T79" fmla="*/ 88 h 293"/>
                <a:gd name="T80" fmla="*/ 529 w 695"/>
                <a:gd name="T81" fmla="*/ 49 h 293"/>
                <a:gd name="T82" fmla="*/ 535 w 695"/>
                <a:gd name="T83" fmla="*/ 49 h 293"/>
                <a:gd name="T84" fmla="*/ 543 w 695"/>
                <a:gd name="T85" fmla="*/ 48 h 293"/>
                <a:gd name="T86" fmla="*/ 553 w 695"/>
                <a:gd name="T87" fmla="*/ 48 h 293"/>
                <a:gd name="T88" fmla="*/ 562 w 695"/>
                <a:gd name="T89" fmla="*/ 47 h 293"/>
                <a:gd name="T90" fmla="*/ 571 w 695"/>
                <a:gd name="T91" fmla="*/ 46 h 293"/>
                <a:gd name="T92" fmla="*/ 581 w 695"/>
                <a:gd name="T93" fmla="*/ 44 h 293"/>
                <a:gd name="T94" fmla="*/ 590 w 695"/>
                <a:gd name="T95" fmla="*/ 43 h 293"/>
                <a:gd name="T96" fmla="*/ 602 w 695"/>
                <a:gd name="T97" fmla="*/ 41 h 293"/>
                <a:gd name="T98" fmla="*/ 611 w 695"/>
                <a:gd name="T99" fmla="*/ 41 h 293"/>
                <a:gd name="T100" fmla="*/ 619 w 695"/>
                <a:gd name="T101" fmla="*/ 41 h 293"/>
                <a:gd name="T102" fmla="*/ 622 w 695"/>
                <a:gd name="T103" fmla="*/ 42 h 293"/>
                <a:gd name="T104" fmla="*/ 615 w 695"/>
                <a:gd name="T105" fmla="*/ 12 h 293"/>
                <a:gd name="T106" fmla="*/ 695 w 695"/>
                <a:gd name="T107" fmla="*/ 83 h 293"/>
                <a:gd name="T108" fmla="*/ 644 w 695"/>
                <a:gd name="T109" fmla="*/ 215 h 293"/>
                <a:gd name="T110" fmla="*/ 66 w 695"/>
                <a:gd name="T111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5" h="293">
                  <a:moveTo>
                    <a:pt x="66" y="293"/>
                  </a:moveTo>
                  <a:lnTo>
                    <a:pt x="39" y="263"/>
                  </a:lnTo>
                  <a:lnTo>
                    <a:pt x="4" y="253"/>
                  </a:lnTo>
                  <a:lnTo>
                    <a:pt x="30" y="228"/>
                  </a:lnTo>
                  <a:lnTo>
                    <a:pt x="0" y="219"/>
                  </a:lnTo>
                  <a:lnTo>
                    <a:pt x="35" y="196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9" y="149"/>
                  </a:lnTo>
                  <a:lnTo>
                    <a:pt x="42" y="153"/>
                  </a:lnTo>
                  <a:lnTo>
                    <a:pt x="47" y="158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7"/>
                  </a:lnTo>
                  <a:lnTo>
                    <a:pt x="64" y="169"/>
                  </a:lnTo>
                  <a:lnTo>
                    <a:pt x="68" y="169"/>
                  </a:lnTo>
                  <a:lnTo>
                    <a:pt x="71" y="170"/>
                  </a:lnTo>
                  <a:lnTo>
                    <a:pt x="74" y="169"/>
                  </a:lnTo>
                  <a:lnTo>
                    <a:pt x="79" y="167"/>
                  </a:lnTo>
                  <a:lnTo>
                    <a:pt x="84" y="166"/>
                  </a:lnTo>
                  <a:lnTo>
                    <a:pt x="90" y="165"/>
                  </a:lnTo>
                  <a:lnTo>
                    <a:pt x="95" y="161"/>
                  </a:lnTo>
                  <a:lnTo>
                    <a:pt x="100" y="160"/>
                  </a:lnTo>
                  <a:lnTo>
                    <a:pt x="107" y="156"/>
                  </a:lnTo>
                  <a:lnTo>
                    <a:pt x="112" y="155"/>
                  </a:lnTo>
                  <a:lnTo>
                    <a:pt x="118" y="151"/>
                  </a:lnTo>
                  <a:lnTo>
                    <a:pt x="123" y="149"/>
                  </a:lnTo>
                  <a:lnTo>
                    <a:pt x="128" y="146"/>
                  </a:lnTo>
                  <a:lnTo>
                    <a:pt x="132" y="144"/>
                  </a:lnTo>
                  <a:lnTo>
                    <a:pt x="135" y="143"/>
                  </a:lnTo>
                  <a:lnTo>
                    <a:pt x="137" y="142"/>
                  </a:lnTo>
                  <a:lnTo>
                    <a:pt x="140" y="140"/>
                  </a:lnTo>
                  <a:lnTo>
                    <a:pt x="141" y="140"/>
                  </a:lnTo>
                  <a:lnTo>
                    <a:pt x="131" y="169"/>
                  </a:lnTo>
                  <a:lnTo>
                    <a:pt x="119" y="190"/>
                  </a:lnTo>
                  <a:lnTo>
                    <a:pt x="119" y="189"/>
                  </a:lnTo>
                  <a:lnTo>
                    <a:pt x="123" y="188"/>
                  </a:lnTo>
                  <a:lnTo>
                    <a:pt x="126" y="187"/>
                  </a:lnTo>
                  <a:lnTo>
                    <a:pt x="128" y="185"/>
                  </a:lnTo>
                  <a:lnTo>
                    <a:pt x="132" y="184"/>
                  </a:lnTo>
                  <a:lnTo>
                    <a:pt x="136" y="183"/>
                  </a:lnTo>
                  <a:lnTo>
                    <a:pt x="139" y="180"/>
                  </a:lnTo>
                  <a:lnTo>
                    <a:pt x="143" y="179"/>
                  </a:lnTo>
                  <a:lnTo>
                    <a:pt x="145" y="178"/>
                  </a:lnTo>
                  <a:lnTo>
                    <a:pt x="149" y="175"/>
                  </a:lnTo>
                  <a:lnTo>
                    <a:pt x="155" y="171"/>
                  </a:lnTo>
                  <a:lnTo>
                    <a:pt x="160" y="167"/>
                  </a:lnTo>
                  <a:lnTo>
                    <a:pt x="159" y="198"/>
                  </a:lnTo>
                  <a:lnTo>
                    <a:pt x="195" y="185"/>
                  </a:lnTo>
                  <a:lnTo>
                    <a:pt x="237" y="178"/>
                  </a:lnTo>
                  <a:lnTo>
                    <a:pt x="386" y="144"/>
                  </a:lnTo>
                  <a:lnTo>
                    <a:pt x="325" y="119"/>
                  </a:lnTo>
                  <a:lnTo>
                    <a:pt x="388" y="114"/>
                  </a:lnTo>
                  <a:lnTo>
                    <a:pt x="414" y="103"/>
                  </a:lnTo>
                  <a:lnTo>
                    <a:pt x="414" y="103"/>
                  </a:lnTo>
                  <a:lnTo>
                    <a:pt x="413" y="102"/>
                  </a:lnTo>
                  <a:lnTo>
                    <a:pt x="409" y="101"/>
                  </a:lnTo>
                  <a:lnTo>
                    <a:pt x="406" y="99"/>
                  </a:lnTo>
                  <a:lnTo>
                    <a:pt x="402" y="97"/>
                  </a:lnTo>
                  <a:lnTo>
                    <a:pt x="398" y="96"/>
                  </a:lnTo>
                  <a:lnTo>
                    <a:pt x="393" y="93"/>
                  </a:lnTo>
                  <a:lnTo>
                    <a:pt x="389" y="90"/>
                  </a:lnTo>
                  <a:lnTo>
                    <a:pt x="382" y="87"/>
                  </a:lnTo>
                  <a:lnTo>
                    <a:pt x="378" y="84"/>
                  </a:lnTo>
                  <a:lnTo>
                    <a:pt x="373" y="82"/>
                  </a:lnTo>
                  <a:lnTo>
                    <a:pt x="369" y="79"/>
                  </a:lnTo>
                  <a:lnTo>
                    <a:pt x="364" y="75"/>
                  </a:lnTo>
                  <a:lnTo>
                    <a:pt x="360" y="73"/>
                  </a:lnTo>
                  <a:lnTo>
                    <a:pt x="357" y="69"/>
                  </a:lnTo>
                  <a:lnTo>
                    <a:pt x="354" y="67"/>
                  </a:lnTo>
                  <a:lnTo>
                    <a:pt x="350" y="61"/>
                  </a:lnTo>
                  <a:lnTo>
                    <a:pt x="348" y="55"/>
                  </a:lnTo>
                  <a:lnTo>
                    <a:pt x="345" y="49"/>
                  </a:lnTo>
                  <a:lnTo>
                    <a:pt x="342" y="44"/>
                  </a:lnTo>
                  <a:lnTo>
                    <a:pt x="341" y="39"/>
                  </a:lnTo>
                  <a:lnTo>
                    <a:pt x="340" y="37"/>
                  </a:lnTo>
                  <a:lnTo>
                    <a:pt x="338" y="34"/>
                  </a:lnTo>
                  <a:lnTo>
                    <a:pt x="338" y="33"/>
                  </a:lnTo>
                  <a:lnTo>
                    <a:pt x="398" y="65"/>
                  </a:lnTo>
                  <a:lnTo>
                    <a:pt x="545" y="88"/>
                  </a:lnTo>
                  <a:lnTo>
                    <a:pt x="596" y="73"/>
                  </a:lnTo>
                  <a:lnTo>
                    <a:pt x="529" y="49"/>
                  </a:lnTo>
                  <a:lnTo>
                    <a:pt x="530" y="49"/>
                  </a:lnTo>
                  <a:lnTo>
                    <a:pt x="535" y="49"/>
                  </a:lnTo>
                  <a:lnTo>
                    <a:pt x="539" y="48"/>
                  </a:lnTo>
                  <a:lnTo>
                    <a:pt x="543" y="48"/>
                  </a:lnTo>
                  <a:lnTo>
                    <a:pt x="546" y="48"/>
                  </a:lnTo>
                  <a:lnTo>
                    <a:pt x="553" y="48"/>
                  </a:lnTo>
                  <a:lnTo>
                    <a:pt x="557" y="47"/>
                  </a:lnTo>
                  <a:lnTo>
                    <a:pt x="562" y="47"/>
                  </a:lnTo>
                  <a:lnTo>
                    <a:pt x="566" y="46"/>
                  </a:lnTo>
                  <a:lnTo>
                    <a:pt x="571" y="46"/>
                  </a:lnTo>
                  <a:lnTo>
                    <a:pt x="577" y="44"/>
                  </a:lnTo>
                  <a:lnTo>
                    <a:pt x="581" y="44"/>
                  </a:lnTo>
                  <a:lnTo>
                    <a:pt x="584" y="44"/>
                  </a:lnTo>
                  <a:lnTo>
                    <a:pt x="590" y="43"/>
                  </a:lnTo>
                  <a:lnTo>
                    <a:pt x="595" y="41"/>
                  </a:lnTo>
                  <a:lnTo>
                    <a:pt x="602" y="41"/>
                  </a:lnTo>
                  <a:lnTo>
                    <a:pt x="606" y="41"/>
                  </a:lnTo>
                  <a:lnTo>
                    <a:pt x="611" y="41"/>
                  </a:lnTo>
                  <a:lnTo>
                    <a:pt x="615" y="41"/>
                  </a:lnTo>
                  <a:lnTo>
                    <a:pt x="619" y="41"/>
                  </a:lnTo>
                  <a:lnTo>
                    <a:pt x="620" y="42"/>
                  </a:lnTo>
                  <a:lnTo>
                    <a:pt x="622" y="42"/>
                  </a:lnTo>
                  <a:lnTo>
                    <a:pt x="561" y="0"/>
                  </a:lnTo>
                  <a:lnTo>
                    <a:pt x="615" y="12"/>
                  </a:lnTo>
                  <a:lnTo>
                    <a:pt x="655" y="34"/>
                  </a:lnTo>
                  <a:lnTo>
                    <a:pt x="695" y="83"/>
                  </a:lnTo>
                  <a:lnTo>
                    <a:pt x="666" y="88"/>
                  </a:lnTo>
                  <a:lnTo>
                    <a:pt x="644" y="215"/>
                  </a:lnTo>
                  <a:lnTo>
                    <a:pt x="66" y="293"/>
                  </a:lnTo>
                  <a:lnTo>
                    <a:pt x="66" y="293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0" name="Freeform 12">
              <a:extLst>
                <a:ext uri="{FF2B5EF4-FFF2-40B4-BE49-F238E27FC236}">
                  <a16:creationId xmlns:a16="http://schemas.microsoft.com/office/drawing/2014/main" id="{724F5488-1759-44B9-8190-DE1BC687D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" y="3844"/>
              <a:ext cx="855" cy="227"/>
            </a:xfrm>
            <a:custGeom>
              <a:avLst/>
              <a:gdLst>
                <a:gd name="T0" fmla="*/ 0 w 1298"/>
                <a:gd name="T1" fmla="*/ 233 h 329"/>
                <a:gd name="T2" fmla="*/ 8 w 1298"/>
                <a:gd name="T3" fmla="*/ 249 h 329"/>
                <a:gd name="T4" fmla="*/ 44 w 1298"/>
                <a:gd name="T5" fmla="*/ 254 h 329"/>
                <a:gd name="T6" fmla="*/ 45 w 1298"/>
                <a:gd name="T7" fmla="*/ 288 h 329"/>
                <a:gd name="T8" fmla="*/ 82 w 1298"/>
                <a:gd name="T9" fmla="*/ 288 h 329"/>
                <a:gd name="T10" fmla="*/ 86 w 1298"/>
                <a:gd name="T11" fmla="*/ 319 h 329"/>
                <a:gd name="T12" fmla="*/ 104 w 1298"/>
                <a:gd name="T13" fmla="*/ 329 h 329"/>
                <a:gd name="T14" fmla="*/ 605 w 1298"/>
                <a:gd name="T15" fmla="*/ 268 h 329"/>
                <a:gd name="T16" fmla="*/ 677 w 1298"/>
                <a:gd name="T17" fmla="*/ 267 h 329"/>
                <a:gd name="T18" fmla="*/ 712 w 1298"/>
                <a:gd name="T19" fmla="*/ 267 h 329"/>
                <a:gd name="T20" fmla="*/ 1070 w 1298"/>
                <a:gd name="T21" fmla="*/ 213 h 329"/>
                <a:gd name="T22" fmla="*/ 1247 w 1298"/>
                <a:gd name="T23" fmla="*/ 213 h 329"/>
                <a:gd name="T24" fmla="*/ 1248 w 1298"/>
                <a:gd name="T25" fmla="*/ 194 h 329"/>
                <a:gd name="T26" fmla="*/ 1257 w 1298"/>
                <a:gd name="T27" fmla="*/ 180 h 329"/>
                <a:gd name="T28" fmla="*/ 1281 w 1298"/>
                <a:gd name="T29" fmla="*/ 141 h 329"/>
                <a:gd name="T30" fmla="*/ 1298 w 1298"/>
                <a:gd name="T31" fmla="*/ 104 h 329"/>
                <a:gd name="T32" fmla="*/ 369 w 1298"/>
                <a:gd name="T33" fmla="*/ 0 h 329"/>
                <a:gd name="T34" fmla="*/ 0 w 1298"/>
                <a:gd name="T35" fmla="*/ 233 h 329"/>
                <a:gd name="T36" fmla="*/ 0 w 1298"/>
                <a:gd name="T37" fmla="*/ 23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8" h="329">
                  <a:moveTo>
                    <a:pt x="0" y="233"/>
                  </a:moveTo>
                  <a:lnTo>
                    <a:pt x="8" y="249"/>
                  </a:lnTo>
                  <a:lnTo>
                    <a:pt x="44" y="254"/>
                  </a:lnTo>
                  <a:lnTo>
                    <a:pt x="45" y="288"/>
                  </a:lnTo>
                  <a:lnTo>
                    <a:pt x="82" y="288"/>
                  </a:lnTo>
                  <a:lnTo>
                    <a:pt x="86" y="319"/>
                  </a:lnTo>
                  <a:lnTo>
                    <a:pt x="104" y="329"/>
                  </a:lnTo>
                  <a:lnTo>
                    <a:pt x="605" y="268"/>
                  </a:lnTo>
                  <a:lnTo>
                    <a:pt x="677" y="267"/>
                  </a:lnTo>
                  <a:lnTo>
                    <a:pt x="712" y="267"/>
                  </a:lnTo>
                  <a:lnTo>
                    <a:pt x="1070" y="213"/>
                  </a:lnTo>
                  <a:lnTo>
                    <a:pt x="1247" y="213"/>
                  </a:lnTo>
                  <a:lnTo>
                    <a:pt x="1248" y="194"/>
                  </a:lnTo>
                  <a:lnTo>
                    <a:pt x="1257" y="180"/>
                  </a:lnTo>
                  <a:lnTo>
                    <a:pt x="1281" y="141"/>
                  </a:lnTo>
                  <a:lnTo>
                    <a:pt x="1298" y="104"/>
                  </a:lnTo>
                  <a:lnTo>
                    <a:pt x="369" y="0"/>
                  </a:lnTo>
                  <a:lnTo>
                    <a:pt x="0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1" name="Freeform 13">
              <a:extLst>
                <a:ext uri="{FF2B5EF4-FFF2-40B4-BE49-F238E27FC236}">
                  <a16:creationId xmlns:a16="http://schemas.microsoft.com/office/drawing/2014/main" id="{2A2A7473-6682-48E2-8457-C42A476C4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3362"/>
              <a:ext cx="608" cy="438"/>
            </a:xfrm>
            <a:custGeom>
              <a:avLst/>
              <a:gdLst>
                <a:gd name="T0" fmla="*/ 0 w 924"/>
                <a:gd name="T1" fmla="*/ 0 h 640"/>
                <a:gd name="T2" fmla="*/ 732 w 924"/>
                <a:gd name="T3" fmla="*/ 13 h 640"/>
                <a:gd name="T4" fmla="*/ 924 w 924"/>
                <a:gd name="T5" fmla="*/ 342 h 640"/>
                <a:gd name="T6" fmla="*/ 783 w 924"/>
                <a:gd name="T7" fmla="*/ 465 h 640"/>
                <a:gd name="T8" fmla="*/ 785 w 924"/>
                <a:gd name="T9" fmla="*/ 574 h 640"/>
                <a:gd name="T10" fmla="*/ 36 w 924"/>
                <a:gd name="T11" fmla="*/ 640 h 640"/>
                <a:gd name="T12" fmla="*/ 0 w 924"/>
                <a:gd name="T13" fmla="*/ 0 h 640"/>
                <a:gd name="T14" fmla="*/ 0 w 924"/>
                <a:gd name="T15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4" h="640">
                  <a:moveTo>
                    <a:pt x="0" y="0"/>
                  </a:moveTo>
                  <a:lnTo>
                    <a:pt x="732" y="13"/>
                  </a:lnTo>
                  <a:lnTo>
                    <a:pt x="924" y="342"/>
                  </a:lnTo>
                  <a:lnTo>
                    <a:pt x="783" y="465"/>
                  </a:lnTo>
                  <a:lnTo>
                    <a:pt x="785" y="574"/>
                  </a:lnTo>
                  <a:lnTo>
                    <a:pt x="36" y="6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2" name="Freeform 14">
              <a:extLst>
                <a:ext uri="{FF2B5EF4-FFF2-40B4-BE49-F238E27FC236}">
                  <a16:creationId xmlns:a16="http://schemas.microsoft.com/office/drawing/2014/main" id="{C2395633-8B38-418A-81F7-95C125B03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3353"/>
              <a:ext cx="305" cy="120"/>
            </a:xfrm>
            <a:custGeom>
              <a:avLst/>
              <a:gdLst>
                <a:gd name="T0" fmla="*/ 1 w 463"/>
                <a:gd name="T1" fmla="*/ 92 h 175"/>
                <a:gd name="T2" fmla="*/ 9 w 463"/>
                <a:gd name="T3" fmla="*/ 100 h 175"/>
                <a:gd name="T4" fmla="*/ 15 w 463"/>
                <a:gd name="T5" fmla="*/ 105 h 175"/>
                <a:gd name="T6" fmla="*/ 21 w 463"/>
                <a:gd name="T7" fmla="*/ 111 h 175"/>
                <a:gd name="T8" fmla="*/ 31 w 463"/>
                <a:gd name="T9" fmla="*/ 118 h 175"/>
                <a:gd name="T10" fmla="*/ 41 w 463"/>
                <a:gd name="T11" fmla="*/ 126 h 175"/>
                <a:gd name="T12" fmla="*/ 47 w 463"/>
                <a:gd name="T13" fmla="*/ 129 h 175"/>
                <a:gd name="T14" fmla="*/ 53 w 463"/>
                <a:gd name="T15" fmla="*/ 132 h 175"/>
                <a:gd name="T16" fmla="*/ 60 w 463"/>
                <a:gd name="T17" fmla="*/ 136 h 175"/>
                <a:gd name="T18" fmla="*/ 67 w 463"/>
                <a:gd name="T19" fmla="*/ 140 h 175"/>
                <a:gd name="T20" fmla="*/ 75 w 463"/>
                <a:gd name="T21" fmla="*/ 142 h 175"/>
                <a:gd name="T22" fmla="*/ 84 w 463"/>
                <a:gd name="T23" fmla="*/ 146 h 175"/>
                <a:gd name="T24" fmla="*/ 92 w 463"/>
                <a:gd name="T25" fmla="*/ 150 h 175"/>
                <a:gd name="T26" fmla="*/ 103 w 463"/>
                <a:gd name="T27" fmla="*/ 154 h 175"/>
                <a:gd name="T28" fmla="*/ 112 w 463"/>
                <a:gd name="T29" fmla="*/ 156 h 175"/>
                <a:gd name="T30" fmla="*/ 123 w 463"/>
                <a:gd name="T31" fmla="*/ 159 h 175"/>
                <a:gd name="T32" fmla="*/ 133 w 463"/>
                <a:gd name="T33" fmla="*/ 161 h 175"/>
                <a:gd name="T34" fmla="*/ 146 w 463"/>
                <a:gd name="T35" fmla="*/ 165 h 175"/>
                <a:gd name="T36" fmla="*/ 158 w 463"/>
                <a:gd name="T37" fmla="*/ 167 h 175"/>
                <a:gd name="T38" fmla="*/ 172 w 463"/>
                <a:gd name="T39" fmla="*/ 169 h 175"/>
                <a:gd name="T40" fmla="*/ 185 w 463"/>
                <a:gd name="T41" fmla="*/ 172 h 175"/>
                <a:gd name="T42" fmla="*/ 200 w 463"/>
                <a:gd name="T43" fmla="*/ 174 h 175"/>
                <a:gd name="T44" fmla="*/ 214 w 463"/>
                <a:gd name="T45" fmla="*/ 174 h 175"/>
                <a:gd name="T46" fmla="*/ 229 w 463"/>
                <a:gd name="T47" fmla="*/ 175 h 175"/>
                <a:gd name="T48" fmla="*/ 242 w 463"/>
                <a:gd name="T49" fmla="*/ 174 h 175"/>
                <a:gd name="T50" fmla="*/ 256 w 463"/>
                <a:gd name="T51" fmla="*/ 173 h 175"/>
                <a:gd name="T52" fmla="*/ 269 w 463"/>
                <a:gd name="T53" fmla="*/ 172 h 175"/>
                <a:gd name="T54" fmla="*/ 281 w 463"/>
                <a:gd name="T55" fmla="*/ 169 h 175"/>
                <a:gd name="T56" fmla="*/ 294 w 463"/>
                <a:gd name="T57" fmla="*/ 167 h 175"/>
                <a:gd name="T58" fmla="*/ 306 w 463"/>
                <a:gd name="T59" fmla="*/ 164 h 175"/>
                <a:gd name="T60" fmla="*/ 318 w 463"/>
                <a:gd name="T61" fmla="*/ 160 h 175"/>
                <a:gd name="T62" fmla="*/ 330 w 463"/>
                <a:gd name="T63" fmla="*/ 155 h 175"/>
                <a:gd name="T64" fmla="*/ 341 w 463"/>
                <a:gd name="T65" fmla="*/ 151 h 175"/>
                <a:gd name="T66" fmla="*/ 351 w 463"/>
                <a:gd name="T67" fmla="*/ 146 h 175"/>
                <a:gd name="T68" fmla="*/ 362 w 463"/>
                <a:gd name="T69" fmla="*/ 141 h 175"/>
                <a:gd name="T70" fmla="*/ 371 w 463"/>
                <a:gd name="T71" fmla="*/ 136 h 175"/>
                <a:gd name="T72" fmla="*/ 381 w 463"/>
                <a:gd name="T73" fmla="*/ 131 h 175"/>
                <a:gd name="T74" fmla="*/ 390 w 463"/>
                <a:gd name="T75" fmla="*/ 126 h 175"/>
                <a:gd name="T76" fmla="*/ 398 w 463"/>
                <a:gd name="T77" fmla="*/ 120 h 175"/>
                <a:gd name="T78" fmla="*/ 406 w 463"/>
                <a:gd name="T79" fmla="*/ 114 h 175"/>
                <a:gd name="T80" fmla="*/ 414 w 463"/>
                <a:gd name="T81" fmla="*/ 109 h 175"/>
                <a:gd name="T82" fmla="*/ 421 w 463"/>
                <a:gd name="T83" fmla="*/ 104 h 175"/>
                <a:gd name="T84" fmla="*/ 432 w 463"/>
                <a:gd name="T85" fmla="*/ 94 h 175"/>
                <a:gd name="T86" fmla="*/ 444 w 463"/>
                <a:gd name="T87" fmla="*/ 85 h 175"/>
                <a:gd name="T88" fmla="*/ 451 w 463"/>
                <a:gd name="T89" fmla="*/ 77 h 175"/>
                <a:gd name="T90" fmla="*/ 458 w 463"/>
                <a:gd name="T91" fmla="*/ 70 h 175"/>
                <a:gd name="T92" fmla="*/ 463 w 463"/>
                <a:gd name="T93" fmla="*/ 67 h 175"/>
                <a:gd name="T94" fmla="*/ 0 w 463"/>
                <a:gd name="T95" fmla="*/ 9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3" h="175">
                  <a:moveTo>
                    <a:pt x="0" y="90"/>
                  </a:moveTo>
                  <a:lnTo>
                    <a:pt x="1" y="92"/>
                  </a:lnTo>
                  <a:lnTo>
                    <a:pt x="4" y="96"/>
                  </a:lnTo>
                  <a:lnTo>
                    <a:pt x="9" y="100"/>
                  </a:lnTo>
                  <a:lnTo>
                    <a:pt x="11" y="102"/>
                  </a:lnTo>
                  <a:lnTo>
                    <a:pt x="15" y="105"/>
                  </a:lnTo>
                  <a:lnTo>
                    <a:pt x="17" y="108"/>
                  </a:lnTo>
                  <a:lnTo>
                    <a:pt x="21" y="111"/>
                  </a:lnTo>
                  <a:lnTo>
                    <a:pt x="25" y="114"/>
                  </a:lnTo>
                  <a:lnTo>
                    <a:pt x="31" y="118"/>
                  </a:lnTo>
                  <a:lnTo>
                    <a:pt x="35" y="122"/>
                  </a:lnTo>
                  <a:lnTo>
                    <a:pt x="41" y="126"/>
                  </a:lnTo>
                  <a:lnTo>
                    <a:pt x="44" y="127"/>
                  </a:lnTo>
                  <a:lnTo>
                    <a:pt x="47" y="129"/>
                  </a:lnTo>
                  <a:lnTo>
                    <a:pt x="49" y="131"/>
                  </a:lnTo>
                  <a:lnTo>
                    <a:pt x="53" y="132"/>
                  </a:lnTo>
                  <a:lnTo>
                    <a:pt x="56" y="135"/>
                  </a:lnTo>
                  <a:lnTo>
                    <a:pt x="60" y="136"/>
                  </a:lnTo>
                  <a:lnTo>
                    <a:pt x="64" y="137"/>
                  </a:lnTo>
                  <a:lnTo>
                    <a:pt x="67" y="140"/>
                  </a:lnTo>
                  <a:lnTo>
                    <a:pt x="71" y="141"/>
                  </a:lnTo>
                  <a:lnTo>
                    <a:pt x="75" y="142"/>
                  </a:lnTo>
                  <a:lnTo>
                    <a:pt x="79" y="145"/>
                  </a:lnTo>
                  <a:lnTo>
                    <a:pt x="84" y="146"/>
                  </a:lnTo>
                  <a:lnTo>
                    <a:pt x="88" y="147"/>
                  </a:lnTo>
                  <a:lnTo>
                    <a:pt x="92" y="150"/>
                  </a:lnTo>
                  <a:lnTo>
                    <a:pt x="97" y="151"/>
                  </a:lnTo>
                  <a:lnTo>
                    <a:pt x="103" y="154"/>
                  </a:lnTo>
                  <a:lnTo>
                    <a:pt x="107" y="154"/>
                  </a:lnTo>
                  <a:lnTo>
                    <a:pt x="112" y="156"/>
                  </a:lnTo>
                  <a:lnTo>
                    <a:pt x="117" y="158"/>
                  </a:lnTo>
                  <a:lnTo>
                    <a:pt x="123" y="159"/>
                  </a:lnTo>
                  <a:lnTo>
                    <a:pt x="128" y="160"/>
                  </a:lnTo>
                  <a:lnTo>
                    <a:pt x="133" y="161"/>
                  </a:lnTo>
                  <a:lnTo>
                    <a:pt x="140" y="163"/>
                  </a:lnTo>
                  <a:lnTo>
                    <a:pt x="146" y="165"/>
                  </a:lnTo>
                  <a:lnTo>
                    <a:pt x="152" y="165"/>
                  </a:lnTo>
                  <a:lnTo>
                    <a:pt x="158" y="167"/>
                  </a:lnTo>
                  <a:lnTo>
                    <a:pt x="164" y="168"/>
                  </a:lnTo>
                  <a:lnTo>
                    <a:pt x="172" y="169"/>
                  </a:lnTo>
                  <a:lnTo>
                    <a:pt x="178" y="170"/>
                  </a:lnTo>
                  <a:lnTo>
                    <a:pt x="185" y="172"/>
                  </a:lnTo>
                  <a:lnTo>
                    <a:pt x="193" y="173"/>
                  </a:lnTo>
                  <a:lnTo>
                    <a:pt x="200" y="174"/>
                  </a:lnTo>
                  <a:lnTo>
                    <a:pt x="206" y="174"/>
                  </a:lnTo>
                  <a:lnTo>
                    <a:pt x="214" y="174"/>
                  </a:lnTo>
                  <a:lnTo>
                    <a:pt x="221" y="174"/>
                  </a:lnTo>
                  <a:lnTo>
                    <a:pt x="229" y="175"/>
                  </a:lnTo>
                  <a:lnTo>
                    <a:pt x="236" y="174"/>
                  </a:lnTo>
                  <a:lnTo>
                    <a:pt x="242" y="174"/>
                  </a:lnTo>
                  <a:lnTo>
                    <a:pt x="249" y="174"/>
                  </a:lnTo>
                  <a:lnTo>
                    <a:pt x="256" y="173"/>
                  </a:lnTo>
                  <a:lnTo>
                    <a:pt x="262" y="172"/>
                  </a:lnTo>
                  <a:lnTo>
                    <a:pt x="269" y="172"/>
                  </a:lnTo>
                  <a:lnTo>
                    <a:pt x="276" y="170"/>
                  </a:lnTo>
                  <a:lnTo>
                    <a:pt x="281" y="169"/>
                  </a:lnTo>
                  <a:lnTo>
                    <a:pt x="287" y="168"/>
                  </a:lnTo>
                  <a:lnTo>
                    <a:pt x="294" y="167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1" y="161"/>
                  </a:lnTo>
                  <a:lnTo>
                    <a:pt x="318" y="160"/>
                  </a:lnTo>
                  <a:lnTo>
                    <a:pt x="325" y="158"/>
                  </a:lnTo>
                  <a:lnTo>
                    <a:pt x="330" y="155"/>
                  </a:lnTo>
                  <a:lnTo>
                    <a:pt x="335" y="154"/>
                  </a:lnTo>
                  <a:lnTo>
                    <a:pt x="341" y="151"/>
                  </a:lnTo>
                  <a:lnTo>
                    <a:pt x="346" y="149"/>
                  </a:lnTo>
                  <a:lnTo>
                    <a:pt x="351" y="146"/>
                  </a:lnTo>
                  <a:lnTo>
                    <a:pt x="357" y="143"/>
                  </a:lnTo>
                  <a:lnTo>
                    <a:pt x="362" y="141"/>
                  </a:lnTo>
                  <a:lnTo>
                    <a:pt x="366" y="138"/>
                  </a:lnTo>
                  <a:lnTo>
                    <a:pt x="371" y="136"/>
                  </a:lnTo>
                  <a:lnTo>
                    <a:pt x="375" y="133"/>
                  </a:lnTo>
                  <a:lnTo>
                    <a:pt x="381" y="131"/>
                  </a:lnTo>
                  <a:lnTo>
                    <a:pt x="386" y="128"/>
                  </a:lnTo>
                  <a:lnTo>
                    <a:pt x="390" y="126"/>
                  </a:lnTo>
                  <a:lnTo>
                    <a:pt x="394" y="123"/>
                  </a:lnTo>
                  <a:lnTo>
                    <a:pt x="398" y="120"/>
                  </a:lnTo>
                  <a:lnTo>
                    <a:pt x="402" y="117"/>
                  </a:lnTo>
                  <a:lnTo>
                    <a:pt x="406" y="114"/>
                  </a:lnTo>
                  <a:lnTo>
                    <a:pt x="410" y="111"/>
                  </a:lnTo>
                  <a:lnTo>
                    <a:pt x="414" y="109"/>
                  </a:lnTo>
                  <a:lnTo>
                    <a:pt x="417" y="106"/>
                  </a:lnTo>
                  <a:lnTo>
                    <a:pt x="421" y="104"/>
                  </a:lnTo>
                  <a:lnTo>
                    <a:pt x="426" y="99"/>
                  </a:lnTo>
                  <a:lnTo>
                    <a:pt x="432" y="94"/>
                  </a:lnTo>
                  <a:lnTo>
                    <a:pt x="439" y="88"/>
                  </a:lnTo>
                  <a:lnTo>
                    <a:pt x="444" y="85"/>
                  </a:lnTo>
                  <a:lnTo>
                    <a:pt x="447" y="81"/>
                  </a:lnTo>
                  <a:lnTo>
                    <a:pt x="451" y="77"/>
                  </a:lnTo>
                  <a:lnTo>
                    <a:pt x="455" y="73"/>
                  </a:lnTo>
                  <a:lnTo>
                    <a:pt x="458" y="70"/>
                  </a:lnTo>
                  <a:lnTo>
                    <a:pt x="462" y="68"/>
                  </a:lnTo>
                  <a:lnTo>
                    <a:pt x="463" y="67"/>
                  </a:lnTo>
                  <a:lnTo>
                    <a:pt x="40" y="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70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3" name="Freeform 15">
              <a:extLst>
                <a:ext uri="{FF2B5EF4-FFF2-40B4-BE49-F238E27FC236}">
                  <a16:creationId xmlns:a16="http://schemas.microsoft.com/office/drawing/2014/main" id="{679943FB-CF81-4FB1-8E83-37EFCFBFB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3250"/>
              <a:ext cx="265" cy="486"/>
            </a:xfrm>
            <a:custGeom>
              <a:avLst/>
              <a:gdLst>
                <a:gd name="T0" fmla="*/ 1 w 402"/>
                <a:gd name="T1" fmla="*/ 211 h 709"/>
                <a:gd name="T2" fmla="*/ 0 w 402"/>
                <a:gd name="T3" fmla="*/ 310 h 709"/>
                <a:gd name="T4" fmla="*/ 16 w 402"/>
                <a:gd name="T5" fmla="*/ 323 h 709"/>
                <a:gd name="T6" fmla="*/ 58 w 402"/>
                <a:gd name="T7" fmla="*/ 324 h 709"/>
                <a:gd name="T8" fmla="*/ 122 w 402"/>
                <a:gd name="T9" fmla="*/ 380 h 709"/>
                <a:gd name="T10" fmla="*/ 147 w 402"/>
                <a:gd name="T11" fmla="*/ 555 h 709"/>
                <a:gd name="T12" fmla="*/ 84 w 402"/>
                <a:gd name="T13" fmla="*/ 617 h 709"/>
                <a:gd name="T14" fmla="*/ 179 w 402"/>
                <a:gd name="T15" fmla="*/ 668 h 709"/>
                <a:gd name="T16" fmla="*/ 231 w 402"/>
                <a:gd name="T17" fmla="*/ 697 h 709"/>
                <a:gd name="T18" fmla="*/ 302 w 402"/>
                <a:gd name="T19" fmla="*/ 709 h 709"/>
                <a:gd name="T20" fmla="*/ 355 w 402"/>
                <a:gd name="T21" fmla="*/ 693 h 709"/>
                <a:gd name="T22" fmla="*/ 402 w 402"/>
                <a:gd name="T23" fmla="*/ 651 h 709"/>
                <a:gd name="T24" fmla="*/ 398 w 402"/>
                <a:gd name="T25" fmla="*/ 556 h 709"/>
                <a:gd name="T26" fmla="*/ 262 w 402"/>
                <a:gd name="T27" fmla="*/ 341 h 709"/>
                <a:gd name="T28" fmla="*/ 288 w 402"/>
                <a:gd name="T29" fmla="*/ 308 h 709"/>
                <a:gd name="T30" fmla="*/ 303 w 402"/>
                <a:gd name="T31" fmla="*/ 254 h 709"/>
                <a:gd name="T32" fmla="*/ 338 w 402"/>
                <a:gd name="T33" fmla="*/ 24 h 709"/>
                <a:gd name="T34" fmla="*/ 326 w 402"/>
                <a:gd name="T35" fmla="*/ 0 h 709"/>
                <a:gd name="T36" fmla="*/ 283 w 402"/>
                <a:gd name="T37" fmla="*/ 18 h 709"/>
                <a:gd name="T38" fmla="*/ 255 w 402"/>
                <a:gd name="T39" fmla="*/ 130 h 709"/>
                <a:gd name="T40" fmla="*/ 219 w 402"/>
                <a:gd name="T41" fmla="*/ 109 h 709"/>
                <a:gd name="T42" fmla="*/ 179 w 402"/>
                <a:gd name="T43" fmla="*/ 120 h 709"/>
                <a:gd name="T44" fmla="*/ 155 w 402"/>
                <a:gd name="T45" fmla="*/ 104 h 709"/>
                <a:gd name="T46" fmla="*/ 114 w 402"/>
                <a:gd name="T47" fmla="*/ 109 h 709"/>
                <a:gd name="T48" fmla="*/ 112 w 402"/>
                <a:gd name="T49" fmla="*/ 38 h 709"/>
                <a:gd name="T50" fmla="*/ 82 w 402"/>
                <a:gd name="T51" fmla="*/ 26 h 709"/>
                <a:gd name="T52" fmla="*/ 37 w 402"/>
                <a:gd name="T53" fmla="*/ 56 h 709"/>
                <a:gd name="T54" fmla="*/ 0 w 402"/>
                <a:gd name="T55" fmla="*/ 148 h 709"/>
                <a:gd name="T56" fmla="*/ 1 w 402"/>
                <a:gd name="T57" fmla="*/ 211 h 709"/>
                <a:gd name="T58" fmla="*/ 1 w 402"/>
                <a:gd name="T59" fmla="*/ 21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2" h="709">
                  <a:moveTo>
                    <a:pt x="1" y="211"/>
                  </a:moveTo>
                  <a:lnTo>
                    <a:pt x="0" y="310"/>
                  </a:lnTo>
                  <a:lnTo>
                    <a:pt x="16" y="323"/>
                  </a:lnTo>
                  <a:lnTo>
                    <a:pt x="58" y="324"/>
                  </a:lnTo>
                  <a:lnTo>
                    <a:pt x="122" y="380"/>
                  </a:lnTo>
                  <a:lnTo>
                    <a:pt x="147" y="555"/>
                  </a:lnTo>
                  <a:lnTo>
                    <a:pt x="84" y="617"/>
                  </a:lnTo>
                  <a:lnTo>
                    <a:pt x="179" y="668"/>
                  </a:lnTo>
                  <a:lnTo>
                    <a:pt x="231" y="697"/>
                  </a:lnTo>
                  <a:lnTo>
                    <a:pt x="302" y="709"/>
                  </a:lnTo>
                  <a:lnTo>
                    <a:pt x="355" y="693"/>
                  </a:lnTo>
                  <a:lnTo>
                    <a:pt x="402" y="651"/>
                  </a:lnTo>
                  <a:lnTo>
                    <a:pt x="398" y="556"/>
                  </a:lnTo>
                  <a:lnTo>
                    <a:pt x="262" y="341"/>
                  </a:lnTo>
                  <a:lnTo>
                    <a:pt x="288" y="308"/>
                  </a:lnTo>
                  <a:lnTo>
                    <a:pt x="303" y="254"/>
                  </a:lnTo>
                  <a:lnTo>
                    <a:pt x="338" y="24"/>
                  </a:lnTo>
                  <a:lnTo>
                    <a:pt x="326" y="0"/>
                  </a:lnTo>
                  <a:lnTo>
                    <a:pt x="283" y="18"/>
                  </a:lnTo>
                  <a:lnTo>
                    <a:pt x="255" y="130"/>
                  </a:lnTo>
                  <a:lnTo>
                    <a:pt x="219" y="109"/>
                  </a:lnTo>
                  <a:lnTo>
                    <a:pt x="179" y="120"/>
                  </a:lnTo>
                  <a:lnTo>
                    <a:pt x="155" y="104"/>
                  </a:lnTo>
                  <a:lnTo>
                    <a:pt x="114" y="109"/>
                  </a:lnTo>
                  <a:lnTo>
                    <a:pt x="112" y="38"/>
                  </a:lnTo>
                  <a:lnTo>
                    <a:pt x="82" y="26"/>
                  </a:lnTo>
                  <a:lnTo>
                    <a:pt x="37" y="56"/>
                  </a:lnTo>
                  <a:lnTo>
                    <a:pt x="0" y="148"/>
                  </a:lnTo>
                  <a:lnTo>
                    <a:pt x="1" y="211"/>
                  </a:lnTo>
                  <a:lnTo>
                    <a:pt x="1" y="21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4" name="Freeform 16">
              <a:extLst>
                <a:ext uri="{FF2B5EF4-FFF2-40B4-BE49-F238E27FC236}">
                  <a16:creationId xmlns:a16="http://schemas.microsoft.com/office/drawing/2014/main" id="{59E1E2D9-9C86-418D-B6B5-6F02B2429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3065"/>
              <a:ext cx="613" cy="718"/>
            </a:xfrm>
            <a:custGeom>
              <a:avLst/>
              <a:gdLst>
                <a:gd name="T0" fmla="*/ 37 w 932"/>
                <a:gd name="T1" fmla="*/ 974 h 1045"/>
                <a:gd name="T2" fmla="*/ 157 w 932"/>
                <a:gd name="T3" fmla="*/ 1045 h 1045"/>
                <a:gd name="T4" fmla="*/ 294 w 932"/>
                <a:gd name="T5" fmla="*/ 962 h 1045"/>
                <a:gd name="T6" fmla="*/ 309 w 932"/>
                <a:gd name="T7" fmla="*/ 792 h 1045"/>
                <a:gd name="T8" fmla="*/ 325 w 932"/>
                <a:gd name="T9" fmla="*/ 545 h 1045"/>
                <a:gd name="T10" fmla="*/ 373 w 932"/>
                <a:gd name="T11" fmla="*/ 498 h 1045"/>
                <a:gd name="T12" fmla="*/ 467 w 932"/>
                <a:gd name="T13" fmla="*/ 500 h 1045"/>
                <a:gd name="T14" fmla="*/ 877 w 932"/>
                <a:gd name="T15" fmla="*/ 404 h 1045"/>
                <a:gd name="T16" fmla="*/ 925 w 932"/>
                <a:gd name="T17" fmla="*/ 221 h 1045"/>
                <a:gd name="T18" fmla="*/ 918 w 932"/>
                <a:gd name="T19" fmla="*/ 101 h 1045"/>
                <a:gd name="T20" fmla="*/ 857 w 932"/>
                <a:gd name="T21" fmla="*/ 57 h 1045"/>
                <a:gd name="T22" fmla="*/ 695 w 932"/>
                <a:gd name="T23" fmla="*/ 46 h 1045"/>
                <a:gd name="T24" fmla="*/ 610 w 932"/>
                <a:gd name="T25" fmla="*/ 48 h 1045"/>
                <a:gd name="T26" fmla="*/ 602 w 932"/>
                <a:gd name="T27" fmla="*/ 50 h 1045"/>
                <a:gd name="T28" fmla="*/ 594 w 932"/>
                <a:gd name="T29" fmla="*/ 53 h 1045"/>
                <a:gd name="T30" fmla="*/ 583 w 932"/>
                <a:gd name="T31" fmla="*/ 55 h 1045"/>
                <a:gd name="T32" fmla="*/ 572 w 932"/>
                <a:gd name="T33" fmla="*/ 58 h 1045"/>
                <a:gd name="T34" fmla="*/ 562 w 932"/>
                <a:gd name="T35" fmla="*/ 60 h 1045"/>
                <a:gd name="T36" fmla="*/ 555 w 932"/>
                <a:gd name="T37" fmla="*/ 62 h 1045"/>
                <a:gd name="T38" fmla="*/ 548 w 932"/>
                <a:gd name="T39" fmla="*/ 63 h 1045"/>
                <a:gd name="T40" fmla="*/ 540 w 932"/>
                <a:gd name="T41" fmla="*/ 66 h 1045"/>
                <a:gd name="T42" fmla="*/ 534 w 932"/>
                <a:gd name="T43" fmla="*/ 67 h 1045"/>
                <a:gd name="T44" fmla="*/ 526 w 932"/>
                <a:gd name="T45" fmla="*/ 68 h 1045"/>
                <a:gd name="T46" fmla="*/ 518 w 932"/>
                <a:gd name="T47" fmla="*/ 68 h 1045"/>
                <a:gd name="T48" fmla="*/ 510 w 932"/>
                <a:gd name="T49" fmla="*/ 69 h 1045"/>
                <a:gd name="T50" fmla="*/ 502 w 932"/>
                <a:gd name="T51" fmla="*/ 69 h 1045"/>
                <a:gd name="T52" fmla="*/ 494 w 932"/>
                <a:gd name="T53" fmla="*/ 69 h 1045"/>
                <a:gd name="T54" fmla="*/ 486 w 932"/>
                <a:gd name="T55" fmla="*/ 69 h 1045"/>
                <a:gd name="T56" fmla="*/ 479 w 932"/>
                <a:gd name="T57" fmla="*/ 69 h 1045"/>
                <a:gd name="T58" fmla="*/ 471 w 932"/>
                <a:gd name="T59" fmla="*/ 69 h 1045"/>
                <a:gd name="T60" fmla="*/ 463 w 932"/>
                <a:gd name="T61" fmla="*/ 68 h 1045"/>
                <a:gd name="T62" fmla="*/ 455 w 932"/>
                <a:gd name="T63" fmla="*/ 67 h 1045"/>
                <a:gd name="T64" fmla="*/ 449 w 932"/>
                <a:gd name="T65" fmla="*/ 66 h 1045"/>
                <a:gd name="T66" fmla="*/ 442 w 932"/>
                <a:gd name="T67" fmla="*/ 63 h 1045"/>
                <a:gd name="T68" fmla="*/ 435 w 932"/>
                <a:gd name="T69" fmla="*/ 60 h 1045"/>
                <a:gd name="T70" fmla="*/ 427 w 932"/>
                <a:gd name="T71" fmla="*/ 57 h 1045"/>
                <a:gd name="T72" fmla="*/ 397 w 932"/>
                <a:gd name="T73" fmla="*/ 67 h 1045"/>
                <a:gd name="T74" fmla="*/ 403 w 932"/>
                <a:gd name="T75" fmla="*/ 85 h 1045"/>
                <a:gd name="T76" fmla="*/ 423 w 932"/>
                <a:gd name="T77" fmla="*/ 83 h 1045"/>
                <a:gd name="T78" fmla="*/ 423 w 932"/>
                <a:gd name="T79" fmla="*/ 91 h 1045"/>
                <a:gd name="T80" fmla="*/ 422 w 932"/>
                <a:gd name="T81" fmla="*/ 100 h 1045"/>
                <a:gd name="T82" fmla="*/ 419 w 932"/>
                <a:gd name="T83" fmla="*/ 107 h 1045"/>
                <a:gd name="T84" fmla="*/ 414 w 932"/>
                <a:gd name="T85" fmla="*/ 112 h 1045"/>
                <a:gd name="T86" fmla="*/ 407 w 932"/>
                <a:gd name="T87" fmla="*/ 118 h 1045"/>
                <a:gd name="T88" fmla="*/ 366 w 932"/>
                <a:gd name="T89" fmla="*/ 140 h 1045"/>
                <a:gd name="T90" fmla="*/ 290 w 932"/>
                <a:gd name="T91" fmla="*/ 183 h 1045"/>
                <a:gd name="T92" fmla="*/ 221 w 932"/>
                <a:gd name="T93" fmla="*/ 231 h 1045"/>
                <a:gd name="T94" fmla="*/ 184 w 932"/>
                <a:gd name="T95" fmla="*/ 153 h 1045"/>
                <a:gd name="T96" fmla="*/ 234 w 932"/>
                <a:gd name="T97" fmla="*/ 116 h 1045"/>
                <a:gd name="T98" fmla="*/ 210 w 932"/>
                <a:gd name="T99" fmla="*/ 57 h 1045"/>
                <a:gd name="T100" fmla="*/ 143 w 932"/>
                <a:gd name="T101" fmla="*/ 247 h 1045"/>
                <a:gd name="T102" fmla="*/ 177 w 932"/>
                <a:gd name="T103" fmla="*/ 505 h 1045"/>
                <a:gd name="T104" fmla="*/ 15 w 932"/>
                <a:gd name="T105" fmla="*/ 821 h 1045"/>
                <a:gd name="T106" fmla="*/ 0 w 932"/>
                <a:gd name="T107" fmla="*/ 887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2" h="1045">
                  <a:moveTo>
                    <a:pt x="0" y="887"/>
                  </a:moveTo>
                  <a:lnTo>
                    <a:pt x="37" y="974"/>
                  </a:lnTo>
                  <a:lnTo>
                    <a:pt x="84" y="1029"/>
                  </a:lnTo>
                  <a:lnTo>
                    <a:pt x="157" y="1045"/>
                  </a:lnTo>
                  <a:lnTo>
                    <a:pt x="225" y="1031"/>
                  </a:lnTo>
                  <a:lnTo>
                    <a:pt x="294" y="962"/>
                  </a:lnTo>
                  <a:lnTo>
                    <a:pt x="310" y="903"/>
                  </a:lnTo>
                  <a:lnTo>
                    <a:pt x="309" y="792"/>
                  </a:lnTo>
                  <a:lnTo>
                    <a:pt x="288" y="569"/>
                  </a:lnTo>
                  <a:lnTo>
                    <a:pt x="325" y="545"/>
                  </a:lnTo>
                  <a:lnTo>
                    <a:pt x="330" y="513"/>
                  </a:lnTo>
                  <a:lnTo>
                    <a:pt x="373" y="498"/>
                  </a:lnTo>
                  <a:lnTo>
                    <a:pt x="382" y="460"/>
                  </a:lnTo>
                  <a:lnTo>
                    <a:pt x="467" y="500"/>
                  </a:lnTo>
                  <a:lnTo>
                    <a:pt x="518" y="513"/>
                  </a:lnTo>
                  <a:lnTo>
                    <a:pt x="877" y="404"/>
                  </a:lnTo>
                  <a:lnTo>
                    <a:pt x="925" y="340"/>
                  </a:lnTo>
                  <a:lnTo>
                    <a:pt x="925" y="221"/>
                  </a:lnTo>
                  <a:lnTo>
                    <a:pt x="932" y="117"/>
                  </a:lnTo>
                  <a:lnTo>
                    <a:pt x="918" y="101"/>
                  </a:lnTo>
                  <a:lnTo>
                    <a:pt x="877" y="95"/>
                  </a:lnTo>
                  <a:lnTo>
                    <a:pt x="857" y="57"/>
                  </a:lnTo>
                  <a:lnTo>
                    <a:pt x="793" y="0"/>
                  </a:lnTo>
                  <a:lnTo>
                    <a:pt x="695" y="46"/>
                  </a:lnTo>
                  <a:lnTo>
                    <a:pt x="612" y="48"/>
                  </a:lnTo>
                  <a:lnTo>
                    <a:pt x="610" y="48"/>
                  </a:lnTo>
                  <a:lnTo>
                    <a:pt x="606" y="49"/>
                  </a:lnTo>
                  <a:lnTo>
                    <a:pt x="602" y="50"/>
                  </a:lnTo>
                  <a:lnTo>
                    <a:pt x="599" y="50"/>
                  </a:lnTo>
                  <a:lnTo>
                    <a:pt x="594" y="53"/>
                  </a:lnTo>
                  <a:lnTo>
                    <a:pt x="590" y="54"/>
                  </a:lnTo>
                  <a:lnTo>
                    <a:pt x="583" y="55"/>
                  </a:lnTo>
                  <a:lnTo>
                    <a:pt x="578" y="57"/>
                  </a:lnTo>
                  <a:lnTo>
                    <a:pt x="572" y="58"/>
                  </a:lnTo>
                  <a:lnTo>
                    <a:pt x="566" y="60"/>
                  </a:lnTo>
                  <a:lnTo>
                    <a:pt x="562" y="60"/>
                  </a:lnTo>
                  <a:lnTo>
                    <a:pt x="559" y="62"/>
                  </a:lnTo>
                  <a:lnTo>
                    <a:pt x="555" y="62"/>
                  </a:lnTo>
                  <a:lnTo>
                    <a:pt x="551" y="63"/>
                  </a:lnTo>
                  <a:lnTo>
                    <a:pt x="548" y="63"/>
                  </a:lnTo>
                  <a:lnTo>
                    <a:pt x="544" y="64"/>
                  </a:lnTo>
                  <a:lnTo>
                    <a:pt x="540" y="66"/>
                  </a:lnTo>
                  <a:lnTo>
                    <a:pt x="538" y="67"/>
                  </a:lnTo>
                  <a:lnTo>
                    <a:pt x="534" y="67"/>
                  </a:lnTo>
                  <a:lnTo>
                    <a:pt x="530" y="67"/>
                  </a:lnTo>
                  <a:lnTo>
                    <a:pt x="526" y="68"/>
                  </a:lnTo>
                  <a:lnTo>
                    <a:pt x="522" y="68"/>
                  </a:lnTo>
                  <a:lnTo>
                    <a:pt x="518" y="68"/>
                  </a:lnTo>
                  <a:lnTo>
                    <a:pt x="514" y="69"/>
                  </a:lnTo>
                  <a:lnTo>
                    <a:pt x="510" y="69"/>
                  </a:lnTo>
                  <a:lnTo>
                    <a:pt x="506" y="69"/>
                  </a:lnTo>
                  <a:lnTo>
                    <a:pt x="502" y="69"/>
                  </a:lnTo>
                  <a:lnTo>
                    <a:pt x="498" y="69"/>
                  </a:lnTo>
                  <a:lnTo>
                    <a:pt x="494" y="69"/>
                  </a:lnTo>
                  <a:lnTo>
                    <a:pt x="490" y="69"/>
                  </a:lnTo>
                  <a:lnTo>
                    <a:pt x="486" y="69"/>
                  </a:lnTo>
                  <a:lnTo>
                    <a:pt x="482" y="69"/>
                  </a:lnTo>
                  <a:lnTo>
                    <a:pt x="479" y="69"/>
                  </a:lnTo>
                  <a:lnTo>
                    <a:pt x="475" y="69"/>
                  </a:lnTo>
                  <a:lnTo>
                    <a:pt x="471" y="69"/>
                  </a:lnTo>
                  <a:lnTo>
                    <a:pt x="467" y="69"/>
                  </a:lnTo>
                  <a:lnTo>
                    <a:pt x="463" y="68"/>
                  </a:lnTo>
                  <a:lnTo>
                    <a:pt x="459" y="68"/>
                  </a:lnTo>
                  <a:lnTo>
                    <a:pt x="455" y="67"/>
                  </a:lnTo>
                  <a:lnTo>
                    <a:pt x="453" y="67"/>
                  </a:lnTo>
                  <a:lnTo>
                    <a:pt x="449" y="66"/>
                  </a:lnTo>
                  <a:lnTo>
                    <a:pt x="446" y="64"/>
                  </a:lnTo>
                  <a:lnTo>
                    <a:pt x="442" y="63"/>
                  </a:lnTo>
                  <a:lnTo>
                    <a:pt x="439" y="62"/>
                  </a:lnTo>
                  <a:lnTo>
                    <a:pt x="435" y="60"/>
                  </a:lnTo>
                  <a:lnTo>
                    <a:pt x="434" y="59"/>
                  </a:lnTo>
                  <a:lnTo>
                    <a:pt x="427" y="57"/>
                  </a:lnTo>
                  <a:lnTo>
                    <a:pt x="423" y="53"/>
                  </a:lnTo>
                  <a:lnTo>
                    <a:pt x="397" y="67"/>
                  </a:lnTo>
                  <a:lnTo>
                    <a:pt x="415" y="71"/>
                  </a:lnTo>
                  <a:lnTo>
                    <a:pt x="403" y="85"/>
                  </a:lnTo>
                  <a:lnTo>
                    <a:pt x="423" y="82"/>
                  </a:lnTo>
                  <a:lnTo>
                    <a:pt x="423" y="83"/>
                  </a:lnTo>
                  <a:lnTo>
                    <a:pt x="423" y="86"/>
                  </a:lnTo>
                  <a:lnTo>
                    <a:pt x="423" y="91"/>
                  </a:lnTo>
                  <a:lnTo>
                    <a:pt x="423" y="98"/>
                  </a:lnTo>
                  <a:lnTo>
                    <a:pt x="422" y="100"/>
                  </a:lnTo>
                  <a:lnTo>
                    <a:pt x="422" y="104"/>
                  </a:lnTo>
                  <a:lnTo>
                    <a:pt x="419" y="107"/>
                  </a:lnTo>
                  <a:lnTo>
                    <a:pt x="418" y="110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07" y="118"/>
                  </a:lnTo>
                  <a:lnTo>
                    <a:pt x="403" y="119"/>
                  </a:lnTo>
                  <a:lnTo>
                    <a:pt x="366" y="140"/>
                  </a:lnTo>
                  <a:lnTo>
                    <a:pt x="350" y="171"/>
                  </a:lnTo>
                  <a:lnTo>
                    <a:pt x="290" y="183"/>
                  </a:lnTo>
                  <a:lnTo>
                    <a:pt x="294" y="205"/>
                  </a:lnTo>
                  <a:lnTo>
                    <a:pt x="221" y="231"/>
                  </a:lnTo>
                  <a:lnTo>
                    <a:pt x="204" y="183"/>
                  </a:lnTo>
                  <a:lnTo>
                    <a:pt x="184" y="153"/>
                  </a:lnTo>
                  <a:lnTo>
                    <a:pt x="197" y="135"/>
                  </a:lnTo>
                  <a:lnTo>
                    <a:pt x="234" y="116"/>
                  </a:lnTo>
                  <a:lnTo>
                    <a:pt x="229" y="64"/>
                  </a:lnTo>
                  <a:lnTo>
                    <a:pt x="210" y="57"/>
                  </a:lnTo>
                  <a:lnTo>
                    <a:pt x="96" y="153"/>
                  </a:lnTo>
                  <a:lnTo>
                    <a:pt x="143" y="247"/>
                  </a:lnTo>
                  <a:lnTo>
                    <a:pt x="136" y="413"/>
                  </a:lnTo>
                  <a:lnTo>
                    <a:pt x="177" y="505"/>
                  </a:lnTo>
                  <a:lnTo>
                    <a:pt x="151" y="609"/>
                  </a:lnTo>
                  <a:lnTo>
                    <a:pt x="15" y="821"/>
                  </a:lnTo>
                  <a:lnTo>
                    <a:pt x="0" y="887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5" name="Freeform 17">
              <a:extLst>
                <a:ext uri="{FF2B5EF4-FFF2-40B4-BE49-F238E27FC236}">
                  <a16:creationId xmlns:a16="http://schemas.microsoft.com/office/drawing/2014/main" id="{C0C837F7-1EE1-4CDA-99E4-EB164D4DF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3083"/>
              <a:ext cx="328" cy="346"/>
            </a:xfrm>
            <a:custGeom>
              <a:avLst/>
              <a:gdLst>
                <a:gd name="T0" fmla="*/ 192 w 498"/>
                <a:gd name="T1" fmla="*/ 56 h 504"/>
                <a:gd name="T2" fmla="*/ 172 w 498"/>
                <a:gd name="T3" fmla="*/ 55 h 504"/>
                <a:gd name="T4" fmla="*/ 149 w 498"/>
                <a:gd name="T5" fmla="*/ 54 h 504"/>
                <a:gd name="T6" fmla="*/ 124 w 498"/>
                <a:gd name="T7" fmla="*/ 52 h 504"/>
                <a:gd name="T8" fmla="*/ 97 w 498"/>
                <a:gd name="T9" fmla="*/ 55 h 504"/>
                <a:gd name="T10" fmla="*/ 75 w 498"/>
                <a:gd name="T11" fmla="*/ 60 h 504"/>
                <a:gd name="T12" fmla="*/ 52 w 498"/>
                <a:gd name="T13" fmla="*/ 72 h 504"/>
                <a:gd name="T14" fmla="*/ 33 w 498"/>
                <a:gd name="T15" fmla="*/ 92 h 504"/>
                <a:gd name="T16" fmla="*/ 21 w 498"/>
                <a:gd name="T17" fmla="*/ 113 h 504"/>
                <a:gd name="T18" fmla="*/ 13 w 498"/>
                <a:gd name="T19" fmla="*/ 129 h 504"/>
                <a:gd name="T20" fmla="*/ 8 w 498"/>
                <a:gd name="T21" fmla="*/ 147 h 504"/>
                <a:gd name="T22" fmla="*/ 3 w 498"/>
                <a:gd name="T23" fmla="*/ 166 h 504"/>
                <a:gd name="T24" fmla="*/ 1 w 498"/>
                <a:gd name="T25" fmla="*/ 187 h 504"/>
                <a:gd name="T26" fmla="*/ 0 w 498"/>
                <a:gd name="T27" fmla="*/ 209 h 504"/>
                <a:gd name="T28" fmla="*/ 0 w 498"/>
                <a:gd name="T29" fmla="*/ 232 h 504"/>
                <a:gd name="T30" fmla="*/ 3 w 498"/>
                <a:gd name="T31" fmla="*/ 255 h 504"/>
                <a:gd name="T32" fmla="*/ 7 w 498"/>
                <a:gd name="T33" fmla="*/ 279 h 504"/>
                <a:gd name="T34" fmla="*/ 11 w 498"/>
                <a:gd name="T35" fmla="*/ 302 h 504"/>
                <a:gd name="T36" fmla="*/ 16 w 498"/>
                <a:gd name="T37" fmla="*/ 325 h 504"/>
                <a:gd name="T38" fmla="*/ 23 w 498"/>
                <a:gd name="T39" fmla="*/ 347 h 504"/>
                <a:gd name="T40" fmla="*/ 29 w 498"/>
                <a:gd name="T41" fmla="*/ 369 h 504"/>
                <a:gd name="T42" fmla="*/ 39 w 498"/>
                <a:gd name="T43" fmla="*/ 389 h 504"/>
                <a:gd name="T44" fmla="*/ 48 w 498"/>
                <a:gd name="T45" fmla="*/ 408 h 504"/>
                <a:gd name="T46" fmla="*/ 57 w 498"/>
                <a:gd name="T47" fmla="*/ 425 h 504"/>
                <a:gd name="T48" fmla="*/ 75 w 498"/>
                <a:gd name="T49" fmla="*/ 448 h 504"/>
                <a:gd name="T50" fmla="*/ 100 w 498"/>
                <a:gd name="T51" fmla="*/ 472 h 504"/>
                <a:gd name="T52" fmla="*/ 282 w 498"/>
                <a:gd name="T53" fmla="*/ 502 h 504"/>
                <a:gd name="T54" fmla="*/ 428 w 498"/>
                <a:gd name="T55" fmla="*/ 435 h 504"/>
                <a:gd name="T56" fmla="*/ 440 w 498"/>
                <a:gd name="T57" fmla="*/ 416 h 504"/>
                <a:gd name="T58" fmla="*/ 458 w 498"/>
                <a:gd name="T59" fmla="*/ 387 h 504"/>
                <a:gd name="T60" fmla="*/ 468 w 498"/>
                <a:gd name="T61" fmla="*/ 366 h 504"/>
                <a:gd name="T62" fmla="*/ 476 w 498"/>
                <a:gd name="T63" fmla="*/ 348 h 504"/>
                <a:gd name="T64" fmla="*/ 484 w 498"/>
                <a:gd name="T65" fmla="*/ 330 h 504"/>
                <a:gd name="T66" fmla="*/ 490 w 498"/>
                <a:gd name="T67" fmla="*/ 311 h 504"/>
                <a:gd name="T68" fmla="*/ 495 w 498"/>
                <a:gd name="T69" fmla="*/ 292 h 504"/>
                <a:gd name="T70" fmla="*/ 496 w 498"/>
                <a:gd name="T71" fmla="*/ 274 h 504"/>
                <a:gd name="T72" fmla="*/ 496 w 498"/>
                <a:gd name="T73" fmla="*/ 256 h 504"/>
                <a:gd name="T74" fmla="*/ 494 w 498"/>
                <a:gd name="T75" fmla="*/ 236 h 504"/>
                <a:gd name="T76" fmla="*/ 488 w 498"/>
                <a:gd name="T77" fmla="*/ 212 h 504"/>
                <a:gd name="T78" fmla="*/ 480 w 498"/>
                <a:gd name="T79" fmla="*/ 187 h 504"/>
                <a:gd name="T80" fmla="*/ 471 w 498"/>
                <a:gd name="T81" fmla="*/ 161 h 504"/>
                <a:gd name="T82" fmla="*/ 460 w 498"/>
                <a:gd name="T83" fmla="*/ 134 h 504"/>
                <a:gd name="T84" fmla="*/ 450 w 498"/>
                <a:gd name="T85" fmla="*/ 109 h 504"/>
                <a:gd name="T86" fmla="*/ 435 w 498"/>
                <a:gd name="T87" fmla="*/ 83 h 504"/>
                <a:gd name="T88" fmla="*/ 420 w 498"/>
                <a:gd name="T89" fmla="*/ 60 h 504"/>
                <a:gd name="T90" fmla="*/ 406 w 498"/>
                <a:gd name="T91" fmla="*/ 40 h 504"/>
                <a:gd name="T92" fmla="*/ 390 w 498"/>
                <a:gd name="T93" fmla="*/ 22 h 504"/>
                <a:gd name="T94" fmla="*/ 373 w 498"/>
                <a:gd name="T95" fmla="*/ 9 h 504"/>
                <a:gd name="T96" fmla="*/ 355 w 498"/>
                <a:gd name="T97" fmla="*/ 1 h 504"/>
                <a:gd name="T98" fmla="*/ 287 w 498"/>
                <a:gd name="T99" fmla="*/ 22 h 504"/>
                <a:gd name="T100" fmla="*/ 267 w 498"/>
                <a:gd name="T101" fmla="*/ 29 h 504"/>
                <a:gd name="T102" fmla="*/ 246 w 498"/>
                <a:gd name="T103" fmla="*/ 46 h 504"/>
                <a:gd name="T104" fmla="*/ 228 w 498"/>
                <a:gd name="T105" fmla="*/ 55 h 504"/>
                <a:gd name="T106" fmla="*/ 210 w 498"/>
                <a:gd name="T107" fmla="*/ 59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8" h="504">
                  <a:moveTo>
                    <a:pt x="204" y="59"/>
                  </a:moveTo>
                  <a:lnTo>
                    <a:pt x="204" y="59"/>
                  </a:lnTo>
                  <a:lnTo>
                    <a:pt x="201" y="57"/>
                  </a:lnTo>
                  <a:lnTo>
                    <a:pt x="197" y="57"/>
                  </a:lnTo>
                  <a:lnTo>
                    <a:pt x="192" y="56"/>
                  </a:lnTo>
                  <a:lnTo>
                    <a:pt x="188" y="56"/>
                  </a:lnTo>
                  <a:lnTo>
                    <a:pt x="184" y="55"/>
                  </a:lnTo>
                  <a:lnTo>
                    <a:pt x="180" y="55"/>
                  </a:lnTo>
                  <a:lnTo>
                    <a:pt x="177" y="55"/>
                  </a:lnTo>
                  <a:lnTo>
                    <a:pt x="172" y="55"/>
                  </a:lnTo>
                  <a:lnTo>
                    <a:pt x="168" y="54"/>
                  </a:lnTo>
                  <a:lnTo>
                    <a:pt x="164" y="54"/>
                  </a:lnTo>
                  <a:lnTo>
                    <a:pt x="160" y="54"/>
                  </a:lnTo>
                  <a:lnTo>
                    <a:pt x="154" y="54"/>
                  </a:lnTo>
                  <a:lnTo>
                    <a:pt x="149" y="54"/>
                  </a:lnTo>
                  <a:lnTo>
                    <a:pt x="144" y="52"/>
                  </a:lnTo>
                  <a:lnTo>
                    <a:pt x="140" y="52"/>
                  </a:lnTo>
                  <a:lnTo>
                    <a:pt x="134" y="52"/>
                  </a:lnTo>
                  <a:lnTo>
                    <a:pt x="129" y="52"/>
                  </a:lnTo>
                  <a:lnTo>
                    <a:pt x="124" y="52"/>
                  </a:lnTo>
                  <a:lnTo>
                    <a:pt x="118" y="54"/>
                  </a:lnTo>
                  <a:lnTo>
                    <a:pt x="113" y="54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97" y="55"/>
                  </a:lnTo>
                  <a:lnTo>
                    <a:pt x="92" y="55"/>
                  </a:lnTo>
                  <a:lnTo>
                    <a:pt x="88" y="56"/>
                  </a:lnTo>
                  <a:lnTo>
                    <a:pt x="84" y="57"/>
                  </a:lnTo>
                  <a:lnTo>
                    <a:pt x="78" y="59"/>
                  </a:lnTo>
                  <a:lnTo>
                    <a:pt x="75" y="60"/>
                  </a:lnTo>
                  <a:lnTo>
                    <a:pt x="71" y="61"/>
                  </a:lnTo>
                  <a:lnTo>
                    <a:pt x="65" y="63"/>
                  </a:lnTo>
                  <a:lnTo>
                    <a:pt x="61" y="65"/>
                  </a:lnTo>
                  <a:lnTo>
                    <a:pt x="56" y="68"/>
                  </a:lnTo>
                  <a:lnTo>
                    <a:pt x="52" y="72"/>
                  </a:lnTo>
                  <a:lnTo>
                    <a:pt x="48" y="74"/>
                  </a:lnTo>
                  <a:lnTo>
                    <a:pt x="45" y="79"/>
                  </a:lnTo>
                  <a:lnTo>
                    <a:pt x="40" y="82"/>
                  </a:lnTo>
                  <a:lnTo>
                    <a:pt x="37" y="87"/>
                  </a:lnTo>
                  <a:lnTo>
                    <a:pt x="33" y="92"/>
                  </a:lnTo>
                  <a:lnTo>
                    <a:pt x="31" y="97"/>
                  </a:lnTo>
                  <a:lnTo>
                    <a:pt x="27" y="102"/>
                  </a:lnTo>
                  <a:lnTo>
                    <a:pt x="24" y="107"/>
                  </a:lnTo>
                  <a:lnTo>
                    <a:pt x="21" y="110"/>
                  </a:lnTo>
                  <a:lnTo>
                    <a:pt x="21" y="113"/>
                  </a:lnTo>
                  <a:lnTo>
                    <a:pt x="20" y="116"/>
                  </a:lnTo>
                  <a:lnTo>
                    <a:pt x="19" y="120"/>
                  </a:lnTo>
                  <a:lnTo>
                    <a:pt x="16" y="123"/>
                  </a:lnTo>
                  <a:lnTo>
                    <a:pt x="15" y="125"/>
                  </a:lnTo>
                  <a:lnTo>
                    <a:pt x="13" y="129"/>
                  </a:lnTo>
                  <a:lnTo>
                    <a:pt x="12" y="133"/>
                  </a:lnTo>
                  <a:lnTo>
                    <a:pt x="11" y="136"/>
                  </a:lnTo>
                  <a:lnTo>
                    <a:pt x="9" y="139"/>
                  </a:lnTo>
                  <a:lnTo>
                    <a:pt x="8" y="143"/>
                  </a:lnTo>
                  <a:lnTo>
                    <a:pt x="8" y="147"/>
                  </a:lnTo>
                  <a:lnTo>
                    <a:pt x="7" y="151"/>
                  </a:lnTo>
                  <a:lnTo>
                    <a:pt x="7" y="154"/>
                  </a:lnTo>
                  <a:lnTo>
                    <a:pt x="5" y="159"/>
                  </a:lnTo>
                  <a:lnTo>
                    <a:pt x="4" y="163"/>
                  </a:lnTo>
                  <a:lnTo>
                    <a:pt x="3" y="166"/>
                  </a:lnTo>
                  <a:lnTo>
                    <a:pt x="3" y="170"/>
                  </a:lnTo>
                  <a:lnTo>
                    <a:pt x="3" y="174"/>
                  </a:lnTo>
                  <a:lnTo>
                    <a:pt x="3" y="178"/>
                  </a:lnTo>
                  <a:lnTo>
                    <a:pt x="1" y="182"/>
                  </a:lnTo>
                  <a:lnTo>
                    <a:pt x="1" y="187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1" y="241"/>
                  </a:lnTo>
                  <a:lnTo>
                    <a:pt x="1" y="246"/>
                  </a:lnTo>
                  <a:lnTo>
                    <a:pt x="3" y="251"/>
                  </a:lnTo>
                  <a:lnTo>
                    <a:pt x="3" y="255"/>
                  </a:lnTo>
                  <a:lnTo>
                    <a:pt x="3" y="260"/>
                  </a:lnTo>
                  <a:lnTo>
                    <a:pt x="4" y="264"/>
                  </a:lnTo>
                  <a:lnTo>
                    <a:pt x="4" y="270"/>
                  </a:lnTo>
                  <a:lnTo>
                    <a:pt x="5" y="274"/>
                  </a:lnTo>
                  <a:lnTo>
                    <a:pt x="7" y="279"/>
                  </a:lnTo>
                  <a:lnTo>
                    <a:pt x="7" y="283"/>
                  </a:lnTo>
                  <a:lnTo>
                    <a:pt x="8" y="289"/>
                  </a:lnTo>
                  <a:lnTo>
                    <a:pt x="8" y="293"/>
                  </a:lnTo>
                  <a:lnTo>
                    <a:pt x="9" y="297"/>
                  </a:lnTo>
                  <a:lnTo>
                    <a:pt x="11" y="302"/>
                  </a:lnTo>
                  <a:lnTo>
                    <a:pt x="12" y="307"/>
                  </a:lnTo>
                  <a:lnTo>
                    <a:pt x="12" y="311"/>
                  </a:lnTo>
                  <a:lnTo>
                    <a:pt x="15" y="316"/>
                  </a:lnTo>
                  <a:lnTo>
                    <a:pt x="15" y="320"/>
                  </a:lnTo>
                  <a:lnTo>
                    <a:pt x="16" y="325"/>
                  </a:lnTo>
                  <a:lnTo>
                    <a:pt x="17" y="330"/>
                  </a:lnTo>
                  <a:lnTo>
                    <a:pt x="19" y="334"/>
                  </a:lnTo>
                  <a:lnTo>
                    <a:pt x="20" y="338"/>
                  </a:lnTo>
                  <a:lnTo>
                    <a:pt x="21" y="343"/>
                  </a:lnTo>
                  <a:lnTo>
                    <a:pt x="23" y="347"/>
                  </a:lnTo>
                  <a:lnTo>
                    <a:pt x="24" y="352"/>
                  </a:lnTo>
                  <a:lnTo>
                    <a:pt x="25" y="356"/>
                  </a:lnTo>
                  <a:lnTo>
                    <a:pt x="28" y="361"/>
                  </a:lnTo>
                  <a:lnTo>
                    <a:pt x="28" y="365"/>
                  </a:lnTo>
                  <a:lnTo>
                    <a:pt x="29" y="369"/>
                  </a:lnTo>
                  <a:lnTo>
                    <a:pt x="32" y="373"/>
                  </a:lnTo>
                  <a:lnTo>
                    <a:pt x="33" y="378"/>
                  </a:lnTo>
                  <a:lnTo>
                    <a:pt x="35" y="380"/>
                  </a:lnTo>
                  <a:lnTo>
                    <a:pt x="37" y="385"/>
                  </a:lnTo>
                  <a:lnTo>
                    <a:pt x="39" y="389"/>
                  </a:lnTo>
                  <a:lnTo>
                    <a:pt x="40" y="393"/>
                  </a:lnTo>
                  <a:lnTo>
                    <a:pt x="43" y="397"/>
                  </a:lnTo>
                  <a:lnTo>
                    <a:pt x="44" y="401"/>
                  </a:lnTo>
                  <a:lnTo>
                    <a:pt x="47" y="405"/>
                  </a:lnTo>
                  <a:lnTo>
                    <a:pt x="48" y="408"/>
                  </a:lnTo>
                  <a:lnTo>
                    <a:pt x="49" y="411"/>
                  </a:lnTo>
                  <a:lnTo>
                    <a:pt x="52" y="415"/>
                  </a:lnTo>
                  <a:lnTo>
                    <a:pt x="53" y="419"/>
                  </a:lnTo>
                  <a:lnTo>
                    <a:pt x="56" y="422"/>
                  </a:lnTo>
                  <a:lnTo>
                    <a:pt x="57" y="425"/>
                  </a:lnTo>
                  <a:lnTo>
                    <a:pt x="60" y="429"/>
                  </a:lnTo>
                  <a:lnTo>
                    <a:pt x="63" y="431"/>
                  </a:lnTo>
                  <a:lnTo>
                    <a:pt x="65" y="435"/>
                  </a:lnTo>
                  <a:lnTo>
                    <a:pt x="69" y="442"/>
                  </a:lnTo>
                  <a:lnTo>
                    <a:pt x="75" y="448"/>
                  </a:lnTo>
                  <a:lnTo>
                    <a:pt x="78" y="453"/>
                  </a:lnTo>
                  <a:lnTo>
                    <a:pt x="84" y="458"/>
                  </a:lnTo>
                  <a:lnTo>
                    <a:pt x="89" y="462"/>
                  </a:lnTo>
                  <a:lnTo>
                    <a:pt x="94" y="467"/>
                  </a:lnTo>
                  <a:lnTo>
                    <a:pt x="100" y="472"/>
                  </a:lnTo>
                  <a:lnTo>
                    <a:pt x="105" y="476"/>
                  </a:lnTo>
                  <a:lnTo>
                    <a:pt x="110" y="479"/>
                  </a:lnTo>
                  <a:lnTo>
                    <a:pt x="117" y="483"/>
                  </a:lnTo>
                  <a:lnTo>
                    <a:pt x="197" y="504"/>
                  </a:lnTo>
                  <a:lnTo>
                    <a:pt x="282" y="502"/>
                  </a:lnTo>
                  <a:lnTo>
                    <a:pt x="350" y="481"/>
                  </a:lnTo>
                  <a:lnTo>
                    <a:pt x="423" y="443"/>
                  </a:lnTo>
                  <a:lnTo>
                    <a:pt x="424" y="442"/>
                  </a:lnTo>
                  <a:lnTo>
                    <a:pt x="426" y="438"/>
                  </a:lnTo>
                  <a:lnTo>
                    <a:pt x="428" y="435"/>
                  </a:lnTo>
                  <a:lnTo>
                    <a:pt x="430" y="431"/>
                  </a:lnTo>
                  <a:lnTo>
                    <a:pt x="432" y="429"/>
                  </a:lnTo>
                  <a:lnTo>
                    <a:pt x="435" y="425"/>
                  </a:lnTo>
                  <a:lnTo>
                    <a:pt x="438" y="420"/>
                  </a:lnTo>
                  <a:lnTo>
                    <a:pt x="440" y="416"/>
                  </a:lnTo>
                  <a:lnTo>
                    <a:pt x="444" y="411"/>
                  </a:lnTo>
                  <a:lnTo>
                    <a:pt x="447" y="405"/>
                  </a:lnTo>
                  <a:lnTo>
                    <a:pt x="451" y="399"/>
                  </a:lnTo>
                  <a:lnTo>
                    <a:pt x="455" y="393"/>
                  </a:lnTo>
                  <a:lnTo>
                    <a:pt x="458" y="387"/>
                  </a:lnTo>
                  <a:lnTo>
                    <a:pt x="462" y="380"/>
                  </a:lnTo>
                  <a:lnTo>
                    <a:pt x="463" y="376"/>
                  </a:lnTo>
                  <a:lnTo>
                    <a:pt x="464" y="374"/>
                  </a:lnTo>
                  <a:lnTo>
                    <a:pt x="467" y="370"/>
                  </a:lnTo>
                  <a:lnTo>
                    <a:pt x="468" y="366"/>
                  </a:lnTo>
                  <a:lnTo>
                    <a:pt x="470" y="362"/>
                  </a:lnTo>
                  <a:lnTo>
                    <a:pt x="471" y="360"/>
                  </a:lnTo>
                  <a:lnTo>
                    <a:pt x="474" y="356"/>
                  </a:lnTo>
                  <a:lnTo>
                    <a:pt x="475" y="352"/>
                  </a:lnTo>
                  <a:lnTo>
                    <a:pt x="476" y="348"/>
                  </a:lnTo>
                  <a:lnTo>
                    <a:pt x="478" y="344"/>
                  </a:lnTo>
                  <a:lnTo>
                    <a:pt x="479" y="341"/>
                  </a:lnTo>
                  <a:lnTo>
                    <a:pt x="480" y="338"/>
                  </a:lnTo>
                  <a:lnTo>
                    <a:pt x="482" y="333"/>
                  </a:lnTo>
                  <a:lnTo>
                    <a:pt x="484" y="330"/>
                  </a:lnTo>
                  <a:lnTo>
                    <a:pt x="486" y="326"/>
                  </a:lnTo>
                  <a:lnTo>
                    <a:pt x="487" y="323"/>
                  </a:lnTo>
                  <a:lnTo>
                    <a:pt x="487" y="319"/>
                  </a:lnTo>
                  <a:lnTo>
                    <a:pt x="488" y="315"/>
                  </a:lnTo>
                  <a:lnTo>
                    <a:pt x="490" y="311"/>
                  </a:lnTo>
                  <a:lnTo>
                    <a:pt x="491" y="307"/>
                  </a:lnTo>
                  <a:lnTo>
                    <a:pt x="492" y="303"/>
                  </a:lnTo>
                  <a:lnTo>
                    <a:pt x="494" y="300"/>
                  </a:lnTo>
                  <a:lnTo>
                    <a:pt x="494" y="296"/>
                  </a:lnTo>
                  <a:lnTo>
                    <a:pt x="495" y="292"/>
                  </a:lnTo>
                  <a:lnTo>
                    <a:pt x="495" y="288"/>
                  </a:lnTo>
                  <a:lnTo>
                    <a:pt x="495" y="284"/>
                  </a:lnTo>
                  <a:lnTo>
                    <a:pt x="496" y="282"/>
                  </a:lnTo>
                  <a:lnTo>
                    <a:pt x="496" y="278"/>
                  </a:lnTo>
                  <a:lnTo>
                    <a:pt x="496" y="274"/>
                  </a:lnTo>
                  <a:lnTo>
                    <a:pt x="496" y="270"/>
                  </a:lnTo>
                  <a:lnTo>
                    <a:pt x="496" y="268"/>
                  </a:lnTo>
                  <a:lnTo>
                    <a:pt x="498" y="264"/>
                  </a:lnTo>
                  <a:lnTo>
                    <a:pt x="496" y="260"/>
                  </a:lnTo>
                  <a:lnTo>
                    <a:pt x="496" y="256"/>
                  </a:lnTo>
                  <a:lnTo>
                    <a:pt x="495" y="252"/>
                  </a:lnTo>
                  <a:lnTo>
                    <a:pt x="495" y="248"/>
                  </a:lnTo>
                  <a:lnTo>
                    <a:pt x="494" y="243"/>
                  </a:lnTo>
                  <a:lnTo>
                    <a:pt x="494" y="239"/>
                  </a:lnTo>
                  <a:lnTo>
                    <a:pt x="494" y="236"/>
                  </a:lnTo>
                  <a:lnTo>
                    <a:pt x="492" y="232"/>
                  </a:lnTo>
                  <a:lnTo>
                    <a:pt x="491" y="227"/>
                  </a:lnTo>
                  <a:lnTo>
                    <a:pt x="490" y="221"/>
                  </a:lnTo>
                  <a:lnTo>
                    <a:pt x="488" y="218"/>
                  </a:lnTo>
                  <a:lnTo>
                    <a:pt x="488" y="212"/>
                  </a:lnTo>
                  <a:lnTo>
                    <a:pt x="487" y="207"/>
                  </a:lnTo>
                  <a:lnTo>
                    <a:pt x="486" y="202"/>
                  </a:lnTo>
                  <a:lnTo>
                    <a:pt x="484" y="197"/>
                  </a:lnTo>
                  <a:lnTo>
                    <a:pt x="483" y="193"/>
                  </a:lnTo>
                  <a:lnTo>
                    <a:pt x="480" y="187"/>
                  </a:lnTo>
                  <a:lnTo>
                    <a:pt x="479" y="182"/>
                  </a:lnTo>
                  <a:lnTo>
                    <a:pt x="478" y="177"/>
                  </a:lnTo>
                  <a:lnTo>
                    <a:pt x="475" y="171"/>
                  </a:lnTo>
                  <a:lnTo>
                    <a:pt x="474" y="166"/>
                  </a:lnTo>
                  <a:lnTo>
                    <a:pt x="471" y="161"/>
                  </a:lnTo>
                  <a:lnTo>
                    <a:pt x="470" y="156"/>
                  </a:lnTo>
                  <a:lnTo>
                    <a:pt x="468" y="151"/>
                  </a:lnTo>
                  <a:lnTo>
                    <a:pt x="466" y="145"/>
                  </a:lnTo>
                  <a:lnTo>
                    <a:pt x="463" y="139"/>
                  </a:lnTo>
                  <a:lnTo>
                    <a:pt x="460" y="134"/>
                  </a:lnTo>
                  <a:lnTo>
                    <a:pt x="459" y="129"/>
                  </a:lnTo>
                  <a:lnTo>
                    <a:pt x="456" y="124"/>
                  </a:lnTo>
                  <a:lnTo>
                    <a:pt x="454" y="119"/>
                  </a:lnTo>
                  <a:lnTo>
                    <a:pt x="451" y="114"/>
                  </a:lnTo>
                  <a:lnTo>
                    <a:pt x="450" y="109"/>
                  </a:lnTo>
                  <a:lnTo>
                    <a:pt x="447" y="104"/>
                  </a:lnTo>
                  <a:lnTo>
                    <a:pt x="444" y="98"/>
                  </a:lnTo>
                  <a:lnTo>
                    <a:pt x="440" y="93"/>
                  </a:lnTo>
                  <a:lnTo>
                    <a:pt x="438" y="88"/>
                  </a:lnTo>
                  <a:lnTo>
                    <a:pt x="435" y="83"/>
                  </a:lnTo>
                  <a:lnTo>
                    <a:pt x="432" y="78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24" y="64"/>
                  </a:lnTo>
                  <a:lnTo>
                    <a:pt x="420" y="60"/>
                  </a:lnTo>
                  <a:lnTo>
                    <a:pt x="418" y="55"/>
                  </a:lnTo>
                  <a:lnTo>
                    <a:pt x="415" y="51"/>
                  </a:lnTo>
                  <a:lnTo>
                    <a:pt x="412" y="47"/>
                  </a:lnTo>
                  <a:lnTo>
                    <a:pt x="408" y="43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99" y="32"/>
                  </a:lnTo>
                  <a:lnTo>
                    <a:pt x="396" y="28"/>
                  </a:lnTo>
                  <a:lnTo>
                    <a:pt x="392" y="24"/>
                  </a:lnTo>
                  <a:lnTo>
                    <a:pt x="390" y="22"/>
                  </a:lnTo>
                  <a:lnTo>
                    <a:pt x="386" y="19"/>
                  </a:lnTo>
                  <a:lnTo>
                    <a:pt x="383" y="17"/>
                  </a:lnTo>
                  <a:lnTo>
                    <a:pt x="379" y="13"/>
                  </a:lnTo>
                  <a:lnTo>
                    <a:pt x="377" y="11"/>
                  </a:lnTo>
                  <a:lnTo>
                    <a:pt x="373" y="9"/>
                  </a:lnTo>
                  <a:lnTo>
                    <a:pt x="369" y="6"/>
                  </a:lnTo>
                  <a:lnTo>
                    <a:pt x="366" y="5"/>
                  </a:lnTo>
                  <a:lnTo>
                    <a:pt x="362" y="4"/>
                  </a:lnTo>
                  <a:lnTo>
                    <a:pt x="359" y="2"/>
                  </a:lnTo>
                  <a:lnTo>
                    <a:pt x="355" y="1"/>
                  </a:lnTo>
                  <a:lnTo>
                    <a:pt x="351" y="0"/>
                  </a:lnTo>
                  <a:lnTo>
                    <a:pt x="349" y="0"/>
                  </a:lnTo>
                  <a:lnTo>
                    <a:pt x="293" y="22"/>
                  </a:lnTo>
                  <a:lnTo>
                    <a:pt x="291" y="22"/>
                  </a:lnTo>
                  <a:lnTo>
                    <a:pt x="287" y="22"/>
                  </a:lnTo>
                  <a:lnTo>
                    <a:pt x="283" y="23"/>
                  </a:lnTo>
                  <a:lnTo>
                    <a:pt x="278" y="24"/>
                  </a:lnTo>
                  <a:lnTo>
                    <a:pt x="274" y="25"/>
                  </a:lnTo>
                  <a:lnTo>
                    <a:pt x="271" y="27"/>
                  </a:lnTo>
                  <a:lnTo>
                    <a:pt x="267" y="29"/>
                  </a:lnTo>
                  <a:lnTo>
                    <a:pt x="265" y="31"/>
                  </a:lnTo>
                  <a:lnTo>
                    <a:pt x="258" y="36"/>
                  </a:lnTo>
                  <a:lnTo>
                    <a:pt x="253" y="41"/>
                  </a:lnTo>
                  <a:lnTo>
                    <a:pt x="249" y="43"/>
                  </a:lnTo>
                  <a:lnTo>
                    <a:pt x="246" y="46"/>
                  </a:lnTo>
                  <a:lnTo>
                    <a:pt x="242" y="49"/>
                  </a:lnTo>
                  <a:lnTo>
                    <a:pt x="239" y="51"/>
                  </a:lnTo>
                  <a:lnTo>
                    <a:pt x="235" y="52"/>
                  </a:lnTo>
                  <a:lnTo>
                    <a:pt x="230" y="55"/>
                  </a:lnTo>
                  <a:lnTo>
                    <a:pt x="228" y="55"/>
                  </a:lnTo>
                  <a:lnTo>
                    <a:pt x="224" y="56"/>
                  </a:lnTo>
                  <a:lnTo>
                    <a:pt x="220" y="57"/>
                  </a:lnTo>
                  <a:lnTo>
                    <a:pt x="216" y="57"/>
                  </a:lnTo>
                  <a:lnTo>
                    <a:pt x="212" y="57"/>
                  </a:lnTo>
                  <a:lnTo>
                    <a:pt x="210" y="59"/>
                  </a:lnTo>
                  <a:lnTo>
                    <a:pt x="205" y="59"/>
                  </a:lnTo>
                  <a:lnTo>
                    <a:pt x="204" y="59"/>
                  </a:lnTo>
                  <a:lnTo>
                    <a:pt x="204" y="59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6" name="Freeform 18">
              <a:extLst>
                <a:ext uri="{FF2B5EF4-FFF2-40B4-BE49-F238E27FC236}">
                  <a16:creationId xmlns:a16="http://schemas.microsoft.com/office/drawing/2014/main" id="{5481583F-9369-446D-98B9-B829D0CF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3377"/>
              <a:ext cx="45" cy="33"/>
            </a:xfrm>
            <a:custGeom>
              <a:avLst/>
              <a:gdLst>
                <a:gd name="T0" fmla="*/ 0 w 69"/>
                <a:gd name="T1" fmla="*/ 47 h 47"/>
                <a:gd name="T2" fmla="*/ 16 w 69"/>
                <a:gd name="T3" fmla="*/ 0 h 47"/>
                <a:gd name="T4" fmla="*/ 69 w 69"/>
                <a:gd name="T5" fmla="*/ 24 h 47"/>
                <a:gd name="T6" fmla="*/ 61 w 69"/>
                <a:gd name="T7" fmla="*/ 47 h 47"/>
                <a:gd name="T8" fmla="*/ 0 w 69"/>
                <a:gd name="T9" fmla="*/ 47 h 47"/>
                <a:gd name="T10" fmla="*/ 0 w 69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47">
                  <a:moveTo>
                    <a:pt x="0" y="47"/>
                  </a:moveTo>
                  <a:lnTo>
                    <a:pt x="16" y="0"/>
                  </a:lnTo>
                  <a:lnTo>
                    <a:pt x="69" y="24"/>
                  </a:lnTo>
                  <a:lnTo>
                    <a:pt x="61" y="47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7" name="Freeform 19">
              <a:extLst>
                <a:ext uri="{FF2B5EF4-FFF2-40B4-BE49-F238E27FC236}">
                  <a16:creationId xmlns:a16="http://schemas.microsoft.com/office/drawing/2014/main" id="{78101939-B251-44EE-ACD8-27C283EA9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3340"/>
              <a:ext cx="33" cy="35"/>
            </a:xfrm>
            <a:custGeom>
              <a:avLst/>
              <a:gdLst>
                <a:gd name="T0" fmla="*/ 0 w 49"/>
                <a:gd name="T1" fmla="*/ 43 h 52"/>
                <a:gd name="T2" fmla="*/ 20 w 49"/>
                <a:gd name="T3" fmla="*/ 0 h 52"/>
                <a:gd name="T4" fmla="*/ 49 w 49"/>
                <a:gd name="T5" fmla="*/ 4 h 52"/>
                <a:gd name="T6" fmla="*/ 35 w 49"/>
                <a:gd name="T7" fmla="*/ 52 h 52"/>
                <a:gd name="T8" fmla="*/ 0 w 49"/>
                <a:gd name="T9" fmla="*/ 43 h 52"/>
                <a:gd name="T10" fmla="*/ 0 w 49"/>
                <a:gd name="T11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2">
                  <a:moveTo>
                    <a:pt x="0" y="43"/>
                  </a:moveTo>
                  <a:lnTo>
                    <a:pt x="20" y="0"/>
                  </a:lnTo>
                  <a:lnTo>
                    <a:pt x="49" y="4"/>
                  </a:lnTo>
                  <a:lnTo>
                    <a:pt x="35" y="52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8" name="Freeform 20">
              <a:extLst>
                <a:ext uri="{FF2B5EF4-FFF2-40B4-BE49-F238E27FC236}">
                  <a16:creationId xmlns:a16="http://schemas.microsoft.com/office/drawing/2014/main" id="{ED1F8913-95D7-4277-B57C-9A47622A8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342"/>
              <a:ext cx="238" cy="72"/>
            </a:xfrm>
            <a:custGeom>
              <a:avLst/>
              <a:gdLst>
                <a:gd name="T0" fmla="*/ 10 w 360"/>
                <a:gd name="T1" fmla="*/ 0 h 103"/>
                <a:gd name="T2" fmla="*/ 0 w 360"/>
                <a:gd name="T3" fmla="*/ 48 h 103"/>
                <a:gd name="T4" fmla="*/ 344 w 360"/>
                <a:gd name="T5" fmla="*/ 103 h 103"/>
                <a:gd name="T6" fmla="*/ 360 w 360"/>
                <a:gd name="T7" fmla="*/ 51 h 103"/>
                <a:gd name="T8" fmla="*/ 259 w 360"/>
                <a:gd name="T9" fmla="*/ 33 h 103"/>
                <a:gd name="T10" fmla="*/ 251 w 360"/>
                <a:gd name="T11" fmla="*/ 43 h 103"/>
                <a:gd name="T12" fmla="*/ 250 w 360"/>
                <a:gd name="T13" fmla="*/ 43 h 103"/>
                <a:gd name="T14" fmla="*/ 247 w 360"/>
                <a:gd name="T15" fmla="*/ 44 h 103"/>
                <a:gd name="T16" fmla="*/ 244 w 360"/>
                <a:gd name="T17" fmla="*/ 44 h 103"/>
                <a:gd name="T18" fmla="*/ 242 w 360"/>
                <a:gd name="T19" fmla="*/ 46 h 103"/>
                <a:gd name="T20" fmla="*/ 236 w 360"/>
                <a:gd name="T21" fmla="*/ 46 h 103"/>
                <a:gd name="T22" fmla="*/ 232 w 360"/>
                <a:gd name="T23" fmla="*/ 47 h 103"/>
                <a:gd name="T24" fmla="*/ 228 w 360"/>
                <a:gd name="T25" fmla="*/ 47 h 103"/>
                <a:gd name="T26" fmla="*/ 223 w 360"/>
                <a:gd name="T27" fmla="*/ 47 h 103"/>
                <a:gd name="T28" fmla="*/ 196 w 360"/>
                <a:gd name="T29" fmla="*/ 39 h 103"/>
                <a:gd name="T30" fmla="*/ 183 w 360"/>
                <a:gd name="T31" fmla="*/ 20 h 103"/>
                <a:gd name="T32" fmla="*/ 10 w 360"/>
                <a:gd name="T33" fmla="*/ 0 h 103"/>
                <a:gd name="T34" fmla="*/ 10 w 360"/>
                <a:gd name="T3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0" h="103">
                  <a:moveTo>
                    <a:pt x="10" y="0"/>
                  </a:moveTo>
                  <a:lnTo>
                    <a:pt x="0" y="48"/>
                  </a:lnTo>
                  <a:lnTo>
                    <a:pt x="344" y="103"/>
                  </a:lnTo>
                  <a:lnTo>
                    <a:pt x="360" y="51"/>
                  </a:lnTo>
                  <a:lnTo>
                    <a:pt x="259" y="33"/>
                  </a:lnTo>
                  <a:lnTo>
                    <a:pt x="251" y="43"/>
                  </a:lnTo>
                  <a:lnTo>
                    <a:pt x="250" y="43"/>
                  </a:lnTo>
                  <a:lnTo>
                    <a:pt x="247" y="44"/>
                  </a:lnTo>
                  <a:lnTo>
                    <a:pt x="244" y="44"/>
                  </a:lnTo>
                  <a:lnTo>
                    <a:pt x="242" y="46"/>
                  </a:lnTo>
                  <a:lnTo>
                    <a:pt x="236" y="46"/>
                  </a:lnTo>
                  <a:lnTo>
                    <a:pt x="232" y="47"/>
                  </a:lnTo>
                  <a:lnTo>
                    <a:pt x="228" y="47"/>
                  </a:lnTo>
                  <a:lnTo>
                    <a:pt x="223" y="47"/>
                  </a:lnTo>
                  <a:lnTo>
                    <a:pt x="196" y="39"/>
                  </a:lnTo>
                  <a:lnTo>
                    <a:pt x="183" y="2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9" name="Freeform 21">
              <a:extLst>
                <a:ext uri="{FF2B5EF4-FFF2-40B4-BE49-F238E27FC236}">
                  <a16:creationId xmlns:a16="http://schemas.microsoft.com/office/drawing/2014/main" id="{904D1234-284D-47A4-B15B-2ED67E157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3333"/>
              <a:ext cx="59" cy="37"/>
            </a:xfrm>
            <a:custGeom>
              <a:avLst/>
              <a:gdLst>
                <a:gd name="T0" fmla="*/ 0 w 91"/>
                <a:gd name="T1" fmla="*/ 40 h 52"/>
                <a:gd name="T2" fmla="*/ 39 w 91"/>
                <a:gd name="T3" fmla="*/ 0 h 52"/>
                <a:gd name="T4" fmla="*/ 91 w 91"/>
                <a:gd name="T5" fmla="*/ 9 h 52"/>
                <a:gd name="T6" fmla="*/ 72 w 91"/>
                <a:gd name="T7" fmla="*/ 52 h 52"/>
                <a:gd name="T8" fmla="*/ 0 w 91"/>
                <a:gd name="T9" fmla="*/ 40 h 52"/>
                <a:gd name="T10" fmla="*/ 0 w 91"/>
                <a:gd name="T1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52">
                  <a:moveTo>
                    <a:pt x="0" y="40"/>
                  </a:moveTo>
                  <a:lnTo>
                    <a:pt x="39" y="0"/>
                  </a:lnTo>
                  <a:lnTo>
                    <a:pt x="91" y="9"/>
                  </a:lnTo>
                  <a:lnTo>
                    <a:pt x="72" y="5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0" name="Freeform 22">
              <a:extLst>
                <a:ext uri="{FF2B5EF4-FFF2-40B4-BE49-F238E27FC236}">
                  <a16:creationId xmlns:a16="http://schemas.microsoft.com/office/drawing/2014/main" id="{AA6AED03-5C03-4875-8678-0C81DEAAC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3711"/>
              <a:ext cx="907" cy="295"/>
            </a:xfrm>
            <a:custGeom>
              <a:avLst/>
              <a:gdLst>
                <a:gd name="T0" fmla="*/ 0 w 1376"/>
                <a:gd name="T1" fmla="*/ 101 h 430"/>
                <a:gd name="T2" fmla="*/ 67 w 1376"/>
                <a:gd name="T3" fmla="*/ 79 h 430"/>
                <a:gd name="T4" fmla="*/ 135 w 1376"/>
                <a:gd name="T5" fmla="*/ 0 h 430"/>
                <a:gd name="T6" fmla="*/ 278 w 1376"/>
                <a:gd name="T7" fmla="*/ 2 h 430"/>
                <a:gd name="T8" fmla="*/ 485 w 1376"/>
                <a:gd name="T9" fmla="*/ 34 h 430"/>
                <a:gd name="T10" fmla="*/ 610 w 1376"/>
                <a:gd name="T11" fmla="*/ 74 h 430"/>
                <a:gd name="T12" fmla="*/ 810 w 1376"/>
                <a:gd name="T13" fmla="*/ 10 h 430"/>
                <a:gd name="T14" fmla="*/ 977 w 1376"/>
                <a:gd name="T15" fmla="*/ 7 h 430"/>
                <a:gd name="T16" fmla="*/ 1048 w 1376"/>
                <a:gd name="T17" fmla="*/ 32 h 430"/>
                <a:gd name="T18" fmla="*/ 1112 w 1376"/>
                <a:gd name="T19" fmla="*/ 26 h 430"/>
                <a:gd name="T20" fmla="*/ 1149 w 1376"/>
                <a:gd name="T21" fmla="*/ 19 h 430"/>
                <a:gd name="T22" fmla="*/ 1217 w 1376"/>
                <a:gd name="T23" fmla="*/ 26 h 430"/>
                <a:gd name="T24" fmla="*/ 1283 w 1376"/>
                <a:gd name="T25" fmla="*/ 116 h 430"/>
                <a:gd name="T26" fmla="*/ 1376 w 1376"/>
                <a:gd name="T27" fmla="*/ 292 h 430"/>
                <a:gd name="T28" fmla="*/ 1100 w 1376"/>
                <a:gd name="T29" fmla="*/ 293 h 430"/>
                <a:gd name="T30" fmla="*/ 945 w 1376"/>
                <a:gd name="T31" fmla="*/ 327 h 430"/>
                <a:gd name="T32" fmla="*/ 788 w 1376"/>
                <a:gd name="T33" fmla="*/ 416 h 430"/>
                <a:gd name="T34" fmla="*/ 742 w 1376"/>
                <a:gd name="T35" fmla="*/ 413 h 430"/>
                <a:gd name="T36" fmla="*/ 683 w 1376"/>
                <a:gd name="T37" fmla="*/ 430 h 430"/>
                <a:gd name="T38" fmla="*/ 403 w 1376"/>
                <a:gd name="T39" fmla="*/ 381 h 430"/>
                <a:gd name="T40" fmla="*/ 252 w 1376"/>
                <a:gd name="T41" fmla="*/ 386 h 430"/>
                <a:gd name="T42" fmla="*/ 82 w 1376"/>
                <a:gd name="T43" fmla="*/ 425 h 430"/>
                <a:gd name="T44" fmla="*/ 0 w 1376"/>
                <a:gd name="T45" fmla="*/ 101 h 430"/>
                <a:gd name="T46" fmla="*/ 0 w 1376"/>
                <a:gd name="T47" fmla="*/ 10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76" h="430">
                  <a:moveTo>
                    <a:pt x="0" y="101"/>
                  </a:moveTo>
                  <a:lnTo>
                    <a:pt x="67" y="79"/>
                  </a:lnTo>
                  <a:lnTo>
                    <a:pt x="135" y="0"/>
                  </a:lnTo>
                  <a:lnTo>
                    <a:pt x="278" y="2"/>
                  </a:lnTo>
                  <a:lnTo>
                    <a:pt x="485" y="34"/>
                  </a:lnTo>
                  <a:lnTo>
                    <a:pt x="610" y="74"/>
                  </a:lnTo>
                  <a:lnTo>
                    <a:pt x="810" y="10"/>
                  </a:lnTo>
                  <a:lnTo>
                    <a:pt x="977" y="7"/>
                  </a:lnTo>
                  <a:lnTo>
                    <a:pt x="1048" y="32"/>
                  </a:lnTo>
                  <a:lnTo>
                    <a:pt x="1112" y="26"/>
                  </a:lnTo>
                  <a:lnTo>
                    <a:pt x="1149" y="19"/>
                  </a:lnTo>
                  <a:lnTo>
                    <a:pt x="1217" y="26"/>
                  </a:lnTo>
                  <a:lnTo>
                    <a:pt x="1283" y="116"/>
                  </a:lnTo>
                  <a:lnTo>
                    <a:pt x="1376" y="292"/>
                  </a:lnTo>
                  <a:lnTo>
                    <a:pt x="1100" y="293"/>
                  </a:lnTo>
                  <a:lnTo>
                    <a:pt x="945" y="327"/>
                  </a:lnTo>
                  <a:lnTo>
                    <a:pt x="788" y="416"/>
                  </a:lnTo>
                  <a:lnTo>
                    <a:pt x="742" y="413"/>
                  </a:lnTo>
                  <a:lnTo>
                    <a:pt x="683" y="430"/>
                  </a:lnTo>
                  <a:lnTo>
                    <a:pt x="403" y="381"/>
                  </a:lnTo>
                  <a:lnTo>
                    <a:pt x="252" y="386"/>
                  </a:lnTo>
                  <a:lnTo>
                    <a:pt x="82" y="425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1" name="Freeform 23">
              <a:extLst>
                <a:ext uri="{FF2B5EF4-FFF2-40B4-BE49-F238E27FC236}">
                  <a16:creationId xmlns:a16="http://schemas.microsoft.com/office/drawing/2014/main" id="{D72212D8-2956-4928-8ACC-86382E17C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3715"/>
              <a:ext cx="91" cy="92"/>
            </a:xfrm>
            <a:custGeom>
              <a:avLst/>
              <a:gdLst>
                <a:gd name="T0" fmla="*/ 7 w 138"/>
                <a:gd name="T1" fmla="*/ 133 h 133"/>
                <a:gd name="T2" fmla="*/ 7 w 138"/>
                <a:gd name="T3" fmla="*/ 133 h 133"/>
                <a:gd name="T4" fmla="*/ 10 w 138"/>
                <a:gd name="T5" fmla="*/ 133 h 133"/>
                <a:gd name="T6" fmla="*/ 12 w 138"/>
                <a:gd name="T7" fmla="*/ 132 h 133"/>
                <a:gd name="T8" fmla="*/ 16 w 138"/>
                <a:gd name="T9" fmla="*/ 132 h 133"/>
                <a:gd name="T10" fmla="*/ 20 w 138"/>
                <a:gd name="T11" fmla="*/ 131 h 133"/>
                <a:gd name="T12" fmla="*/ 27 w 138"/>
                <a:gd name="T13" fmla="*/ 131 h 133"/>
                <a:gd name="T14" fmla="*/ 28 w 138"/>
                <a:gd name="T15" fmla="*/ 129 h 133"/>
                <a:gd name="T16" fmla="*/ 32 w 138"/>
                <a:gd name="T17" fmla="*/ 129 h 133"/>
                <a:gd name="T18" fmla="*/ 35 w 138"/>
                <a:gd name="T19" fmla="*/ 128 h 133"/>
                <a:gd name="T20" fmla="*/ 39 w 138"/>
                <a:gd name="T21" fmla="*/ 128 h 133"/>
                <a:gd name="T22" fmla="*/ 42 w 138"/>
                <a:gd name="T23" fmla="*/ 127 h 133"/>
                <a:gd name="T24" fmla="*/ 46 w 138"/>
                <a:gd name="T25" fmla="*/ 125 h 133"/>
                <a:gd name="T26" fmla="*/ 48 w 138"/>
                <a:gd name="T27" fmla="*/ 124 h 133"/>
                <a:gd name="T28" fmla="*/ 52 w 138"/>
                <a:gd name="T29" fmla="*/ 124 h 133"/>
                <a:gd name="T30" fmla="*/ 55 w 138"/>
                <a:gd name="T31" fmla="*/ 122 h 133"/>
                <a:gd name="T32" fmla="*/ 59 w 138"/>
                <a:gd name="T33" fmla="*/ 122 h 133"/>
                <a:gd name="T34" fmla="*/ 63 w 138"/>
                <a:gd name="T35" fmla="*/ 119 h 133"/>
                <a:gd name="T36" fmla="*/ 66 w 138"/>
                <a:gd name="T37" fmla="*/ 118 h 133"/>
                <a:gd name="T38" fmla="*/ 70 w 138"/>
                <a:gd name="T39" fmla="*/ 117 h 133"/>
                <a:gd name="T40" fmla="*/ 72 w 138"/>
                <a:gd name="T41" fmla="*/ 114 h 133"/>
                <a:gd name="T42" fmla="*/ 76 w 138"/>
                <a:gd name="T43" fmla="*/ 113 h 133"/>
                <a:gd name="T44" fmla="*/ 80 w 138"/>
                <a:gd name="T45" fmla="*/ 110 h 133"/>
                <a:gd name="T46" fmla="*/ 86 w 138"/>
                <a:gd name="T47" fmla="*/ 105 h 133"/>
                <a:gd name="T48" fmla="*/ 92 w 138"/>
                <a:gd name="T49" fmla="*/ 101 h 133"/>
                <a:gd name="T50" fmla="*/ 95 w 138"/>
                <a:gd name="T51" fmla="*/ 97 h 133"/>
                <a:gd name="T52" fmla="*/ 96 w 138"/>
                <a:gd name="T53" fmla="*/ 93 h 133"/>
                <a:gd name="T54" fmla="*/ 99 w 138"/>
                <a:gd name="T55" fmla="*/ 91 h 133"/>
                <a:gd name="T56" fmla="*/ 103 w 138"/>
                <a:gd name="T57" fmla="*/ 87 h 133"/>
                <a:gd name="T58" fmla="*/ 104 w 138"/>
                <a:gd name="T59" fmla="*/ 83 h 133"/>
                <a:gd name="T60" fmla="*/ 107 w 138"/>
                <a:gd name="T61" fmla="*/ 79 h 133"/>
                <a:gd name="T62" fmla="*/ 110 w 138"/>
                <a:gd name="T63" fmla="*/ 76 h 133"/>
                <a:gd name="T64" fmla="*/ 111 w 138"/>
                <a:gd name="T65" fmla="*/ 73 h 133"/>
                <a:gd name="T66" fmla="*/ 114 w 138"/>
                <a:gd name="T67" fmla="*/ 68 h 133"/>
                <a:gd name="T68" fmla="*/ 115 w 138"/>
                <a:gd name="T69" fmla="*/ 64 h 133"/>
                <a:gd name="T70" fmla="*/ 116 w 138"/>
                <a:gd name="T71" fmla="*/ 60 h 133"/>
                <a:gd name="T72" fmla="*/ 119 w 138"/>
                <a:gd name="T73" fmla="*/ 55 h 133"/>
                <a:gd name="T74" fmla="*/ 120 w 138"/>
                <a:gd name="T75" fmla="*/ 51 h 133"/>
                <a:gd name="T76" fmla="*/ 122 w 138"/>
                <a:gd name="T77" fmla="*/ 47 h 133"/>
                <a:gd name="T78" fmla="*/ 124 w 138"/>
                <a:gd name="T79" fmla="*/ 44 h 133"/>
                <a:gd name="T80" fmla="*/ 126 w 138"/>
                <a:gd name="T81" fmla="*/ 40 h 133"/>
                <a:gd name="T82" fmla="*/ 127 w 138"/>
                <a:gd name="T83" fmla="*/ 36 h 133"/>
                <a:gd name="T84" fmla="*/ 128 w 138"/>
                <a:gd name="T85" fmla="*/ 31 h 133"/>
                <a:gd name="T86" fmla="*/ 128 w 138"/>
                <a:gd name="T87" fmla="*/ 28 h 133"/>
                <a:gd name="T88" fmla="*/ 131 w 138"/>
                <a:gd name="T89" fmla="*/ 24 h 133"/>
                <a:gd name="T90" fmla="*/ 132 w 138"/>
                <a:gd name="T91" fmla="*/ 18 h 133"/>
                <a:gd name="T92" fmla="*/ 135 w 138"/>
                <a:gd name="T93" fmla="*/ 13 h 133"/>
                <a:gd name="T94" fmla="*/ 135 w 138"/>
                <a:gd name="T95" fmla="*/ 8 h 133"/>
                <a:gd name="T96" fmla="*/ 136 w 138"/>
                <a:gd name="T97" fmla="*/ 5 h 133"/>
                <a:gd name="T98" fmla="*/ 138 w 138"/>
                <a:gd name="T99" fmla="*/ 3 h 133"/>
                <a:gd name="T100" fmla="*/ 138 w 138"/>
                <a:gd name="T101" fmla="*/ 1 h 133"/>
                <a:gd name="T102" fmla="*/ 120 w 138"/>
                <a:gd name="T103" fmla="*/ 0 h 133"/>
                <a:gd name="T104" fmla="*/ 58 w 138"/>
                <a:gd name="T105" fmla="*/ 70 h 133"/>
                <a:gd name="T106" fmla="*/ 0 w 138"/>
                <a:gd name="T107" fmla="*/ 91 h 133"/>
                <a:gd name="T108" fmla="*/ 7 w 138"/>
                <a:gd name="T109" fmla="*/ 133 h 133"/>
                <a:gd name="T110" fmla="*/ 7 w 138"/>
                <a:gd name="T1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8" h="133">
                  <a:moveTo>
                    <a:pt x="7" y="133"/>
                  </a:moveTo>
                  <a:lnTo>
                    <a:pt x="7" y="133"/>
                  </a:lnTo>
                  <a:lnTo>
                    <a:pt x="10" y="133"/>
                  </a:lnTo>
                  <a:lnTo>
                    <a:pt x="12" y="132"/>
                  </a:lnTo>
                  <a:lnTo>
                    <a:pt x="16" y="132"/>
                  </a:lnTo>
                  <a:lnTo>
                    <a:pt x="20" y="131"/>
                  </a:lnTo>
                  <a:lnTo>
                    <a:pt x="27" y="131"/>
                  </a:lnTo>
                  <a:lnTo>
                    <a:pt x="28" y="129"/>
                  </a:lnTo>
                  <a:lnTo>
                    <a:pt x="32" y="129"/>
                  </a:lnTo>
                  <a:lnTo>
                    <a:pt x="35" y="128"/>
                  </a:lnTo>
                  <a:lnTo>
                    <a:pt x="39" y="128"/>
                  </a:lnTo>
                  <a:lnTo>
                    <a:pt x="42" y="127"/>
                  </a:lnTo>
                  <a:lnTo>
                    <a:pt x="46" y="125"/>
                  </a:lnTo>
                  <a:lnTo>
                    <a:pt x="48" y="124"/>
                  </a:lnTo>
                  <a:lnTo>
                    <a:pt x="52" y="124"/>
                  </a:lnTo>
                  <a:lnTo>
                    <a:pt x="55" y="122"/>
                  </a:lnTo>
                  <a:lnTo>
                    <a:pt x="59" y="122"/>
                  </a:lnTo>
                  <a:lnTo>
                    <a:pt x="63" y="119"/>
                  </a:lnTo>
                  <a:lnTo>
                    <a:pt x="66" y="118"/>
                  </a:lnTo>
                  <a:lnTo>
                    <a:pt x="70" y="117"/>
                  </a:lnTo>
                  <a:lnTo>
                    <a:pt x="72" y="114"/>
                  </a:lnTo>
                  <a:lnTo>
                    <a:pt x="76" y="113"/>
                  </a:lnTo>
                  <a:lnTo>
                    <a:pt x="80" y="110"/>
                  </a:lnTo>
                  <a:lnTo>
                    <a:pt x="86" y="105"/>
                  </a:lnTo>
                  <a:lnTo>
                    <a:pt x="92" y="101"/>
                  </a:lnTo>
                  <a:lnTo>
                    <a:pt x="95" y="97"/>
                  </a:lnTo>
                  <a:lnTo>
                    <a:pt x="96" y="93"/>
                  </a:lnTo>
                  <a:lnTo>
                    <a:pt x="99" y="91"/>
                  </a:lnTo>
                  <a:lnTo>
                    <a:pt x="103" y="87"/>
                  </a:lnTo>
                  <a:lnTo>
                    <a:pt x="104" y="83"/>
                  </a:lnTo>
                  <a:lnTo>
                    <a:pt x="107" y="79"/>
                  </a:lnTo>
                  <a:lnTo>
                    <a:pt x="110" y="76"/>
                  </a:lnTo>
                  <a:lnTo>
                    <a:pt x="111" y="73"/>
                  </a:lnTo>
                  <a:lnTo>
                    <a:pt x="114" y="68"/>
                  </a:lnTo>
                  <a:lnTo>
                    <a:pt x="115" y="64"/>
                  </a:lnTo>
                  <a:lnTo>
                    <a:pt x="116" y="60"/>
                  </a:lnTo>
                  <a:lnTo>
                    <a:pt x="119" y="55"/>
                  </a:lnTo>
                  <a:lnTo>
                    <a:pt x="120" y="51"/>
                  </a:lnTo>
                  <a:lnTo>
                    <a:pt x="122" y="47"/>
                  </a:lnTo>
                  <a:lnTo>
                    <a:pt x="124" y="44"/>
                  </a:lnTo>
                  <a:lnTo>
                    <a:pt x="126" y="40"/>
                  </a:lnTo>
                  <a:lnTo>
                    <a:pt x="127" y="36"/>
                  </a:lnTo>
                  <a:lnTo>
                    <a:pt x="128" y="31"/>
                  </a:lnTo>
                  <a:lnTo>
                    <a:pt x="128" y="28"/>
                  </a:lnTo>
                  <a:lnTo>
                    <a:pt x="131" y="24"/>
                  </a:lnTo>
                  <a:lnTo>
                    <a:pt x="132" y="18"/>
                  </a:lnTo>
                  <a:lnTo>
                    <a:pt x="135" y="13"/>
                  </a:lnTo>
                  <a:lnTo>
                    <a:pt x="135" y="8"/>
                  </a:lnTo>
                  <a:lnTo>
                    <a:pt x="136" y="5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20" y="0"/>
                  </a:lnTo>
                  <a:lnTo>
                    <a:pt x="58" y="70"/>
                  </a:lnTo>
                  <a:lnTo>
                    <a:pt x="0" y="91"/>
                  </a:lnTo>
                  <a:lnTo>
                    <a:pt x="7" y="133"/>
                  </a:lnTo>
                  <a:lnTo>
                    <a:pt x="7" y="13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2" name="Freeform 24">
              <a:extLst>
                <a:ext uri="{FF2B5EF4-FFF2-40B4-BE49-F238E27FC236}">
                  <a16:creationId xmlns:a16="http://schemas.microsoft.com/office/drawing/2014/main" id="{7F7FCD1A-52A0-4149-A875-4CA7CFDA7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3041"/>
              <a:ext cx="171" cy="374"/>
            </a:xfrm>
            <a:custGeom>
              <a:avLst/>
              <a:gdLst>
                <a:gd name="T0" fmla="*/ 71 w 259"/>
                <a:gd name="T1" fmla="*/ 523 h 546"/>
                <a:gd name="T2" fmla="*/ 57 w 259"/>
                <a:gd name="T3" fmla="*/ 488 h 546"/>
                <a:gd name="T4" fmla="*/ 45 w 259"/>
                <a:gd name="T5" fmla="*/ 449 h 546"/>
                <a:gd name="T6" fmla="*/ 44 w 259"/>
                <a:gd name="T7" fmla="*/ 413 h 546"/>
                <a:gd name="T8" fmla="*/ 44 w 259"/>
                <a:gd name="T9" fmla="*/ 367 h 546"/>
                <a:gd name="T10" fmla="*/ 47 w 259"/>
                <a:gd name="T11" fmla="*/ 319 h 546"/>
                <a:gd name="T12" fmla="*/ 45 w 259"/>
                <a:gd name="T13" fmla="*/ 282 h 546"/>
                <a:gd name="T14" fmla="*/ 28 w 259"/>
                <a:gd name="T15" fmla="*/ 246 h 546"/>
                <a:gd name="T16" fmla="*/ 11 w 259"/>
                <a:gd name="T17" fmla="*/ 217 h 546"/>
                <a:gd name="T18" fmla="*/ 4 w 259"/>
                <a:gd name="T19" fmla="*/ 180 h 546"/>
                <a:gd name="T20" fmla="*/ 39 w 259"/>
                <a:gd name="T21" fmla="*/ 150 h 546"/>
                <a:gd name="T22" fmla="*/ 76 w 259"/>
                <a:gd name="T23" fmla="*/ 123 h 546"/>
                <a:gd name="T24" fmla="*/ 110 w 259"/>
                <a:gd name="T25" fmla="*/ 91 h 546"/>
                <a:gd name="T26" fmla="*/ 113 w 259"/>
                <a:gd name="T27" fmla="*/ 71 h 546"/>
                <a:gd name="T28" fmla="*/ 148 w 259"/>
                <a:gd name="T29" fmla="*/ 50 h 546"/>
                <a:gd name="T30" fmla="*/ 117 w 259"/>
                <a:gd name="T31" fmla="*/ 18 h 546"/>
                <a:gd name="T32" fmla="*/ 145 w 259"/>
                <a:gd name="T33" fmla="*/ 5 h 546"/>
                <a:gd name="T34" fmla="*/ 174 w 259"/>
                <a:gd name="T35" fmla="*/ 2 h 546"/>
                <a:gd name="T36" fmla="*/ 204 w 259"/>
                <a:gd name="T37" fmla="*/ 0 h 546"/>
                <a:gd name="T38" fmla="*/ 232 w 259"/>
                <a:gd name="T39" fmla="*/ 4 h 546"/>
                <a:gd name="T40" fmla="*/ 230 w 259"/>
                <a:gd name="T41" fmla="*/ 13 h 546"/>
                <a:gd name="T42" fmla="*/ 182 w 259"/>
                <a:gd name="T43" fmla="*/ 16 h 546"/>
                <a:gd name="T44" fmla="*/ 150 w 259"/>
                <a:gd name="T45" fmla="*/ 20 h 546"/>
                <a:gd name="T46" fmla="*/ 154 w 259"/>
                <a:gd name="T47" fmla="*/ 34 h 546"/>
                <a:gd name="T48" fmla="*/ 182 w 259"/>
                <a:gd name="T49" fmla="*/ 30 h 546"/>
                <a:gd name="T50" fmla="*/ 212 w 259"/>
                <a:gd name="T51" fmla="*/ 35 h 546"/>
                <a:gd name="T52" fmla="*/ 209 w 259"/>
                <a:gd name="T53" fmla="*/ 49 h 546"/>
                <a:gd name="T54" fmla="*/ 181 w 259"/>
                <a:gd name="T55" fmla="*/ 50 h 546"/>
                <a:gd name="T56" fmla="*/ 152 w 259"/>
                <a:gd name="T57" fmla="*/ 63 h 546"/>
                <a:gd name="T58" fmla="*/ 128 w 259"/>
                <a:gd name="T59" fmla="*/ 86 h 546"/>
                <a:gd name="T60" fmla="*/ 154 w 259"/>
                <a:gd name="T61" fmla="*/ 99 h 546"/>
                <a:gd name="T62" fmla="*/ 157 w 259"/>
                <a:gd name="T63" fmla="*/ 131 h 546"/>
                <a:gd name="T64" fmla="*/ 150 w 259"/>
                <a:gd name="T65" fmla="*/ 159 h 546"/>
                <a:gd name="T66" fmla="*/ 134 w 259"/>
                <a:gd name="T67" fmla="*/ 175 h 546"/>
                <a:gd name="T68" fmla="*/ 168 w 259"/>
                <a:gd name="T69" fmla="*/ 167 h 546"/>
                <a:gd name="T70" fmla="*/ 205 w 259"/>
                <a:gd name="T71" fmla="*/ 146 h 546"/>
                <a:gd name="T72" fmla="*/ 245 w 259"/>
                <a:gd name="T73" fmla="*/ 122 h 546"/>
                <a:gd name="T74" fmla="*/ 259 w 259"/>
                <a:gd name="T75" fmla="*/ 141 h 546"/>
                <a:gd name="T76" fmla="*/ 229 w 259"/>
                <a:gd name="T77" fmla="*/ 176 h 546"/>
                <a:gd name="T78" fmla="*/ 190 w 259"/>
                <a:gd name="T79" fmla="*/ 198 h 546"/>
                <a:gd name="T80" fmla="*/ 161 w 259"/>
                <a:gd name="T81" fmla="*/ 192 h 546"/>
                <a:gd name="T82" fmla="*/ 137 w 259"/>
                <a:gd name="T83" fmla="*/ 189 h 546"/>
                <a:gd name="T84" fmla="*/ 110 w 259"/>
                <a:gd name="T85" fmla="*/ 185 h 546"/>
                <a:gd name="T86" fmla="*/ 110 w 259"/>
                <a:gd name="T87" fmla="*/ 167 h 546"/>
                <a:gd name="T88" fmla="*/ 136 w 259"/>
                <a:gd name="T89" fmla="*/ 137 h 546"/>
                <a:gd name="T90" fmla="*/ 133 w 259"/>
                <a:gd name="T91" fmla="*/ 108 h 546"/>
                <a:gd name="T92" fmla="*/ 114 w 259"/>
                <a:gd name="T93" fmla="*/ 109 h 546"/>
                <a:gd name="T94" fmla="*/ 80 w 259"/>
                <a:gd name="T95" fmla="*/ 141 h 546"/>
                <a:gd name="T96" fmla="*/ 52 w 259"/>
                <a:gd name="T97" fmla="*/ 162 h 546"/>
                <a:gd name="T98" fmla="*/ 27 w 259"/>
                <a:gd name="T99" fmla="*/ 187 h 546"/>
                <a:gd name="T100" fmla="*/ 33 w 259"/>
                <a:gd name="T101" fmla="*/ 221 h 546"/>
                <a:gd name="T102" fmla="*/ 48 w 259"/>
                <a:gd name="T103" fmla="*/ 248 h 546"/>
                <a:gd name="T104" fmla="*/ 64 w 259"/>
                <a:gd name="T105" fmla="*/ 280 h 546"/>
                <a:gd name="T106" fmla="*/ 65 w 259"/>
                <a:gd name="T107" fmla="*/ 308 h 546"/>
                <a:gd name="T108" fmla="*/ 64 w 259"/>
                <a:gd name="T109" fmla="*/ 345 h 546"/>
                <a:gd name="T110" fmla="*/ 61 w 259"/>
                <a:gd name="T111" fmla="*/ 372 h 546"/>
                <a:gd name="T112" fmla="*/ 60 w 259"/>
                <a:gd name="T113" fmla="*/ 406 h 546"/>
                <a:gd name="T114" fmla="*/ 61 w 259"/>
                <a:gd name="T115" fmla="*/ 441 h 546"/>
                <a:gd name="T116" fmla="*/ 73 w 259"/>
                <a:gd name="T117" fmla="*/ 468 h 546"/>
                <a:gd name="T118" fmla="*/ 86 w 259"/>
                <a:gd name="T119" fmla="*/ 497 h 546"/>
                <a:gd name="T120" fmla="*/ 96 w 259"/>
                <a:gd name="T121" fmla="*/ 524 h 546"/>
                <a:gd name="T122" fmla="*/ 84 w 259"/>
                <a:gd name="T123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546">
                  <a:moveTo>
                    <a:pt x="83" y="546"/>
                  </a:moveTo>
                  <a:lnTo>
                    <a:pt x="81" y="545"/>
                  </a:lnTo>
                  <a:lnTo>
                    <a:pt x="80" y="542"/>
                  </a:lnTo>
                  <a:lnTo>
                    <a:pt x="77" y="538"/>
                  </a:lnTo>
                  <a:lnTo>
                    <a:pt x="76" y="533"/>
                  </a:lnTo>
                  <a:lnTo>
                    <a:pt x="75" y="529"/>
                  </a:lnTo>
                  <a:lnTo>
                    <a:pt x="72" y="527"/>
                  </a:lnTo>
                  <a:lnTo>
                    <a:pt x="71" y="523"/>
                  </a:lnTo>
                  <a:lnTo>
                    <a:pt x="69" y="519"/>
                  </a:lnTo>
                  <a:lnTo>
                    <a:pt x="68" y="515"/>
                  </a:lnTo>
                  <a:lnTo>
                    <a:pt x="65" y="511"/>
                  </a:lnTo>
                  <a:lnTo>
                    <a:pt x="64" y="508"/>
                  </a:lnTo>
                  <a:lnTo>
                    <a:pt x="63" y="504"/>
                  </a:lnTo>
                  <a:lnTo>
                    <a:pt x="61" y="497"/>
                  </a:lnTo>
                  <a:lnTo>
                    <a:pt x="59" y="493"/>
                  </a:lnTo>
                  <a:lnTo>
                    <a:pt x="57" y="488"/>
                  </a:lnTo>
                  <a:lnTo>
                    <a:pt x="56" y="483"/>
                  </a:lnTo>
                  <a:lnTo>
                    <a:pt x="53" y="478"/>
                  </a:lnTo>
                  <a:lnTo>
                    <a:pt x="52" y="473"/>
                  </a:lnTo>
                  <a:lnTo>
                    <a:pt x="51" y="469"/>
                  </a:lnTo>
                  <a:lnTo>
                    <a:pt x="49" y="464"/>
                  </a:lnTo>
                  <a:lnTo>
                    <a:pt x="48" y="459"/>
                  </a:lnTo>
                  <a:lnTo>
                    <a:pt x="47" y="454"/>
                  </a:lnTo>
                  <a:lnTo>
                    <a:pt x="45" y="449"/>
                  </a:lnTo>
                  <a:lnTo>
                    <a:pt x="45" y="445"/>
                  </a:lnTo>
                  <a:lnTo>
                    <a:pt x="44" y="440"/>
                  </a:lnTo>
                  <a:lnTo>
                    <a:pt x="44" y="436"/>
                  </a:lnTo>
                  <a:lnTo>
                    <a:pt x="44" y="431"/>
                  </a:lnTo>
                  <a:lnTo>
                    <a:pt x="44" y="427"/>
                  </a:lnTo>
                  <a:lnTo>
                    <a:pt x="44" y="423"/>
                  </a:lnTo>
                  <a:lnTo>
                    <a:pt x="44" y="418"/>
                  </a:lnTo>
                  <a:lnTo>
                    <a:pt x="44" y="413"/>
                  </a:lnTo>
                  <a:lnTo>
                    <a:pt x="44" y="408"/>
                  </a:lnTo>
                  <a:lnTo>
                    <a:pt x="44" y="403"/>
                  </a:lnTo>
                  <a:lnTo>
                    <a:pt x="44" y="397"/>
                  </a:lnTo>
                  <a:lnTo>
                    <a:pt x="44" y="391"/>
                  </a:lnTo>
                  <a:lnTo>
                    <a:pt x="44" y="386"/>
                  </a:lnTo>
                  <a:lnTo>
                    <a:pt x="44" y="379"/>
                  </a:lnTo>
                  <a:lnTo>
                    <a:pt x="44" y="373"/>
                  </a:lnTo>
                  <a:lnTo>
                    <a:pt x="44" y="367"/>
                  </a:lnTo>
                  <a:lnTo>
                    <a:pt x="45" y="362"/>
                  </a:lnTo>
                  <a:lnTo>
                    <a:pt x="45" y="355"/>
                  </a:lnTo>
                  <a:lnTo>
                    <a:pt x="45" y="349"/>
                  </a:lnTo>
                  <a:lnTo>
                    <a:pt x="45" y="342"/>
                  </a:lnTo>
                  <a:lnTo>
                    <a:pt x="47" y="337"/>
                  </a:lnTo>
                  <a:lnTo>
                    <a:pt x="47" y="331"/>
                  </a:lnTo>
                  <a:lnTo>
                    <a:pt x="47" y="326"/>
                  </a:lnTo>
                  <a:lnTo>
                    <a:pt x="47" y="319"/>
                  </a:lnTo>
                  <a:lnTo>
                    <a:pt x="47" y="314"/>
                  </a:lnTo>
                  <a:lnTo>
                    <a:pt x="47" y="308"/>
                  </a:lnTo>
                  <a:lnTo>
                    <a:pt x="47" y="303"/>
                  </a:lnTo>
                  <a:lnTo>
                    <a:pt x="47" y="299"/>
                  </a:lnTo>
                  <a:lnTo>
                    <a:pt x="47" y="295"/>
                  </a:lnTo>
                  <a:lnTo>
                    <a:pt x="45" y="289"/>
                  </a:lnTo>
                  <a:lnTo>
                    <a:pt x="45" y="286"/>
                  </a:lnTo>
                  <a:lnTo>
                    <a:pt x="45" y="282"/>
                  </a:lnTo>
                  <a:lnTo>
                    <a:pt x="45" y="278"/>
                  </a:lnTo>
                  <a:lnTo>
                    <a:pt x="44" y="273"/>
                  </a:lnTo>
                  <a:lnTo>
                    <a:pt x="44" y="271"/>
                  </a:lnTo>
                  <a:lnTo>
                    <a:pt x="41" y="265"/>
                  </a:lnTo>
                  <a:lnTo>
                    <a:pt x="39" y="262"/>
                  </a:lnTo>
                  <a:lnTo>
                    <a:pt x="36" y="257"/>
                  </a:lnTo>
                  <a:lnTo>
                    <a:pt x="33" y="253"/>
                  </a:lnTo>
                  <a:lnTo>
                    <a:pt x="28" y="246"/>
                  </a:lnTo>
                  <a:lnTo>
                    <a:pt x="24" y="240"/>
                  </a:lnTo>
                  <a:lnTo>
                    <a:pt x="21" y="237"/>
                  </a:lnTo>
                  <a:lnTo>
                    <a:pt x="20" y="233"/>
                  </a:lnTo>
                  <a:lnTo>
                    <a:pt x="19" y="231"/>
                  </a:lnTo>
                  <a:lnTo>
                    <a:pt x="16" y="228"/>
                  </a:lnTo>
                  <a:lnTo>
                    <a:pt x="13" y="225"/>
                  </a:lnTo>
                  <a:lnTo>
                    <a:pt x="12" y="221"/>
                  </a:lnTo>
                  <a:lnTo>
                    <a:pt x="11" y="217"/>
                  </a:lnTo>
                  <a:lnTo>
                    <a:pt x="8" y="214"/>
                  </a:lnTo>
                  <a:lnTo>
                    <a:pt x="5" y="208"/>
                  </a:lnTo>
                  <a:lnTo>
                    <a:pt x="3" y="203"/>
                  </a:lnTo>
                  <a:lnTo>
                    <a:pt x="1" y="196"/>
                  </a:lnTo>
                  <a:lnTo>
                    <a:pt x="0" y="191"/>
                  </a:lnTo>
                  <a:lnTo>
                    <a:pt x="0" y="186"/>
                  </a:lnTo>
                  <a:lnTo>
                    <a:pt x="3" y="184"/>
                  </a:lnTo>
                  <a:lnTo>
                    <a:pt x="4" y="180"/>
                  </a:lnTo>
                  <a:lnTo>
                    <a:pt x="8" y="176"/>
                  </a:lnTo>
                  <a:lnTo>
                    <a:pt x="12" y="171"/>
                  </a:lnTo>
                  <a:lnTo>
                    <a:pt x="17" y="167"/>
                  </a:lnTo>
                  <a:lnTo>
                    <a:pt x="23" y="162"/>
                  </a:lnTo>
                  <a:lnTo>
                    <a:pt x="28" y="158"/>
                  </a:lnTo>
                  <a:lnTo>
                    <a:pt x="32" y="155"/>
                  </a:lnTo>
                  <a:lnTo>
                    <a:pt x="35" y="153"/>
                  </a:lnTo>
                  <a:lnTo>
                    <a:pt x="39" y="150"/>
                  </a:lnTo>
                  <a:lnTo>
                    <a:pt x="41" y="149"/>
                  </a:lnTo>
                  <a:lnTo>
                    <a:pt x="48" y="144"/>
                  </a:lnTo>
                  <a:lnTo>
                    <a:pt x="53" y="140"/>
                  </a:lnTo>
                  <a:lnTo>
                    <a:pt x="59" y="135"/>
                  </a:lnTo>
                  <a:lnTo>
                    <a:pt x="64" y="132"/>
                  </a:lnTo>
                  <a:lnTo>
                    <a:pt x="69" y="128"/>
                  </a:lnTo>
                  <a:lnTo>
                    <a:pt x="73" y="125"/>
                  </a:lnTo>
                  <a:lnTo>
                    <a:pt x="76" y="123"/>
                  </a:lnTo>
                  <a:lnTo>
                    <a:pt x="79" y="121"/>
                  </a:lnTo>
                  <a:lnTo>
                    <a:pt x="81" y="117"/>
                  </a:lnTo>
                  <a:lnTo>
                    <a:pt x="86" y="112"/>
                  </a:lnTo>
                  <a:lnTo>
                    <a:pt x="92" y="107"/>
                  </a:lnTo>
                  <a:lnTo>
                    <a:pt x="97" y="102"/>
                  </a:lnTo>
                  <a:lnTo>
                    <a:pt x="102" y="96"/>
                  </a:lnTo>
                  <a:lnTo>
                    <a:pt x="108" y="94"/>
                  </a:lnTo>
                  <a:lnTo>
                    <a:pt x="110" y="91"/>
                  </a:lnTo>
                  <a:lnTo>
                    <a:pt x="112" y="91"/>
                  </a:lnTo>
                  <a:lnTo>
                    <a:pt x="112" y="90"/>
                  </a:lnTo>
                  <a:lnTo>
                    <a:pt x="110" y="87"/>
                  </a:lnTo>
                  <a:lnTo>
                    <a:pt x="110" y="85"/>
                  </a:lnTo>
                  <a:lnTo>
                    <a:pt x="110" y="82"/>
                  </a:lnTo>
                  <a:lnTo>
                    <a:pt x="110" y="79"/>
                  </a:lnTo>
                  <a:lnTo>
                    <a:pt x="112" y="75"/>
                  </a:lnTo>
                  <a:lnTo>
                    <a:pt x="113" y="71"/>
                  </a:lnTo>
                  <a:lnTo>
                    <a:pt x="117" y="68"/>
                  </a:lnTo>
                  <a:lnTo>
                    <a:pt x="121" y="64"/>
                  </a:lnTo>
                  <a:lnTo>
                    <a:pt x="126" y="62"/>
                  </a:lnTo>
                  <a:lnTo>
                    <a:pt x="132" y="58"/>
                  </a:lnTo>
                  <a:lnTo>
                    <a:pt x="137" y="55"/>
                  </a:lnTo>
                  <a:lnTo>
                    <a:pt x="141" y="53"/>
                  </a:lnTo>
                  <a:lnTo>
                    <a:pt x="145" y="52"/>
                  </a:lnTo>
                  <a:lnTo>
                    <a:pt x="148" y="50"/>
                  </a:lnTo>
                  <a:lnTo>
                    <a:pt x="149" y="50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2"/>
                  </a:lnTo>
                  <a:lnTo>
                    <a:pt x="109" y="30"/>
                  </a:lnTo>
                  <a:lnTo>
                    <a:pt x="112" y="26"/>
                  </a:lnTo>
                  <a:lnTo>
                    <a:pt x="114" y="22"/>
                  </a:lnTo>
                  <a:lnTo>
                    <a:pt x="117" y="18"/>
                  </a:lnTo>
                  <a:lnTo>
                    <a:pt x="120" y="16"/>
                  </a:lnTo>
                  <a:lnTo>
                    <a:pt x="124" y="13"/>
                  </a:lnTo>
                  <a:lnTo>
                    <a:pt x="125" y="12"/>
                  </a:lnTo>
                  <a:lnTo>
                    <a:pt x="129" y="9"/>
                  </a:lnTo>
                  <a:lnTo>
                    <a:pt x="133" y="8"/>
                  </a:lnTo>
                  <a:lnTo>
                    <a:pt x="140" y="7"/>
                  </a:lnTo>
                  <a:lnTo>
                    <a:pt x="141" y="7"/>
                  </a:lnTo>
                  <a:lnTo>
                    <a:pt x="145" y="5"/>
                  </a:lnTo>
                  <a:lnTo>
                    <a:pt x="149" y="5"/>
                  </a:lnTo>
                  <a:lnTo>
                    <a:pt x="152" y="5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4" y="3"/>
                  </a:lnTo>
                  <a:lnTo>
                    <a:pt x="168" y="3"/>
                  </a:lnTo>
                  <a:lnTo>
                    <a:pt x="172" y="3"/>
                  </a:lnTo>
                  <a:lnTo>
                    <a:pt x="174" y="2"/>
                  </a:lnTo>
                  <a:lnTo>
                    <a:pt x="178" y="2"/>
                  </a:lnTo>
                  <a:lnTo>
                    <a:pt x="182" y="2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5" y="2"/>
                  </a:lnTo>
                  <a:lnTo>
                    <a:pt x="229" y="2"/>
                  </a:lnTo>
                  <a:lnTo>
                    <a:pt x="232" y="4"/>
                  </a:lnTo>
                  <a:lnTo>
                    <a:pt x="236" y="7"/>
                  </a:lnTo>
                  <a:lnTo>
                    <a:pt x="241" y="9"/>
                  </a:lnTo>
                  <a:lnTo>
                    <a:pt x="245" y="14"/>
                  </a:lnTo>
                  <a:lnTo>
                    <a:pt x="243" y="16"/>
                  </a:lnTo>
                  <a:lnTo>
                    <a:pt x="241" y="14"/>
                  </a:lnTo>
                  <a:lnTo>
                    <a:pt x="238" y="14"/>
                  </a:lnTo>
                  <a:lnTo>
                    <a:pt x="234" y="13"/>
                  </a:lnTo>
                  <a:lnTo>
                    <a:pt x="230" y="13"/>
                  </a:lnTo>
                  <a:lnTo>
                    <a:pt x="225" y="13"/>
                  </a:lnTo>
                  <a:lnTo>
                    <a:pt x="220" y="13"/>
                  </a:lnTo>
                  <a:lnTo>
                    <a:pt x="213" y="13"/>
                  </a:lnTo>
                  <a:lnTo>
                    <a:pt x="208" y="14"/>
                  </a:lnTo>
                  <a:lnTo>
                    <a:pt x="201" y="14"/>
                  </a:lnTo>
                  <a:lnTo>
                    <a:pt x="194" y="14"/>
                  </a:lnTo>
                  <a:lnTo>
                    <a:pt x="188" y="14"/>
                  </a:lnTo>
                  <a:lnTo>
                    <a:pt x="182" y="16"/>
                  </a:lnTo>
                  <a:lnTo>
                    <a:pt x="176" y="16"/>
                  </a:lnTo>
                  <a:lnTo>
                    <a:pt x="172" y="16"/>
                  </a:lnTo>
                  <a:lnTo>
                    <a:pt x="166" y="17"/>
                  </a:lnTo>
                  <a:lnTo>
                    <a:pt x="162" y="18"/>
                  </a:lnTo>
                  <a:lnTo>
                    <a:pt x="158" y="18"/>
                  </a:lnTo>
                  <a:lnTo>
                    <a:pt x="156" y="18"/>
                  </a:lnTo>
                  <a:lnTo>
                    <a:pt x="152" y="18"/>
                  </a:lnTo>
                  <a:lnTo>
                    <a:pt x="150" y="20"/>
                  </a:lnTo>
                  <a:lnTo>
                    <a:pt x="145" y="22"/>
                  </a:lnTo>
                  <a:lnTo>
                    <a:pt x="141" y="25"/>
                  </a:lnTo>
                  <a:lnTo>
                    <a:pt x="137" y="27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6" y="32"/>
                  </a:lnTo>
                  <a:lnTo>
                    <a:pt x="150" y="32"/>
                  </a:lnTo>
                  <a:lnTo>
                    <a:pt x="154" y="34"/>
                  </a:lnTo>
                  <a:lnTo>
                    <a:pt x="158" y="35"/>
                  </a:lnTo>
                  <a:lnTo>
                    <a:pt x="162" y="35"/>
                  </a:lnTo>
                  <a:lnTo>
                    <a:pt x="165" y="35"/>
                  </a:lnTo>
                  <a:lnTo>
                    <a:pt x="165" y="36"/>
                  </a:lnTo>
                  <a:lnTo>
                    <a:pt x="166" y="35"/>
                  </a:lnTo>
                  <a:lnTo>
                    <a:pt x="170" y="34"/>
                  </a:lnTo>
                  <a:lnTo>
                    <a:pt x="176" y="31"/>
                  </a:lnTo>
                  <a:lnTo>
                    <a:pt x="182" y="30"/>
                  </a:lnTo>
                  <a:lnTo>
                    <a:pt x="185" y="29"/>
                  </a:lnTo>
                  <a:lnTo>
                    <a:pt x="189" y="29"/>
                  </a:lnTo>
                  <a:lnTo>
                    <a:pt x="192" y="27"/>
                  </a:lnTo>
                  <a:lnTo>
                    <a:pt x="196" y="27"/>
                  </a:lnTo>
                  <a:lnTo>
                    <a:pt x="200" y="27"/>
                  </a:lnTo>
                  <a:lnTo>
                    <a:pt x="205" y="30"/>
                  </a:lnTo>
                  <a:lnTo>
                    <a:pt x="208" y="31"/>
                  </a:lnTo>
                  <a:lnTo>
                    <a:pt x="212" y="35"/>
                  </a:lnTo>
                  <a:lnTo>
                    <a:pt x="214" y="38"/>
                  </a:lnTo>
                  <a:lnTo>
                    <a:pt x="218" y="43"/>
                  </a:lnTo>
                  <a:lnTo>
                    <a:pt x="221" y="44"/>
                  </a:lnTo>
                  <a:lnTo>
                    <a:pt x="222" y="48"/>
                  </a:lnTo>
                  <a:lnTo>
                    <a:pt x="221" y="49"/>
                  </a:lnTo>
                  <a:lnTo>
                    <a:pt x="218" y="49"/>
                  </a:lnTo>
                  <a:lnTo>
                    <a:pt x="214" y="49"/>
                  </a:lnTo>
                  <a:lnTo>
                    <a:pt x="209" y="49"/>
                  </a:lnTo>
                  <a:lnTo>
                    <a:pt x="205" y="49"/>
                  </a:lnTo>
                  <a:lnTo>
                    <a:pt x="202" y="49"/>
                  </a:lnTo>
                  <a:lnTo>
                    <a:pt x="198" y="49"/>
                  </a:lnTo>
                  <a:lnTo>
                    <a:pt x="196" y="49"/>
                  </a:lnTo>
                  <a:lnTo>
                    <a:pt x="192" y="49"/>
                  </a:lnTo>
                  <a:lnTo>
                    <a:pt x="188" y="49"/>
                  </a:lnTo>
                  <a:lnTo>
                    <a:pt x="184" y="50"/>
                  </a:lnTo>
                  <a:lnTo>
                    <a:pt x="181" y="50"/>
                  </a:lnTo>
                  <a:lnTo>
                    <a:pt x="174" y="52"/>
                  </a:lnTo>
                  <a:lnTo>
                    <a:pt x="170" y="54"/>
                  </a:lnTo>
                  <a:lnTo>
                    <a:pt x="168" y="55"/>
                  </a:lnTo>
                  <a:lnTo>
                    <a:pt x="165" y="55"/>
                  </a:lnTo>
                  <a:lnTo>
                    <a:pt x="162" y="58"/>
                  </a:lnTo>
                  <a:lnTo>
                    <a:pt x="158" y="59"/>
                  </a:lnTo>
                  <a:lnTo>
                    <a:pt x="156" y="62"/>
                  </a:lnTo>
                  <a:lnTo>
                    <a:pt x="152" y="63"/>
                  </a:lnTo>
                  <a:lnTo>
                    <a:pt x="149" y="66"/>
                  </a:lnTo>
                  <a:lnTo>
                    <a:pt x="146" y="68"/>
                  </a:lnTo>
                  <a:lnTo>
                    <a:pt x="142" y="71"/>
                  </a:lnTo>
                  <a:lnTo>
                    <a:pt x="138" y="73"/>
                  </a:lnTo>
                  <a:lnTo>
                    <a:pt x="136" y="75"/>
                  </a:lnTo>
                  <a:lnTo>
                    <a:pt x="133" y="79"/>
                  </a:lnTo>
                  <a:lnTo>
                    <a:pt x="129" y="81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33" y="86"/>
                  </a:lnTo>
                  <a:lnTo>
                    <a:pt x="138" y="87"/>
                  </a:lnTo>
                  <a:lnTo>
                    <a:pt x="142" y="90"/>
                  </a:lnTo>
                  <a:lnTo>
                    <a:pt x="148" y="93"/>
                  </a:lnTo>
                  <a:lnTo>
                    <a:pt x="152" y="95"/>
                  </a:lnTo>
                  <a:lnTo>
                    <a:pt x="154" y="99"/>
                  </a:lnTo>
                  <a:lnTo>
                    <a:pt x="156" y="102"/>
                  </a:lnTo>
                  <a:lnTo>
                    <a:pt x="156" y="104"/>
                  </a:lnTo>
                  <a:lnTo>
                    <a:pt x="157" y="108"/>
                  </a:lnTo>
                  <a:lnTo>
                    <a:pt x="157" y="112"/>
                  </a:lnTo>
                  <a:lnTo>
                    <a:pt x="157" y="117"/>
                  </a:lnTo>
                  <a:lnTo>
                    <a:pt x="157" y="121"/>
                  </a:lnTo>
                  <a:lnTo>
                    <a:pt x="157" y="126"/>
                  </a:lnTo>
                  <a:lnTo>
                    <a:pt x="157" y="131"/>
                  </a:lnTo>
                  <a:lnTo>
                    <a:pt x="156" y="135"/>
                  </a:lnTo>
                  <a:lnTo>
                    <a:pt x="156" y="140"/>
                  </a:lnTo>
                  <a:lnTo>
                    <a:pt x="154" y="144"/>
                  </a:lnTo>
                  <a:lnTo>
                    <a:pt x="154" y="149"/>
                  </a:lnTo>
                  <a:lnTo>
                    <a:pt x="153" y="152"/>
                  </a:lnTo>
                  <a:lnTo>
                    <a:pt x="152" y="155"/>
                  </a:lnTo>
                  <a:lnTo>
                    <a:pt x="150" y="158"/>
                  </a:lnTo>
                  <a:lnTo>
                    <a:pt x="150" y="159"/>
                  </a:lnTo>
                  <a:lnTo>
                    <a:pt x="146" y="162"/>
                  </a:lnTo>
                  <a:lnTo>
                    <a:pt x="144" y="164"/>
                  </a:lnTo>
                  <a:lnTo>
                    <a:pt x="140" y="166"/>
                  </a:lnTo>
                  <a:lnTo>
                    <a:pt x="137" y="169"/>
                  </a:lnTo>
                  <a:lnTo>
                    <a:pt x="130" y="172"/>
                  </a:lnTo>
                  <a:lnTo>
                    <a:pt x="129" y="173"/>
                  </a:lnTo>
                  <a:lnTo>
                    <a:pt x="132" y="175"/>
                  </a:lnTo>
                  <a:lnTo>
                    <a:pt x="134" y="175"/>
                  </a:lnTo>
                  <a:lnTo>
                    <a:pt x="138" y="176"/>
                  </a:lnTo>
                  <a:lnTo>
                    <a:pt x="142" y="176"/>
                  </a:lnTo>
                  <a:lnTo>
                    <a:pt x="148" y="176"/>
                  </a:lnTo>
                  <a:lnTo>
                    <a:pt x="153" y="175"/>
                  </a:lnTo>
                  <a:lnTo>
                    <a:pt x="158" y="173"/>
                  </a:lnTo>
                  <a:lnTo>
                    <a:pt x="160" y="172"/>
                  </a:lnTo>
                  <a:lnTo>
                    <a:pt x="164" y="169"/>
                  </a:lnTo>
                  <a:lnTo>
                    <a:pt x="168" y="167"/>
                  </a:lnTo>
                  <a:lnTo>
                    <a:pt x="174" y="164"/>
                  </a:lnTo>
                  <a:lnTo>
                    <a:pt x="180" y="160"/>
                  </a:lnTo>
                  <a:lnTo>
                    <a:pt x="185" y="158"/>
                  </a:lnTo>
                  <a:lnTo>
                    <a:pt x="189" y="155"/>
                  </a:lnTo>
                  <a:lnTo>
                    <a:pt x="192" y="154"/>
                  </a:lnTo>
                  <a:lnTo>
                    <a:pt x="196" y="153"/>
                  </a:lnTo>
                  <a:lnTo>
                    <a:pt x="200" y="150"/>
                  </a:lnTo>
                  <a:lnTo>
                    <a:pt x="205" y="146"/>
                  </a:lnTo>
                  <a:lnTo>
                    <a:pt x="212" y="143"/>
                  </a:lnTo>
                  <a:lnTo>
                    <a:pt x="218" y="139"/>
                  </a:lnTo>
                  <a:lnTo>
                    <a:pt x="224" y="135"/>
                  </a:lnTo>
                  <a:lnTo>
                    <a:pt x="229" y="132"/>
                  </a:lnTo>
                  <a:lnTo>
                    <a:pt x="234" y="130"/>
                  </a:lnTo>
                  <a:lnTo>
                    <a:pt x="237" y="126"/>
                  </a:lnTo>
                  <a:lnTo>
                    <a:pt x="241" y="125"/>
                  </a:lnTo>
                  <a:lnTo>
                    <a:pt x="245" y="122"/>
                  </a:lnTo>
                  <a:lnTo>
                    <a:pt x="246" y="123"/>
                  </a:lnTo>
                  <a:lnTo>
                    <a:pt x="245" y="128"/>
                  </a:lnTo>
                  <a:lnTo>
                    <a:pt x="242" y="134"/>
                  </a:lnTo>
                  <a:lnTo>
                    <a:pt x="239" y="140"/>
                  </a:lnTo>
                  <a:lnTo>
                    <a:pt x="237" y="145"/>
                  </a:lnTo>
                  <a:lnTo>
                    <a:pt x="234" y="149"/>
                  </a:lnTo>
                  <a:lnTo>
                    <a:pt x="234" y="152"/>
                  </a:lnTo>
                  <a:lnTo>
                    <a:pt x="259" y="141"/>
                  </a:lnTo>
                  <a:lnTo>
                    <a:pt x="257" y="159"/>
                  </a:lnTo>
                  <a:lnTo>
                    <a:pt x="255" y="159"/>
                  </a:lnTo>
                  <a:lnTo>
                    <a:pt x="253" y="160"/>
                  </a:lnTo>
                  <a:lnTo>
                    <a:pt x="250" y="163"/>
                  </a:lnTo>
                  <a:lnTo>
                    <a:pt x="246" y="166"/>
                  </a:lnTo>
                  <a:lnTo>
                    <a:pt x="241" y="168"/>
                  </a:lnTo>
                  <a:lnTo>
                    <a:pt x="236" y="172"/>
                  </a:lnTo>
                  <a:lnTo>
                    <a:pt x="229" y="176"/>
                  </a:lnTo>
                  <a:lnTo>
                    <a:pt x="222" y="180"/>
                  </a:lnTo>
                  <a:lnTo>
                    <a:pt x="220" y="182"/>
                  </a:lnTo>
                  <a:lnTo>
                    <a:pt x="216" y="184"/>
                  </a:lnTo>
                  <a:lnTo>
                    <a:pt x="212" y="185"/>
                  </a:lnTo>
                  <a:lnTo>
                    <a:pt x="209" y="187"/>
                  </a:lnTo>
                  <a:lnTo>
                    <a:pt x="202" y="191"/>
                  </a:lnTo>
                  <a:lnTo>
                    <a:pt x="197" y="195"/>
                  </a:lnTo>
                  <a:lnTo>
                    <a:pt x="190" y="198"/>
                  </a:lnTo>
                  <a:lnTo>
                    <a:pt x="185" y="200"/>
                  </a:lnTo>
                  <a:lnTo>
                    <a:pt x="181" y="203"/>
                  </a:lnTo>
                  <a:lnTo>
                    <a:pt x="178" y="204"/>
                  </a:lnTo>
                  <a:lnTo>
                    <a:pt x="172" y="204"/>
                  </a:lnTo>
                  <a:lnTo>
                    <a:pt x="169" y="203"/>
                  </a:lnTo>
                  <a:lnTo>
                    <a:pt x="165" y="200"/>
                  </a:lnTo>
                  <a:lnTo>
                    <a:pt x="164" y="198"/>
                  </a:lnTo>
                  <a:lnTo>
                    <a:pt x="161" y="192"/>
                  </a:lnTo>
                  <a:lnTo>
                    <a:pt x="160" y="190"/>
                  </a:lnTo>
                  <a:lnTo>
                    <a:pt x="158" y="190"/>
                  </a:lnTo>
                  <a:lnTo>
                    <a:pt x="154" y="190"/>
                  </a:lnTo>
                  <a:lnTo>
                    <a:pt x="150" y="189"/>
                  </a:lnTo>
                  <a:lnTo>
                    <a:pt x="148" y="189"/>
                  </a:lnTo>
                  <a:lnTo>
                    <a:pt x="144" y="189"/>
                  </a:lnTo>
                  <a:lnTo>
                    <a:pt x="141" y="189"/>
                  </a:lnTo>
                  <a:lnTo>
                    <a:pt x="137" y="189"/>
                  </a:lnTo>
                  <a:lnTo>
                    <a:pt x="133" y="187"/>
                  </a:lnTo>
                  <a:lnTo>
                    <a:pt x="129" y="187"/>
                  </a:lnTo>
                  <a:lnTo>
                    <a:pt x="125" y="186"/>
                  </a:lnTo>
                  <a:lnTo>
                    <a:pt x="121" y="186"/>
                  </a:lnTo>
                  <a:lnTo>
                    <a:pt x="118" y="185"/>
                  </a:lnTo>
                  <a:lnTo>
                    <a:pt x="114" y="185"/>
                  </a:lnTo>
                  <a:lnTo>
                    <a:pt x="113" y="185"/>
                  </a:lnTo>
                  <a:lnTo>
                    <a:pt x="110" y="185"/>
                  </a:lnTo>
                  <a:lnTo>
                    <a:pt x="105" y="185"/>
                  </a:lnTo>
                  <a:lnTo>
                    <a:pt x="101" y="185"/>
                  </a:lnTo>
                  <a:lnTo>
                    <a:pt x="100" y="185"/>
                  </a:lnTo>
                  <a:lnTo>
                    <a:pt x="98" y="182"/>
                  </a:lnTo>
                  <a:lnTo>
                    <a:pt x="98" y="180"/>
                  </a:lnTo>
                  <a:lnTo>
                    <a:pt x="101" y="176"/>
                  </a:lnTo>
                  <a:lnTo>
                    <a:pt x="105" y="172"/>
                  </a:lnTo>
                  <a:lnTo>
                    <a:pt x="110" y="167"/>
                  </a:lnTo>
                  <a:lnTo>
                    <a:pt x="117" y="163"/>
                  </a:lnTo>
                  <a:lnTo>
                    <a:pt x="124" y="158"/>
                  </a:lnTo>
                  <a:lnTo>
                    <a:pt x="129" y="154"/>
                  </a:lnTo>
                  <a:lnTo>
                    <a:pt x="133" y="149"/>
                  </a:lnTo>
                  <a:lnTo>
                    <a:pt x="136" y="146"/>
                  </a:lnTo>
                  <a:lnTo>
                    <a:pt x="136" y="143"/>
                  </a:lnTo>
                  <a:lnTo>
                    <a:pt x="136" y="141"/>
                  </a:lnTo>
                  <a:lnTo>
                    <a:pt x="136" y="137"/>
                  </a:lnTo>
                  <a:lnTo>
                    <a:pt x="137" y="135"/>
                  </a:lnTo>
                  <a:lnTo>
                    <a:pt x="136" y="130"/>
                  </a:lnTo>
                  <a:lnTo>
                    <a:pt x="136" y="127"/>
                  </a:lnTo>
                  <a:lnTo>
                    <a:pt x="136" y="123"/>
                  </a:lnTo>
                  <a:lnTo>
                    <a:pt x="136" y="119"/>
                  </a:lnTo>
                  <a:lnTo>
                    <a:pt x="134" y="116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33" y="105"/>
                  </a:lnTo>
                  <a:lnTo>
                    <a:pt x="130" y="100"/>
                  </a:lnTo>
                  <a:lnTo>
                    <a:pt x="129" y="99"/>
                  </a:lnTo>
                  <a:lnTo>
                    <a:pt x="126" y="99"/>
                  </a:lnTo>
                  <a:lnTo>
                    <a:pt x="124" y="100"/>
                  </a:lnTo>
                  <a:lnTo>
                    <a:pt x="121" y="103"/>
                  </a:lnTo>
                  <a:lnTo>
                    <a:pt x="118" y="105"/>
                  </a:lnTo>
                  <a:lnTo>
                    <a:pt x="114" y="109"/>
                  </a:lnTo>
                  <a:lnTo>
                    <a:pt x="109" y="113"/>
                  </a:lnTo>
                  <a:lnTo>
                    <a:pt x="105" y="117"/>
                  </a:lnTo>
                  <a:lnTo>
                    <a:pt x="101" y="122"/>
                  </a:lnTo>
                  <a:lnTo>
                    <a:pt x="96" y="126"/>
                  </a:lnTo>
                  <a:lnTo>
                    <a:pt x="92" y="130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0" y="141"/>
                  </a:lnTo>
                  <a:lnTo>
                    <a:pt x="76" y="144"/>
                  </a:lnTo>
                  <a:lnTo>
                    <a:pt x="75" y="146"/>
                  </a:lnTo>
                  <a:lnTo>
                    <a:pt x="73" y="148"/>
                  </a:lnTo>
                  <a:lnTo>
                    <a:pt x="69" y="150"/>
                  </a:lnTo>
                  <a:lnTo>
                    <a:pt x="64" y="154"/>
                  </a:lnTo>
                  <a:lnTo>
                    <a:pt x="60" y="155"/>
                  </a:lnTo>
                  <a:lnTo>
                    <a:pt x="56" y="159"/>
                  </a:lnTo>
                  <a:lnTo>
                    <a:pt x="52" y="162"/>
                  </a:lnTo>
                  <a:lnTo>
                    <a:pt x="49" y="166"/>
                  </a:lnTo>
                  <a:lnTo>
                    <a:pt x="45" y="167"/>
                  </a:lnTo>
                  <a:lnTo>
                    <a:pt x="41" y="171"/>
                  </a:lnTo>
                  <a:lnTo>
                    <a:pt x="39" y="173"/>
                  </a:lnTo>
                  <a:lnTo>
                    <a:pt x="35" y="177"/>
                  </a:lnTo>
                  <a:lnTo>
                    <a:pt x="32" y="181"/>
                  </a:lnTo>
                  <a:lnTo>
                    <a:pt x="29" y="185"/>
                  </a:lnTo>
                  <a:lnTo>
                    <a:pt x="27" y="187"/>
                  </a:lnTo>
                  <a:lnTo>
                    <a:pt x="27" y="191"/>
                  </a:lnTo>
                  <a:lnTo>
                    <a:pt x="25" y="195"/>
                  </a:lnTo>
                  <a:lnTo>
                    <a:pt x="25" y="199"/>
                  </a:lnTo>
                  <a:lnTo>
                    <a:pt x="27" y="204"/>
                  </a:lnTo>
                  <a:lnTo>
                    <a:pt x="28" y="210"/>
                  </a:lnTo>
                  <a:lnTo>
                    <a:pt x="29" y="214"/>
                  </a:lnTo>
                  <a:lnTo>
                    <a:pt x="31" y="217"/>
                  </a:lnTo>
                  <a:lnTo>
                    <a:pt x="33" y="221"/>
                  </a:lnTo>
                  <a:lnTo>
                    <a:pt x="35" y="223"/>
                  </a:lnTo>
                  <a:lnTo>
                    <a:pt x="36" y="227"/>
                  </a:lnTo>
                  <a:lnTo>
                    <a:pt x="39" y="231"/>
                  </a:lnTo>
                  <a:lnTo>
                    <a:pt x="40" y="233"/>
                  </a:lnTo>
                  <a:lnTo>
                    <a:pt x="43" y="237"/>
                  </a:lnTo>
                  <a:lnTo>
                    <a:pt x="44" y="240"/>
                  </a:lnTo>
                  <a:lnTo>
                    <a:pt x="45" y="244"/>
                  </a:lnTo>
                  <a:lnTo>
                    <a:pt x="48" y="248"/>
                  </a:lnTo>
                  <a:lnTo>
                    <a:pt x="49" y="251"/>
                  </a:lnTo>
                  <a:lnTo>
                    <a:pt x="51" y="254"/>
                  </a:lnTo>
                  <a:lnTo>
                    <a:pt x="53" y="258"/>
                  </a:lnTo>
                  <a:lnTo>
                    <a:pt x="55" y="260"/>
                  </a:lnTo>
                  <a:lnTo>
                    <a:pt x="57" y="264"/>
                  </a:lnTo>
                  <a:lnTo>
                    <a:pt x="60" y="269"/>
                  </a:lnTo>
                  <a:lnTo>
                    <a:pt x="63" y="276"/>
                  </a:lnTo>
                  <a:lnTo>
                    <a:pt x="64" y="280"/>
                  </a:lnTo>
                  <a:lnTo>
                    <a:pt x="67" y="283"/>
                  </a:lnTo>
                  <a:lnTo>
                    <a:pt x="67" y="285"/>
                  </a:lnTo>
                  <a:lnTo>
                    <a:pt x="67" y="289"/>
                  </a:lnTo>
                  <a:lnTo>
                    <a:pt x="67" y="291"/>
                  </a:lnTo>
                  <a:lnTo>
                    <a:pt x="67" y="295"/>
                  </a:lnTo>
                  <a:lnTo>
                    <a:pt x="65" y="298"/>
                  </a:lnTo>
                  <a:lnTo>
                    <a:pt x="65" y="303"/>
                  </a:lnTo>
                  <a:lnTo>
                    <a:pt x="65" y="308"/>
                  </a:lnTo>
                  <a:lnTo>
                    <a:pt x="65" y="313"/>
                  </a:lnTo>
                  <a:lnTo>
                    <a:pt x="65" y="318"/>
                  </a:lnTo>
                  <a:lnTo>
                    <a:pt x="64" y="324"/>
                  </a:lnTo>
                  <a:lnTo>
                    <a:pt x="64" y="330"/>
                  </a:lnTo>
                  <a:lnTo>
                    <a:pt x="64" y="336"/>
                  </a:lnTo>
                  <a:lnTo>
                    <a:pt x="64" y="338"/>
                  </a:lnTo>
                  <a:lnTo>
                    <a:pt x="64" y="342"/>
                  </a:lnTo>
                  <a:lnTo>
                    <a:pt x="64" y="345"/>
                  </a:lnTo>
                  <a:lnTo>
                    <a:pt x="64" y="349"/>
                  </a:lnTo>
                  <a:lnTo>
                    <a:pt x="63" y="351"/>
                  </a:lnTo>
                  <a:lnTo>
                    <a:pt x="63" y="355"/>
                  </a:lnTo>
                  <a:lnTo>
                    <a:pt x="63" y="359"/>
                  </a:lnTo>
                  <a:lnTo>
                    <a:pt x="63" y="363"/>
                  </a:lnTo>
                  <a:lnTo>
                    <a:pt x="63" y="365"/>
                  </a:lnTo>
                  <a:lnTo>
                    <a:pt x="63" y="369"/>
                  </a:lnTo>
                  <a:lnTo>
                    <a:pt x="61" y="372"/>
                  </a:lnTo>
                  <a:lnTo>
                    <a:pt x="61" y="376"/>
                  </a:lnTo>
                  <a:lnTo>
                    <a:pt x="61" y="378"/>
                  </a:lnTo>
                  <a:lnTo>
                    <a:pt x="61" y="382"/>
                  </a:lnTo>
                  <a:lnTo>
                    <a:pt x="61" y="385"/>
                  </a:lnTo>
                  <a:lnTo>
                    <a:pt x="61" y="387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0" y="406"/>
                  </a:lnTo>
                  <a:lnTo>
                    <a:pt x="60" y="411"/>
                  </a:lnTo>
                  <a:lnTo>
                    <a:pt x="60" y="417"/>
                  </a:lnTo>
                  <a:lnTo>
                    <a:pt x="60" y="422"/>
                  </a:lnTo>
                  <a:lnTo>
                    <a:pt x="60" y="427"/>
                  </a:lnTo>
                  <a:lnTo>
                    <a:pt x="60" y="431"/>
                  </a:lnTo>
                  <a:lnTo>
                    <a:pt x="60" y="435"/>
                  </a:lnTo>
                  <a:lnTo>
                    <a:pt x="61" y="438"/>
                  </a:lnTo>
                  <a:lnTo>
                    <a:pt x="61" y="441"/>
                  </a:lnTo>
                  <a:lnTo>
                    <a:pt x="63" y="444"/>
                  </a:lnTo>
                  <a:lnTo>
                    <a:pt x="64" y="447"/>
                  </a:lnTo>
                  <a:lnTo>
                    <a:pt x="67" y="452"/>
                  </a:lnTo>
                  <a:lnTo>
                    <a:pt x="68" y="455"/>
                  </a:lnTo>
                  <a:lnTo>
                    <a:pt x="69" y="458"/>
                  </a:lnTo>
                  <a:lnTo>
                    <a:pt x="69" y="461"/>
                  </a:lnTo>
                  <a:lnTo>
                    <a:pt x="72" y="465"/>
                  </a:lnTo>
                  <a:lnTo>
                    <a:pt x="73" y="468"/>
                  </a:lnTo>
                  <a:lnTo>
                    <a:pt x="75" y="472"/>
                  </a:lnTo>
                  <a:lnTo>
                    <a:pt x="76" y="474"/>
                  </a:lnTo>
                  <a:lnTo>
                    <a:pt x="79" y="478"/>
                  </a:lnTo>
                  <a:lnTo>
                    <a:pt x="80" y="482"/>
                  </a:lnTo>
                  <a:lnTo>
                    <a:pt x="81" y="486"/>
                  </a:lnTo>
                  <a:lnTo>
                    <a:pt x="83" y="490"/>
                  </a:lnTo>
                  <a:lnTo>
                    <a:pt x="85" y="493"/>
                  </a:lnTo>
                  <a:lnTo>
                    <a:pt x="86" y="497"/>
                  </a:lnTo>
                  <a:lnTo>
                    <a:pt x="88" y="500"/>
                  </a:lnTo>
                  <a:lnTo>
                    <a:pt x="89" y="504"/>
                  </a:lnTo>
                  <a:lnTo>
                    <a:pt x="90" y="508"/>
                  </a:lnTo>
                  <a:lnTo>
                    <a:pt x="92" y="510"/>
                  </a:lnTo>
                  <a:lnTo>
                    <a:pt x="93" y="514"/>
                  </a:lnTo>
                  <a:lnTo>
                    <a:pt x="94" y="517"/>
                  </a:lnTo>
                  <a:lnTo>
                    <a:pt x="96" y="520"/>
                  </a:lnTo>
                  <a:lnTo>
                    <a:pt x="96" y="524"/>
                  </a:lnTo>
                  <a:lnTo>
                    <a:pt x="97" y="529"/>
                  </a:lnTo>
                  <a:lnTo>
                    <a:pt x="98" y="533"/>
                  </a:lnTo>
                  <a:lnTo>
                    <a:pt x="98" y="536"/>
                  </a:lnTo>
                  <a:lnTo>
                    <a:pt x="97" y="540"/>
                  </a:lnTo>
                  <a:lnTo>
                    <a:pt x="96" y="541"/>
                  </a:lnTo>
                  <a:lnTo>
                    <a:pt x="92" y="542"/>
                  </a:lnTo>
                  <a:lnTo>
                    <a:pt x="89" y="545"/>
                  </a:lnTo>
                  <a:lnTo>
                    <a:pt x="84" y="546"/>
                  </a:lnTo>
                  <a:lnTo>
                    <a:pt x="83" y="546"/>
                  </a:lnTo>
                  <a:lnTo>
                    <a:pt x="83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3" name="Freeform 25">
              <a:extLst>
                <a:ext uri="{FF2B5EF4-FFF2-40B4-BE49-F238E27FC236}">
                  <a16:creationId xmlns:a16="http://schemas.microsoft.com/office/drawing/2014/main" id="{3189676C-4582-4A01-86B8-A856F9D10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" y="3344"/>
              <a:ext cx="566" cy="441"/>
            </a:xfrm>
            <a:custGeom>
              <a:avLst/>
              <a:gdLst>
                <a:gd name="T0" fmla="*/ 153 w 860"/>
                <a:gd name="T1" fmla="*/ 149 h 643"/>
                <a:gd name="T2" fmla="*/ 135 w 860"/>
                <a:gd name="T3" fmla="*/ 203 h 643"/>
                <a:gd name="T4" fmla="*/ 113 w 860"/>
                <a:gd name="T5" fmla="*/ 247 h 643"/>
                <a:gd name="T6" fmla="*/ 77 w 860"/>
                <a:gd name="T7" fmla="*/ 300 h 643"/>
                <a:gd name="T8" fmla="*/ 41 w 860"/>
                <a:gd name="T9" fmla="*/ 358 h 643"/>
                <a:gd name="T10" fmla="*/ 10 w 860"/>
                <a:gd name="T11" fmla="*/ 419 h 643"/>
                <a:gd name="T12" fmla="*/ 0 w 860"/>
                <a:gd name="T13" fmla="*/ 470 h 643"/>
                <a:gd name="T14" fmla="*/ 8 w 860"/>
                <a:gd name="T15" fmla="*/ 521 h 643"/>
                <a:gd name="T16" fmla="*/ 33 w 860"/>
                <a:gd name="T17" fmla="*/ 574 h 643"/>
                <a:gd name="T18" fmla="*/ 109 w 860"/>
                <a:gd name="T19" fmla="*/ 637 h 643"/>
                <a:gd name="T20" fmla="*/ 194 w 860"/>
                <a:gd name="T21" fmla="*/ 639 h 643"/>
                <a:gd name="T22" fmla="*/ 271 w 860"/>
                <a:gd name="T23" fmla="*/ 598 h 643"/>
                <a:gd name="T24" fmla="*/ 316 w 860"/>
                <a:gd name="T25" fmla="*/ 529 h 643"/>
                <a:gd name="T26" fmla="*/ 331 w 860"/>
                <a:gd name="T27" fmla="*/ 455 h 643"/>
                <a:gd name="T28" fmla="*/ 326 w 860"/>
                <a:gd name="T29" fmla="*/ 401 h 643"/>
                <a:gd name="T30" fmla="*/ 314 w 860"/>
                <a:gd name="T31" fmla="*/ 326 h 643"/>
                <a:gd name="T32" fmla="*/ 304 w 860"/>
                <a:gd name="T33" fmla="*/ 256 h 643"/>
                <a:gd name="T34" fmla="*/ 300 w 860"/>
                <a:gd name="T35" fmla="*/ 206 h 643"/>
                <a:gd name="T36" fmla="*/ 314 w 860"/>
                <a:gd name="T37" fmla="*/ 163 h 643"/>
                <a:gd name="T38" fmla="*/ 352 w 860"/>
                <a:gd name="T39" fmla="*/ 112 h 643"/>
                <a:gd name="T40" fmla="*/ 395 w 860"/>
                <a:gd name="T41" fmla="*/ 62 h 643"/>
                <a:gd name="T42" fmla="*/ 453 w 860"/>
                <a:gd name="T43" fmla="*/ 91 h 643"/>
                <a:gd name="T44" fmla="*/ 522 w 860"/>
                <a:gd name="T45" fmla="*/ 115 h 643"/>
                <a:gd name="T46" fmla="*/ 606 w 860"/>
                <a:gd name="T47" fmla="*/ 131 h 643"/>
                <a:gd name="T48" fmla="*/ 697 w 860"/>
                <a:gd name="T49" fmla="*/ 126 h 643"/>
                <a:gd name="T50" fmla="*/ 769 w 860"/>
                <a:gd name="T51" fmla="*/ 107 h 643"/>
                <a:gd name="T52" fmla="*/ 831 w 860"/>
                <a:gd name="T53" fmla="*/ 75 h 643"/>
                <a:gd name="T54" fmla="*/ 812 w 860"/>
                <a:gd name="T55" fmla="*/ 59 h 643"/>
                <a:gd name="T56" fmla="*/ 746 w 860"/>
                <a:gd name="T57" fmla="*/ 96 h 643"/>
                <a:gd name="T58" fmla="*/ 697 w 860"/>
                <a:gd name="T59" fmla="*/ 113 h 643"/>
                <a:gd name="T60" fmla="*/ 642 w 860"/>
                <a:gd name="T61" fmla="*/ 117 h 643"/>
                <a:gd name="T62" fmla="*/ 584 w 860"/>
                <a:gd name="T63" fmla="*/ 112 h 643"/>
                <a:gd name="T64" fmla="*/ 524 w 860"/>
                <a:gd name="T65" fmla="*/ 99 h 643"/>
                <a:gd name="T66" fmla="*/ 461 w 860"/>
                <a:gd name="T67" fmla="*/ 80 h 643"/>
                <a:gd name="T68" fmla="*/ 397 w 860"/>
                <a:gd name="T69" fmla="*/ 50 h 643"/>
                <a:gd name="T70" fmla="*/ 375 w 860"/>
                <a:gd name="T71" fmla="*/ 4 h 643"/>
                <a:gd name="T72" fmla="*/ 310 w 860"/>
                <a:gd name="T73" fmla="*/ 7 h 643"/>
                <a:gd name="T74" fmla="*/ 326 w 860"/>
                <a:gd name="T75" fmla="*/ 13 h 643"/>
                <a:gd name="T76" fmla="*/ 365 w 860"/>
                <a:gd name="T77" fmla="*/ 26 h 643"/>
                <a:gd name="T78" fmla="*/ 364 w 860"/>
                <a:gd name="T79" fmla="*/ 82 h 643"/>
                <a:gd name="T80" fmla="*/ 331 w 860"/>
                <a:gd name="T81" fmla="*/ 60 h 643"/>
                <a:gd name="T82" fmla="*/ 322 w 860"/>
                <a:gd name="T83" fmla="*/ 108 h 643"/>
                <a:gd name="T84" fmla="*/ 279 w 860"/>
                <a:gd name="T85" fmla="*/ 158 h 643"/>
                <a:gd name="T86" fmla="*/ 283 w 860"/>
                <a:gd name="T87" fmla="*/ 174 h 643"/>
                <a:gd name="T88" fmla="*/ 284 w 860"/>
                <a:gd name="T89" fmla="*/ 224 h 643"/>
                <a:gd name="T90" fmla="*/ 287 w 860"/>
                <a:gd name="T91" fmla="*/ 282 h 643"/>
                <a:gd name="T92" fmla="*/ 291 w 860"/>
                <a:gd name="T93" fmla="*/ 338 h 643"/>
                <a:gd name="T94" fmla="*/ 298 w 860"/>
                <a:gd name="T95" fmla="*/ 400 h 643"/>
                <a:gd name="T96" fmla="*/ 303 w 860"/>
                <a:gd name="T97" fmla="*/ 452 h 643"/>
                <a:gd name="T98" fmla="*/ 299 w 860"/>
                <a:gd name="T99" fmla="*/ 502 h 643"/>
                <a:gd name="T100" fmla="*/ 282 w 860"/>
                <a:gd name="T101" fmla="*/ 552 h 643"/>
                <a:gd name="T102" fmla="*/ 230 w 860"/>
                <a:gd name="T103" fmla="*/ 602 h 643"/>
                <a:gd name="T104" fmla="*/ 151 w 860"/>
                <a:gd name="T105" fmla="*/ 623 h 643"/>
                <a:gd name="T106" fmla="*/ 87 w 860"/>
                <a:gd name="T107" fmla="*/ 603 h 643"/>
                <a:gd name="T108" fmla="*/ 38 w 860"/>
                <a:gd name="T109" fmla="*/ 545 h 643"/>
                <a:gd name="T110" fmla="*/ 21 w 860"/>
                <a:gd name="T111" fmla="*/ 477 h 643"/>
                <a:gd name="T112" fmla="*/ 30 w 860"/>
                <a:gd name="T113" fmla="*/ 428 h 643"/>
                <a:gd name="T114" fmla="*/ 58 w 860"/>
                <a:gd name="T115" fmla="*/ 370 h 643"/>
                <a:gd name="T116" fmla="*/ 94 w 860"/>
                <a:gd name="T117" fmla="*/ 310 h 643"/>
                <a:gd name="T118" fmla="*/ 127 w 860"/>
                <a:gd name="T119" fmla="*/ 255 h 643"/>
                <a:gd name="T120" fmla="*/ 159 w 860"/>
                <a:gd name="T121" fmla="*/ 206 h 643"/>
                <a:gd name="T122" fmla="*/ 178 w 860"/>
                <a:gd name="T123" fmla="*/ 144 h 643"/>
                <a:gd name="T124" fmla="*/ 187 w 860"/>
                <a:gd name="T125" fmla="*/ 9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0" h="643">
                  <a:moveTo>
                    <a:pt x="173" y="92"/>
                  </a:moveTo>
                  <a:lnTo>
                    <a:pt x="171" y="94"/>
                  </a:lnTo>
                  <a:lnTo>
                    <a:pt x="170" y="98"/>
                  </a:lnTo>
                  <a:lnTo>
                    <a:pt x="169" y="99"/>
                  </a:lnTo>
                  <a:lnTo>
                    <a:pt x="167" y="104"/>
                  </a:lnTo>
                  <a:lnTo>
                    <a:pt x="166" y="107"/>
                  </a:lnTo>
                  <a:lnTo>
                    <a:pt x="165" y="112"/>
                  </a:lnTo>
                  <a:lnTo>
                    <a:pt x="163" y="117"/>
                  </a:lnTo>
                  <a:lnTo>
                    <a:pt x="161" y="122"/>
                  </a:lnTo>
                  <a:lnTo>
                    <a:pt x="159" y="127"/>
                  </a:lnTo>
                  <a:lnTo>
                    <a:pt x="158" y="133"/>
                  </a:lnTo>
                  <a:lnTo>
                    <a:pt x="155" y="140"/>
                  </a:lnTo>
                  <a:lnTo>
                    <a:pt x="154" y="146"/>
                  </a:lnTo>
                  <a:lnTo>
                    <a:pt x="153" y="149"/>
                  </a:lnTo>
                  <a:lnTo>
                    <a:pt x="153" y="153"/>
                  </a:lnTo>
                  <a:lnTo>
                    <a:pt x="151" y="155"/>
                  </a:lnTo>
                  <a:lnTo>
                    <a:pt x="150" y="159"/>
                  </a:lnTo>
                  <a:lnTo>
                    <a:pt x="149" y="162"/>
                  </a:lnTo>
                  <a:lnTo>
                    <a:pt x="147" y="165"/>
                  </a:lnTo>
                  <a:lnTo>
                    <a:pt x="146" y="168"/>
                  </a:lnTo>
                  <a:lnTo>
                    <a:pt x="146" y="172"/>
                  </a:lnTo>
                  <a:lnTo>
                    <a:pt x="145" y="174"/>
                  </a:lnTo>
                  <a:lnTo>
                    <a:pt x="143" y="178"/>
                  </a:lnTo>
                  <a:lnTo>
                    <a:pt x="142" y="181"/>
                  </a:lnTo>
                  <a:lnTo>
                    <a:pt x="141" y="185"/>
                  </a:lnTo>
                  <a:lnTo>
                    <a:pt x="139" y="191"/>
                  </a:lnTo>
                  <a:lnTo>
                    <a:pt x="137" y="196"/>
                  </a:lnTo>
                  <a:lnTo>
                    <a:pt x="135" y="203"/>
                  </a:lnTo>
                  <a:lnTo>
                    <a:pt x="134" y="208"/>
                  </a:lnTo>
                  <a:lnTo>
                    <a:pt x="131" y="213"/>
                  </a:lnTo>
                  <a:lnTo>
                    <a:pt x="130" y="217"/>
                  </a:lnTo>
                  <a:lnTo>
                    <a:pt x="129" y="222"/>
                  </a:lnTo>
                  <a:lnTo>
                    <a:pt x="127" y="226"/>
                  </a:lnTo>
                  <a:lnTo>
                    <a:pt x="126" y="228"/>
                  </a:lnTo>
                  <a:lnTo>
                    <a:pt x="125" y="231"/>
                  </a:lnTo>
                  <a:lnTo>
                    <a:pt x="123" y="232"/>
                  </a:lnTo>
                  <a:lnTo>
                    <a:pt x="123" y="235"/>
                  </a:lnTo>
                  <a:lnTo>
                    <a:pt x="122" y="235"/>
                  </a:lnTo>
                  <a:lnTo>
                    <a:pt x="121" y="237"/>
                  </a:lnTo>
                  <a:lnTo>
                    <a:pt x="118" y="240"/>
                  </a:lnTo>
                  <a:lnTo>
                    <a:pt x="117" y="244"/>
                  </a:lnTo>
                  <a:lnTo>
                    <a:pt x="113" y="247"/>
                  </a:lnTo>
                  <a:lnTo>
                    <a:pt x="110" y="253"/>
                  </a:lnTo>
                  <a:lnTo>
                    <a:pt x="106" y="256"/>
                  </a:lnTo>
                  <a:lnTo>
                    <a:pt x="103" y="263"/>
                  </a:lnTo>
                  <a:lnTo>
                    <a:pt x="101" y="265"/>
                  </a:lnTo>
                  <a:lnTo>
                    <a:pt x="98" y="268"/>
                  </a:lnTo>
                  <a:lnTo>
                    <a:pt x="95" y="272"/>
                  </a:lnTo>
                  <a:lnTo>
                    <a:pt x="94" y="274"/>
                  </a:lnTo>
                  <a:lnTo>
                    <a:pt x="91" y="277"/>
                  </a:lnTo>
                  <a:lnTo>
                    <a:pt x="89" y="281"/>
                  </a:lnTo>
                  <a:lnTo>
                    <a:pt x="86" y="285"/>
                  </a:lnTo>
                  <a:lnTo>
                    <a:pt x="85" y="288"/>
                  </a:lnTo>
                  <a:lnTo>
                    <a:pt x="81" y="292"/>
                  </a:lnTo>
                  <a:lnTo>
                    <a:pt x="78" y="296"/>
                  </a:lnTo>
                  <a:lnTo>
                    <a:pt x="77" y="300"/>
                  </a:lnTo>
                  <a:lnTo>
                    <a:pt x="74" y="304"/>
                  </a:lnTo>
                  <a:lnTo>
                    <a:pt x="71" y="308"/>
                  </a:lnTo>
                  <a:lnTo>
                    <a:pt x="69" y="311"/>
                  </a:lnTo>
                  <a:lnTo>
                    <a:pt x="66" y="315"/>
                  </a:lnTo>
                  <a:lnTo>
                    <a:pt x="65" y="320"/>
                  </a:lnTo>
                  <a:lnTo>
                    <a:pt x="61" y="324"/>
                  </a:lnTo>
                  <a:lnTo>
                    <a:pt x="59" y="328"/>
                  </a:lnTo>
                  <a:lnTo>
                    <a:pt x="55" y="332"/>
                  </a:lnTo>
                  <a:lnTo>
                    <a:pt x="53" y="337"/>
                  </a:lnTo>
                  <a:lnTo>
                    <a:pt x="50" y="341"/>
                  </a:lnTo>
                  <a:lnTo>
                    <a:pt x="47" y="345"/>
                  </a:lnTo>
                  <a:lnTo>
                    <a:pt x="45" y="350"/>
                  </a:lnTo>
                  <a:lnTo>
                    <a:pt x="43" y="354"/>
                  </a:lnTo>
                  <a:lnTo>
                    <a:pt x="41" y="358"/>
                  </a:lnTo>
                  <a:lnTo>
                    <a:pt x="38" y="363"/>
                  </a:lnTo>
                  <a:lnTo>
                    <a:pt x="35" y="367"/>
                  </a:lnTo>
                  <a:lnTo>
                    <a:pt x="33" y="372"/>
                  </a:lnTo>
                  <a:lnTo>
                    <a:pt x="30" y="375"/>
                  </a:lnTo>
                  <a:lnTo>
                    <a:pt x="27" y="381"/>
                  </a:lnTo>
                  <a:lnTo>
                    <a:pt x="26" y="384"/>
                  </a:lnTo>
                  <a:lnTo>
                    <a:pt x="25" y="390"/>
                  </a:lnTo>
                  <a:lnTo>
                    <a:pt x="22" y="393"/>
                  </a:lnTo>
                  <a:lnTo>
                    <a:pt x="20" y="397"/>
                  </a:lnTo>
                  <a:lnTo>
                    <a:pt x="18" y="401"/>
                  </a:lnTo>
                  <a:lnTo>
                    <a:pt x="16" y="406"/>
                  </a:lnTo>
                  <a:lnTo>
                    <a:pt x="14" y="410"/>
                  </a:lnTo>
                  <a:lnTo>
                    <a:pt x="13" y="414"/>
                  </a:lnTo>
                  <a:lnTo>
                    <a:pt x="10" y="419"/>
                  </a:lnTo>
                  <a:lnTo>
                    <a:pt x="9" y="423"/>
                  </a:lnTo>
                  <a:lnTo>
                    <a:pt x="8" y="427"/>
                  </a:lnTo>
                  <a:lnTo>
                    <a:pt x="6" y="431"/>
                  </a:lnTo>
                  <a:lnTo>
                    <a:pt x="5" y="434"/>
                  </a:lnTo>
                  <a:lnTo>
                    <a:pt x="5" y="438"/>
                  </a:lnTo>
                  <a:lnTo>
                    <a:pt x="2" y="442"/>
                  </a:lnTo>
                  <a:lnTo>
                    <a:pt x="2" y="446"/>
                  </a:lnTo>
                  <a:lnTo>
                    <a:pt x="2" y="450"/>
                  </a:lnTo>
                  <a:lnTo>
                    <a:pt x="2" y="454"/>
                  </a:lnTo>
                  <a:lnTo>
                    <a:pt x="1" y="456"/>
                  </a:lnTo>
                  <a:lnTo>
                    <a:pt x="0" y="460"/>
                  </a:lnTo>
                  <a:lnTo>
                    <a:pt x="0" y="464"/>
                  </a:lnTo>
                  <a:lnTo>
                    <a:pt x="0" y="468"/>
                  </a:lnTo>
                  <a:lnTo>
                    <a:pt x="0" y="470"/>
                  </a:lnTo>
                  <a:lnTo>
                    <a:pt x="0" y="474"/>
                  </a:lnTo>
                  <a:lnTo>
                    <a:pt x="0" y="478"/>
                  </a:lnTo>
                  <a:lnTo>
                    <a:pt x="0" y="482"/>
                  </a:lnTo>
                  <a:lnTo>
                    <a:pt x="0" y="486"/>
                  </a:lnTo>
                  <a:lnTo>
                    <a:pt x="0" y="488"/>
                  </a:lnTo>
                  <a:lnTo>
                    <a:pt x="1" y="492"/>
                  </a:lnTo>
                  <a:lnTo>
                    <a:pt x="1" y="496"/>
                  </a:lnTo>
                  <a:lnTo>
                    <a:pt x="2" y="500"/>
                  </a:lnTo>
                  <a:lnTo>
                    <a:pt x="2" y="504"/>
                  </a:lnTo>
                  <a:lnTo>
                    <a:pt x="4" y="507"/>
                  </a:lnTo>
                  <a:lnTo>
                    <a:pt x="5" y="511"/>
                  </a:lnTo>
                  <a:lnTo>
                    <a:pt x="5" y="515"/>
                  </a:lnTo>
                  <a:lnTo>
                    <a:pt x="6" y="518"/>
                  </a:lnTo>
                  <a:lnTo>
                    <a:pt x="8" y="521"/>
                  </a:lnTo>
                  <a:lnTo>
                    <a:pt x="9" y="525"/>
                  </a:lnTo>
                  <a:lnTo>
                    <a:pt x="10" y="529"/>
                  </a:lnTo>
                  <a:lnTo>
                    <a:pt x="12" y="533"/>
                  </a:lnTo>
                  <a:lnTo>
                    <a:pt x="13" y="536"/>
                  </a:lnTo>
                  <a:lnTo>
                    <a:pt x="16" y="541"/>
                  </a:lnTo>
                  <a:lnTo>
                    <a:pt x="16" y="543"/>
                  </a:lnTo>
                  <a:lnTo>
                    <a:pt x="18" y="547"/>
                  </a:lnTo>
                  <a:lnTo>
                    <a:pt x="20" y="551"/>
                  </a:lnTo>
                  <a:lnTo>
                    <a:pt x="21" y="554"/>
                  </a:lnTo>
                  <a:lnTo>
                    <a:pt x="24" y="557"/>
                  </a:lnTo>
                  <a:lnTo>
                    <a:pt x="25" y="561"/>
                  </a:lnTo>
                  <a:lnTo>
                    <a:pt x="27" y="565"/>
                  </a:lnTo>
                  <a:lnTo>
                    <a:pt x="29" y="568"/>
                  </a:lnTo>
                  <a:lnTo>
                    <a:pt x="33" y="574"/>
                  </a:lnTo>
                  <a:lnTo>
                    <a:pt x="38" y="580"/>
                  </a:lnTo>
                  <a:lnTo>
                    <a:pt x="42" y="586"/>
                  </a:lnTo>
                  <a:lnTo>
                    <a:pt x="47" y="592"/>
                  </a:lnTo>
                  <a:lnTo>
                    <a:pt x="51" y="597"/>
                  </a:lnTo>
                  <a:lnTo>
                    <a:pt x="57" y="603"/>
                  </a:lnTo>
                  <a:lnTo>
                    <a:pt x="62" y="609"/>
                  </a:lnTo>
                  <a:lnTo>
                    <a:pt x="69" y="614"/>
                  </a:lnTo>
                  <a:lnTo>
                    <a:pt x="74" y="618"/>
                  </a:lnTo>
                  <a:lnTo>
                    <a:pt x="79" y="621"/>
                  </a:lnTo>
                  <a:lnTo>
                    <a:pt x="85" y="625"/>
                  </a:lnTo>
                  <a:lnTo>
                    <a:pt x="91" y="629"/>
                  </a:lnTo>
                  <a:lnTo>
                    <a:pt x="97" y="632"/>
                  </a:lnTo>
                  <a:lnTo>
                    <a:pt x="102" y="634"/>
                  </a:lnTo>
                  <a:lnTo>
                    <a:pt x="109" y="637"/>
                  </a:lnTo>
                  <a:lnTo>
                    <a:pt x="115" y="639"/>
                  </a:lnTo>
                  <a:lnTo>
                    <a:pt x="121" y="639"/>
                  </a:lnTo>
                  <a:lnTo>
                    <a:pt x="126" y="641"/>
                  </a:lnTo>
                  <a:lnTo>
                    <a:pt x="133" y="641"/>
                  </a:lnTo>
                  <a:lnTo>
                    <a:pt x="138" y="642"/>
                  </a:lnTo>
                  <a:lnTo>
                    <a:pt x="145" y="642"/>
                  </a:lnTo>
                  <a:lnTo>
                    <a:pt x="151" y="643"/>
                  </a:lnTo>
                  <a:lnTo>
                    <a:pt x="157" y="643"/>
                  </a:lnTo>
                  <a:lnTo>
                    <a:pt x="163" y="643"/>
                  </a:lnTo>
                  <a:lnTo>
                    <a:pt x="169" y="643"/>
                  </a:lnTo>
                  <a:lnTo>
                    <a:pt x="175" y="642"/>
                  </a:lnTo>
                  <a:lnTo>
                    <a:pt x="180" y="642"/>
                  </a:lnTo>
                  <a:lnTo>
                    <a:pt x="187" y="641"/>
                  </a:lnTo>
                  <a:lnTo>
                    <a:pt x="194" y="639"/>
                  </a:lnTo>
                  <a:lnTo>
                    <a:pt x="199" y="638"/>
                  </a:lnTo>
                  <a:lnTo>
                    <a:pt x="206" y="637"/>
                  </a:lnTo>
                  <a:lnTo>
                    <a:pt x="212" y="635"/>
                  </a:lnTo>
                  <a:lnTo>
                    <a:pt x="218" y="633"/>
                  </a:lnTo>
                  <a:lnTo>
                    <a:pt x="223" y="630"/>
                  </a:lnTo>
                  <a:lnTo>
                    <a:pt x="230" y="628"/>
                  </a:lnTo>
                  <a:lnTo>
                    <a:pt x="235" y="625"/>
                  </a:lnTo>
                  <a:lnTo>
                    <a:pt x="240" y="621"/>
                  </a:lnTo>
                  <a:lnTo>
                    <a:pt x="246" y="619"/>
                  </a:lnTo>
                  <a:lnTo>
                    <a:pt x="251" y="615"/>
                  </a:lnTo>
                  <a:lnTo>
                    <a:pt x="256" y="612"/>
                  </a:lnTo>
                  <a:lnTo>
                    <a:pt x="262" y="607"/>
                  </a:lnTo>
                  <a:lnTo>
                    <a:pt x="267" y="603"/>
                  </a:lnTo>
                  <a:lnTo>
                    <a:pt x="271" y="598"/>
                  </a:lnTo>
                  <a:lnTo>
                    <a:pt x="276" y="594"/>
                  </a:lnTo>
                  <a:lnTo>
                    <a:pt x="280" y="589"/>
                  </a:lnTo>
                  <a:lnTo>
                    <a:pt x="286" y="584"/>
                  </a:lnTo>
                  <a:lnTo>
                    <a:pt x="290" y="578"/>
                  </a:lnTo>
                  <a:lnTo>
                    <a:pt x="295" y="573"/>
                  </a:lnTo>
                  <a:lnTo>
                    <a:pt x="296" y="569"/>
                  </a:lnTo>
                  <a:lnTo>
                    <a:pt x="299" y="566"/>
                  </a:lnTo>
                  <a:lnTo>
                    <a:pt x="300" y="562"/>
                  </a:lnTo>
                  <a:lnTo>
                    <a:pt x="302" y="560"/>
                  </a:lnTo>
                  <a:lnTo>
                    <a:pt x="304" y="554"/>
                  </a:lnTo>
                  <a:lnTo>
                    <a:pt x="308" y="548"/>
                  </a:lnTo>
                  <a:lnTo>
                    <a:pt x="311" y="542"/>
                  </a:lnTo>
                  <a:lnTo>
                    <a:pt x="314" y="536"/>
                  </a:lnTo>
                  <a:lnTo>
                    <a:pt x="316" y="529"/>
                  </a:lnTo>
                  <a:lnTo>
                    <a:pt x="319" y="524"/>
                  </a:lnTo>
                  <a:lnTo>
                    <a:pt x="320" y="518"/>
                  </a:lnTo>
                  <a:lnTo>
                    <a:pt x="322" y="513"/>
                  </a:lnTo>
                  <a:lnTo>
                    <a:pt x="324" y="506"/>
                  </a:lnTo>
                  <a:lnTo>
                    <a:pt x="326" y="501"/>
                  </a:lnTo>
                  <a:lnTo>
                    <a:pt x="326" y="496"/>
                  </a:lnTo>
                  <a:lnTo>
                    <a:pt x="327" y="491"/>
                  </a:lnTo>
                  <a:lnTo>
                    <a:pt x="328" y="486"/>
                  </a:lnTo>
                  <a:lnTo>
                    <a:pt x="329" y="481"/>
                  </a:lnTo>
                  <a:lnTo>
                    <a:pt x="329" y="475"/>
                  </a:lnTo>
                  <a:lnTo>
                    <a:pt x="329" y="470"/>
                  </a:lnTo>
                  <a:lnTo>
                    <a:pt x="329" y="465"/>
                  </a:lnTo>
                  <a:lnTo>
                    <a:pt x="331" y="460"/>
                  </a:lnTo>
                  <a:lnTo>
                    <a:pt x="331" y="455"/>
                  </a:lnTo>
                  <a:lnTo>
                    <a:pt x="331" y="451"/>
                  </a:lnTo>
                  <a:lnTo>
                    <a:pt x="331" y="446"/>
                  </a:lnTo>
                  <a:lnTo>
                    <a:pt x="331" y="443"/>
                  </a:lnTo>
                  <a:lnTo>
                    <a:pt x="329" y="438"/>
                  </a:lnTo>
                  <a:lnTo>
                    <a:pt x="329" y="434"/>
                  </a:lnTo>
                  <a:lnTo>
                    <a:pt x="329" y="431"/>
                  </a:lnTo>
                  <a:lnTo>
                    <a:pt x="329" y="427"/>
                  </a:lnTo>
                  <a:lnTo>
                    <a:pt x="329" y="423"/>
                  </a:lnTo>
                  <a:lnTo>
                    <a:pt x="329" y="419"/>
                  </a:lnTo>
                  <a:lnTo>
                    <a:pt x="328" y="416"/>
                  </a:lnTo>
                  <a:lnTo>
                    <a:pt x="328" y="413"/>
                  </a:lnTo>
                  <a:lnTo>
                    <a:pt x="327" y="409"/>
                  </a:lnTo>
                  <a:lnTo>
                    <a:pt x="327" y="406"/>
                  </a:lnTo>
                  <a:lnTo>
                    <a:pt x="326" y="401"/>
                  </a:lnTo>
                  <a:lnTo>
                    <a:pt x="326" y="397"/>
                  </a:lnTo>
                  <a:lnTo>
                    <a:pt x="324" y="392"/>
                  </a:lnTo>
                  <a:lnTo>
                    <a:pt x="324" y="388"/>
                  </a:lnTo>
                  <a:lnTo>
                    <a:pt x="323" y="382"/>
                  </a:lnTo>
                  <a:lnTo>
                    <a:pt x="323" y="378"/>
                  </a:lnTo>
                  <a:lnTo>
                    <a:pt x="322" y="372"/>
                  </a:lnTo>
                  <a:lnTo>
                    <a:pt x="320" y="367"/>
                  </a:lnTo>
                  <a:lnTo>
                    <a:pt x="319" y="360"/>
                  </a:lnTo>
                  <a:lnTo>
                    <a:pt x="319" y="355"/>
                  </a:lnTo>
                  <a:lnTo>
                    <a:pt x="318" y="349"/>
                  </a:lnTo>
                  <a:lnTo>
                    <a:pt x="318" y="343"/>
                  </a:lnTo>
                  <a:lnTo>
                    <a:pt x="316" y="337"/>
                  </a:lnTo>
                  <a:lnTo>
                    <a:pt x="315" y="332"/>
                  </a:lnTo>
                  <a:lnTo>
                    <a:pt x="314" y="326"/>
                  </a:lnTo>
                  <a:lnTo>
                    <a:pt x="314" y="319"/>
                  </a:lnTo>
                  <a:lnTo>
                    <a:pt x="312" y="314"/>
                  </a:lnTo>
                  <a:lnTo>
                    <a:pt x="312" y="308"/>
                  </a:lnTo>
                  <a:lnTo>
                    <a:pt x="311" y="302"/>
                  </a:lnTo>
                  <a:lnTo>
                    <a:pt x="310" y="297"/>
                  </a:lnTo>
                  <a:lnTo>
                    <a:pt x="308" y="292"/>
                  </a:lnTo>
                  <a:lnTo>
                    <a:pt x="308" y="288"/>
                  </a:lnTo>
                  <a:lnTo>
                    <a:pt x="307" y="283"/>
                  </a:lnTo>
                  <a:lnTo>
                    <a:pt x="307" y="278"/>
                  </a:lnTo>
                  <a:lnTo>
                    <a:pt x="306" y="274"/>
                  </a:lnTo>
                  <a:lnTo>
                    <a:pt x="306" y="272"/>
                  </a:lnTo>
                  <a:lnTo>
                    <a:pt x="304" y="265"/>
                  </a:lnTo>
                  <a:lnTo>
                    <a:pt x="304" y="262"/>
                  </a:lnTo>
                  <a:lnTo>
                    <a:pt x="304" y="256"/>
                  </a:lnTo>
                  <a:lnTo>
                    <a:pt x="304" y="251"/>
                  </a:lnTo>
                  <a:lnTo>
                    <a:pt x="303" y="249"/>
                  </a:lnTo>
                  <a:lnTo>
                    <a:pt x="303" y="246"/>
                  </a:lnTo>
                  <a:lnTo>
                    <a:pt x="303" y="242"/>
                  </a:lnTo>
                  <a:lnTo>
                    <a:pt x="303" y="240"/>
                  </a:lnTo>
                  <a:lnTo>
                    <a:pt x="303" y="235"/>
                  </a:lnTo>
                  <a:lnTo>
                    <a:pt x="302" y="232"/>
                  </a:lnTo>
                  <a:lnTo>
                    <a:pt x="302" y="228"/>
                  </a:lnTo>
                  <a:lnTo>
                    <a:pt x="302" y="224"/>
                  </a:lnTo>
                  <a:lnTo>
                    <a:pt x="302" y="222"/>
                  </a:lnTo>
                  <a:lnTo>
                    <a:pt x="300" y="218"/>
                  </a:lnTo>
                  <a:lnTo>
                    <a:pt x="300" y="214"/>
                  </a:lnTo>
                  <a:lnTo>
                    <a:pt x="300" y="210"/>
                  </a:lnTo>
                  <a:lnTo>
                    <a:pt x="300" y="206"/>
                  </a:lnTo>
                  <a:lnTo>
                    <a:pt x="300" y="203"/>
                  </a:lnTo>
                  <a:lnTo>
                    <a:pt x="299" y="200"/>
                  </a:lnTo>
                  <a:lnTo>
                    <a:pt x="299" y="197"/>
                  </a:lnTo>
                  <a:lnTo>
                    <a:pt x="299" y="194"/>
                  </a:lnTo>
                  <a:lnTo>
                    <a:pt x="299" y="191"/>
                  </a:lnTo>
                  <a:lnTo>
                    <a:pt x="299" y="187"/>
                  </a:lnTo>
                  <a:lnTo>
                    <a:pt x="299" y="185"/>
                  </a:lnTo>
                  <a:lnTo>
                    <a:pt x="299" y="181"/>
                  </a:lnTo>
                  <a:lnTo>
                    <a:pt x="299" y="177"/>
                  </a:lnTo>
                  <a:lnTo>
                    <a:pt x="299" y="174"/>
                  </a:lnTo>
                  <a:lnTo>
                    <a:pt x="299" y="173"/>
                  </a:lnTo>
                  <a:lnTo>
                    <a:pt x="303" y="172"/>
                  </a:lnTo>
                  <a:lnTo>
                    <a:pt x="307" y="167"/>
                  </a:lnTo>
                  <a:lnTo>
                    <a:pt x="314" y="163"/>
                  </a:lnTo>
                  <a:lnTo>
                    <a:pt x="319" y="158"/>
                  </a:lnTo>
                  <a:lnTo>
                    <a:pt x="326" y="153"/>
                  </a:lnTo>
                  <a:lnTo>
                    <a:pt x="331" y="148"/>
                  </a:lnTo>
                  <a:lnTo>
                    <a:pt x="336" y="142"/>
                  </a:lnTo>
                  <a:lnTo>
                    <a:pt x="339" y="136"/>
                  </a:lnTo>
                  <a:lnTo>
                    <a:pt x="341" y="132"/>
                  </a:lnTo>
                  <a:lnTo>
                    <a:pt x="343" y="127"/>
                  </a:lnTo>
                  <a:lnTo>
                    <a:pt x="344" y="123"/>
                  </a:lnTo>
                  <a:lnTo>
                    <a:pt x="344" y="119"/>
                  </a:lnTo>
                  <a:lnTo>
                    <a:pt x="344" y="117"/>
                  </a:lnTo>
                  <a:lnTo>
                    <a:pt x="344" y="114"/>
                  </a:lnTo>
                  <a:lnTo>
                    <a:pt x="345" y="114"/>
                  </a:lnTo>
                  <a:lnTo>
                    <a:pt x="347" y="113"/>
                  </a:lnTo>
                  <a:lnTo>
                    <a:pt x="352" y="112"/>
                  </a:lnTo>
                  <a:lnTo>
                    <a:pt x="355" y="109"/>
                  </a:lnTo>
                  <a:lnTo>
                    <a:pt x="359" y="107"/>
                  </a:lnTo>
                  <a:lnTo>
                    <a:pt x="363" y="105"/>
                  </a:lnTo>
                  <a:lnTo>
                    <a:pt x="368" y="103"/>
                  </a:lnTo>
                  <a:lnTo>
                    <a:pt x="372" y="100"/>
                  </a:lnTo>
                  <a:lnTo>
                    <a:pt x="376" y="98"/>
                  </a:lnTo>
                  <a:lnTo>
                    <a:pt x="380" y="94"/>
                  </a:lnTo>
                  <a:lnTo>
                    <a:pt x="384" y="91"/>
                  </a:lnTo>
                  <a:lnTo>
                    <a:pt x="387" y="89"/>
                  </a:lnTo>
                  <a:lnTo>
                    <a:pt x="391" y="86"/>
                  </a:lnTo>
                  <a:lnTo>
                    <a:pt x="392" y="82"/>
                  </a:lnTo>
                  <a:lnTo>
                    <a:pt x="393" y="81"/>
                  </a:lnTo>
                  <a:lnTo>
                    <a:pt x="393" y="60"/>
                  </a:lnTo>
                  <a:lnTo>
                    <a:pt x="395" y="62"/>
                  </a:lnTo>
                  <a:lnTo>
                    <a:pt x="399" y="64"/>
                  </a:lnTo>
                  <a:lnTo>
                    <a:pt x="401" y="66"/>
                  </a:lnTo>
                  <a:lnTo>
                    <a:pt x="405" y="68"/>
                  </a:lnTo>
                  <a:lnTo>
                    <a:pt x="411" y="69"/>
                  </a:lnTo>
                  <a:lnTo>
                    <a:pt x="416" y="73"/>
                  </a:lnTo>
                  <a:lnTo>
                    <a:pt x="421" y="76"/>
                  </a:lnTo>
                  <a:lnTo>
                    <a:pt x="427" y="80"/>
                  </a:lnTo>
                  <a:lnTo>
                    <a:pt x="431" y="81"/>
                  </a:lnTo>
                  <a:lnTo>
                    <a:pt x="433" y="82"/>
                  </a:lnTo>
                  <a:lnTo>
                    <a:pt x="437" y="85"/>
                  </a:lnTo>
                  <a:lnTo>
                    <a:pt x="441" y="86"/>
                  </a:lnTo>
                  <a:lnTo>
                    <a:pt x="445" y="87"/>
                  </a:lnTo>
                  <a:lnTo>
                    <a:pt x="449" y="90"/>
                  </a:lnTo>
                  <a:lnTo>
                    <a:pt x="453" y="91"/>
                  </a:lnTo>
                  <a:lnTo>
                    <a:pt x="457" y="94"/>
                  </a:lnTo>
                  <a:lnTo>
                    <a:pt x="461" y="95"/>
                  </a:lnTo>
                  <a:lnTo>
                    <a:pt x="467" y="98"/>
                  </a:lnTo>
                  <a:lnTo>
                    <a:pt x="471" y="99"/>
                  </a:lnTo>
                  <a:lnTo>
                    <a:pt x="476" y="101"/>
                  </a:lnTo>
                  <a:lnTo>
                    <a:pt x="480" y="103"/>
                  </a:lnTo>
                  <a:lnTo>
                    <a:pt x="485" y="104"/>
                  </a:lnTo>
                  <a:lnTo>
                    <a:pt x="489" y="105"/>
                  </a:lnTo>
                  <a:lnTo>
                    <a:pt x="494" y="108"/>
                  </a:lnTo>
                  <a:lnTo>
                    <a:pt x="500" y="109"/>
                  </a:lnTo>
                  <a:lnTo>
                    <a:pt x="505" y="112"/>
                  </a:lnTo>
                  <a:lnTo>
                    <a:pt x="510" y="113"/>
                  </a:lnTo>
                  <a:lnTo>
                    <a:pt x="517" y="114"/>
                  </a:lnTo>
                  <a:lnTo>
                    <a:pt x="522" y="115"/>
                  </a:lnTo>
                  <a:lnTo>
                    <a:pt x="528" y="118"/>
                  </a:lnTo>
                  <a:lnTo>
                    <a:pt x="533" y="118"/>
                  </a:lnTo>
                  <a:lnTo>
                    <a:pt x="538" y="121"/>
                  </a:lnTo>
                  <a:lnTo>
                    <a:pt x="545" y="122"/>
                  </a:lnTo>
                  <a:lnTo>
                    <a:pt x="550" y="123"/>
                  </a:lnTo>
                  <a:lnTo>
                    <a:pt x="557" y="123"/>
                  </a:lnTo>
                  <a:lnTo>
                    <a:pt x="564" y="126"/>
                  </a:lnTo>
                  <a:lnTo>
                    <a:pt x="569" y="126"/>
                  </a:lnTo>
                  <a:lnTo>
                    <a:pt x="576" y="127"/>
                  </a:lnTo>
                  <a:lnTo>
                    <a:pt x="581" y="128"/>
                  </a:lnTo>
                  <a:lnTo>
                    <a:pt x="588" y="130"/>
                  </a:lnTo>
                  <a:lnTo>
                    <a:pt x="594" y="130"/>
                  </a:lnTo>
                  <a:lnTo>
                    <a:pt x="601" y="130"/>
                  </a:lnTo>
                  <a:lnTo>
                    <a:pt x="606" y="131"/>
                  </a:lnTo>
                  <a:lnTo>
                    <a:pt x="613" y="131"/>
                  </a:lnTo>
                  <a:lnTo>
                    <a:pt x="620" y="131"/>
                  </a:lnTo>
                  <a:lnTo>
                    <a:pt x="626" y="131"/>
                  </a:lnTo>
                  <a:lnTo>
                    <a:pt x="633" y="131"/>
                  </a:lnTo>
                  <a:lnTo>
                    <a:pt x="639" y="132"/>
                  </a:lnTo>
                  <a:lnTo>
                    <a:pt x="646" y="131"/>
                  </a:lnTo>
                  <a:lnTo>
                    <a:pt x="653" y="131"/>
                  </a:lnTo>
                  <a:lnTo>
                    <a:pt x="659" y="131"/>
                  </a:lnTo>
                  <a:lnTo>
                    <a:pt x="666" y="131"/>
                  </a:lnTo>
                  <a:lnTo>
                    <a:pt x="673" y="130"/>
                  </a:lnTo>
                  <a:lnTo>
                    <a:pt x="679" y="128"/>
                  </a:lnTo>
                  <a:lnTo>
                    <a:pt x="685" y="127"/>
                  </a:lnTo>
                  <a:lnTo>
                    <a:pt x="691" y="127"/>
                  </a:lnTo>
                  <a:lnTo>
                    <a:pt x="697" y="126"/>
                  </a:lnTo>
                  <a:lnTo>
                    <a:pt x="703" y="124"/>
                  </a:lnTo>
                  <a:lnTo>
                    <a:pt x="709" y="123"/>
                  </a:lnTo>
                  <a:lnTo>
                    <a:pt x="715" y="123"/>
                  </a:lnTo>
                  <a:lnTo>
                    <a:pt x="721" y="121"/>
                  </a:lnTo>
                  <a:lnTo>
                    <a:pt x="726" y="119"/>
                  </a:lnTo>
                  <a:lnTo>
                    <a:pt x="731" y="118"/>
                  </a:lnTo>
                  <a:lnTo>
                    <a:pt x="737" y="117"/>
                  </a:lnTo>
                  <a:lnTo>
                    <a:pt x="741" y="115"/>
                  </a:lnTo>
                  <a:lnTo>
                    <a:pt x="746" y="114"/>
                  </a:lnTo>
                  <a:lnTo>
                    <a:pt x="751" y="113"/>
                  </a:lnTo>
                  <a:lnTo>
                    <a:pt x="757" y="112"/>
                  </a:lnTo>
                  <a:lnTo>
                    <a:pt x="761" y="110"/>
                  </a:lnTo>
                  <a:lnTo>
                    <a:pt x="765" y="108"/>
                  </a:lnTo>
                  <a:lnTo>
                    <a:pt x="769" y="107"/>
                  </a:lnTo>
                  <a:lnTo>
                    <a:pt x="774" y="105"/>
                  </a:lnTo>
                  <a:lnTo>
                    <a:pt x="778" y="103"/>
                  </a:lnTo>
                  <a:lnTo>
                    <a:pt x="782" y="101"/>
                  </a:lnTo>
                  <a:lnTo>
                    <a:pt x="786" y="99"/>
                  </a:lnTo>
                  <a:lnTo>
                    <a:pt x="790" y="99"/>
                  </a:lnTo>
                  <a:lnTo>
                    <a:pt x="794" y="96"/>
                  </a:lnTo>
                  <a:lnTo>
                    <a:pt x="796" y="95"/>
                  </a:lnTo>
                  <a:lnTo>
                    <a:pt x="800" y="94"/>
                  </a:lnTo>
                  <a:lnTo>
                    <a:pt x="804" y="92"/>
                  </a:lnTo>
                  <a:lnTo>
                    <a:pt x="810" y="89"/>
                  </a:lnTo>
                  <a:lnTo>
                    <a:pt x="816" y="86"/>
                  </a:lnTo>
                  <a:lnTo>
                    <a:pt x="822" y="82"/>
                  </a:lnTo>
                  <a:lnTo>
                    <a:pt x="827" y="78"/>
                  </a:lnTo>
                  <a:lnTo>
                    <a:pt x="831" y="75"/>
                  </a:lnTo>
                  <a:lnTo>
                    <a:pt x="836" y="72"/>
                  </a:lnTo>
                  <a:lnTo>
                    <a:pt x="840" y="69"/>
                  </a:lnTo>
                  <a:lnTo>
                    <a:pt x="843" y="67"/>
                  </a:lnTo>
                  <a:lnTo>
                    <a:pt x="847" y="63"/>
                  </a:lnTo>
                  <a:lnTo>
                    <a:pt x="850" y="62"/>
                  </a:lnTo>
                  <a:lnTo>
                    <a:pt x="854" y="57"/>
                  </a:lnTo>
                  <a:lnTo>
                    <a:pt x="858" y="54"/>
                  </a:lnTo>
                  <a:lnTo>
                    <a:pt x="859" y="51"/>
                  </a:lnTo>
                  <a:lnTo>
                    <a:pt x="860" y="51"/>
                  </a:lnTo>
                  <a:lnTo>
                    <a:pt x="826" y="49"/>
                  </a:lnTo>
                  <a:lnTo>
                    <a:pt x="824" y="49"/>
                  </a:lnTo>
                  <a:lnTo>
                    <a:pt x="822" y="51"/>
                  </a:lnTo>
                  <a:lnTo>
                    <a:pt x="818" y="54"/>
                  </a:lnTo>
                  <a:lnTo>
                    <a:pt x="812" y="59"/>
                  </a:lnTo>
                  <a:lnTo>
                    <a:pt x="808" y="60"/>
                  </a:lnTo>
                  <a:lnTo>
                    <a:pt x="804" y="63"/>
                  </a:lnTo>
                  <a:lnTo>
                    <a:pt x="800" y="66"/>
                  </a:lnTo>
                  <a:lnTo>
                    <a:pt x="796" y="69"/>
                  </a:lnTo>
                  <a:lnTo>
                    <a:pt x="791" y="72"/>
                  </a:lnTo>
                  <a:lnTo>
                    <a:pt x="787" y="75"/>
                  </a:lnTo>
                  <a:lnTo>
                    <a:pt x="782" y="78"/>
                  </a:lnTo>
                  <a:lnTo>
                    <a:pt x="778" y="82"/>
                  </a:lnTo>
                  <a:lnTo>
                    <a:pt x="771" y="85"/>
                  </a:lnTo>
                  <a:lnTo>
                    <a:pt x="766" y="87"/>
                  </a:lnTo>
                  <a:lnTo>
                    <a:pt x="759" y="91"/>
                  </a:lnTo>
                  <a:lnTo>
                    <a:pt x="753" y="94"/>
                  </a:lnTo>
                  <a:lnTo>
                    <a:pt x="749" y="95"/>
                  </a:lnTo>
                  <a:lnTo>
                    <a:pt x="746" y="96"/>
                  </a:lnTo>
                  <a:lnTo>
                    <a:pt x="742" y="98"/>
                  </a:lnTo>
                  <a:lnTo>
                    <a:pt x="739" y="99"/>
                  </a:lnTo>
                  <a:lnTo>
                    <a:pt x="735" y="100"/>
                  </a:lnTo>
                  <a:lnTo>
                    <a:pt x="733" y="103"/>
                  </a:lnTo>
                  <a:lnTo>
                    <a:pt x="729" y="104"/>
                  </a:lnTo>
                  <a:lnTo>
                    <a:pt x="726" y="105"/>
                  </a:lnTo>
                  <a:lnTo>
                    <a:pt x="722" y="105"/>
                  </a:lnTo>
                  <a:lnTo>
                    <a:pt x="718" y="107"/>
                  </a:lnTo>
                  <a:lnTo>
                    <a:pt x="714" y="108"/>
                  </a:lnTo>
                  <a:lnTo>
                    <a:pt x="711" y="109"/>
                  </a:lnTo>
                  <a:lnTo>
                    <a:pt x="707" y="110"/>
                  </a:lnTo>
                  <a:lnTo>
                    <a:pt x="703" y="112"/>
                  </a:lnTo>
                  <a:lnTo>
                    <a:pt x="701" y="112"/>
                  </a:lnTo>
                  <a:lnTo>
                    <a:pt x="697" y="113"/>
                  </a:lnTo>
                  <a:lnTo>
                    <a:pt x="693" y="113"/>
                  </a:lnTo>
                  <a:lnTo>
                    <a:pt x="689" y="114"/>
                  </a:lnTo>
                  <a:lnTo>
                    <a:pt x="685" y="114"/>
                  </a:lnTo>
                  <a:lnTo>
                    <a:pt x="682" y="115"/>
                  </a:lnTo>
                  <a:lnTo>
                    <a:pt x="678" y="115"/>
                  </a:lnTo>
                  <a:lnTo>
                    <a:pt x="674" y="115"/>
                  </a:lnTo>
                  <a:lnTo>
                    <a:pt x="670" y="117"/>
                  </a:lnTo>
                  <a:lnTo>
                    <a:pt x="666" y="117"/>
                  </a:lnTo>
                  <a:lnTo>
                    <a:pt x="662" y="117"/>
                  </a:lnTo>
                  <a:lnTo>
                    <a:pt x="658" y="117"/>
                  </a:lnTo>
                  <a:lnTo>
                    <a:pt x="654" y="117"/>
                  </a:lnTo>
                  <a:lnTo>
                    <a:pt x="650" y="117"/>
                  </a:lnTo>
                  <a:lnTo>
                    <a:pt x="646" y="117"/>
                  </a:lnTo>
                  <a:lnTo>
                    <a:pt x="642" y="117"/>
                  </a:lnTo>
                  <a:lnTo>
                    <a:pt x="638" y="117"/>
                  </a:lnTo>
                  <a:lnTo>
                    <a:pt x="634" y="117"/>
                  </a:lnTo>
                  <a:lnTo>
                    <a:pt x="630" y="115"/>
                  </a:lnTo>
                  <a:lnTo>
                    <a:pt x="626" y="115"/>
                  </a:lnTo>
                  <a:lnTo>
                    <a:pt x="621" y="115"/>
                  </a:lnTo>
                  <a:lnTo>
                    <a:pt x="618" y="115"/>
                  </a:lnTo>
                  <a:lnTo>
                    <a:pt x="614" y="114"/>
                  </a:lnTo>
                  <a:lnTo>
                    <a:pt x="609" y="114"/>
                  </a:lnTo>
                  <a:lnTo>
                    <a:pt x="605" y="114"/>
                  </a:lnTo>
                  <a:lnTo>
                    <a:pt x="601" y="114"/>
                  </a:lnTo>
                  <a:lnTo>
                    <a:pt x="597" y="113"/>
                  </a:lnTo>
                  <a:lnTo>
                    <a:pt x="593" y="113"/>
                  </a:lnTo>
                  <a:lnTo>
                    <a:pt x="589" y="112"/>
                  </a:lnTo>
                  <a:lnTo>
                    <a:pt x="584" y="112"/>
                  </a:lnTo>
                  <a:lnTo>
                    <a:pt x="580" y="110"/>
                  </a:lnTo>
                  <a:lnTo>
                    <a:pt x="576" y="110"/>
                  </a:lnTo>
                  <a:lnTo>
                    <a:pt x="570" y="109"/>
                  </a:lnTo>
                  <a:lnTo>
                    <a:pt x="568" y="109"/>
                  </a:lnTo>
                  <a:lnTo>
                    <a:pt x="562" y="108"/>
                  </a:lnTo>
                  <a:lnTo>
                    <a:pt x="558" y="108"/>
                  </a:lnTo>
                  <a:lnTo>
                    <a:pt x="554" y="107"/>
                  </a:lnTo>
                  <a:lnTo>
                    <a:pt x="550" y="105"/>
                  </a:lnTo>
                  <a:lnTo>
                    <a:pt x="545" y="105"/>
                  </a:lnTo>
                  <a:lnTo>
                    <a:pt x="541" y="104"/>
                  </a:lnTo>
                  <a:lnTo>
                    <a:pt x="537" y="103"/>
                  </a:lnTo>
                  <a:lnTo>
                    <a:pt x="533" y="103"/>
                  </a:lnTo>
                  <a:lnTo>
                    <a:pt x="528" y="100"/>
                  </a:lnTo>
                  <a:lnTo>
                    <a:pt x="524" y="99"/>
                  </a:lnTo>
                  <a:lnTo>
                    <a:pt x="520" y="99"/>
                  </a:lnTo>
                  <a:lnTo>
                    <a:pt x="514" y="98"/>
                  </a:lnTo>
                  <a:lnTo>
                    <a:pt x="510" y="95"/>
                  </a:lnTo>
                  <a:lnTo>
                    <a:pt x="506" y="94"/>
                  </a:lnTo>
                  <a:lnTo>
                    <a:pt x="501" y="94"/>
                  </a:lnTo>
                  <a:lnTo>
                    <a:pt x="497" y="92"/>
                  </a:lnTo>
                  <a:lnTo>
                    <a:pt x="492" y="90"/>
                  </a:lnTo>
                  <a:lnTo>
                    <a:pt x="488" y="89"/>
                  </a:lnTo>
                  <a:lnTo>
                    <a:pt x="482" y="87"/>
                  </a:lnTo>
                  <a:lnTo>
                    <a:pt x="479" y="86"/>
                  </a:lnTo>
                  <a:lnTo>
                    <a:pt x="475" y="85"/>
                  </a:lnTo>
                  <a:lnTo>
                    <a:pt x="469" y="82"/>
                  </a:lnTo>
                  <a:lnTo>
                    <a:pt x="465" y="81"/>
                  </a:lnTo>
                  <a:lnTo>
                    <a:pt x="461" y="80"/>
                  </a:lnTo>
                  <a:lnTo>
                    <a:pt x="456" y="77"/>
                  </a:lnTo>
                  <a:lnTo>
                    <a:pt x="452" y="76"/>
                  </a:lnTo>
                  <a:lnTo>
                    <a:pt x="447" y="75"/>
                  </a:lnTo>
                  <a:lnTo>
                    <a:pt x="443" y="72"/>
                  </a:lnTo>
                  <a:lnTo>
                    <a:pt x="437" y="69"/>
                  </a:lnTo>
                  <a:lnTo>
                    <a:pt x="433" y="68"/>
                  </a:lnTo>
                  <a:lnTo>
                    <a:pt x="429" y="66"/>
                  </a:lnTo>
                  <a:lnTo>
                    <a:pt x="425" y="64"/>
                  </a:lnTo>
                  <a:lnTo>
                    <a:pt x="419" y="62"/>
                  </a:lnTo>
                  <a:lnTo>
                    <a:pt x="415" y="59"/>
                  </a:lnTo>
                  <a:lnTo>
                    <a:pt x="411" y="57"/>
                  </a:lnTo>
                  <a:lnTo>
                    <a:pt x="407" y="55"/>
                  </a:lnTo>
                  <a:lnTo>
                    <a:pt x="401" y="51"/>
                  </a:lnTo>
                  <a:lnTo>
                    <a:pt x="397" y="50"/>
                  </a:lnTo>
                  <a:lnTo>
                    <a:pt x="392" y="48"/>
                  </a:lnTo>
                  <a:lnTo>
                    <a:pt x="388" y="45"/>
                  </a:lnTo>
                  <a:lnTo>
                    <a:pt x="387" y="44"/>
                  </a:lnTo>
                  <a:lnTo>
                    <a:pt x="387" y="39"/>
                  </a:lnTo>
                  <a:lnTo>
                    <a:pt x="385" y="36"/>
                  </a:lnTo>
                  <a:lnTo>
                    <a:pt x="384" y="32"/>
                  </a:lnTo>
                  <a:lnTo>
                    <a:pt x="384" y="28"/>
                  </a:lnTo>
                  <a:lnTo>
                    <a:pt x="383" y="25"/>
                  </a:lnTo>
                  <a:lnTo>
                    <a:pt x="381" y="21"/>
                  </a:lnTo>
                  <a:lnTo>
                    <a:pt x="380" y="17"/>
                  </a:lnTo>
                  <a:lnTo>
                    <a:pt x="379" y="13"/>
                  </a:lnTo>
                  <a:lnTo>
                    <a:pt x="377" y="10"/>
                  </a:lnTo>
                  <a:lnTo>
                    <a:pt x="376" y="7"/>
                  </a:lnTo>
                  <a:lnTo>
                    <a:pt x="375" y="4"/>
                  </a:lnTo>
                  <a:lnTo>
                    <a:pt x="372" y="2"/>
                  </a:lnTo>
                  <a:lnTo>
                    <a:pt x="371" y="2"/>
                  </a:lnTo>
                  <a:lnTo>
                    <a:pt x="368" y="0"/>
                  </a:lnTo>
                  <a:lnTo>
                    <a:pt x="364" y="0"/>
                  </a:lnTo>
                  <a:lnTo>
                    <a:pt x="360" y="0"/>
                  </a:lnTo>
                  <a:lnTo>
                    <a:pt x="355" y="0"/>
                  </a:lnTo>
                  <a:lnTo>
                    <a:pt x="349" y="0"/>
                  </a:lnTo>
                  <a:lnTo>
                    <a:pt x="343" y="0"/>
                  </a:lnTo>
                  <a:lnTo>
                    <a:pt x="336" y="2"/>
                  </a:lnTo>
                  <a:lnTo>
                    <a:pt x="331" y="3"/>
                  </a:lnTo>
                  <a:lnTo>
                    <a:pt x="324" y="4"/>
                  </a:lnTo>
                  <a:lnTo>
                    <a:pt x="319" y="5"/>
                  </a:lnTo>
                  <a:lnTo>
                    <a:pt x="314" y="5"/>
                  </a:lnTo>
                  <a:lnTo>
                    <a:pt x="310" y="7"/>
                  </a:lnTo>
                  <a:lnTo>
                    <a:pt x="304" y="7"/>
                  </a:lnTo>
                  <a:lnTo>
                    <a:pt x="302" y="8"/>
                  </a:lnTo>
                  <a:lnTo>
                    <a:pt x="299" y="8"/>
                  </a:lnTo>
                  <a:lnTo>
                    <a:pt x="299" y="9"/>
                  </a:lnTo>
                  <a:lnTo>
                    <a:pt x="299" y="9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4" y="14"/>
                  </a:lnTo>
                  <a:lnTo>
                    <a:pt x="307" y="14"/>
                  </a:lnTo>
                  <a:lnTo>
                    <a:pt x="312" y="16"/>
                  </a:lnTo>
                  <a:lnTo>
                    <a:pt x="315" y="14"/>
                  </a:lnTo>
                  <a:lnTo>
                    <a:pt x="319" y="14"/>
                  </a:lnTo>
                  <a:lnTo>
                    <a:pt x="322" y="13"/>
                  </a:lnTo>
                  <a:lnTo>
                    <a:pt x="326" y="13"/>
                  </a:lnTo>
                  <a:lnTo>
                    <a:pt x="329" y="13"/>
                  </a:lnTo>
                  <a:lnTo>
                    <a:pt x="332" y="12"/>
                  </a:lnTo>
                  <a:lnTo>
                    <a:pt x="336" y="12"/>
                  </a:lnTo>
                  <a:lnTo>
                    <a:pt x="340" y="12"/>
                  </a:lnTo>
                  <a:lnTo>
                    <a:pt x="343" y="10"/>
                  </a:lnTo>
                  <a:lnTo>
                    <a:pt x="347" y="10"/>
                  </a:lnTo>
                  <a:lnTo>
                    <a:pt x="349" y="10"/>
                  </a:lnTo>
                  <a:lnTo>
                    <a:pt x="353" y="12"/>
                  </a:lnTo>
                  <a:lnTo>
                    <a:pt x="357" y="13"/>
                  </a:lnTo>
                  <a:lnTo>
                    <a:pt x="361" y="16"/>
                  </a:lnTo>
                  <a:lnTo>
                    <a:pt x="361" y="17"/>
                  </a:lnTo>
                  <a:lnTo>
                    <a:pt x="363" y="19"/>
                  </a:lnTo>
                  <a:lnTo>
                    <a:pt x="364" y="22"/>
                  </a:lnTo>
                  <a:lnTo>
                    <a:pt x="365" y="26"/>
                  </a:lnTo>
                  <a:lnTo>
                    <a:pt x="367" y="30"/>
                  </a:lnTo>
                  <a:lnTo>
                    <a:pt x="368" y="35"/>
                  </a:lnTo>
                  <a:lnTo>
                    <a:pt x="369" y="39"/>
                  </a:lnTo>
                  <a:lnTo>
                    <a:pt x="372" y="44"/>
                  </a:lnTo>
                  <a:lnTo>
                    <a:pt x="372" y="49"/>
                  </a:lnTo>
                  <a:lnTo>
                    <a:pt x="373" y="53"/>
                  </a:lnTo>
                  <a:lnTo>
                    <a:pt x="375" y="58"/>
                  </a:lnTo>
                  <a:lnTo>
                    <a:pt x="375" y="63"/>
                  </a:lnTo>
                  <a:lnTo>
                    <a:pt x="375" y="66"/>
                  </a:lnTo>
                  <a:lnTo>
                    <a:pt x="375" y="69"/>
                  </a:lnTo>
                  <a:lnTo>
                    <a:pt x="373" y="73"/>
                  </a:lnTo>
                  <a:lnTo>
                    <a:pt x="372" y="76"/>
                  </a:lnTo>
                  <a:lnTo>
                    <a:pt x="368" y="78"/>
                  </a:lnTo>
                  <a:lnTo>
                    <a:pt x="364" y="82"/>
                  </a:lnTo>
                  <a:lnTo>
                    <a:pt x="360" y="83"/>
                  </a:lnTo>
                  <a:lnTo>
                    <a:pt x="356" y="86"/>
                  </a:lnTo>
                  <a:lnTo>
                    <a:pt x="352" y="87"/>
                  </a:lnTo>
                  <a:lnTo>
                    <a:pt x="349" y="89"/>
                  </a:lnTo>
                  <a:lnTo>
                    <a:pt x="347" y="89"/>
                  </a:lnTo>
                  <a:lnTo>
                    <a:pt x="347" y="89"/>
                  </a:lnTo>
                  <a:lnTo>
                    <a:pt x="345" y="87"/>
                  </a:lnTo>
                  <a:lnTo>
                    <a:pt x="345" y="85"/>
                  </a:lnTo>
                  <a:lnTo>
                    <a:pt x="344" y="80"/>
                  </a:lnTo>
                  <a:lnTo>
                    <a:pt x="344" y="75"/>
                  </a:lnTo>
                  <a:lnTo>
                    <a:pt x="341" y="69"/>
                  </a:lnTo>
                  <a:lnTo>
                    <a:pt x="339" y="64"/>
                  </a:lnTo>
                  <a:lnTo>
                    <a:pt x="335" y="62"/>
                  </a:lnTo>
                  <a:lnTo>
                    <a:pt x="331" y="60"/>
                  </a:lnTo>
                  <a:lnTo>
                    <a:pt x="326" y="60"/>
                  </a:lnTo>
                  <a:lnTo>
                    <a:pt x="324" y="63"/>
                  </a:lnTo>
                  <a:lnTo>
                    <a:pt x="322" y="64"/>
                  </a:lnTo>
                  <a:lnTo>
                    <a:pt x="322" y="68"/>
                  </a:lnTo>
                  <a:lnTo>
                    <a:pt x="320" y="71"/>
                  </a:lnTo>
                  <a:lnTo>
                    <a:pt x="322" y="76"/>
                  </a:lnTo>
                  <a:lnTo>
                    <a:pt x="322" y="78"/>
                  </a:lnTo>
                  <a:lnTo>
                    <a:pt x="322" y="82"/>
                  </a:lnTo>
                  <a:lnTo>
                    <a:pt x="323" y="86"/>
                  </a:lnTo>
                  <a:lnTo>
                    <a:pt x="323" y="89"/>
                  </a:lnTo>
                  <a:lnTo>
                    <a:pt x="323" y="95"/>
                  </a:lnTo>
                  <a:lnTo>
                    <a:pt x="323" y="101"/>
                  </a:lnTo>
                  <a:lnTo>
                    <a:pt x="322" y="104"/>
                  </a:lnTo>
                  <a:lnTo>
                    <a:pt x="322" y="108"/>
                  </a:lnTo>
                  <a:lnTo>
                    <a:pt x="320" y="110"/>
                  </a:lnTo>
                  <a:lnTo>
                    <a:pt x="320" y="114"/>
                  </a:lnTo>
                  <a:lnTo>
                    <a:pt x="318" y="119"/>
                  </a:lnTo>
                  <a:lnTo>
                    <a:pt x="315" y="126"/>
                  </a:lnTo>
                  <a:lnTo>
                    <a:pt x="312" y="131"/>
                  </a:lnTo>
                  <a:lnTo>
                    <a:pt x="308" y="137"/>
                  </a:lnTo>
                  <a:lnTo>
                    <a:pt x="306" y="140"/>
                  </a:lnTo>
                  <a:lnTo>
                    <a:pt x="303" y="142"/>
                  </a:lnTo>
                  <a:lnTo>
                    <a:pt x="299" y="145"/>
                  </a:lnTo>
                  <a:lnTo>
                    <a:pt x="295" y="148"/>
                  </a:lnTo>
                  <a:lnTo>
                    <a:pt x="291" y="150"/>
                  </a:lnTo>
                  <a:lnTo>
                    <a:pt x="287" y="153"/>
                  </a:lnTo>
                  <a:lnTo>
                    <a:pt x="282" y="154"/>
                  </a:lnTo>
                  <a:lnTo>
                    <a:pt x="279" y="158"/>
                  </a:lnTo>
                  <a:lnTo>
                    <a:pt x="274" y="159"/>
                  </a:lnTo>
                  <a:lnTo>
                    <a:pt x="271" y="162"/>
                  </a:lnTo>
                  <a:lnTo>
                    <a:pt x="267" y="163"/>
                  </a:lnTo>
                  <a:lnTo>
                    <a:pt x="264" y="165"/>
                  </a:lnTo>
                  <a:lnTo>
                    <a:pt x="262" y="168"/>
                  </a:lnTo>
                  <a:lnTo>
                    <a:pt x="262" y="172"/>
                  </a:lnTo>
                  <a:lnTo>
                    <a:pt x="264" y="173"/>
                  </a:lnTo>
                  <a:lnTo>
                    <a:pt x="267" y="174"/>
                  </a:lnTo>
                  <a:lnTo>
                    <a:pt x="271" y="176"/>
                  </a:lnTo>
                  <a:lnTo>
                    <a:pt x="274" y="176"/>
                  </a:lnTo>
                  <a:lnTo>
                    <a:pt x="278" y="176"/>
                  </a:lnTo>
                  <a:lnTo>
                    <a:pt x="280" y="176"/>
                  </a:lnTo>
                  <a:lnTo>
                    <a:pt x="282" y="174"/>
                  </a:lnTo>
                  <a:lnTo>
                    <a:pt x="283" y="174"/>
                  </a:lnTo>
                  <a:lnTo>
                    <a:pt x="283" y="176"/>
                  </a:lnTo>
                  <a:lnTo>
                    <a:pt x="283" y="181"/>
                  </a:lnTo>
                  <a:lnTo>
                    <a:pt x="283" y="185"/>
                  </a:lnTo>
                  <a:lnTo>
                    <a:pt x="283" y="188"/>
                  </a:lnTo>
                  <a:lnTo>
                    <a:pt x="283" y="194"/>
                  </a:lnTo>
                  <a:lnTo>
                    <a:pt x="283" y="199"/>
                  </a:lnTo>
                  <a:lnTo>
                    <a:pt x="283" y="201"/>
                  </a:lnTo>
                  <a:lnTo>
                    <a:pt x="283" y="204"/>
                  </a:lnTo>
                  <a:lnTo>
                    <a:pt x="283" y="208"/>
                  </a:lnTo>
                  <a:lnTo>
                    <a:pt x="283" y="210"/>
                  </a:lnTo>
                  <a:lnTo>
                    <a:pt x="283" y="214"/>
                  </a:lnTo>
                  <a:lnTo>
                    <a:pt x="283" y="217"/>
                  </a:lnTo>
                  <a:lnTo>
                    <a:pt x="283" y="221"/>
                  </a:lnTo>
                  <a:lnTo>
                    <a:pt x="284" y="224"/>
                  </a:lnTo>
                  <a:lnTo>
                    <a:pt x="284" y="228"/>
                  </a:lnTo>
                  <a:lnTo>
                    <a:pt x="284" y="232"/>
                  </a:lnTo>
                  <a:lnTo>
                    <a:pt x="284" y="236"/>
                  </a:lnTo>
                  <a:lnTo>
                    <a:pt x="284" y="240"/>
                  </a:lnTo>
                  <a:lnTo>
                    <a:pt x="284" y="244"/>
                  </a:lnTo>
                  <a:lnTo>
                    <a:pt x="286" y="247"/>
                  </a:lnTo>
                  <a:lnTo>
                    <a:pt x="286" y="253"/>
                  </a:lnTo>
                  <a:lnTo>
                    <a:pt x="286" y="256"/>
                  </a:lnTo>
                  <a:lnTo>
                    <a:pt x="286" y="260"/>
                  </a:lnTo>
                  <a:lnTo>
                    <a:pt x="286" y="265"/>
                  </a:lnTo>
                  <a:lnTo>
                    <a:pt x="286" y="268"/>
                  </a:lnTo>
                  <a:lnTo>
                    <a:pt x="287" y="273"/>
                  </a:lnTo>
                  <a:lnTo>
                    <a:pt x="287" y="277"/>
                  </a:lnTo>
                  <a:lnTo>
                    <a:pt x="287" y="282"/>
                  </a:lnTo>
                  <a:lnTo>
                    <a:pt x="287" y="286"/>
                  </a:lnTo>
                  <a:lnTo>
                    <a:pt x="287" y="290"/>
                  </a:lnTo>
                  <a:lnTo>
                    <a:pt x="287" y="295"/>
                  </a:lnTo>
                  <a:lnTo>
                    <a:pt x="287" y="299"/>
                  </a:lnTo>
                  <a:lnTo>
                    <a:pt x="287" y="302"/>
                  </a:lnTo>
                  <a:lnTo>
                    <a:pt x="288" y="308"/>
                  </a:lnTo>
                  <a:lnTo>
                    <a:pt x="288" y="311"/>
                  </a:lnTo>
                  <a:lnTo>
                    <a:pt x="288" y="315"/>
                  </a:lnTo>
                  <a:lnTo>
                    <a:pt x="288" y="319"/>
                  </a:lnTo>
                  <a:lnTo>
                    <a:pt x="290" y="324"/>
                  </a:lnTo>
                  <a:lnTo>
                    <a:pt x="290" y="327"/>
                  </a:lnTo>
                  <a:lnTo>
                    <a:pt x="290" y="332"/>
                  </a:lnTo>
                  <a:lnTo>
                    <a:pt x="290" y="335"/>
                  </a:lnTo>
                  <a:lnTo>
                    <a:pt x="291" y="338"/>
                  </a:lnTo>
                  <a:lnTo>
                    <a:pt x="291" y="342"/>
                  </a:lnTo>
                  <a:lnTo>
                    <a:pt x="291" y="346"/>
                  </a:lnTo>
                  <a:lnTo>
                    <a:pt x="291" y="350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2" y="360"/>
                  </a:lnTo>
                  <a:lnTo>
                    <a:pt x="292" y="363"/>
                  </a:lnTo>
                  <a:lnTo>
                    <a:pt x="294" y="367"/>
                  </a:lnTo>
                  <a:lnTo>
                    <a:pt x="294" y="372"/>
                  </a:lnTo>
                  <a:lnTo>
                    <a:pt x="295" y="378"/>
                  </a:lnTo>
                  <a:lnTo>
                    <a:pt x="295" y="382"/>
                  </a:lnTo>
                  <a:lnTo>
                    <a:pt x="296" y="388"/>
                  </a:lnTo>
                  <a:lnTo>
                    <a:pt x="296" y="393"/>
                  </a:lnTo>
                  <a:lnTo>
                    <a:pt x="298" y="400"/>
                  </a:lnTo>
                  <a:lnTo>
                    <a:pt x="298" y="405"/>
                  </a:lnTo>
                  <a:lnTo>
                    <a:pt x="299" y="411"/>
                  </a:lnTo>
                  <a:lnTo>
                    <a:pt x="299" y="414"/>
                  </a:lnTo>
                  <a:lnTo>
                    <a:pt x="299" y="418"/>
                  </a:lnTo>
                  <a:lnTo>
                    <a:pt x="300" y="422"/>
                  </a:lnTo>
                  <a:lnTo>
                    <a:pt x="300" y="425"/>
                  </a:lnTo>
                  <a:lnTo>
                    <a:pt x="300" y="428"/>
                  </a:lnTo>
                  <a:lnTo>
                    <a:pt x="300" y="431"/>
                  </a:lnTo>
                  <a:lnTo>
                    <a:pt x="300" y="434"/>
                  </a:lnTo>
                  <a:lnTo>
                    <a:pt x="302" y="438"/>
                  </a:lnTo>
                  <a:lnTo>
                    <a:pt x="302" y="442"/>
                  </a:lnTo>
                  <a:lnTo>
                    <a:pt x="302" y="445"/>
                  </a:lnTo>
                  <a:lnTo>
                    <a:pt x="302" y="448"/>
                  </a:lnTo>
                  <a:lnTo>
                    <a:pt x="303" y="452"/>
                  </a:lnTo>
                  <a:lnTo>
                    <a:pt x="303" y="455"/>
                  </a:lnTo>
                  <a:lnTo>
                    <a:pt x="303" y="459"/>
                  </a:lnTo>
                  <a:lnTo>
                    <a:pt x="303" y="463"/>
                  </a:lnTo>
                  <a:lnTo>
                    <a:pt x="303" y="466"/>
                  </a:lnTo>
                  <a:lnTo>
                    <a:pt x="303" y="470"/>
                  </a:lnTo>
                  <a:lnTo>
                    <a:pt x="303" y="474"/>
                  </a:lnTo>
                  <a:lnTo>
                    <a:pt x="303" y="478"/>
                  </a:lnTo>
                  <a:lnTo>
                    <a:pt x="303" y="482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0" y="492"/>
                  </a:lnTo>
                  <a:lnTo>
                    <a:pt x="300" y="496"/>
                  </a:lnTo>
                  <a:lnTo>
                    <a:pt x="299" y="498"/>
                  </a:lnTo>
                  <a:lnTo>
                    <a:pt x="299" y="502"/>
                  </a:lnTo>
                  <a:lnTo>
                    <a:pt x="299" y="506"/>
                  </a:lnTo>
                  <a:lnTo>
                    <a:pt x="298" y="510"/>
                  </a:lnTo>
                  <a:lnTo>
                    <a:pt x="296" y="514"/>
                  </a:lnTo>
                  <a:lnTo>
                    <a:pt x="295" y="516"/>
                  </a:lnTo>
                  <a:lnTo>
                    <a:pt x="294" y="520"/>
                  </a:lnTo>
                  <a:lnTo>
                    <a:pt x="294" y="524"/>
                  </a:lnTo>
                  <a:lnTo>
                    <a:pt x="292" y="528"/>
                  </a:lnTo>
                  <a:lnTo>
                    <a:pt x="291" y="532"/>
                  </a:lnTo>
                  <a:lnTo>
                    <a:pt x="290" y="536"/>
                  </a:lnTo>
                  <a:lnTo>
                    <a:pt x="288" y="539"/>
                  </a:lnTo>
                  <a:lnTo>
                    <a:pt x="287" y="542"/>
                  </a:lnTo>
                  <a:lnTo>
                    <a:pt x="286" y="546"/>
                  </a:lnTo>
                  <a:lnTo>
                    <a:pt x="283" y="548"/>
                  </a:lnTo>
                  <a:lnTo>
                    <a:pt x="282" y="552"/>
                  </a:lnTo>
                  <a:lnTo>
                    <a:pt x="279" y="555"/>
                  </a:lnTo>
                  <a:lnTo>
                    <a:pt x="278" y="559"/>
                  </a:lnTo>
                  <a:lnTo>
                    <a:pt x="275" y="561"/>
                  </a:lnTo>
                  <a:lnTo>
                    <a:pt x="274" y="565"/>
                  </a:lnTo>
                  <a:lnTo>
                    <a:pt x="268" y="571"/>
                  </a:lnTo>
                  <a:lnTo>
                    <a:pt x="262" y="578"/>
                  </a:lnTo>
                  <a:lnTo>
                    <a:pt x="256" y="583"/>
                  </a:lnTo>
                  <a:lnTo>
                    <a:pt x="250" y="589"/>
                  </a:lnTo>
                  <a:lnTo>
                    <a:pt x="247" y="591"/>
                  </a:lnTo>
                  <a:lnTo>
                    <a:pt x="243" y="593"/>
                  </a:lnTo>
                  <a:lnTo>
                    <a:pt x="239" y="596"/>
                  </a:lnTo>
                  <a:lnTo>
                    <a:pt x="236" y="598"/>
                  </a:lnTo>
                  <a:lnTo>
                    <a:pt x="232" y="600"/>
                  </a:lnTo>
                  <a:lnTo>
                    <a:pt x="230" y="602"/>
                  </a:lnTo>
                  <a:lnTo>
                    <a:pt x="226" y="603"/>
                  </a:lnTo>
                  <a:lnTo>
                    <a:pt x="223" y="606"/>
                  </a:lnTo>
                  <a:lnTo>
                    <a:pt x="216" y="609"/>
                  </a:lnTo>
                  <a:lnTo>
                    <a:pt x="210" y="611"/>
                  </a:lnTo>
                  <a:lnTo>
                    <a:pt x="203" y="614"/>
                  </a:lnTo>
                  <a:lnTo>
                    <a:pt x="198" y="616"/>
                  </a:lnTo>
                  <a:lnTo>
                    <a:pt x="191" y="618"/>
                  </a:lnTo>
                  <a:lnTo>
                    <a:pt x="184" y="620"/>
                  </a:lnTo>
                  <a:lnTo>
                    <a:pt x="179" y="620"/>
                  </a:lnTo>
                  <a:lnTo>
                    <a:pt x="173" y="621"/>
                  </a:lnTo>
                  <a:lnTo>
                    <a:pt x="167" y="621"/>
                  </a:lnTo>
                  <a:lnTo>
                    <a:pt x="162" y="621"/>
                  </a:lnTo>
                  <a:lnTo>
                    <a:pt x="157" y="621"/>
                  </a:lnTo>
                  <a:lnTo>
                    <a:pt x="151" y="623"/>
                  </a:lnTo>
                  <a:lnTo>
                    <a:pt x="146" y="621"/>
                  </a:lnTo>
                  <a:lnTo>
                    <a:pt x="141" y="621"/>
                  </a:lnTo>
                  <a:lnTo>
                    <a:pt x="135" y="620"/>
                  </a:lnTo>
                  <a:lnTo>
                    <a:pt x="131" y="620"/>
                  </a:lnTo>
                  <a:lnTo>
                    <a:pt x="126" y="619"/>
                  </a:lnTo>
                  <a:lnTo>
                    <a:pt x="122" y="618"/>
                  </a:lnTo>
                  <a:lnTo>
                    <a:pt x="117" y="616"/>
                  </a:lnTo>
                  <a:lnTo>
                    <a:pt x="114" y="615"/>
                  </a:lnTo>
                  <a:lnTo>
                    <a:pt x="110" y="614"/>
                  </a:lnTo>
                  <a:lnTo>
                    <a:pt x="105" y="611"/>
                  </a:lnTo>
                  <a:lnTo>
                    <a:pt x="102" y="610"/>
                  </a:lnTo>
                  <a:lnTo>
                    <a:pt x="98" y="609"/>
                  </a:lnTo>
                  <a:lnTo>
                    <a:pt x="91" y="606"/>
                  </a:lnTo>
                  <a:lnTo>
                    <a:pt x="87" y="603"/>
                  </a:lnTo>
                  <a:lnTo>
                    <a:pt x="81" y="598"/>
                  </a:lnTo>
                  <a:lnTo>
                    <a:pt x="75" y="593"/>
                  </a:lnTo>
                  <a:lnTo>
                    <a:pt x="71" y="591"/>
                  </a:lnTo>
                  <a:lnTo>
                    <a:pt x="69" y="587"/>
                  </a:lnTo>
                  <a:lnTo>
                    <a:pt x="66" y="584"/>
                  </a:lnTo>
                  <a:lnTo>
                    <a:pt x="62" y="580"/>
                  </a:lnTo>
                  <a:lnTo>
                    <a:pt x="59" y="577"/>
                  </a:lnTo>
                  <a:lnTo>
                    <a:pt x="55" y="573"/>
                  </a:lnTo>
                  <a:lnTo>
                    <a:pt x="53" y="568"/>
                  </a:lnTo>
                  <a:lnTo>
                    <a:pt x="49" y="564"/>
                  </a:lnTo>
                  <a:lnTo>
                    <a:pt x="46" y="559"/>
                  </a:lnTo>
                  <a:lnTo>
                    <a:pt x="43" y="554"/>
                  </a:lnTo>
                  <a:lnTo>
                    <a:pt x="41" y="548"/>
                  </a:lnTo>
                  <a:lnTo>
                    <a:pt x="38" y="545"/>
                  </a:lnTo>
                  <a:lnTo>
                    <a:pt x="34" y="538"/>
                  </a:lnTo>
                  <a:lnTo>
                    <a:pt x="33" y="533"/>
                  </a:lnTo>
                  <a:lnTo>
                    <a:pt x="30" y="528"/>
                  </a:lnTo>
                  <a:lnTo>
                    <a:pt x="27" y="521"/>
                  </a:lnTo>
                  <a:lnTo>
                    <a:pt x="26" y="515"/>
                  </a:lnTo>
                  <a:lnTo>
                    <a:pt x="24" y="510"/>
                  </a:lnTo>
                  <a:lnTo>
                    <a:pt x="22" y="504"/>
                  </a:lnTo>
                  <a:lnTo>
                    <a:pt x="22" y="497"/>
                  </a:lnTo>
                  <a:lnTo>
                    <a:pt x="21" y="493"/>
                  </a:lnTo>
                  <a:lnTo>
                    <a:pt x="21" y="491"/>
                  </a:lnTo>
                  <a:lnTo>
                    <a:pt x="21" y="487"/>
                  </a:lnTo>
                  <a:lnTo>
                    <a:pt x="21" y="484"/>
                  </a:lnTo>
                  <a:lnTo>
                    <a:pt x="21" y="481"/>
                  </a:lnTo>
                  <a:lnTo>
                    <a:pt x="21" y="477"/>
                  </a:lnTo>
                  <a:lnTo>
                    <a:pt x="21" y="474"/>
                  </a:lnTo>
                  <a:lnTo>
                    <a:pt x="21" y="470"/>
                  </a:lnTo>
                  <a:lnTo>
                    <a:pt x="21" y="468"/>
                  </a:lnTo>
                  <a:lnTo>
                    <a:pt x="21" y="464"/>
                  </a:lnTo>
                  <a:lnTo>
                    <a:pt x="21" y="460"/>
                  </a:lnTo>
                  <a:lnTo>
                    <a:pt x="22" y="456"/>
                  </a:lnTo>
                  <a:lnTo>
                    <a:pt x="22" y="454"/>
                  </a:lnTo>
                  <a:lnTo>
                    <a:pt x="24" y="450"/>
                  </a:lnTo>
                  <a:lnTo>
                    <a:pt x="25" y="446"/>
                  </a:lnTo>
                  <a:lnTo>
                    <a:pt x="26" y="443"/>
                  </a:lnTo>
                  <a:lnTo>
                    <a:pt x="27" y="440"/>
                  </a:lnTo>
                  <a:lnTo>
                    <a:pt x="27" y="436"/>
                  </a:lnTo>
                  <a:lnTo>
                    <a:pt x="29" y="431"/>
                  </a:lnTo>
                  <a:lnTo>
                    <a:pt x="30" y="428"/>
                  </a:lnTo>
                  <a:lnTo>
                    <a:pt x="31" y="424"/>
                  </a:lnTo>
                  <a:lnTo>
                    <a:pt x="34" y="420"/>
                  </a:lnTo>
                  <a:lnTo>
                    <a:pt x="35" y="416"/>
                  </a:lnTo>
                  <a:lnTo>
                    <a:pt x="37" y="413"/>
                  </a:lnTo>
                  <a:lnTo>
                    <a:pt x="39" y="408"/>
                  </a:lnTo>
                  <a:lnTo>
                    <a:pt x="41" y="404"/>
                  </a:lnTo>
                  <a:lnTo>
                    <a:pt x="42" y="400"/>
                  </a:lnTo>
                  <a:lnTo>
                    <a:pt x="45" y="396"/>
                  </a:lnTo>
                  <a:lnTo>
                    <a:pt x="46" y="391"/>
                  </a:lnTo>
                  <a:lnTo>
                    <a:pt x="49" y="387"/>
                  </a:lnTo>
                  <a:lnTo>
                    <a:pt x="51" y="383"/>
                  </a:lnTo>
                  <a:lnTo>
                    <a:pt x="53" y="379"/>
                  </a:lnTo>
                  <a:lnTo>
                    <a:pt x="55" y="374"/>
                  </a:lnTo>
                  <a:lnTo>
                    <a:pt x="58" y="370"/>
                  </a:lnTo>
                  <a:lnTo>
                    <a:pt x="59" y="365"/>
                  </a:lnTo>
                  <a:lnTo>
                    <a:pt x="62" y="361"/>
                  </a:lnTo>
                  <a:lnTo>
                    <a:pt x="65" y="356"/>
                  </a:lnTo>
                  <a:lnTo>
                    <a:pt x="67" y="352"/>
                  </a:lnTo>
                  <a:lnTo>
                    <a:pt x="70" y="347"/>
                  </a:lnTo>
                  <a:lnTo>
                    <a:pt x="73" y="343"/>
                  </a:lnTo>
                  <a:lnTo>
                    <a:pt x="74" y="338"/>
                  </a:lnTo>
                  <a:lnTo>
                    <a:pt x="78" y="335"/>
                  </a:lnTo>
                  <a:lnTo>
                    <a:pt x="79" y="331"/>
                  </a:lnTo>
                  <a:lnTo>
                    <a:pt x="83" y="327"/>
                  </a:lnTo>
                  <a:lnTo>
                    <a:pt x="85" y="322"/>
                  </a:lnTo>
                  <a:lnTo>
                    <a:pt x="89" y="318"/>
                  </a:lnTo>
                  <a:lnTo>
                    <a:pt x="91" y="314"/>
                  </a:lnTo>
                  <a:lnTo>
                    <a:pt x="94" y="310"/>
                  </a:lnTo>
                  <a:lnTo>
                    <a:pt x="95" y="305"/>
                  </a:lnTo>
                  <a:lnTo>
                    <a:pt x="98" y="301"/>
                  </a:lnTo>
                  <a:lnTo>
                    <a:pt x="101" y="296"/>
                  </a:lnTo>
                  <a:lnTo>
                    <a:pt x="103" y="292"/>
                  </a:lnTo>
                  <a:lnTo>
                    <a:pt x="106" y="288"/>
                  </a:lnTo>
                  <a:lnTo>
                    <a:pt x="109" y="285"/>
                  </a:lnTo>
                  <a:lnTo>
                    <a:pt x="110" y="281"/>
                  </a:lnTo>
                  <a:lnTo>
                    <a:pt x="114" y="277"/>
                  </a:lnTo>
                  <a:lnTo>
                    <a:pt x="115" y="273"/>
                  </a:lnTo>
                  <a:lnTo>
                    <a:pt x="118" y="269"/>
                  </a:lnTo>
                  <a:lnTo>
                    <a:pt x="121" y="265"/>
                  </a:lnTo>
                  <a:lnTo>
                    <a:pt x="123" y="263"/>
                  </a:lnTo>
                  <a:lnTo>
                    <a:pt x="125" y="259"/>
                  </a:lnTo>
                  <a:lnTo>
                    <a:pt x="127" y="255"/>
                  </a:lnTo>
                  <a:lnTo>
                    <a:pt x="130" y="253"/>
                  </a:lnTo>
                  <a:lnTo>
                    <a:pt x="133" y="250"/>
                  </a:lnTo>
                  <a:lnTo>
                    <a:pt x="134" y="246"/>
                  </a:lnTo>
                  <a:lnTo>
                    <a:pt x="135" y="242"/>
                  </a:lnTo>
                  <a:lnTo>
                    <a:pt x="138" y="240"/>
                  </a:lnTo>
                  <a:lnTo>
                    <a:pt x="139" y="237"/>
                  </a:lnTo>
                  <a:lnTo>
                    <a:pt x="143" y="232"/>
                  </a:lnTo>
                  <a:lnTo>
                    <a:pt x="147" y="227"/>
                  </a:lnTo>
                  <a:lnTo>
                    <a:pt x="149" y="222"/>
                  </a:lnTo>
                  <a:lnTo>
                    <a:pt x="153" y="218"/>
                  </a:lnTo>
                  <a:lnTo>
                    <a:pt x="154" y="215"/>
                  </a:lnTo>
                  <a:lnTo>
                    <a:pt x="157" y="213"/>
                  </a:lnTo>
                  <a:lnTo>
                    <a:pt x="158" y="209"/>
                  </a:lnTo>
                  <a:lnTo>
                    <a:pt x="159" y="206"/>
                  </a:lnTo>
                  <a:lnTo>
                    <a:pt x="159" y="203"/>
                  </a:lnTo>
                  <a:lnTo>
                    <a:pt x="162" y="199"/>
                  </a:lnTo>
                  <a:lnTo>
                    <a:pt x="163" y="195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7" y="182"/>
                  </a:lnTo>
                  <a:lnTo>
                    <a:pt x="169" y="177"/>
                  </a:lnTo>
                  <a:lnTo>
                    <a:pt x="170" y="173"/>
                  </a:lnTo>
                  <a:lnTo>
                    <a:pt x="171" y="167"/>
                  </a:lnTo>
                  <a:lnTo>
                    <a:pt x="173" y="163"/>
                  </a:lnTo>
                  <a:lnTo>
                    <a:pt x="173" y="158"/>
                  </a:lnTo>
                  <a:lnTo>
                    <a:pt x="175" y="153"/>
                  </a:lnTo>
                  <a:lnTo>
                    <a:pt x="175" y="149"/>
                  </a:lnTo>
                  <a:lnTo>
                    <a:pt x="178" y="144"/>
                  </a:lnTo>
                  <a:lnTo>
                    <a:pt x="178" y="139"/>
                  </a:lnTo>
                  <a:lnTo>
                    <a:pt x="179" y="133"/>
                  </a:lnTo>
                  <a:lnTo>
                    <a:pt x="179" y="128"/>
                  </a:lnTo>
                  <a:lnTo>
                    <a:pt x="180" y="124"/>
                  </a:lnTo>
                  <a:lnTo>
                    <a:pt x="182" y="119"/>
                  </a:lnTo>
                  <a:lnTo>
                    <a:pt x="183" y="115"/>
                  </a:lnTo>
                  <a:lnTo>
                    <a:pt x="183" y="112"/>
                  </a:lnTo>
                  <a:lnTo>
                    <a:pt x="184" y="109"/>
                  </a:lnTo>
                  <a:lnTo>
                    <a:pt x="184" y="105"/>
                  </a:lnTo>
                  <a:lnTo>
                    <a:pt x="186" y="103"/>
                  </a:lnTo>
                  <a:lnTo>
                    <a:pt x="186" y="100"/>
                  </a:lnTo>
                  <a:lnTo>
                    <a:pt x="186" y="99"/>
                  </a:lnTo>
                  <a:lnTo>
                    <a:pt x="187" y="96"/>
                  </a:lnTo>
                  <a:lnTo>
                    <a:pt x="187" y="95"/>
                  </a:lnTo>
                  <a:lnTo>
                    <a:pt x="173" y="92"/>
                  </a:lnTo>
                  <a:lnTo>
                    <a:pt x="173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4" name="Freeform 26">
              <a:extLst>
                <a:ext uri="{FF2B5EF4-FFF2-40B4-BE49-F238E27FC236}">
                  <a16:creationId xmlns:a16="http://schemas.microsoft.com/office/drawing/2014/main" id="{A51F6985-F527-4F67-A999-47E538F35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" y="3174"/>
              <a:ext cx="133" cy="172"/>
            </a:xfrm>
            <a:custGeom>
              <a:avLst/>
              <a:gdLst>
                <a:gd name="T0" fmla="*/ 4 w 202"/>
                <a:gd name="T1" fmla="*/ 9 h 252"/>
                <a:gd name="T2" fmla="*/ 12 w 202"/>
                <a:gd name="T3" fmla="*/ 27 h 252"/>
                <a:gd name="T4" fmla="*/ 20 w 202"/>
                <a:gd name="T5" fmla="*/ 45 h 252"/>
                <a:gd name="T6" fmla="*/ 22 w 202"/>
                <a:gd name="T7" fmla="*/ 61 h 252"/>
                <a:gd name="T8" fmla="*/ 26 w 202"/>
                <a:gd name="T9" fmla="*/ 84 h 252"/>
                <a:gd name="T10" fmla="*/ 34 w 202"/>
                <a:gd name="T11" fmla="*/ 88 h 252"/>
                <a:gd name="T12" fmla="*/ 50 w 202"/>
                <a:gd name="T13" fmla="*/ 79 h 252"/>
                <a:gd name="T14" fmla="*/ 74 w 202"/>
                <a:gd name="T15" fmla="*/ 66 h 252"/>
                <a:gd name="T16" fmla="*/ 97 w 202"/>
                <a:gd name="T17" fmla="*/ 57 h 252"/>
                <a:gd name="T18" fmla="*/ 114 w 202"/>
                <a:gd name="T19" fmla="*/ 57 h 252"/>
                <a:gd name="T20" fmla="*/ 129 w 202"/>
                <a:gd name="T21" fmla="*/ 73 h 252"/>
                <a:gd name="T22" fmla="*/ 144 w 202"/>
                <a:gd name="T23" fmla="*/ 95 h 252"/>
                <a:gd name="T24" fmla="*/ 154 w 202"/>
                <a:gd name="T25" fmla="*/ 115 h 252"/>
                <a:gd name="T26" fmla="*/ 157 w 202"/>
                <a:gd name="T27" fmla="*/ 121 h 252"/>
                <a:gd name="T28" fmla="*/ 140 w 202"/>
                <a:gd name="T29" fmla="*/ 128 h 252"/>
                <a:gd name="T30" fmla="*/ 124 w 202"/>
                <a:gd name="T31" fmla="*/ 134 h 252"/>
                <a:gd name="T32" fmla="*/ 110 w 202"/>
                <a:gd name="T33" fmla="*/ 139 h 252"/>
                <a:gd name="T34" fmla="*/ 92 w 202"/>
                <a:gd name="T35" fmla="*/ 148 h 252"/>
                <a:gd name="T36" fmla="*/ 92 w 202"/>
                <a:gd name="T37" fmla="*/ 152 h 252"/>
                <a:gd name="T38" fmla="*/ 109 w 202"/>
                <a:gd name="T39" fmla="*/ 148 h 252"/>
                <a:gd name="T40" fmla="*/ 133 w 202"/>
                <a:gd name="T41" fmla="*/ 143 h 252"/>
                <a:gd name="T42" fmla="*/ 154 w 202"/>
                <a:gd name="T43" fmla="*/ 138 h 252"/>
                <a:gd name="T44" fmla="*/ 166 w 202"/>
                <a:gd name="T45" fmla="*/ 143 h 252"/>
                <a:gd name="T46" fmla="*/ 173 w 202"/>
                <a:gd name="T47" fmla="*/ 157 h 252"/>
                <a:gd name="T48" fmla="*/ 179 w 202"/>
                <a:gd name="T49" fmla="*/ 179 h 252"/>
                <a:gd name="T50" fmla="*/ 183 w 202"/>
                <a:gd name="T51" fmla="*/ 201 h 252"/>
                <a:gd name="T52" fmla="*/ 183 w 202"/>
                <a:gd name="T53" fmla="*/ 217 h 252"/>
                <a:gd name="T54" fmla="*/ 182 w 202"/>
                <a:gd name="T55" fmla="*/ 232 h 252"/>
                <a:gd name="T56" fmla="*/ 182 w 202"/>
                <a:gd name="T57" fmla="*/ 243 h 252"/>
                <a:gd name="T58" fmla="*/ 186 w 202"/>
                <a:gd name="T59" fmla="*/ 248 h 252"/>
                <a:gd name="T60" fmla="*/ 195 w 202"/>
                <a:gd name="T61" fmla="*/ 250 h 252"/>
                <a:gd name="T62" fmla="*/ 201 w 202"/>
                <a:gd name="T63" fmla="*/ 238 h 252"/>
                <a:gd name="T64" fmla="*/ 202 w 202"/>
                <a:gd name="T65" fmla="*/ 223 h 252"/>
                <a:gd name="T66" fmla="*/ 202 w 202"/>
                <a:gd name="T67" fmla="*/ 209 h 252"/>
                <a:gd name="T68" fmla="*/ 202 w 202"/>
                <a:gd name="T69" fmla="*/ 193 h 252"/>
                <a:gd name="T70" fmla="*/ 199 w 202"/>
                <a:gd name="T71" fmla="*/ 178 h 252"/>
                <a:gd name="T72" fmla="*/ 198 w 202"/>
                <a:gd name="T73" fmla="*/ 164 h 252"/>
                <a:gd name="T74" fmla="*/ 194 w 202"/>
                <a:gd name="T75" fmla="*/ 144 h 252"/>
                <a:gd name="T76" fmla="*/ 182 w 202"/>
                <a:gd name="T77" fmla="*/ 129 h 252"/>
                <a:gd name="T78" fmla="*/ 171 w 202"/>
                <a:gd name="T79" fmla="*/ 125 h 252"/>
                <a:gd name="T80" fmla="*/ 169 w 202"/>
                <a:gd name="T81" fmla="*/ 115 h 252"/>
                <a:gd name="T82" fmla="*/ 163 w 202"/>
                <a:gd name="T83" fmla="*/ 96 h 252"/>
                <a:gd name="T84" fmla="*/ 154 w 202"/>
                <a:gd name="T85" fmla="*/ 74 h 252"/>
                <a:gd name="T86" fmla="*/ 144 w 202"/>
                <a:gd name="T87" fmla="*/ 57 h 252"/>
                <a:gd name="T88" fmla="*/ 130 w 202"/>
                <a:gd name="T89" fmla="*/ 45 h 252"/>
                <a:gd name="T90" fmla="*/ 116 w 202"/>
                <a:gd name="T91" fmla="*/ 42 h 252"/>
                <a:gd name="T92" fmla="*/ 100 w 202"/>
                <a:gd name="T93" fmla="*/ 43 h 252"/>
                <a:gd name="T94" fmla="*/ 80 w 202"/>
                <a:gd name="T95" fmla="*/ 47 h 252"/>
                <a:gd name="T96" fmla="*/ 62 w 202"/>
                <a:gd name="T97" fmla="*/ 55 h 252"/>
                <a:gd name="T98" fmla="*/ 49 w 202"/>
                <a:gd name="T99" fmla="*/ 60 h 252"/>
                <a:gd name="T100" fmla="*/ 42 w 202"/>
                <a:gd name="T101" fmla="*/ 64 h 252"/>
                <a:gd name="T102" fmla="*/ 40 w 202"/>
                <a:gd name="T103" fmla="*/ 50 h 252"/>
                <a:gd name="T104" fmla="*/ 36 w 202"/>
                <a:gd name="T105" fmla="*/ 37 h 252"/>
                <a:gd name="T106" fmla="*/ 29 w 202"/>
                <a:gd name="T107" fmla="*/ 22 h 252"/>
                <a:gd name="T108" fmla="*/ 17 w 202"/>
                <a:gd name="T109" fmla="*/ 7 h 252"/>
                <a:gd name="T110" fmla="*/ 1 w 202"/>
                <a:gd name="T11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252">
                  <a:moveTo>
                    <a:pt x="0" y="0"/>
                  </a:moveTo>
                  <a:lnTo>
                    <a:pt x="1" y="1"/>
                  </a:lnTo>
                  <a:lnTo>
                    <a:pt x="4" y="6"/>
                  </a:lnTo>
                  <a:lnTo>
                    <a:pt x="4" y="9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22"/>
                  </a:lnTo>
                  <a:lnTo>
                    <a:pt x="12" y="27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8" y="41"/>
                  </a:lnTo>
                  <a:lnTo>
                    <a:pt x="20" y="45"/>
                  </a:lnTo>
                  <a:lnTo>
                    <a:pt x="21" y="50"/>
                  </a:lnTo>
                  <a:lnTo>
                    <a:pt x="21" y="52"/>
                  </a:lnTo>
                  <a:lnTo>
                    <a:pt x="22" y="56"/>
                  </a:lnTo>
                  <a:lnTo>
                    <a:pt x="22" y="61"/>
                  </a:lnTo>
                  <a:lnTo>
                    <a:pt x="24" y="68"/>
                  </a:lnTo>
                  <a:lnTo>
                    <a:pt x="24" y="74"/>
                  </a:lnTo>
                  <a:lnTo>
                    <a:pt x="26" y="79"/>
                  </a:lnTo>
                  <a:lnTo>
                    <a:pt x="26" y="84"/>
                  </a:lnTo>
                  <a:lnTo>
                    <a:pt x="29" y="88"/>
                  </a:lnTo>
                  <a:lnTo>
                    <a:pt x="30" y="89"/>
                  </a:lnTo>
                  <a:lnTo>
                    <a:pt x="33" y="89"/>
                  </a:lnTo>
                  <a:lnTo>
                    <a:pt x="34" y="88"/>
                  </a:lnTo>
                  <a:lnTo>
                    <a:pt x="38" y="87"/>
                  </a:lnTo>
                  <a:lnTo>
                    <a:pt x="41" y="84"/>
                  </a:lnTo>
                  <a:lnTo>
                    <a:pt x="46" y="83"/>
                  </a:lnTo>
                  <a:lnTo>
                    <a:pt x="50" y="79"/>
                  </a:lnTo>
                  <a:lnTo>
                    <a:pt x="57" y="77"/>
                  </a:lnTo>
                  <a:lnTo>
                    <a:pt x="62" y="73"/>
                  </a:lnTo>
                  <a:lnTo>
                    <a:pt x="69" y="70"/>
                  </a:lnTo>
                  <a:lnTo>
                    <a:pt x="74" y="66"/>
                  </a:lnTo>
                  <a:lnTo>
                    <a:pt x="80" y="64"/>
                  </a:lnTo>
                  <a:lnTo>
                    <a:pt x="86" y="60"/>
                  </a:lnTo>
                  <a:lnTo>
                    <a:pt x="92" y="59"/>
                  </a:lnTo>
                  <a:lnTo>
                    <a:pt x="97" y="57"/>
                  </a:lnTo>
                  <a:lnTo>
                    <a:pt x="102" y="56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14" y="57"/>
                  </a:lnTo>
                  <a:lnTo>
                    <a:pt x="117" y="60"/>
                  </a:lnTo>
                  <a:lnTo>
                    <a:pt x="121" y="63"/>
                  </a:lnTo>
                  <a:lnTo>
                    <a:pt x="125" y="68"/>
                  </a:lnTo>
                  <a:lnTo>
                    <a:pt x="129" y="73"/>
                  </a:lnTo>
                  <a:lnTo>
                    <a:pt x="133" y="78"/>
                  </a:lnTo>
                  <a:lnTo>
                    <a:pt x="137" y="83"/>
                  </a:lnTo>
                  <a:lnTo>
                    <a:pt x="141" y="89"/>
                  </a:lnTo>
                  <a:lnTo>
                    <a:pt x="144" y="95"/>
                  </a:lnTo>
                  <a:lnTo>
                    <a:pt x="147" y="101"/>
                  </a:lnTo>
                  <a:lnTo>
                    <a:pt x="149" y="106"/>
                  </a:lnTo>
                  <a:lnTo>
                    <a:pt x="153" y="111"/>
                  </a:lnTo>
                  <a:lnTo>
                    <a:pt x="154" y="115"/>
                  </a:lnTo>
                  <a:lnTo>
                    <a:pt x="155" y="119"/>
                  </a:lnTo>
                  <a:lnTo>
                    <a:pt x="157" y="120"/>
                  </a:lnTo>
                  <a:lnTo>
                    <a:pt x="158" y="121"/>
                  </a:lnTo>
                  <a:lnTo>
                    <a:pt x="157" y="121"/>
                  </a:lnTo>
                  <a:lnTo>
                    <a:pt x="154" y="123"/>
                  </a:lnTo>
                  <a:lnTo>
                    <a:pt x="150" y="124"/>
                  </a:lnTo>
                  <a:lnTo>
                    <a:pt x="146" y="125"/>
                  </a:lnTo>
                  <a:lnTo>
                    <a:pt x="140" y="128"/>
                  </a:lnTo>
                  <a:lnTo>
                    <a:pt x="134" y="130"/>
                  </a:lnTo>
                  <a:lnTo>
                    <a:pt x="130" y="132"/>
                  </a:lnTo>
                  <a:lnTo>
                    <a:pt x="128" y="133"/>
                  </a:lnTo>
                  <a:lnTo>
                    <a:pt x="124" y="134"/>
                  </a:lnTo>
                  <a:lnTo>
                    <a:pt x="121" y="137"/>
                  </a:lnTo>
                  <a:lnTo>
                    <a:pt x="117" y="138"/>
                  </a:lnTo>
                  <a:lnTo>
                    <a:pt x="113" y="138"/>
                  </a:lnTo>
                  <a:lnTo>
                    <a:pt x="110" y="139"/>
                  </a:lnTo>
                  <a:lnTo>
                    <a:pt x="108" y="142"/>
                  </a:lnTo>
                  <a:lnTo>
                    <a:pt x="101" y="143"/>
                  </a:lnTo>
                  <a:lnTo>
                    <a:pt x="97" y="147"/>
                  </a:lnTo>
                  <a:lnTo>
                    <a:pt x="92" y="148"/>
                  </a:lnTo>
                  <a:lnTo>
                    <a:pt x="90" y="150"/>
                  </a:lnTo>
                  <a:lnTo>
                    <a:pt x="89" y="151"/>
                  </a:lnTo>
                  <a:lnTo>
                    <a:pt x="90" y="152"/>
                  </a:lnTo>
                  <a:lnTo>
                    <a:pt x="92" y="152"/>
                  </a:lnTo>
                  <a:lnTo>
                    <a:pt x="96" y="152"/>
                  </a:lnTo>
                  <a:lnTo>
                    <a:pt x="98" y="151"/>
                  </a:lnTo>
                  <a:lnTo>
                    <a:pt x="105" y="150"/>
                  </a:lnTo>
                  <a:lnTo>
                    <a:pt x="109" y="148"/>
                  </a:lnTo>
                  <a:lnTo>
                    <a:pt x="116" y="147"/>
                  </a:lnTo>
                  <a:lnTo>
                    <a:pt x="121" y="146"/>
                  </a:lnTo>
                  <a:lnTo>
                    <a:pt x="128" y="144"/>
                  </a:lnTo>
                  <a:lnTo>
                    <a:pt x="133" y="143"/>
                  </a:lnTo>
                  <a:lnTo>
                    <a:pt x="140" y="141"/>
                  </a:lnTo>
                  <a:lnTo>
                    <a:pt x="145" y="139"/>
                  </a:lnTo>
                  <a:lnTo>
                    <a:pt x="150" y="139"/>
                  </a:lnTo>
                  <a:lnTo>
                    <a:pt x="154" y="138"/>
                  </a:lnTo>
                  <a:lnTo>
                    <a:pt x="159" y="139"/>
                  </a:lnTo>
                  <a:lnTo>
                    <a:pt x="162" y="139"/>
                  </a:lnTo>
                  <a:lnTo>
                    <a:pt x="165" y="142"/>
                  </a:lnTo>
                  <a:lnTo>
                    <a:pt x="166" y="143"/>
                  </a:lnTo>
                  <a:lnTo>
                    <a:pt x="167" y="146"/>
                  </a:lnTo>
                  <a:lnTo>
                    <a:pt x="169" y="150"/>
                  </a:lnTo>
                  <a:lnTo>
                    <a:pt x="171" y="153"/>
                  </a:lnTo>
                  <a:lnTo>
                    <a:pt x="173" y="157"/>
                  </a:lnTo>
                  <a:lnTo>
                    <a:pt x="174" y="164"/>
                  </a:lnTo>
                  <a:lnTo>
                    <a:pt x="175" y="169"/>
                  </a:lnTo>
                  <a:lnTo>
                    <a:pt x="178" y="174"/>
                  </a:lnTo>
                  <a:lnTo>
                    <a:pt x="179" y="179"/>
                  </a:lnTo>
                  <a:lnTo>
                    <a:pt x="179" y="185"/>
                  </a:lnTo>
                  <a:lnTo>
                    <a:pt x="181" y="191"/>
                  </a:lnTo>
                  <a:lnTo>
                    <a:pt x="182" y="196"/>
                  </a:lnTo>
                  <a:lnTo>
                    <a:pt x="183" y="201"/>
                  </a:lnTo>
                  <a:lnTo>
                    <a:pt x="183" y="206"/>
                  </a:lnTo>
                  <a:lnTo>
                    <a:pt x="183" y="210"/>
                  </a:lnTo>
                  <a:lnTo>
                    <a:pt x="185" y="214"/>
                  </a:lnTo>
                  <a:lnTo>
                    <a:pt x="183" y="217"/>
                  </a:lnTo>
                  <a:lnTo>
                    <a:pt x="183" y="220"/>
                  </a:lnTo>
                  <a:lnTo>
                    <a:pt x="182" y="224"/>
                  </a:lnTo>
                  <a:lnTo>
                    <a:pt x="182" y="226"/>
                  </a:lnTo>
                  <a:lnTo>
                    <a:pt x="182" y="232"/>
                  </a:lnTo>
                  <a:lnTo>
                    <a:pt x="182" y="237"/>
                  </a:lnTo>
                  <a:lnTo>
                    <a:pt x="182" y="239"/>
                  </a:lnTo>
                  <a:lnTo>
                    <a:pt x="182" y="242"/>
                  </a:lnTo>
                  <a:lnTo>
                    <a:pt x="182" y="243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3" y="247"/>
                  </a:lnTo>
                  <a:lnTo>
                    <a:pt x="186" y="248"/>
                  </a:lnTo>
                  <a:lnTo>
                    <a:pt x="189" y="251"/>
                  </a:lnTo>
                  <a:lnTo>
                    <a:pt x="191" y="252"/>
                  </a:lnTo>
                  <a:lnTo>
                    <a:pt x="194" y="252"/>
                  </a:lnTo>
                  <a:lnTo>
                    <a:pt x="195" y="250"/>
                  </a:lnTo>
                  <a:lnTo>
                    <a:pt x="197" y="248"/>
                  </a:lnTo>
                  <a:lnTo>
                    <a:pt x="198" y="246"/>
                  </a:lnTo>
                  <a:lnTo>
                    <a:pt x="199" y="243"/>
                  </a:lnTo>
                  <a:lnTo>
                    <a:pt x="201" y="238"/>
                  </a:lnTo>
                  <a:lnTo>
                    <a:pt x="201" y="233"/>
                  </a:lnTo>
                  <a:lnTo>
                    <a:pt x="201" y="229"/>
                  </a:lnTo>
                  <a:lnTo>
                    <a:pt x="202" y="226"/>
                  </a:lnTo>
                  <a:lnTo>
                    <a:pt x="202" y="223"/>
                  </a:lnTo>
                  <a:lnTo>
                    <a:pt x="202" y="220"/>
                  </a:lnTo>
                  <a:lnTo>
                    <a:pt x="202" y="216"/>
                  </a:lnTo>
                  <a:lnTo>
                    <a:pt x="202" y="212"/>
                  </a:lnTo>
                  <a:lnTo>
                    <a:pt x="202" y="209"/>
                  </a:lnTo>
                  <a:lnTo>
                    <a:pt x="202" y="205"/>
                  </a:lnTo>
                  <a:lnTo>
                    <a:pt x="202" y="201"/>
                  </a:lnTo>
                  <a:lnTo>
                    <a:pt x="202" y="197"/>
                  </a:lnTo>
                  <a:lnTo>
                    <a:pt x="202" y="193"/>
                  </a:lnTo>
                  <a:lnTo>
                    <a:pt x="202" y="191"/>
                  </a:lnTo>
                  <a:lnTo>
                    <a:pt x="201" y="187"/>
                  </a:lnTo>
                  <a:lnTo>
                    <a:pt x="201" y="182"/>
                  </a:lnTo>
                  <a:lnTo>
                    <a:pt x="199" y="178"/>
                  </a:lnTo>
                  <a:lnTo>
                    <a:pt x="199" y="175"/>
                  </a:lnTo>
                  <a:lnTo>
                    <a:pt x="199" y="170"/>
                  </a:lnTo>
                  <a:lnTo>
                    <a:pt x="198" y="168"/>
                  </a:lnTo>
                  <a:lnTo>
                    <a:pt x="198" y="164"/>
                  </a:lnTo>
                  <a:lnTo>
                    <a:pt x="198" y="161"/>
                  </a:lnTo>
                  <a:lnTo>
                    <a:pt x="197" y="155"/>
                  </a:lnTo>
                  <a:lnTo>
                    <a:pt x="195" y="150"/>
                  </a:lnTo>
                  <a:lnTo>
                    <a:pt x="194" y="144"/>
                  </a:lnTo>
                  <a:lnTo>
                    <a:pt x="193" y="142"/>
                  </a:lnTo>
                  <a:lnTo>
                    <a:pt x="189" y="136"/>
                  </a:lnTo>
                  <a:lnTo>
                    <a:pt x="186" y="132"/>
                  </a:lnTo>
                  <a:lnTo>
                    <a:pt x="182" y="129"/>
                  </a:lnTo>
                  <a:lnTo>
                    <a:pt x="179" y="128"/>
                  </a:lnTo>
                  <a:lnTo>
                    <a:pt x="174" y="125"/>
                  </a:lnTo>
                  <a:lnTo>
                    <a:pt x="173" y="127"/>
                  </a:lnTo>
                  <a:lnTo>
                    <a:pt x="171" y="125"/>
                  </a:lnTo>
                  <a:lnTo>
                    <a:pt x="171" y="124"/>
                  </a:lnTo>
                  <a:lnTo>
                    <a:pt x="171" y="121"/>
                  </a:lnTo>
                  <a:lnTo>
                    <a:pt x="170" y="119"/>
                  </a:lnTo>
                  <a:lnTo>
                    <a:pt x="169" y="115"/>
                  </a:lnTo>
                  <a:lnTo>
                    <a:pt x="167" y="111"/>
                  </a:lnTo>
                  <a:lnTo>
                    <a:pt x="167" y="106"/>
                  </a:lnTo>
                  <a:lnTo>
                    <a:pt x="166" y="101"/>
                  </a:lnTo>
                  <a:lnTo>
                    <a:pt x="163" y="96"/>
                  </a:lnTo>
                  <a:lnTo>
                    <a:pt x="161" y="91"/>
                  </a:lnTo>
                  <a:lnTo>
                    <a:pt x="159" y="84"/>
                  </a:lnTo>
                  <a:lnTo>
                    <a:pt x="158" y="79"/>
                  </a:lnTo>
                  <a:lnTo>
                    <a:pt x="154" y="74"/>
                  </a:lnTo>
                  <a:lnTo>
                    <a:pt x="153" y="69"/>
                  </a:lnTo>
                  <a:lnTo>
                    <a:pt x="150" y="65"/>
                  </a:lnTo>
                  <a:lnTo>
                    <a:pt x="147" y="61"/>
                  </a:lnTo>
                  <a:lnTo>
                    <a:pt x="144" y="57"/>
                  </a:lnTo>
                  <a:lnTo>
                    <a:pt x="142" y="54"/>
                  </a:lnTo>
                  <a:lnTo>
                    <a:pt x="138" y="51"/>
                  </a:lnTo>
                  <a:lnTo>
                    <a:pt x="137" y="48"/>
                  </a:lnTo>
                  <a:lnTo>
                    <a:pt x="130" y="45"/>
                  </a:lnTo>
                  <a:lnTo>
                    <a:pt x="125" y="43"/>
                  </a:lnTo>
                  <a:lnTo>
                    <a:pt x="122" y="42"/>
                  </a:lnTo>
                  <a:lnTo>
                    <a:pt x="118" y="42"/>
                  </a:lnTo>
                  <a:lnTo>
                    <a:pt x="116" y="42"/>
                  </a:lnTo>
                  <a:lnTo>
                    <a:pt x="112" y="42"/>
                  </a:lnTo>
                  <a:lnTo>
                    <a:pt x="108" y="42"/>
                  </a:lnTo>
                  <a:lnTo>
                    <a:pt x="105" y="43"/>
                  </a:lnTo>
                  <a:lnTo>
                    <a:pt x="100" y="43"/>
                  </a:lnTo>
                  <a:lnTo>
                    <a:pt x="96" y="45"/>
                  </a:lnTo>
                  <a:lnTo>
                    <a:pt x="90" y="46"/>
                  </a:lnTo>
                  <a:lnTo>
                    <a:pt x="85" y="46"/>
                  </a:lnTo>
                  <a:lnTo>
                    <a:pt x="80" y="47"/>
                  </a:lnTo>
                  <a:lnTo>
                    <a:pt x="76" y="50"/>
                  </a:lnTo>
                  <a:lnTo>
                    <a:pt x="72" y="51"/>
                  </a:lnTo>
                  <a:lnTo>
                    <a:pt x="66" y="52"/>
                  </a:lnTo>
                  <a:lnTo>
                    <a:pt x="62" y="55"/>
                  </a:lnTo>
                  <a:lnTo>
                    <a:pt x="60" y="56"/>
                  </a:lnTo>
                  <a:lnTo>
                    <a:pt x="56" y="57"/>
                  </a:lnTo>
                  <a:lnTo>
                    <a:pt x="53" y="59"/>
                  </a:lnTo>
                  <a:lnTo>
                    <a:pt x="49" y="60"/>
                  </a:lnTo>
                  <a:lnTo>
                    <a:pt x="48" y="63"/>
                  </a:lnTo>
                  <a:lnTo>
                    <a:pt x="44" y="64"/>
                  </a:lnTo>
                  <a:lnTo>
                    <a:pt x="44" y="65"/>
                  </a:lnTo>
                  <a:lnTo>
                    <a:pt x="42" y="64"/>
                  </a:lnTo>
                  <a:lnTo>
                    <a:pt x="42" y="61"/>
                  </a:lnTo>
                  <a:lnTo>
                    <a:pt x="41" y="59"/>
                  </a:lnTo>
                  <a:lnTo>
                    <a:pt x="41" y="54"/>
                  </a:lnTo>
                  <a:lnTo>
                    <a:pt x="40" y="50"/>
                  </a:lnTo>
                  <a:lnTo>
                    <a:pt x="38" y="47"/>
                  </a:lnTo>
                  <a:lnTo>
                    <a:pt x="37" y="43"/>
                  </a:lnTo>
                  <a:lnTo>
                    <a:pt x="37" y="41"/>
                  </a:lnTo>
                  <a:lnTo>
                    <a:pt x="36" y="37"/>
                  </a:lnTo>
                  <a:lnTo>
                    <a:pt x="34" y="33"/>
                  </a:lnTo>
                  <a:lnTo>
                    <a:pt x="33" y="29"/>
                  </a:lnTo>
                  <a:lnTo>
                    <a:pt x="32" y="27"/>
                  </a:lnTo>
                  <a:lnTo>
                    <a:pt x="29" y="22"/>
                  </a:lnTo>
                  <a:lnTo>
                    <a:pt x="26" y="19"/>
                  </a:lnTo>
                  <a:lnTo>
                    <a:pt x="24" y="15"/>
                  </a:lnTo>
                  <a:lnTo>
                    <a:pt x="22" y="13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5" name="Freeform 27">
              <a:extLst>
                <a:ext uri="{FF2B5EF4-FFF2-40B4-BE49-F238E27FC236}">
                  <a16:creationId xmlns:a16="http://schemas.microsoft.com/office/drawing/2014/main" id="{199F5787-C401-4700-99F6-70516B293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3148"/>
              <a:ext cx="83" cy="46"/>
            </a:xfrm>
            <a:custGeom>
              <a:avLst/>
              <a:gdLst>
                <a:gd name="T0" fmla="*/ 0 w 127"/>
                <a:gd name="T1" fmla="*/ 61 h 70"/>
                <a:gd name="T2" fmla="*/ 2 w 127"/>
                <a:gd name="T3" fmla="*/ 61 h 70"/>
                <a:gd name="T4" fmla="*/ 7 w 127"/>
                <a:gd name="T5" fmla="*/ 61 h 70"/>
                <a:gd name="T6" fmla="*/ 10 w 127"/>
                <a:gd name="T7" fmla="*/ 59 h 70"/>
                <a:gd name="T8" fmla="*/ 14 w 127"/>
                <a:gd name="T9" fmla="*/ 58 h 70"/>
                <a:gd name="T10" fmla="*/ 18 w 127"/>
                <a:gd name="T11" fmla="*/ 57 h 70"/>
                <a:gd name="T12" fmla="*/ 22 w 127"/>
                <a:gd name="T13" fmla="*/ 57 h 70"/>
                <a:gd name="T14" fmla="*/ 27 w 127"/>
                <a:gd name="T15" fmla="*/ 54 h 70"/>
                <a:gd name="T16" fmla="*/ 31 w 127"/>
                <a:gd name="T17" fmla="*/ 54 h 70"/>
                <a:gd name="T18" fmla="*/ 36 w 127"/>
                <a:gd name="T19" fmla="*/ 52 h 70"/>
                <a:gd name="T20" fmla="*/ 40 w 127"/>
                <a:gd name="T21" fmla="*/ 50 h 70"/>
                <a:gd name="T22" fmla="*/ 45 w 127"/>
                <a:gd name="T23" fmla="*/ 49 h 70"/>
                <a:gd name="T24" fmla="*/ 49 w 127"/>
                <a:gd name="T25" fmla="*/ 46 h 70"/>
                <a:gd name="T26" fmla="*/ 52 w 127"/>
                <a:gd name="T27" fmla="*/ 44 h 70"/>
                <a:gd name="T28" fmla="*/ 56 w 127"/>
                <a:gd name="T29" fmla="*/ 41 h 70"/>
                <a:gd name="T30" fmla="*/ 61 w 127"/>
                <a:gd name="T31" fmla="*/ 35 h 70"/>
                <a:gd name="T32" fmla="*/ 67 w 127"/>
                <a:gd name="T33" fmla="*/ 30 h 70"/>
                <a:gd name="T34" fmla="*/ 72 w 127"/>
                <a:gd name="T35" fmla="*/ 23 h 70"/>
                <a:gd name="T36" fmla="*/ 77 w 127"/>
                <a:gd name="T37" fmla="*/ 20 h 70"/>
                <a:gd name="T38" fmla="*/ 84 w 127"/>
                <a:gd name="T39" fmla="*/ 14 h 70"/>
                <a:gd name="T40" fmla="*/ 89 w 127"/>
                <a:gd name="T41" fmla="*/ 11 h 70"/>
                <a:gd name="T42" fmla="*/ 93 w 127"/>
                <a:gd name="T43" fmla="*/ 7 h 70"/>
                <a:gd name="T44" fmla="*/ 99 w 127"/>
                <a:gd name="T45" fmla="*/ 4 h 70"/>
                <a:gd name="T46" fmla="*/ 104 w 127"/>
                <a:gd name="T47" fmla="*/ 3 h 70"/>
                <a:gd name="T48" fmla="*/ 109 w 127"/>
                <a:gd name="T49" fmla="*/ 2 h 70"/>
                <a:gd name="T50" fmla="*/ 115 w 127"/>
                <a:gd name="T51" fmla="*/ 0 h 70"/>
                <a:gd name="T52" fmla="*/ 120 w 127"/>
                <a:gd name="T53" fmla="*/ 0 h 70"/>
                <a:gd name="T54" fmla="*/ 123 w 127"/>
                <a:gd name="T55" fmla="*/ 0 h 70"/>
                <a:gd name="T56" fmla="*/ 125 w 127"/>
                <a:gd name="T57" fmla="*/ 2 h 70"/>
                <a:gd name="T58" fmla="*/ 127 w 127"/>
                <a:gd name="T59" fmla="*/ 3 h 70"/>
                <a:gd name="T60" fmla="*/ 125 w 127"/>
                <a:gd name="T61" fmla="*/ 4 h 70"/>
                <a:gd name="T62" fmla="*/ 121 w 127"/>
                <a:gd name="T63" fmla="*/ 7 h 70"/>
                <a:gd name="T64" fmla="*/ 116 w 127"/>
                <a:gd name="T65" fmla="*/ 9 h 70"/>
                <a:gd name="T66" fmla="*/ 111 w 127"/>
                <a:gd name="T67" fmla="*/ 12 h 70"/>
                <a:gd name="T68" fmla="*/ 105 w 127"/>
                <a:gd name="T69" fmla="*/ 17 h 70"/>
                <a:gd name="T70" fmla="*/ 99 w 127"/>
                <a:gd name="T71" fmla="*/ 20 h 70"/>
                <a:gd name="T72" fmla="*/ 93 w 127"/>
                <a:gd name="T73" fmla="*/ 23 h 70"/>
                <a:gd name="T74" fmla="*/ 89 w 127"/>
                <a:gd name="T75" fmla="*/ 29 h 70"/>
                <a:gd name="T76" fmla="*/ 85 w 127"/>
                <a:gd name="T77" fmla="*/ 34 h 70"/>
                <a:gd name="T78" fmla="*/ 83 w 127"/>
                <a:gd name="T79" fmla="*/ 37 h 70"/>
                <a:gd name="T80" fmla="*/ 81 w 127"/>
                <a:gd name="T81" fmla="*/ 41 h 70"/>
                <a:gd name="T82" fmla="*/ 79 w 127"/>
                <a:gd name="T83" fmla="*/ 44 h 70"/>
                <a:gd name="T84" fmla="*/ 77 w 127"/>
                <a:gd name="T85" fmla="*/ 48 h 70"/>
                <a:gd name="T86" fmla="*/ 75 w 127"/>
                <a:gd name="T87" fmla="*/ 50 h 70"/>
                <a:gd name="T88" fmla="*/ 71 w 127"/>
                <a:gd name="T89" fmla="*/ 54 h 70"/>
                <a:gd name="T90" fmla="*/ 67 w 127"/>
                <a:gd name="T91" fmla="*/ 54 h 70"/>
                <a:gd name="T92" fmla="*/ 64 w 127"/>
                <a:gd name="T93" fmla="*/ 57 h 70"/>
                <a:gd name="T94" fmla="*/ 60 w 127"/>
                <a:gd name="T95" fmla="*/ 58 h 70"/>
                <a:gd name="T96" fmla="*/ 56 w 127"/>
                <a:gd name="T97" fmla="*/ 61 h 70"/>
                <a:gd name="T98" fmla="*/ 51 w 127"/>
                <a:gd name="T99" fmla="*/ 61 h 70"/>
                <a:gd name="T100" fmla="*/ 45 w 127"/>
                <a:gd name="T101" fmla="*/ 62 h 70"/>
                <a:gd name="T102" fmla="*/ 40 w 127"/>
                <a:gd name="T103" fmla="*/ 63 h 70"/>
                <a:gd name="T104" fmla="*/ 38 w 127"/>
                <a:gd name="T105" fmla="*/ 64 h 70"/>
                <a:gd name="T106" fmla="*/ 34 w 127"/>
                <a:gd name="T107" fmla="*/ 66 h 70"/>
                <a:gd name="T108" fmla="*/ 30 w 127"/>
                <a:gd name="T109" fmla="*/ 67 h 70"/>
                <a:gd name="T110" fmla="*/ 26 w 127"/>
                <a:gd name="T111" fmla="*/ 67 h 70"/>
                <a:gd name="T112" fmla="*/ 23 w 127"/>
                <a:gd name="T113" fmla="*/ 68 h 70"/>
                <a:gd name="T114" fmla="*/ 18 w 127"/>
                <a:gd name="T115" fmla="*/ 68 h 70"/>
                <a:gd name="T116" fmla="*/ 14 w 127"/>
                <a:gd name="T117" fmla="*/ 70 h 70"/>
                <a:gd name="T118" fmla="*/ 11 w 127"/>
                <a:gd name="T119" fmla="*/ 70 h 70"/>
                <a:gd name="T120" fmla="*/ 11 w 127"/>
                <a:gd name="T121" fmla="*/ 70 h 70"/>
                <a:gd name="T122" fmla="*/ 0 w 127"/>
                <a:gd name="T123" fmla="*/ 61 h 70"/>
                <a:gd name="T124" fmla="*/ 0 w 127"/>
                <a:gd name="T12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70">
                  <a:moveTo>
                    <a:pt x="0" y="61"/>
                  </a:moveTo>
                  <a:lnTo>
                    <a:pt x="2" y="61"/>
                  </a:lnTo>
                  <a:lnTo>
                    <a:pt x="7" y="61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8" y="57"/>
                  </a:lnTo>
                  <a:lnTo>
                    <a:pt x="22" y="57"/>
                  </a:lnTo>
                  <a:lnTo>
                    <a:pt x="27" y="54"/>
                  </a:lnTo>
                  <a:lnTo>
                    <a:pt x="31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5" y="49"/>
                  </a:lnTo>
                  <a:lnTo>
                    <a:pt x="49" y="46"/>
                  </a:lnTo>
                  <a:lnTo>
                    <a:pt x="52" y="44"/>
                  </a:lnTo>
                  <a:lnTo>
                    <a:pt x="56" y="41"/>
                  </a:lnTo>
                  <a:lnTo>
                    <a:pt x="61" y="35"/>
                  </a:lnTo>
                  <a:lnTo>
                    <a:pt x="67" y="30"/>
                  </a:lnTo>
                  <a:lnTo>
                    <a:pt x="72" y="23"/>
                  </a:lnTo>
                  <a:lnTo>
                    <a:pt x="77" y="20"/>
                  </a:lnTo>
                  <a:lnTo>
                    <a:pt x="84" y="14"/>
                  </a:lnTo>
                  <a:lnTo>
                    <a:pt x="89" y="11"/>
                  </a:lnTo>
                  <a:lnTo>
                    <a:pt x="93" y="7"/>
                  </a:lnTo>
                  <a:lnTo>
                    <a:pt x="99" y="4"/>
                  </a:lnTo>
                  <a:lnTo>
                    <a:pt x="104" y="3"/>
                  </a:lnTo>
                  <a:lnTo>
                    <a:pt x="109" y="2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5" y="2"/>
                  </a:lnTo>
                  <a:lnTo>
                    <a:pt x="127" y="3"/>
                  </a:lnTo>
                  <a:lnTo>
                    <a:pt x="125" y="4"/>
                  </a:lnTo>
                  <a:lnTo>
                    <a:pt x="121" y="7"/>
                  </a:lnTo>
                  <a:lnTo>
                    <a:pt x="116" y="9"/>
                  </a:lnTo>
                  <a:lnTo>
                    <a:pt x="111" y="12"/>
                  </a:lnTo>
                  <a:lnTo>
                    <a:pt x="105" y="17"/>
                  </a:lnTo>
                  <a:lnTo>
                    <a:pt x="99" y="20"/>
                  </a:lnTo>
                  <a:lnTo>
                    <a:pt x="93" y="23"/>
                  </a:lnTo>
                  <a:lnTo>
                    <a:pt x="89" y="29"/>
                  </a:lnTo>
                  <a:lnTo>
                    <a:pt x="85" y="34"/>
                  </a:lnTo>
                  <a:lnTo>
                    <a:pt x="83" y="37"/>
                  </a:lnTo>
                  <a:lnTo>
                    <a:pt x="81" y="41"/>
                  </a:lnTo>
                  <a:lnTo>
                    <a:pt x="79" y="44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1" y="54"/>
                  </a:lnTo>
                  <a:lnTo>
                    <a:pt x="67" y="54"/>
                  </a:lnTo>
                  <a:lnTo>
                    <a:pt x="64" y="57"/>
                  </a:lnTo>
                  <a:lnTo>
                    <a:pt x="60" y="58"/>
                  </a:lnTo>
                  <a:lnTo>
                    <a:pt x="56" y="61"/>
                  </a:lnTo>
                  <a:lnTo>
                    <a:pt x="51" y="61"/>
                  </a:lnTo>
                  <a:lnTo>
                    <a:pt x="45" y="62"/>
                  </a:lnTo>
                  <a:lnTo>
                    <a:pt x="40" y="63"/>
                  </a:lnTo>
                  <a:lnTo>
                    <a:pt x="38" y="64"/>
                  </a:lnTo>
                  <a:lnTo>
                    <a:pt x="34" y="66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8"/>
                  </a:lnTo>
                  <a:lnTo>
                    <a:pt x="18" y="68"/>
                  </a:lnTo>
                  <a:lnTo>
                    <a:pt x="14" y="70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6" name="Freeform 28">
              <a:extLst>
                <a:ext uri="{FF2B5EF4-FFF2-40B4-BE49-F238E27FC236}">
                  <a16:creationId xmlns:a16="http://schemas.microsoft.com/office/drawing/2014/main" id="{79C53900-2795-44F6-ACBF-7163C6BFD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" y="3222"/>
              <a:ext cx="23" cy="46"/>
            </a:xfrm>
            <a:custGeom>
              <a:avLst/>
              <a:gdLst>
                <a:gd name="T0" fmla="*/ 25 w 34"/>
                <a:gd name="T1" fmla="*/ 7 h 68"/>
                <a:gd name="T2" fmla="*/ 22 w 34"/>
                <a:gd name="T3" fmla="*/ 3 h 68"/>
                <a:gd name="T4" fmla="*/ 18 w 34"/>
                <a:gd name="T5" fmla="*/ 0 h 68"/>
                <a:gd name="T6" fmla="*/ 16 w 34"/>
                <a:gd name="T7" fmla="*/ 0 h 68"/>
                <a:gd name="T8" fmla="*/ 13 w 34"/>
                <a:gd name="T9" fmla="*/ 0 h 68"/>
                <a:gd name="T10" fmla="*/ 9 w 34"/>
                <a:gd name="T11" fmla="*/ 0 h 68"/>
                <a:gd name="T12" fmla="*/ 6 w 34"/>
                <a:gd name="T13" fmla="*/ 3 h 68"/>
                <a:gd name="T14" fmla="*/ 5 w 34"/>
                <a:gd name="T15" fmla="*/ 7 h 68"/>
                <a:gd name="T16" fmla="*/ 4 w 34"/>
                <a:gd name="T17" fmla="*/ 12 h 68"/>
                <a:gd name="T18" fmla="*/ 3 w 34"/>
                <a:gd name="T19" fmla="*/ 13 h 68"/>
                <a:gd name="T20" fmla="*/ 1 w 34"/>
                <a:gd name="T21" fmla="*/ 18 h 68"/>
                <a:gd name="T22" fmla="*/ 0 w 34"/>
                <a:gd name="T23" fmla="*/ 21 h 68"/>
                <a:gd name="T24" fmla="*/ 0 w 34"/>
                <a:gd name="T25" fmla="*/ 26 h 68"/>
                <a:gd name="T26" fmla="*/ 0 w 34"/>
                <a:gd name="T27" fmla="*/ 30 h 68"/>
                <a:gd name="T28" fmla="*/ 0 w 34"/>
                <a:gd name="T29" fmla="*/ 35 h 68"/>
                <a:gd name="T30" fmla="*/ 0 w 34"/>
                <a:gd name="T31" fmla="*/ 39 h 68"/>
                <a:gd name="T32" fmla="*/ 0 w 34"/>
                <a:gd name="T33" fmla="*/ 44 h 68"/>
                <a:gd name="T34" fmla="*/ 0 w 34"/>
                <a:gd name="T35" fmla="*/ 48 h 68"/>
                <a:gd name="T36" fmla="*/ 1 w 34"/>
                <a:gd name="T37" fmla="*/ 51 h 68"/>
                <a:gd name="T38" fmla="*/ 1 w 34"/>
                <a:gd name="T39" fmla="*/ 55 h 68"/>
                <a:gd name="T40" fmla="*/ 3 w 34"/>
                <a:gd name="T41" fmla="*/ 59 h 68"/>
                <a:gd name="T42" fmla="*/ 5 w 34"/>
                <a:gd name="T43" fmla="*/ 63 h 68"/>
                <a:gd name="T44" fmla="*/ 9 w 34"/>
                <a:gd name="T45" fmla="*/ 67 h 68"/>
                <a:gd name="T46" fmla="*/ 12 w 34"/>
                <a:gd name="T47" fmla="*/ 67 h 68"/>
                <a:gd name="T48" fmla="*/ 16 w 34"/>
                <a:gd name="T49" fmla="*/ 67 h 68"/>
                <a:gd name="T50" fmla="*/ 18 w 34"/>
                <a:gd name="T51" fmla="*/ 67 h 68"/>
                <a:gd name="T52" fmla="*/ 24 w 34"/>
                <a:gd name="T53" fmla="*/ 68 h 68"/>
                <a:gd name="T54" fmla="*/ 26 w 34"/>
                <a:gd name="T55" fmla="*/ 67 h 68"/>
                <a:gd name="T56" fmla="*/ 30 w 34"/>
                <a:gd name="T57" fmla="*/ 66 h 68"/>
                <a:gd name="T58" fmla="*/ 32 w 34"/>
                <a:gd name="T59" fmla="*/ 63 h 68"/>
                <a:gd name="T60" fmla="*/ 34 w 34"/>
                <a:gd name="T61" fmla="*/ 60 h 68"/>
                <a:gd name="T62" fmla="*/ 34 w 34"/>
                <a:gd name="T63" fmla="*/ 57 h 68"/>
                <a:gd name="T64" fmla="*/ 34 w 34"/>
                <a:gd name="T65" fmla="*/ 55 h 68"/>
                <a:gd name="T66" fmla="*/ 34 w 34"/>
                <a:gd name="T67" fmla="*/ 51 h 68"/>
                <a:gd name="T68" fmla="*/ 34 w 34"/>
                <a:gd name="T69" fmla="*/ 48 h 68"/>
                <a:gd name="T70" fmla="*/ 33 w 34"/>
                <a:gd name="T71" fmla="*/ 44 h 68"/>
                <a:gd name="T72" fmla="*/ 33 w 34"/>
                <a:gd name="T73" fmla="*/ 39 h 68"/>
                <a:gd name="T74" fmla="*/ 32 w 34"/>
                <a:gd name="T75" fmla="*/ 35 h 68"/>
                <a:gd name="T76" fmla="*/ 32 w 34"/>
                <a:gd name="T77" fmla="*/ 31 h 68"/>
                <a:gd name="T78" fmla="*/ 30 w 34"/>
                <a:gd name="T79" fmla="*/ 26 h 68"/>
                <a:gd name="T80" fmla="*/ 30 w 34"/>
                <a:gd name="T81" fmla="*/ 22 h 68"/>
                <a:gd name="T82" fmla="*/ 29 w 34"/>
                <a:gd name="T83" fmla="*/ 18 h 68"/>
                <a:gd name="T84" fmla="*/ 29 w 34"/>
                <a:gd name="T85" fmla="*/ 14 h 68"/>
                <a:gd name="T86" fmla="*/ 28 w 34"/>
                <a:gd name="T87" fmla="*/ 12 h 68"/>
                <a:gd name="T88" fmla="*/ 26 w 34"/>
                <a:gd name="T89" fmla="*/ 9 h 68"/>
                <a:gd name="T90" fmla="*/ 26 w 34"/>
                <a:gd name="T91" fmla="*/ 7 h 68"/>
                <a:gd name="T92" fmla="*/ 25 w 34"/>
                <a:gd name="T93" fmla="*/ 7 h 68"/>
                <a:gd name="T94" fmla="*/ 25 w 34"/>
                <a:gd name="T9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68">
                  <a:moveTo>
                    <a:pt x="25" y="7"/>
                  </a:moveTo>
                  <a:lnTo>
                    <a:pt x="22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5" y="7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3" y="59"/>
                  </a:lnTo>
                  <a:lnTo>
                    <a:pt x="5" y="63"/>
                  </a:lnTo>
                  <a:lnTo>
                    <a:pt x="9" y="67"/>
                  </a:lnTo>
                  <a:lnTo>
                    <a:pt x="12" y="67"/>
                  </a:lnTo>
                  <a:lnTo>
                    <a:pt x="16" y="67"/>
                  </a:lnTo>
                  <a:lnTo>
                    <a:pt x="18" y="67"/>
                  </a:lnTo>
                  <a:lnTo>
                    <a:pt x="24" y="68"/>
                  </a:lnTo>
                  <a:lnTo>
                    <a:pt x="26" y="67"/>
                  </a:lnTo>
                  <a:lnTo>
                    <a:pt x="30" y="66"/>
                  </a:lnTo>
                  <a:lnTo>
                    <a:pt x="32" y="63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4" y="55"/>
                  </a:lnTo>
                  <a:lnTo>
                    <a:pt x="34" y="51"/>
                  </a:lnTo>
                  <a:lnTo>
                    <a:pt x="34" y="48"/>
                  </a:lnTo>
                  <a:lnTo>
                    <a:pt x="33" y="44"/>
                  </a:lnTo>
                  <a:lnTo>
                    <a:pt x="33" y="39"/>
                  </a:lnTo>
                  <a:lnTo>
                    <a:pt x="32" y="35"/>
                  </a:lnTo>
                  <a:lnTo>
                    <a:pt x="32" y="31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7" name="Freeform 29">
              <a:extLst>
                <a:ext uri="{FF2B5EF4-FFF2-40B4-BE49-F238E27FC236}">
                  <a16:creationId xmlns:a16="http://schemas.microsoft.com/office/drawing/2014/main" id="{A4632C3D-99B1-4FE1-9DB1-362F52BCC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3191"/>
              <a:ext cx="25" cy="50"/>
            </a:xfrm>
            <a:custGeom>
              <a:avLst/>
              <a:gdLst>
                <a:gd name="T0" fmla="*/ 20 w 38"/>
                <a:gd name="T1" fmla="*/ 2 h 70"/>
                <a:gd name="T2" fmla="*/ 13 w 38"/>
                <a:gd name="T3" fmla="*/ 0 h 70"/>
                <a:gd name="T4" fmla="*/ 8 w 38"/>
                <a:gd name="T5" fmla="*/ 2 h 70"/>
                <a:gd name="T6" fmla="*/ 5 w 38"/>
                <a:gd name="T7" fmla="*/ 4 h 70"/>
                <a:gd name="T8" fmla="*/ 3 w 38"/>
                <a:gd name="T9" fmla="*/ 7 h 70"/>
                <a:gd name="T10" fmla="*/ 1 w 38"/>
                <a:gd name="T11" fmla="*/ 10 h 70"/>
                <a:gd name="T12" fmla="*/ 1 w 38"/>
                <a:gd name="T13" fmla="*/ 14 h 70"/>
                <a:gd name="T14" fmla="*/ 1 w 38"/>
                <a:gd name="T15" fmla="*/ 16 h 70"/>
                <a:gd name="T16" fmla="*/ 1 w 38"/>
                <a:gd name="T17" fmla="*/ 19 h 70"/>
                <a:gd name="T18" fmla="*/ 1 w 38"/>
                <a:gd name="T19" fmla="*/ 21 h 70"/>
                <a:gd name="T20" fmla="*/ 1 w 38"/>
                <a:gd name="T21" fmla="*/ 25 h 70"/>
                <a:gd name="T22" fmla="*/ 0 w 38"/>
                <a:gd name="T23" fmla="*/ 29 h 70"/>
                <a:gd name="T24" fmla="*/ 0 w 38"/>
                <a:gd name="T25" fmla="*/ 33 h 70"/>
                <a:gd name="T26" fmla="*/ 0 w 38"/>
                <a:gd name="T27" fmla="*/ 38 h 70"/>
                <a:gd name="T28" fmla="*/ 1 w 38"/>
                <a:gd name="T29" fmla="*/ 43 h 70"/>
                <a:gd name="T30" fmla="*/ 1 w 38"/>
                <a:gd name="T31" fmla="*/ 47 h 70"/>
                <a:gd name="T32" fmla="*/ 1 w 38"/>
                <a:gd name="T33" fmla="*/ 51 h 70"/>
                <a:gd name="T34" fmla="*/ 1 w 38"/>
                <a:gd name="T35" fmla="*/ 55 h 70"/>
                <a:gd name="T36" fmla="*/ 4 w 38"/>
                <a:gd name="T37" fmla="*/ 59 h 70"/>
                <a:gd name="T38" fmla="*/ 4 w 38"/>
                <a:gd name="T39" fmla="*/ 61 h 70"/>
                <a:gd name="T40" fmla="*/ 5 w 38"/>
                <a:gd name="T41" fmla="*/ 64 h 70"/>
                <a:gd name="T42" fmla="*/ 7 w 38"/>
                <a:gd name="T43" fmla="*/ 66 h 70"/>
                <a:gd name="T44" fmla="*/ 9 w 38"/>
                <a:gd name="T45" fmla="*/ 68 h 70"/>
                <a:gd name="T46" fmla="*/ 13 w 38"/>
                <a:gd name="T47" fmla="*/ 69 h 70"/>
                <a:gd name="T48" fmla="*/ 17 w 38"/>
                <a:gd name="T49" fmla="*/ 70 h 70"/>
                <a:gd name="T50" fmla="*/ 23 w 38"/>
                <a:gd name="T51" fmla="*/ 70 h 70"/>
                <a:gd name="T52" fmla="*/ 28 w 38"/>
                <a:gd name="T53" fmla="*/ 69 h 70"/>
                <a:gd name="T54" fmla="*/ 32 w 38"/>
                <a:gd name="T55" fmla="*/ 68 h 70"/>
                <a:gd name="T56" fmla="*/ 36 w 38"/>
                <a:gd name="T57" fmla="*/ 66 h 70"/>
                <a:gd name="T58" fmla="*/ 37 w 38"/>
                <a:gd name="T59" fmla="*/ 62 h 70"/>
                <a:gd name="T60" fmla="*/ 38 w 38"/>
                <a:gd name="T61" fmla="*/ 60 h 70"/>
                <a:gd name="T62" fmla="*/ 38 w 38"/>
                <a:gd name="T63" fmla="*/ 56 h 70"/>
                <a:gd name="T64" fmla="*/ 37 w 38"/>
                <a:gd name="T65" fmla="*/ 53 h 70"/>
                <a:gd name="T66" fmla="*/ 37 w 38"/>
                <a:gd name="T67" fmla="*/ 50 h 70"/>
                <a:gd name="T68" fmla="*/ 37 w 38"/>
                <a:gd name="T69" fmla="*/ 46 h 70"/>
                <a:gd name="T70" fmla="*/ 34 w 38"/>
                <a:gd name="T71" fmla="*/ 42 h 70"/>
                <a:gd name="T72" fmla="*/ 33 w 38"/>
                <a:gd name="T73" fmla="*/ 37 h 70"/>
                <a:gd name="T74" fmla="*/ 32 w 38"/>
                <a:gd name="T75" fmla="*/ 32 h 70"/>
                <a:gd name="T76" fmla="*/ 30 w 38"/>
                <a:gd name="T77" fmla="*/ 28 h 70"/>
                <a:gd name="T78" fmla="*/ 29 w 38"/>
                <a:gd name="T79" fmla="*/ 24 h 70"/>
                <a:gd name="T80" fmla="*/ 28 w 38"/>
                <a:gd name="T81" fmla="*/ 19 h 70"/>
                <a:gd name="T82" fmla="*/ 25 w 38"/>
                <a:gd name="T83" fmla="*/ 15 h 70"/>
                <a:gd name="T84" fmla="*/ 24 w 38"/>
                <a:gd name="T85" fmla="*/ 12 h 70"/>
                <a:gd name="T86" fmla="*/ 23 w 38"/>
                <a:gd name="T87" fmla="*/ 9 h 70"/>
                <a:gd name="T88" fmla="*/ 21 w 38"/>
                <a:gd name="T89" fmla="*/ 6 h 70"/>
                <a:gd name="T90" fmla="*/ 20 w 38"/>
                <a:gd name="T91" fmla="*/ 4 h 70"/>
                <a:gd name="T92" fmla="*/ 20 w 38"/>
                <a:gd name="T93" fmla="*/ 2 h 70"/>
                <a:gd name="T94" fmla="*/ 20 w 38"/>
                <a:gd name="T9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70">
                  <a:moveTo>
                    <a:pt x="20" y="2"/>
                  </a:moveTo>
                  <a:lnTo>
                    <a:pt x="13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9" y="68"/>
                  </a:lnTo>
                  <a:lnTo>
                    <a:pt x="13" y="69"/>
                  </a:lnTo>
                  <a:lnTo>
                    <a:pt x="17" y="70"/>
                  </a:lnTo>
                  <a:lnTo>
                    <a:pt x="23" y="70"/>
                  </a:lnTo>
                  <a:lnTo>
                    <a:pt x="28" y="69"/>
                  </a:lnTo>
                  <a:lnTo>
                    <a:pt x="32" y="68"/>
                  </a:lnTo>
                  <a:lnTo>
                    <a:pt x="36" y="66"/>
                  </a:lnTo>
                  <a:lnTo>
                    <a:pt x="37" y="62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7" y="46"/>
                  </a:lnTo>
                  <a:lnTo>
                    <a:pt x="34" y="42"/>
                  </a:lnTo>
                  <a:lnTo>
                    <a:pt x="33" y="37"/>
                  </a:lnTo>
                  <a:lnTo>
                    <a:pt x="32" y="32"/>
                  </a:lnTo>
                  <a:lnTo>
                    <a:pt x="30" y="28"/>
                  </a:lnTo>
                  <a:lnTo>
                    <a:pt x="29" y="24"/>
                  </a:lnTo>
                  <a:lnTo>
                    <a:pt x="28" y="19"/>
                  </a:lnTo>
                  <a:lnTo>
                    <a:pt x="25" y="15"/>
                  </a:lnTo>
                  <a:lnTo>
                    <a:pt x="24" y="12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8" name="Freeform 30">
              <a:extLst>
                <a:ext uri="{FF2B5EF4-FFF2-40B4-BE49-F238E27FC236}">
                  <a16:creationId xmlns:a16="http://schemas.microsoft.com/office/drawing/2014/main" id="{8D0743CE-5199-4575-A5D4-69D4D8316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3270"/>
              <a:ext cx="64" cy="39"/>
            </a:xfrm>
            <a:custGeom>
              <a:avLst/>
              <a:gdLst>
                <a:gd name="T0" fmla="*/ 84 w 97"/>
                <a:gd name="T1" fmla="*/ 2 h 56"/>
                <a:gd name="T2" fmla="*/ 80 w 97"/>
                <a:gd name="T3" fmla="*/ 2 h 56"/>
                <a:gd name="T4" fmla="*/ 76 w 97"/>
                <a:gd name="T5" fmla="*/ 6 h 56"/>
                <a:gd name="T6" fmla="*/ 70 w 97"/>
                <a:gd name="T7" fmla="*/ 10 h 56"/>
                <a:gd name="T8" fmla="*/ 66 w 97"/>
                <a:gd name="T9" fmla="*/ 15 h 56"/>
                <a:gd name="T10" fmla="*/ 61 w 97"/>
                <a:gd name="T11" fmla="*/ 19 h 56"/>
                <a:gd name="T12" fmla="*/ 56 w 97"/>
                <a:gd name="T13" fmla="*/ 23 h 56"/>
                <a:gd name="T14" fmla="*/ 50 w 97"/>
                <a:gd name="T15" fmla="*/ 27 h 56"/>
                <a:gd name="T16" fmla="*/ 45 w 97"/>
                <a:gd name="T17" fmla="*/ 29 h 56"/>
                <a:gd name="T18" fmla="*/ 41 w 97"/>
                <a:gd name="T19" fmla="*/ 29 h 56"/>
                <a:gd name="T20" fmla="*/ 38 w 97"/>
                <a:gd name="T21" fmla="*/ 30 h 56"/>
                <a:gd name="T22" fmla="*/ 34 w 97"/>
                <a:gd name="T23" fmla="*/ 29 h 56"/>
                <a:gd name="T24" fmla="*/ 32 w 97"/>
                <a:gd name="T25" fmla="*/ 29 h 56"/>
                <a:gd name="T26" fmla="*/ 28 w 97"/>
                <a:gd name="T27" fmla="*/ 28 h 56"/>
                <a:gd name="T28" fmla="*/ 24 w 97"/>
                <a:gd name="T29" fmla="*/ 28 h 56"/>
                <a:gd name="T30" fmla="*/ 20 w 97"/>
                <a:gd name="T31" fmla="*/ 27 h 56"/>
                <a:gd name="T32" fmla="*/ 17 w 97"/>
                <a:gd name="T33" fmla="*/ 25 h 56"/>
                <a:gd name="T34" fmla="*/ 13 w 97"/>
                <a:gd name="T35" fmla="*/ 24 h 56"/>
                <a:gd name="T36" fmla="*/ 9 w 97"/>
                <a:gd name="T37" fmla="*/ 23 h 56"/>
                <a:gd name="T38" fmla="*/ 7 w 97"/>
                <a:gd name="T39" fmla="*/ 23 h 56"/>
                <a:gd name="T40" fmla="*/ 4 w 97"/>
                <a:gd name="T41" fmla="*/ 23 h 56"/>
                <a:gd name="T42" fmla="*/ 0 w 97"/>
                <a:gd name="T43" fmla="*/ 23 h 56"/>
                <a:gd name="T44" fmla="*/ 0 w 97"/>
                <a:gd name="T45" fmla="*/ 24 h 56"/>
                <a:gd name="T46" fmla="*/ 0 w 97"/>
                <a:gd name="T47" fmla="*/ 27 h 56"/>
                <a:gd name="T48" fmla="*/ 4 w 97"/>
                <a:gd name="T49" fmla="*/ 30 h 56"/>
                <a:gd name="T50" fmla="*/ 5 w 97"/>
                <a:gd name="T51" fmla="*/ 33 h 56"/>
                <a:gd name="T52" fmla="*/ 8 w 97"/>
                <a:gd name="T53" fmla="*/ 36 h 56"/>
                <a:gd name="T54" fmla="*/ 12 w 97"/>
                <a:gd name="T55" fmla="*/ 38 h 56"/>
                <a:gd name="T56" fmla="*/ 15 w 97"/>
                <a:gd name="T57" fmla="*/ 41 h 56"/>
                <a:gd name="T58" fmla="*/ 19 w 97"/>
                <a:gd name="T59" fmla="*/ 43 h 56"/>
                <a:gd name="T60" fmla="*/ 21 w 97"/>
                <a:gd name="T61" fmla="*/ 46 h 56"/>
                <a:gd name="T62" fmla="*/ 25 w 97"/>
                <a:gd name="T63" fmla="*/ 47 h 56"/>
                <a:gd name="T64" fmla="*/ 29 w 97"/>
                <a:gd name="T65" fmla="*/ 50 h 56"/>
                <a:gd name="T66" fmla="*/ 32 w 97"/>
                <a:gd name="T67" fmla="*/ 52 h 56"/>
                <a:gd name="T68" fmla="*/ 36 w 97"/>
                <a:gd name="T69" fmla="*/ 53 h 56"/>
                <a:gd name="T70" fmla="*/ 38 w 97"/>
                <a:gd name="T71" fmla="*/ 55 h 56"/>
                <a:gd name="T72" fmla="*/ 42 w 97"/>
                <a:gd name="T73" fmla="*/ 56 h 56"/>
                <a:gd name="T74" fmla="*/ 48 w 97"/>
                <a:gd name="T75" fmla="*/ 56 h 56"/>
                <a:gd name="T76" fmla="*/ 54 w 97"/>
                <a:gd name="T77" fmla="*/ 56 h 56"/>
                <a:gd name="T78" fmla="*/ 61 w 97"/>
                <a:gd name="T79" fmla="*/ 53 h 56"/>
                <a:gd name="T80" fmla="*/ 68 w 97"/>
                <a:gd name="T81" fmla="*/ 52 h 56"/>
                <a:gd name="T82" fmla="*/ 73 w 97"/>
                <a:gd name="T83" fmla="*/ 51 h 56"/>
                <a:gd name="T84" fmla="*/ 78 w 97"/>
                <a:gd name="T85" fmla="*/ 47 h 56"/>
                <a:gd name="T86" fmla="*/ 84 w 97"/>
                <a:gd name="T87" fmla="*/ 43 h 56"/>
                <a:gd name="T88" fmla="*/ 88 w 97"/>
                <a:gd name="T89" fmla="*/ 39 h 56"/>
                <a:gd name="T90" fmla="*/ 89 w 97"/>
                <a:gd name="T91" fmla="*/ 36 h 56"/>
                <a:gd name="T92" fmla="*/ 90 w 97"/>
                <a:gd name="T93" fmla="*/ 33 h 56"/>
                <a:gd name="T94" fmla="*/ 92 w 97"/>
                <a:gd name="T95" fmla="*/ 29 h 56"/>
                <a:gd name="T96" fmla="*/ 93 w 97"/>
                <a:gd name="T97" fmla="*/ 27 h 56"/>
                <a:gd name="T98" fmla="*/ 94 w 97"/>
                <a:gd name="T99" fmla="*/ 23 h 56"/>
                <a:gd name="T100" fmla="*/ 94 w 97"/>
                <a:gd name="T101" fmla="*/ 19 h 56"/>
                <a:gd name="T102" fmla="*/ 96 w 97"/>
                <a:gd name="T103" fmla="*/ 15 h 56"/>
                <a:gd name="T104" fmla="*/ 97 w 97"/>
                <a:gd name="T105" fmla="*/ 12 h 56"/>
                <a:gd name="T106" fmla="*/ 96 w 97"/>
                <a:gd name="T107" fmla="*/ 9 h 56"/>
                <a:gd name="T108" fmla="*/ 96 w 97"/>
                <a:gd name="T109" fmla="*/ 6 h 56"/>
                <a:gd name="T110" fmla="*/ 94 w 97"/>
                <a:gd name="T111" fmla="*/ 3 h 56"/>
                <a:gd name="T112" fmla="*/ 94 w 97"/>
                <a:gd name="T113" fmla="*/ 2 h 56"/>
                <a:gd name="T114" fmla="*/ 92 w 97"/>
                <a:gd name="T115" fmla="*/ 0 h 56"/>
                <a:gd name="T116" fmla="*/ 90 w 97"/>
                <a:gd name="T117" fmla="*/ 0 h 56"/>
                <a:gd name="T118" fmla="*/ 88 w 97"/>
                <a:gd name="T119" fmla="*/ 0 h 56"/>
                <a:gd name="T120" fmla="*/ 84 w 97"/>
                <a:gd name="T121" fmla="*/ 2 h 56"/>
                <a:gd name="T122" fmla="*/ 84 w 97"/>
                <a:gd name="T123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" h="56">
                  <a:moveTo>
                    <a:pt x="84" y="2"/>
                  </a:moveTo>
                  <a:lnTo>
                    <a:pt x="80" y="2"/>
                  </a:lnTo>
                  <a:lnTo>
                    <a:pt x="76" y="6"/>
                  </a:lnTo>
                  <a:lnTo>
                    <a:pt x="70" y="10"/>
                  </a:lnTo>
                  <a:lnTo>
                    <a:pt x="66" y="15"/>
                  </a:lnTo>
                  <a:lnTo>
                    <a:pt x="61" y="19"/>
                  </a:lnTo>
                  <a:lnTo>
                    <a:pt x="56" y="23"/>
                  </a:lnTo>
                  <a:lnTo>
                    <a:pt x="50" y="27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8" y="30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0" y="27"/>
                  </a:lnTo>
                  <a:lnTo>
                    <a:pt x="17" y="25"/>
                  </a:lnTo>
                  <a:lnTo>
                    <a:pt x="13" y="24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4" y="30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9" y="43"/>
                  </a:lnTo>
                  <a:lnTo>
                    <a:pt x="21" y="46"/>
                  </a:lnTo>
                  <a:lnTo>
                    <a:pt x="25" y="47"/>
                  </a:lnTo>
                  <a:lnTo>
                    <a:pt x="29" y="50"/>
                  </a:lnTo>
                  <a:lnTo>
                    <a:pt x="32" y="52"/>
                  </a:lnTo>
                  <a:lnTo>
                    <a:pt x="36" y="53"/>
                  </a:lnTo>
                  <a:lnTo>
                    <a:pt x="38" y="55"/>
                  </a:lnTo>
                  <a:lnTo>
                    <a:pt x="42" y="56"/>
                  </a:lnTo>
                  <a:lnTo>
                    <a:pt x="48" y="56"/>
                  </a:lnTo>
                  <a:lnTo>
                    <a:pt x="54" y="56"/>
                  </a:lnTo>
                  <a:lnTo>
                    <a:pt x="61" y="53"/>
                  </a:lnTo>
                  <a:lnTo>
                    <a:pt x="68" y="52"/>
                  </a:lnTo>
                  <a:lnTo>
                    <a:pt x="73" y="51"/>
                  </a:lnTo>
                  <a:lnTo>
                    <a:pt x="78" y="47"/>
                  </a:lnTo>
                  <a:lnTo>
                    <a:pt x="84" y="43"/>
                  </a:lnTo>
                  <a:lnTo>
                    <a:pt x="88" y="39"/>
                  </a:lnTo>
                  <a:lnTo>
                    <a:pt x="89" y="36"/>
                  </a:lnTo>
                  <a:lnTo>
                    <a:pt x="90" y="33"/>
                  </a:lnTo>
                  <a:lnTo>
                    <a:pt x="92" y="29"/>
                  </a:lnTo>
                  <a:lnTo>
                    <a:pt x="93" y="27"/>
                  </a:lnTo>
                  <a:lnTo>
                    <a:pt x="94" y="23"/>
                  </a:lnTo>
                  <a:lnTo>
                    <a:pt x="94" y="19"/>
                  </a:lnTo>
                  <a:lnTo>
                    <a:pt x="96" y="15"/>
                  </a:lnTo>
                  <a:lnTo>
                    <a:pt x="97" y="12"/>
                  </a:lnTo>
                  <a:lnTo>
                    <a:pt x="96" y="9"/>
                  </a:lnTo>
                  <a:lnTo>
                    <a:pt x="96" y="6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4" y="2"/>
                  </a:lnTo>
                  <a:lnTo>
                    <a:pt x="8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9" name="Freeform 31">
              <a:extLst>
                <a:ext uri="{FF2B5EF4-FFF2-40B4-BE49-F238E27FC236}">
                  <a16:creationId xmlns:a16="http://schemas.microsoft.com/office/drawing/2014/main" id="{D4B78389-26A2-4B53-BB8A-80F2D46C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3335"/>
              <a:ext cx="388" cy="84"/>
            </a:xfrm>
            <a:custGeom>
              <a:avLst/>
              <a:gdLst>
                <a:gd name="T0" fmla="*/ 4 w 591"/>
                <a:gd name="T1" fmla="*/ 30 h 122"/>
                <a:gd name="T2" fmla="*/ 15 w 591"/>
                <a:gd name="T3" fmla="*/ 21 h 122"/>
                <a:gd name="T4" fmla="*/ 31 w 591"/>
                <a:gd name="T5" fmla="*/ 12 h 122"/>
                <a:gd name="T6" fmla="*/ 44 w 591"/>
                <a:gd name="T7" fmla="*/ 3 h 122"/>
                <a:gd name="T8" fmla="*/ 55 w 591"/>
                <a:gd name="T9" fmla="*/ 0 h 122"/>
                <a:gd name="T10" fmla="*/ 58 w 591"/>
                <a:gd name="T11" fmla="*/ 4 h 122"/>
                <a:gd name="T12" fmla="*/ 50 w 591"/>
                <a:gd name="T13" fmla="*/ 20 h 122"/>
                <a:gd name="T14" fmla="*/ 42 w 591"/>
                <a:gd name="T15" fmla="*/ 32 h 122"/>
                <a:gd name="T16" fmla="*/ 526 w 591"/>
                <a:gd name="T17" fmla="*/ 104 h 122"/>
                <a:gd name="T18" fmla="*/ 537 w 591"/>
                <a:gd name="T19" fmla="*/ 81 h 122"/>
                <a:gd name="T20" fmla="*/ 553 w 591"/>
                <a:gd name="T21" fmla="*/ 88 h 122"/>
                <a:gd name="T22" fmla="*/ 571 w 591"/>
                <a:gd name="T23" fmla="*/ 94 h 122"/>
                <a:gd name="T24" fmla="*/ 586 w 591"/>
                <a:gd name="T25" fmla="*/ 102 h 122"/>
                <a:gd name="T26" fmla="*/ 591 w 591"/>
                <a:gd name="T27" fmla="*/ 108 h 122"/>
                <a:gd name="T28" fmla="*/ 582 w 591"/>
                <a:gd name="T29" fmla="*/ 112 h 122"/>
                <a:gd name="T30" fmla="*/ 571 w 591"/>
                <a:gd name="T31" fmla="*/ 113 h 122"/>
                <a:gd name="T32" fmla="*/ 559 w 591"/>
                <a:gd name="T33" fmla="*/ 114 h 122"/>
                <a:gd name="T34" fmla="*/ 545 w 591"/>
                <a:gd name="T35" fmla="*/ 117 h 122"/>
                <a:gd name="T36" fmla="*/ 531 w 591"/>
                <a:gd name="T37" fmla="*/ 118 h 122"/>
                <a:gd name="T38" fmla="*/ 515 w 591"/>
                <a:gd name="T39" fmla="*/ 118 h 122"/>
                <a:gd name="T40" fmla="*/ 503 w 591"/>
                <a:gd name="T41" fmla="*/ 120 h 122"/>
                <a:gd name="T42" fmla="*/ 493 w 591"/>
                <a:gd name="T43" fmla="*/ 121 h 122"/>
                <a:gd name="T44" fmla="*/ 485 w 591"/>
                <a:gd name="T45" fmla="*/ 122 h 122"/>
                <a:gd name="T46" fmla="*/ 479 w 591"/>
                <a:gd name="T47" fmla="*/ 122 h 122"/>
                <a:gd name="T48" fmla="*/ 469 w 591"/>
                <a:gd name="T49" fmla="*/ 120 h 122"/>
                <a:gd name="T50" fmla="*/ 455 w 591"/>
                <a:gd name="T51" fmla="*/ 118 h 122"/>
                <a:gd name="T52" fmla="*/ 438 w 591"/>
                <a:gd name="T53" fmla="*/ 116 h 122"/>
                <a:gd name="T54" fmla="*/ 417 w 591"/>
                <a:gd name="T55" fmla="*/ 112 h 122"/>
                <a:gd name="T56" fmla="*/ 392 w 591"/>
                <a:gd name="T57" fmla="*/ 108 h 122"/>
                <a:gd name="T58" fmla="*/ 365 w 591"/>
                <a:gd name="T59" fmla="*/ 103 h 122"/>
                <a:gd name="T60" fmla="*/ 336 w 591"/>
                <a:gd name="T61" fmla="*/ 99 h 122"/>
                <a:gd name="T62" fmla="*/ 304 w 591"/>
                <a:gd name="T63" fmla="*/ 94 h 122"/>
                <a:gd name="T64" fmla="*/ 272 w 591"/>
                <a:gd name="T65" fmla="*/ 89 h 122"/>
                <a:gd name="T66" fmla="*/ 240 w 591"/>
                <a:gd name="T67" fmla="*/ 84 h 122"/>
                <a:gd name="T68" fmla="*/ 208 w 591"/>
                <a:gd name="T69" fmla="*/ 79 h 122"/>
                <a:gd name="T70" fmla="*/ 176 w 591"/>
                <a:gd name="T71" fmla="*/ 73 h 122"/>
                <a:gd name="T72" fmla="*/ 145 w 591"/>
                <a:gd name="T73" fmla="*/ 68 h 122"/>
                <a:gd name="T74" fmla="*/ 118 w 591"/>
                <a:gd name="T75" fmla="*/ 63 h 122"/>
                <a:gd name="T76" fmla="*/ 91 w 591"/>
                <a:gd name="T77" fmla="*/ 59 h 122"/>
                <a:gd name="T78" fmla="*/ 67 w 591"/>
                <a:gd name="T79" fmla="*/ 55 h 122"/>
                <a:gd name="T80" fmla="*/ 48 w 591"/>
                <a:gd name="T81" fmla="*/ 52 h 122"/>
                <a:gd name="T82" fmla="*/ 31 w 591"/>
                <a:gd name="T83" fmla="*/ 48 h 122"/>
                <a:gd name="T84" fmla="*/ 22 w 591"/>
                <a:gd name="T85" fmla="*/ 47 h 122"/>
                <a:gd name="T86" fmla="*/ 11 w 591"/>
                <a:gd name="T87" fmla="*/ 41 h 122"/>
                <a:gd name="T88" fmla="*/ 3 w 591"/>
                <a:gd name="T89" fmla="*/ 36 h 122"/>
                <a:gd name="T90" fmla="*/ 0 w 591"/>
                <a:gd name="T91" fmla="*/ 3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1" h="122">
                  <a:moveTo>
                    <a:pt x="0" y="32"/>
                  </a:moveTo>
                  <a:lnTo>
                    <a:pt x="2" y="31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11" y="25"/>
                  </a:lnTo>
                  <a:lnTo>
                    <a:pt x="15" y="21"/>
                  </a:lnTo>
                  <a:lnTo>
                    <a:pt x="20" y="18"/>
                  </a:lnTo>
                  <a:lnTo>
                    <a:pt x="26" y="15"/>
                  </a:lnTo>
                  <a:lnTo>
                    <a:pt x="31" y="12"/>
                  </a:lnTo>
                  <a:lnTo>
                    <a:pt x="36" y="8"/>
                  </a:lnTo>
                  <a:lnTo>
                    <a:pt x="40" y="7"/>
                  </a:lnTo>
                  <a:lnTo>
                    <a:pt x="44" y="3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9" y="2"/>
                  </a:lnTo>
                  <a:lnTo>
                    <a:pt x="58" y="4"/>
                  </a:lnTo>
                  <a:lnTo>
                    <a:pt x="56" y="9"/>
                  </a:lnTo>
                  <a:lnTo>
                    <a:pt x="54" y="13"/>
                  </a:lnTo>
                  <a:lnTo>
                    <a:pt x="50" y="20"/>
                  </a:lnTo>
                  <a:lnTo>
                    <a:pt x="47" y="25"/>
                  </a:lnTo>
                  <a:lnTo>
                    <a:pt x="43" y="30"/>
                  </a:lnTo>
                  <a:lnTo>
                    <a:pt x="42" y="32"/>
                  </a:lnTo>
                  <a:lnTo>
                    <a:pt x="40" y="35"/>
                  </a:lnTo>
                  <a:lnTo>
                    <a:pt x="482" y="105"/>
                  </a:lnTo>
                  <a:lnTo>
                    <a:pt x="526" y="104"/>
                  </a:lnTo>
                  <a:lnTo>
                    <a:pt x="531" y="80"/>
                  </a:lnTo>
                  <a:lnTo>
                    <a:pt x="534" y="80"/>
                  </a:lnTo>
                  <a:lnTo>
                    <a:pt x="537" y="81"/>
                  </a:lnTo>
                  <a:lnTo>
                    <a:pt x="542" y="82"/>
                  </a:lnTo>
                  <a:lnTo>
                    <a:pt x="547" y="85"/>
                  </a:lnTo>
                  <a:lnTo>
                    <a:pt x="553" y="88"/>
                  </a:lnTo>
                  <a:lnTo>
                    <a:pt x="559" y="89"/>
                  </a:lnTo>
                  <a:lnTo>
                    <a:pt x="566" y="93"/>
                  </a:lnTo>
                  <a:lnTo>
                    <a:pt x="571" y="94"/>
                  </a:lnTo>
                  <a:lnTo>
                    <a:pt x="577" y="96"/>
                  </a:lnTo>
                  <a:lnTo>
                    <a:pt x="581" y="99"/>
                  </a:lnTo>
                  <a:lnTo>
                    <a:pt x="586" y="102"/>
                  </a:lnTo>
                  <a:lnTo>
                    <a:pt x="589" y="104"/>
                  </a:lnTo>
                  <a:lnTo>
                    <a:pt x="591" y="107"/>
                  </a:lnTo>
                  <a:lnTo>
                    <a:pt x="591" y="108"/>
                  </a:lnTo>
                  <a:lnTo>
                    <a:pt x="590" y="109"/>
                  </a:lnTo>
                  <a:lnTo>
                    <a:pt x="586" y="111"/>
                  </a:lnTo>
                  <a:lnTo>
                    <a:pt x="582" y="112"/>
                  </a:lnTo>
                  <a:lnTo>
                    <a:pt x="578" y="112"/>
                  </a:lnTo>
                  <a:lnTo>
                    <a:pt x="575" y="113"/>
                  </a:lnTo>
                  <a:lnTo>
                    <a:pt x="571" y="113"/>
                  </a:lnTo>
                  <a:lnTo>
                    <a:pt x="567" y="114"/>
                  </a:lnTo>
                  <a:lnTo>
                    <a:pt x="563" y="114"/>
                  </a:lnTo>
                  <a:lnTo>
                    <a:pt x="559" y="114"/>
                  </a:lnTo>
                  <a:lnTo>
                    <a:pt x="554" y="116"/>
                  </a:lnTo>
                  <a:lnTo>
                    <a:pt x="550" y="116"/>
                  </a:lnTo>
                  <a:lnTo>
                    <a:pt x="545" y="117"/>
                  </a:lnTo>
                  <a:lnTo>
                    <a:pt x="539" y="117"/>
                  </a:lnTo>
                  <a:lnTo>
                    <a:pt x="535" y="118"/>
                  </a:lnTo>
                  <a:lnTo>
                    <a:pt x="531" y="118"/>
                  </a:lnTo>
                  <a:lnTo>
                    <a:pt x="526" y="118"/>
                  </a:lnTo>
                  <a:lnTo>
                    <a:pt x="521" y="118"/>
                  </a:lnTo>
                  <a:lnTo>
                    <a:pt x="515" y="118"/>
                  </a:lnTo>
                  <a:lnTo>
                    <a:pt x="511" y="120"/>
                  </a:lnTo>
                  <a:lnTo>
                    <a:pt x="507" y="120"/>
                  </a:lnTo>
                  <a:lnTo>
                    <a:pt x="503" y="120"/>
                  </a:lnTo>
                  <a:lnTo>
                    <a:pt x="499" y="121"/>
                  </a:lnTo>
                  <a:lnTo>
                    <a:pt x="497" y="121"/>
                  </a:lnTo>
                  <a:lnTo>
                    <a:pt x="493" y="121"/>
                  </a:lnTo>
                  <a:lnTo>
                    <a:pt x="490" y="121"/>
                  </a:lnTo>
                  <a:lnTo>
                    <a:pt x="486" y="121"/>
                  </a:lnTo>
                  <a:lnTo>
                    <a:pt x="485" y="122"/>
                  </a:lnTo>
                  <a:lnTo>
                    <a:pt x="482" y="122"/>
                  </a:lnTo>
                  <a:lnTo>
                    <a:pt x="481" y="122"/>
                  </a:lnTo>
                  <a:lnTo>
                    <a:pt x="479" y="122"/>
                  </a:lnTo>
                  <a:lnTo>
                    <a:pt x="475" y="121"/>
                  </a:lnTo>
                  <a:lnTo>
                    <a:pt x="471" y="121"/>
                  </a:lnTo>
                  <a:lnTo>
                    <a:pt x="469" y="120"/>
                  </a:lnTo>
                  <a:lnTo>
                    <a:pt x="465" y="120"/>
                  </a:lnTo>
                  <a:lnTo>
                    <a:pt x="461" y="118"/>
                  </a:lnTo>
                  <a:lnTo>
                    <a:pt x="455" y="118"/>
                  </a:lnTo>
                  <a:lnTo>
                    <a:pt x="450" y="117"/>
                  </a:lnTo>
                  <a:lnTo>
                    <a:pt x="445" y="116"/>
                  </a:lnTo>
                  <a:lnTo>
                    <a:pt x="438" y="116"/>
                  </a:lnTo>
                  <a:lnTo>
                    <a:pt x="432" y="113"/>
                  </a:lnTo>
                  <a:lnTo>
                    <a:pt x="424" y="113"/>
                  </a:lnTo>
                  <a:lnTo>
                    <a:pt x="417" y="112"/>
                  </a:lnTo>
                  <a:lnTo>
                    <a:pt x="409" y="111"/>
                  </a:lnTo>
                  <a:lnTo>
                    <a:pt x="401" y="109"/>
                  </a:lnTo>
                  <a:lnTo>
                    <a:pt x="392" y="108"/>
                  </a:lnTo>
                  <a:lnTo>
                    <a:pt x="382" y="107"/>
                  </a:lnTo>
                  <a:lnTo>
                    <a:pt x="374" y="105"/>
                  </a:lnTo>
                  <a:lnTo>
                    <a:pt x="365" y="103"/>
                  </a:lnTo>
                  <a:lnTo>
                    <a:pt x="354" y="102"/>
                  </a:lnTo>
                  <a:lnTo>
                    <a:pt x="345" y="100"/>
                  </a:lnTo>
                  <a:lnTo>
                    <a:pt x="336" y="99"/>
                  </a:lnTo>
                  <a:lnTo>
                    <a:pt x="325" y="98"/>
                  </a:lnTo>
                  <a:lnTo>
                    <a:pt x="314" y="95"/>
                  </a:lnTo>
                  <a:lnTo>
                    <a:pt x="304" y="94"/>
                  </a:lnTo>
                  <a:lnTo>
                    <a:pt x="294" y="93"/>
                  </a:lnTo>
                  <a:lnTo>
                    <a:pt x="283" y="90"/>
                  </a:lnTo>
                  <a:lnTo>
                    <a:pt x="272" y="89"/>
                  </a:lnTo>
                  <a:lnTo>
                    <a:pt x="261" y="88"/>
                  </a:lnTo>
                  <a:lnTo>
                    <a:pt x="251" y="86"/>
                  </a:lnTo>
                  <a:lnTo>
                    <a:pt x="240" y="84"/>
                  </a:lnTo>
                  <a:lnTo>
                    <a:pt x="229" y="82"/>
                  </a:lnTo>
                  <a:lnTo>
                    <a:pt x="219" y="81"/>
                  </a:lnTo>
                  <a:lnTo>
                    <a:pt x="208" y="79"/>
                  </a:lnTo>
                  <a:lnTo>
                    <a:pt x="197" y="77"/>
                  </a:lnTo>
                  <a:lnTo>
                    <a:pt x="187" y="76"/>
                  </a:lnTo>
                  <a:lnTo>
                    <a:pt x="176" y="73"/>
                  </a:lnTo>
                  <a:lnTo>
                    <a:pt x="165" y="72"/>
                  </a:lnTo>
                  <a:lnTo>
                    <a:pt x="155" y="70"/>
                  </a:lnTo>
                  <a:lnTo>
                    <a:pt x="145" y="68"/>
                  </a:lnTo>
                  <a:lnTo>
                    <a:pt x="136" y="67"/>
                  </a:lnTo>
                  <a:lnTo>
                    <a:pt x="127" y="64"/>
                  </a:lnTo>
                  <a:lnTo>
                    <a:pt x="118" y="63"/>
                  </a:lnTo>
                  <a:lnTo>
                    <a:pt x="108" y="62"/>
                  </a:lnTo>
                  <a:lnTo>
                    <a:pt x="99" y="61"/>
                  </a:lnTo>
                  <a:lnTo>
                    <a:pt x="91" y="59"/>
                  </a:lnTo>
                  <a:lnTo>
                    <a:pt x="82" y="58"/>
                  </a:lnTo>
                  <a:lnTo>
                    <a:pt x="75" y="57"/>
                  </a:lnTo>
                  <a:lnTo>
                    <a:pt x="67" y="55"/>
                  </a:lnTo>
                  <a:lnTo>
                    <a:pt x="60" y="54"/>
                  </a:lnTo>
                  <a:lnTo>
                    <a:pt x="54" y="52"/>
                  </a:lnTo>
                  <a:lnTo>
                    <a:pt x="48" y="52"/>
                  </a:lnTo>
                  <a:lnTo>
                    <a:pt x="42" y="50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16" y="44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0" name="Freeform 32">
              <a:extLst>
                <a:ext uri="{FF2B5EF4-FFF2-40B4-BE49-F238E27FC236}">
                  <a16:creationId xmlns:a16="http://schemas.microsoft.com/office/drawing/2014/main" id="{F15F5FC8-7D82-4A2C-A185-BF3C22DA3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3245"/>
              <a:ext cx="395" cy="252"/>
            </a:xfrm>
            <a:custGeom>
              <a:avLst/>
              <a:gdLst>
                <a:gd name="T0" fmla="*/ 12 w 600"/>
                <a:gd name="T1" fmla="*/ 123 h 367"/>
                <a:gd name="T2" fmla="*/ 44 w 600"/>
                <a:gd name="T3" fmla="*/ 127 h 367"/>
                <a:gd name="T4" fmla="*/ 87 w 600"/>
                <a:gd name="T5" fmla="*/ 132 h 367"/>
                <a:gd name="T6" fmla="*/ 138 w 600"/>
                <a:gd name="T7" fmla="*/ 138 h 367"/>
                <a:gd name="T8" fmla="*/ 186 w 600"/>
                <a:gd name="T9" fmla="*/ 143 h 367"/>
                <a:gd name="T10" fmla="*/ 226 w 600"/>
                <a:gd name="T11" fmla="*/ 148 h 367"/>
                <a:gd name="T12" fmla="*/ 254 w 600"/>
                <a:gd name="T13" fmla="*/ 148 h 367"/>
                <a:gd name="T14" fmla="*/ 267 w 600"/>
                <a:gd name="T15" fmla="*/ 109 h 367"/>
                <a:gd name="T16" fmla="*/ 286 w 600"/>
                <a:gd name="T17" fmla="*/ 69 h 367"/>
                <a:gd name="T18" fmla="*/ 314 w 600"/>
                <a:gd name="T19" fmla="*/ 36 h 367"/>
                <a:gd name="T20" fmla="*/ 348 w 600"/>
                <a:gd name="T21" fmla="*/ 25 h 367"/>
                <a:gd name="T22" fmla="*/ 372 w 600"/>
                <a:gd name="T23" fmla="*/ 45 h 367"/>
                <a:gd name="T24" fmla="*/ 379 w 600"/>
                <a:gd name="T25" fmla="*/ 74 h 367"/>
                <a:gd name="T26" fmla="*/ 383 w 600"/>
                <a:gd name="T27" fmla="*/ 102 h 367"/>
                <a:gd name="T28" fmla="*/ 428 w 600"/>
                <a:gd name="T29" fmla="*/ 112 h 367"/>
                <a:gd name="T30" fmla="*/ 457 w 600"/>
                <a:gd name="T31" fmla="*/ 115 h 367"/>
                <a:gd name="T32" fmla="*/ 503 w 600"/>
                <a:gd name="T33" fmla="*/ 124 h 367"/>
                <a:gd name="T34" fmla="*/ 511 w 600"/>
                <a:gd name="T35" fmla="*/ 104 h 367"/>
                <a:gd name="T36" fmla="*/ 520 w 600"/>
                <a:gd name="T37" fmla="*/ 66 h 367"/>
                <a:gd name="T38" fmla="*/ 533 w 600"/>
                <a:gd name="T39" fmla="*/ 31 h 367"/>
                <a:gd name="T40" fmla="*/ 564 w 600"/>
                <a:gd name="T41" fmla="*/ 4 h 367"/>
                <a:gd name="T42" fmla="*/ 598 w 600"/>
                <a:gd name="T43" fmla="*/ 24 h 367"/>
                <a:gd name="T44" fmla="*/ 596 w 600"/>
                <a:gd name="T45" fmla="*/ 63 h 367"/>
                <a:gd name="T46" fmla="*/ 589 w 600"/>
                <a:gd name="T47" fmla="*/ 95 h 367"/>
                <a:gd name="T48" fmla="*/ 584 w 600"/>
                <a:gd name="T49" fmla="*/ 132 h 367"/>
                <a:gd name="T50" fmla="*/ 580 w 600"/>
                <a:gd name="T51" fmla="*/ 175 h 367"/>
                <a:gd name="T52" fmla="*/ 574 w 600"/>
                <a:gd name="T53" fmla="*/ 220 h 367"/>
                <a:gd name="T54" fmla="*/ 568 w 600"/>
                <a:gd name="T55" fmla="*/ 258 h 367"/>
                <a:gd name="T56" fmla="*/ 561 w 600"/>
                <a:gd name="T57" fmla="*/ 293 h 367"/>
                <a:gd name="T58" fmla="*/ 540 w 600"/>
                <a:gd name="T59" fmla="*/ 339 h 367"/>
                <a:gd name="T60" fmla="*/ 519 w 600"/>
                <a:gd name="T61" fmla="*/ 367 h 367"/>
                <a:gd name="T62" fmla="*/ 507 w 600"/>
                <a:gd name="T63" fmla="*/ 343 h 367"/>
                <a:gd name="T64" fmla="*/ 540 w 600"/>
                <a:gd name="T65" fmla="*/ 310 h 367"/>
                <a:gd name="T66" fmla="*/ 552 w 600"/>
                <a:gd name="T67" fmla="*/ 274 h 367"/>
                <a:gd name="T68" fmla="*/ 557 w 600"/>
                <a:gd name="T69" fmla="*/ 238 h 367"/>
                <a:gd name="T70" fmla="*/ 564 w 600"/>
                <a:gd name="T71" fmla="*/ 193 h 367"/>
                <a:gd name="T72" fmla="*/ 570 w 600"/>
                <a:gd name="T73" fmla="*/ 145 h 367"/>
                <a:gd name="T74" fmla="*/ 577 w 600"/>
                <a:gd name="T75" fmla="*/ 98 h 367"/>
                <a:gd name="T76" fmla="*/ 582 w 600"/>
                <a:gd name="T77" fmla="*/ 59 h 367"/>
                <a:gd name="T78" fmla="*/ 586 w 600"/>
                <a:gd name="T79" fmla="*/ 29 h 367"/>
                <a:gd name="T80" fmla="*/ 553 w 600"/>
                <a:gd name="T81" fmla="*/ 29 h 367"/>
                <a:gd name="T82" fmla="*/ 540 w 600"/>
                <a:gd name="T83" fmla="*/ 54 h 367"/>
                <a:gd name="T84" fmla="*/ 531 w 600"/>
                <a:gd name="T85" fmla="*/ 93 h 367"/>
                <a:gd name="T86" fmla="*/ 520 w 600"/>
                <a:gd name="T87" fmla="*/ 137 h 367"/>
                <a:gd name="T88" fmla="*/ 509 w 600"/>
                <a:gd name="T89" fmla="*/ 177 h 367"/>
                <a:gd name="T90" fmla="*/ 501 w 600"/>
                <a:gd name="T91" fmla="*/ 157 h 367"/>
                <a:gd name="T92" fmla="*/ 501 w 600"/>
                <a:gd name="T93" fmla="*/ 132 h 367"/>
                <a:gd name="T94" fmla="*/ 451 w 600"/>
                <a:gd name="T95" fmla="*/ 136 h 367"/>
                <a:gd name="T96" fmla="*/ 424 w 600"/>
                <a:gd name="T97" fmla="*/ 132 h 367"/>
                <a:gd name="T98" fmla="*/ 371 w 600"/>
                <a:gd name="T99" fmla="*/ 133 h 367"/>
                <a:gd name="T100" fmla="*/ 343 w 600"/>
                <a:gd name="T101" fmla="*/ 174 h 367"/>
                <a:gd name="T102" fmla="*/ 320 w 600"/>
                <a:gd name="T103" fmla="*/ 178 h 367"/>
                <a:gd name="T104" fmla="*/ 352 w 600"/>
                <a:gd name="T105" fmla="*/ 138 h 367"/>
                <a:gd name="T106" fmla="*/ 366 w 600"/>
                <a:gd name="T107" fmla="*/ 96 h 367"/>
                <a:gd name="T108" fmla="*/ 363 w 600"/>
                <a:gd name="T109" fmla="*/ 56 h 367"/>
                <a:gd name="T110" fmla="*/ 332 w 600"/>
                <a:gd name="T111" fmla="*/ 48 h 367"/>
                <a:gd name="T112" fmla="*/ 298 w 600"/>
                <a:gd name="T113" fmla="*/ 70 h 367"/>
                <a:gd name="T114" fmla="*/ 282 w 600"/>
                <a:gd name="T115" fmla="*/ 104 h 367"/>
                <a:gd name="T116" fmla="*/ 270 w 600"/>
                <a:gd name="T117" fmla="*/ 136 h 367"/>
                <a:gd name="T118" fmla="*/ 278 w 600"/>
                <a:gd name="T119" fmla="*/ 175 h 367"/>
                <a:gd name="T120" fmla="*/ 298 w 600"/>
                <a:gd name="T121" fmla="*/ 187 h 367"/>
                <a:gd name="T122" fmla="*/ 267 w 600"/>
                <a:gd name="T123" fmla="*/ 187 h 367"/>
                <a:gd name="T124" fmla="*/ 64 w 600"/>
                <a:gd name="T125" fmla="*/ 14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0" h="367">
                  <a:moveTo>
                    <a:pt x="36" y="174"/>
                  </a:moveTo>
                  <a:lnTo>
                    <a:pt x="50" y="142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4" y="125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6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5" y="124"/>
                  </a:lnTo>
                  <a:lnTo>
                    <a:pt x="29" y="125"/>
                  </a:lnTo>
                  <a:lnTo>
                    <a:pt x="33" y="125"/>
                  </a:lnTo>
                  <a:lnTo>
                    <a:pt x="36" y="125"/>
                  </a:lnTo>
                  <a:lnTo>
                    <a:pt x="40" y="125"/>
                  </a:lnTo>
                  <a:lnTo>
                    <a:pt x="44" y="127"/>
                  </a:lnTo>
                  <a:lnTo>
                    <a:pt x="49" y="127"/>
                  </a:lnTo>
                  <a:lnTo>
                    <a:pt x="53" y="127"/>
                  </a:lnTo>
                  <a:lnTo>
                    <a:pt x="57" y="128"/>
                  </a:lnTo>
                  <a:lnTo>
                    <a:pt x="61" y="128"/>
                  </a:lnTo>
                  <a:lnTo>
                    <a:pt x="66" y="129"/>
                  </a:lnTo>
                  <a:lnTo>
                    <a:pt x="72" y="129"/>
                  </a:lnTo>
                  <a:lnTo>
                    <a:pt x="77" y="130"/>
                  </a:lnTo>
                  <a:lnTo>
                    <a:pt x="82" y="130"/>
                  </a:lnTo>
                  <a:lnTo>
                    <a:pt x="87" y="132"/>
                  </a:lnTo>
                  <a:lnTo>
                    <a:pt x="93" y="132"/>
                  </a:lnTo>
                  <a:lnTo>
                    <a:pt x="98" y="133"/>
                  </a:lnTo>
                  <a:lnTo>
                    <a:pt x="103" y="133"/>
                  </a:lnTo>
                  <a:lnTo>
                    <a:pt x="110" y="134"/>
                  </a:lnTo>
                  <a:lnTo>
                    <a:pt x="115" y="134"/>
                  </a:lnTo>
                  <a:lnTo>
                    <a:pt x="121" y="136"/>
                  </a:lnTo>
                  <a:lnTo>
                    <a:pt x="126" y="137"/>
                  </a:lnTo>
                  <a:lnTo>
                    <a:pt x="133" y="138"/>
                  </a:lnTo>
                  <a:lnTo>
                    <a:pt x="138" y="138"/>
                  </a:lnTo>
                  <a:lnTo>
                    <a:pt x="143" y="138"/>
                  </a:lnTo>
                  <a:lnTo>
                    <a:pt x="149" y="138"/>
                  </a:lnTo>
                  <a:lnTo>
                    <a:pt x="154" y="139"/>
                  </a:lnTo>
                  <a:lnTo>
                    <a:pt x="159" y="139"/>
                  </a:lnTo>
                  <a:lnTo>
                    <a:pt x="165" y="141"/>
                  </a:lnTo>
                  <a:lnTo>
                    <a:pt x="170" y="141"/>
                  </a:lnTo>
                  <a:lnTo>
                    <a:pt x="177" y="142"/>
                  </a:lnTo>
                  <a:lnTo>
                    <a:pt x="181" y="142"/>
                  </a:lnTo>
                  <a:lnTo>
                    <a:pt x="186" y="143"/>
                  </a:lnTo>
                  <a:lnTo>
                    <a:pt x="191" y="143"/>
                  </a:lnTo>
                  <a:lnTo>
                    <a:pt x="197" y="145"/>
                  </a:lnTo>
                  <a:lnTo>
                    <a:pt x="201" y="145"/>
                  </a:lnTo>
                  <a:lnTo>
                    <a:pt x="205" y="146"/>
                  </a:lnTo>
                  <a:lnTo>
                    <a:pt x="210" y="146"/>
                  </a:lnTo>
                  <a:lnTo>
                    <a:pt x="215" y="147"/>
                  </a:lnTo>
                  <a:lnTo>
                    <a:pt x="218" y="147"/>
                  </a:lnTo>
                  <a:lnTo>
                    <a:pt x="222" y="148"/>
                  </a:lnTo>
                  <a:lnTo>
                    <a:pt x="226" y="148"/>
                  </a:lnTo>
                  <a:lnTo>
                    <a:pt x="230" y="148"/>
                  </a:lnTo>
                  <a:lnTo>
                    <a:pt x="236" y="150"/>
                  </a:lnTo>
                  <a:lnTo>
                    <a:pt x="242" y="150"/>
                  </a:lnTo>
                  <a:lnTo>
                    <a:pt x="246" y="151"/>
                  </a:lnTo>
                  <a:lnTo>
                    <a:pt x="250" y="151"/>
                  </a:lnTo>
                  <a:lnTo>
                    <a:pt x="251" y="151"/>
                  </a:lnTo>
                  <a:lnTo>
                    <a:pt x="252" y="152"/>
                  </a:lnTo>
                  <a:lnTo>
                    <a:pt x="252" y="151"/>
                  </a:lnTo>
                  <a:lnTo>
                    <a:pt x="254" y="148"/>
                  </a:lnTo>
                  <a:lnTo>
                    <a:pt x="255" y="143"/>
                  </a:lnTo>
                  <a:lnTo>
                    <a:pt x="256" y="138"/>
                  </a:lnTo>
                  <a:lnTo>
                    <a:pt x="258" y="133"/>
                  </a:lnTo>
                  <a:lnTo>
                    <a:pt x="259" y="130"/>
                  </a:lnTo>
                  <a:lnTo>
                    <a:pt x="260" y="125"/>
                  </a:lnTo>
                  <a:lnTo>
                    <a:pt x="262" y="123"/>
                  </a:lnTo>
                  <a:lnTo>
                    <a:pt x="263" y="118"/>
                  </a:lnTo>
                  <a:lnTo>
                    <a:pt x="266" y="114"/>
                  </a:lnTo>
                  <a:lnTo>
                    <a:pt x="267" y="109"/>
                  </a:lnTo>
                  <a:lnTo>
                    <a:pt x="268" y="105"/>
                  </a:lnTo>
                  <a:lnTo>
                    <a:pt x="271" y="100"/>
                  </a:lnTo>
                  <a:lnTo>
                    <a:pt x="272" y="95"/>
                  </a:lnTo>
                  <a:lnTo>
                    <a:pt x="275" y="91"/>
                  </a:lnTo>
                  <a:lnTo>
                    <a:pt x="276" y="87"/>
                  </a:lnTo>
                  <a:lnTo>
                    <a:pt x="279" y="82"/>
                  </a:lnTo>
                  <a:lnTo>
                    <a:pt x="280" y="77"/>
                  </a:lnTo>
                  <a:lnTo>
                    <a:pt x="283" y="73"/>
                  </a:lnTo>
                  <a:lnTo>
                    <a:pt x="286" y="69"/>
                  </a:lnTo>
                  <a:lnTo>
                    <a:pt x="287" y="64"/>
                  </a:lnTo>
                  <a:lnTo>
                    <a:pt x="290" y="61"/>
                  </a:lnTo>
                  <a:lnTo>
                    <a:pt x="291" y="57"/>
                  </a:lnTo>
                  <a:lnTo>
                    <a:pt x="294" y="55"/>
                  </a:lnTo>
                  <a:lnTo>
                    <a:pt x="298" y="48"/>
                  </a:lnTo>
                  <a:lnTo>
                    <a:pt x="303" y="45"/>
                  </a:lnTo>
                  <a:lnTo>
                    <a:pt x="307" y="42"/>
                  </a:lnTo>
                  <a:lnTo>
                    <a:pt x="311" y="38"/>
                  </a:lnTo>
                  <a:lnTo>
                    <a:pt x="314" y="36"/>
                  </a:lnTo>
                  <a:lnTo>
                    <a:pt x="318" y="33"/>
                  </a:lnTo>
                  <a:lnTo>
                    <a:pt x="322" y="32"/>
                  </a:lnTo>
                  <a:lnTo>
                    <a:pt x="326" y="29"/>
                  </a:lnTo>
                  <a:lnTo>
                    <a:pt x="330" y="28"/>
                  </a:lnTo>
                  <a:lnTo>
                    <a:pt x="334" y="27"/>
                  </a:lnTo>
                  <a:lnTo>
                    <a:pt x="338" y="27"/>
                  </a:lnTo>
                  <a:lnTo>
                    <a:pt x="340" y="25"/>
                  </a:lnTo>
                  <a:lnTo>
                    <a:pt x="344" y="25"/>
                  </a:lnTo>
                  <a:lnTo>
                    <a:pt x="348" y="25"/>
                  </a:lnTo>
                  <a:lnTo>
                    <a:pt x="351" y="25"/>
                  </a:lnTo>
                  <a:lnTo>
                    <a:pt x="355" y="25"/>
                  </a:lnTo>
                  <a:lnTo>
                    <a:pt x="358" y="27"/>
                  </a:lnTo>
                  <a:lnTo>
                    <a:pt x="362" y="28"/>
                  </a:lnTo>
                  <a:lnTo>
                    <a:pt x="364" y="29"/>
                  </a:lnTo>
                  <a:lnTo>
                    <a:pt x="367" y="32"/>
                  </a:lnTo>
                  <a:lnTo>
                    <a:pt x="370" y="36"/>
                  </a:lnTo>
                  <a:lnTo>
                    <a:pt x="372" y="42"/>
                  </a:lnTo>
                  <a:lnTo>
                    <a:pt x="372" y="45"/>
                  </a:lnTo>
                  <a:lnTo>
                    <a:pt x="374" y="47"/>
                  </a:lnTo>
                  <a:lnTo>
                    <a:pt x="375" y="51"/>
                  </a:lnTo>
                  <a:lnTo>
                    <a:pt x="375" y="54"/>
                  </a:lnTo>
                  <a:lnTo>
                    <a:pt x="376" y="57"/>
                  </a:lnTo>
                  <a:lnTo>
                    <a:pt x="376" y="60"/>
                  </a:lnTo>
                  <a:lnTo>
                    <a:pt x="378" y="64"/>
                  </a:lnTo>
                  <a:lnTo>
                    <a:pt x="379" y="68"/>
                  </a:lnTo>
                  <a:lnTo>
                    <a:pt x="379" y="70"/>
                  </a:lnTo>
                  <a:lnTo>
                    <a:pt x="379" y="74"/>
                  </a:lnTo>
                  <a:lnTo>
                    <a:pt x="379" y="78"/>
                  </a:lnTo>
                  <a:lnTo>
                    <a:pt x="380" y="82"/>
                  </a:lnTo>
                  <a:lnTo>
                    <a:pt x="380" y="87"/>
                  </a:lnTo>
                  <a:lnTo>
                    <a:pt x="382" y="93"/>
                  </a:lnTo>
                  <a:lnTo>
                    <a:pt x="382" y="97"/>
                  </a:lnTo>
                  <a:lnTo>
                    <a:pt x="382" y="101"/>
                  </a:lnTo>
                  <a:lnTo>
                    <a:pt x="382" y="104"/>
                  </a:lnTo>
                  <a:lnTo>
                    <a:pt x="382" y="105"/>
                  </a:lnTo>
                  <a:lnTo>
                    <a:pt x="383" y="102"/>
                  </a:lnTo>
                  <a:lnTo>
                    <a:pt x="388" y="101"/>
                  </a:lnTo>
                  <a:lnTo>
                    <a:pt x="392" y="100"/>
                  </a:lnTo>
                  <a:lnTo>
                    <a:pt x="396" y="98"/>
                  </a:lnTo>
                  <a:lnTo>
                    <a:pt x="401" y="98"/>
                  </a:lnTo>
                  <a:lnTo>
                    <a:pt x="407" y="100"/>
                  </a:lnTo>
                  <a:lnTo>
                    <a:pt x="413" y="101"/>
                  </a:lnTo>
                  <a:lnTo>
                    <a:pt x="419" y="104"/>
                  </a:lnTo>
                  <a:lnTo>
                    <a:pt x="424" y="107"/>
                  </a:lnTo>
                  <a:lnTo>
                    <a:pt x="428" y="112"/>
                  </a:lnTo>
                  <a:lnTo>
                    <a:pt x="432" y="115"/>
                  </a:lnTo>
                  <a:lnTo>
                    <a:pt x="436" y="119"/>
                  </a:lnTo>
                  <a:lnTo>
                    <a:pt x="437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43" y="120"/>
                  </a:lnTo>
                  <a:lnTo>
                    <a:pt x="447" y="119"/>
                  </a:lnTo>
                  <a:lnTo>
                    <a:pt x="452" y="116"/>
                  </a:lnTo>
                  <a:lnTo>
                    <a:pt x="457" y="115"/>
                  </a:lnTo>
                  <a:lnTo>
                    <a:pt x="464" y="112"/>
                  </a:lnTo>
                  <a:lnTo>
                    <a:pt x="468" y="112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83" y="114"/>
                  </a:lnTo>
                  <a:lnTo>
                    <a:pt x="488" y="116"/>
                  </a:lnTo>
                  <a:lnTo>
                    <a:pt x="495" y="119"/>
                  </a:lnTo>
                  <a:lnTo>
                    <a:pt x="499" y="121"/>
                  </a:lnTo>
                  <a:lnTo>
                    <a:pt x="503" y="124"/>
                  </a:lnTo>
                  <a:lnTo>
                    <a:pt x="507" y="125"/>
                  </a:lnTo>
                  <a:lnTo>
                    <a:pt x="508" y="127"/>
                  </a:lnTo>
                  <a:lnTo>
                    <a:pt x="508" y="125"/>
                  </a:lnTo>
                  <a:lnTo>
                    <a:pt x="508" y="123"/>
                  </a:lnTo>
                  <a:lnTo>
                    <a:pt x="508" y="119"/>
                  </a:lnTo>
                  <a:lnTo>
                    <a:pt x="509" y="114"/>
                  </a:lnTo>
                  <a:lnTo>
                    <a:pt x="509" y="110"/>
                  </a:lnTo>
                  <a:lnTo>
                    <a:pt x="511" y="107"/>
                  </a:lnTo>
                  <a:lnTo>
                    <a:pt x="511" y="104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3" y="92"/>
                  </a:lnTo>
                  <a:lnTo>
                    <a:pt x="513" y="88"/>
                  </a:lnTo>
                  <a:lnTo>
                    <a:pt x="516" y="84"/>
                  </a:lnTo>
                  <a:lnTo>
                    <a:pt x="516" y="79"/>
                  </a:lnTo>
                  <a:lnTo>
                    <a:pt x="517" y="75"/>
                  </a:lnTo>
                  <a:lnTo>
                    <a:pt x="519" y="70"/>
                  </a:lnTo>
                  <a:lnTo>
                    <a:pt x="520" y="66"/>
                  </a:lnTo>
                  <a:lnTo>
                    <a:pt x="521" y="63"/>
                  </a:lnTo>
                  <a:lnTo>
                    <a:pt x="523" y="59"/>
                  </a:lnTo>
                  <a:lnTo>
                    <a:pt x="524" y="54"/>
                  </a:lnTo>
                  <a:lnTo>
                    <a:pt x="525" y="51"/>
                  </a:lnTo>
                  <a:lnTo>
                    <a:pt x="527" y="46"/>
                  </a:lnTo>
                  <a:lnTo>
                    <a:pt x="528" y="42"/>
                  </a:lnTo>
                  <a:lnTo>
                    <a:pt x="529" y="38"/>
                  </a:lnTo>
                  <a:lnTo>
                    <a:pt x="531" y="36"/>
                  </a:lnTo>
                  <a:lnTo>
                    <a:pt x="533" y="31"/>
                  </a:lnTo>
                  <a:lnTo>
                    <a:pt x="537" y="27"/>
                  </a:lnTo>
                  <a:lnTo>
                    <a:pt x="540" y="23"/>
                  </a:lnTo>
                  <a:lnTo>
                    <a:pt x="544" y="19"/>
                  </a:lnTo>
                  <a:lnTo>
                    <a:pt x="546" y="15"/>
                  </a:lnTo>
                  <a:lnTo>
                    <a:pt x="550" y="13"/>
                  </a:lnTo>
                  <a:lnTo>
                    <a:pt x="553" y="9"/>
                  </a:lnTo>
                  <a:lnTo>
                    <a:pt x="557" y="7"/>
                  </a:lnTo>
                  <a:lnTo>
                    <a:pt x="560" y="5"/>
                  </a:lnTo>
                  <a:lnTo>
                    <a:pt x="564" y="4"/>
                  </a:lnTo>
                  <a:lnTo>
                    <a:pt x="569" y="1"/>
                  </a:lnTo>
                  <a:lnTo>
                    <a:pt x="576" y="0"/>
                  </a:lnTo>
                  <a:lnTo>
                    <a:pt x="582" y="1"/>
                  </a:lnTo>
                  <a:lnTo>
                    <a:pt x="588" y="5"/>
                  </a:lnTo>
                  <a:lnTo>
                    <a:pt x="592" y="9"/>
                  </a:lnTo>
                  <a:lnTo>
                    <a:pt x="596" y="14"/>
                  </a:lnTo>
                  <a:lnTo>
                    <a:pt x="597" y="18"/>
                  </a:lnTo>
                  <a:lnTo>
                    <a:pt x="598" y="20"/>
                  </a:lnTo>
                  <a:lnTo>
                    <a:pt x="598" y="24"/>
                  </a:lnTo>
                  <a:lnTo>
                    <a:pt x="600" y="28"/>
                  </a:lnTo>
                  <a:lnTo>
                    <a:pt x="600" y="32"/>
                  </a:lnTo>
                  <a:lnTo>
                    <a:pt x="600" y="34"/>
                  </a:lnTo>
                  <a:lnTo>
                    <a:pt x="600" y="38"/>
                  </a:lnTo>
                  <a:lnTo>
                    <a:pt x="600" y="43"/>
                  </a:lnTo>
                  <a:lnTo>
                    <a:pt x="598" y="47"/>
                  </a:lnTo>
                  <a:lnTo>
                    <a:pt x="598" y="52"/>
                  </a:lnTo>
                  <a:lnTo>
                    <a:pt x="597" y="57"/>
                  </a:lnTo>
                  <a:lnTo>
                    <a:pt x="596" y="63"/>
                  </a:lnTo>
                  <a:lnTo>
                    <a:pt x="594" y="65"/>
                  </a:lnTo>
                  <a:lnTo>
                    <a:pt x="593" y="69"/>
                  </a:lnTo>
                  <a:lnTo>
                    <a:pt x="592" y="73"/>
                  </a:lnTo>
                  <a:lnTo>
                    <a:pt x="592" y="79"/>
                  </a:lnTo>
                  <a:lnTo>
                    <a:pt x="590" y="82"/>
                  </a:lnTo>
                  <a:lnTo>
                    <a:pt x="590" y="84"/>
                  </a:lnTo>
                  <a:lnTo>
                    <a:pt x="589" y="88"/>
                  </a:lnTo>
                  <a:lnTo>
                    <a:pt x="589" y="92"/>
                  </a:lnTo>
                  <a:lnTo>
                    <a:pt x="589" y="95"/>
                  </a:lnTo>
                  <a:lnTo>
                    <a:pt x="589" y="98"/>
                  </a:lnTo>
                  <a:lnTo>
                    <a:pt x="588" y="102"/>
                  </a:lnTo>
                  <a:lnTo>
                    <a:pt x="588" y="107"/>
                  </a:lnTo>
                  <a:lnTo>
                    <a:pt x="586" y="110"/>
                  </a:lnTo>
                  <a:lnTo>
                    <a:pt x="586" y="114"/>
                  </a:lnTo>
                  <a:lnTo>
                    <a:pt x="585" y="119"/>
                  </a:lnTo>
                  <a:lnTo>
                    <a:pt x="585" y="124"/>
                  </a:lnTo>
                  <a:lnTo>
                    <a:pt x="585" y="128"/>
                  </a:lnTo>
                  <a:lnTo>
                    <a:pt x="584" y="132"/>
                  </a:lnTo>
                  <a:lnTo>
                    <a:pt x="584" y="137"/>
                  </a:lnTo>
                  <a:lnTo>
                    <a:pt x="584" y="142"/>
                  </a:lnTo>
                  <a:lnTo>
                    <a:pt x="582" y="146"/>
                  </a:lnTo>
                  <a:lnTo>
                    <a:pt x="582" y="151"/>
                  </a:lnTo>
                  <a:lnTo>
                    <a:pt x="581" y="156"/>
                  </a:lnTo>
                  <a:lnTo>
                    <a:pt x="581" y="161"/>
                  </a:lnTo>
                  <a:lnTo>
                    <a:pt x="581" y="165"/>
                  </a:lnTo>
                  <a:lnTo>
                    <a:pt x="580" y="170"/>
                  </a:lnTo>
                  <a:lnTo>
                    <a:pt x="580" y="175"/>
                  </a:lnTo>
                  <a:lnTo>
                    <a:pt x="580" y="180"/>
                  </a:lnTo>
                  <a:lnTo>
                    <a:pt x="578" y="185"/>
                  </a:lnTo>
                  <a:lnTo>
                    <a:pt x="577" y="191"/>
                  </a:lnTo>
                  <a:lnTo>
                    <a:pt x="577" y="194"/>
                  </a:lnTo>
                  <a:lnTo>
                    <a:pt x="577" y="200"/>
                  </a:lnTo>
                  <a:lnTo>
                    <a:pt x="576" y="205"/>
                  </a:lnTo>
                  <a:lnTo>
                    <a:pt x="576" y="210"/>
                  </a:lnTo>
                  <a:lnTo>
                    <a:pt x="574" y="215"/>
                  </a:lnTo>
                  <a:lnTo>
                    <a:pt x="574" y="220"/>
                  </a:lnTo>
                  <a:lnTo>
                    <a:pt x="573" y="224"/>
                  </a:lnTo>
                  <a:lnTo>
                    <a:pt x="572" y="229"/>
                  </a:lnTo>
                  <a:lnTo>
                    <a:pt x="572" y="233"/>
                  </a:lnTo>
                  <a:lnTo>
                    <a:pt x="570" y="238"/>
                  </a:lnTo>
                  <a:lnTo>
                    <a:pt x="570" y="242"/>
                  </a:lnTo>
                  <a:lnTo>
                    <a:pt x="570" y="247"/>
                  </a:lnTo>
                  <a:lnTo>
                    <a:pt x="569" y="251"/>
                  </a:lnTo>
                  <a:lnTo>
                    <a:pt x="569" y="255"/>
                  </a:lnTo>
                  <a:lnTo>
                    <a:pt x="568" y="258"/>
                  </a:lnTo>
                  <a:lnTo>
                    <a:pt x="568" y="262"/>
                  </a:lnTo>
                  <a:lnTo>
                    <a:pt x="566" y="266"/>
                  </a:lnTo>
                  <a:lnTo>
                    <a:pt x="566" y="270"/>
                  </a:lnTo>
                  <a:lnTo>
                    <a:pt x="565" y="273"/>
                  </a:lnTo>
                  <a:lnTo>
                    <a:pt x="565" y="276"/>
                  </a:lnTo>
                  <a:lnTo>
                    <a:pt x="564" y="279"/>
                  </a:lnTo>
                  <a:lnTo>
                    <a:pt x="564" y="283"/>
                  </a:lnTo>
                  <a:lnTo>
                    <a:pt x="562" y="288"/>
                  </a:lnTo>
                  <a:lnTo>
                    <a:pt x="561" y="293"/>
                  </a:lnTo>
                  <a:lnTo>
                    <a:pt x="560" y="297"/>
                  </a:lnTo>
                  <a:lnTo>
                    <a:pt x="560" y="299"/>
                  </a:lnTo>
                  <a:lnTo>
                    <a:pt x="557" y="305"/>
                  </a:lnTo>
                  <a:lnTo>
                    <a:pt x="554" y="310"/>
                  </a:lnTo>
                  <a:lnTo>
                    <a:pt x="552" y="316"/>
                  </a:lnTo>
                  <a:lnTo>
                    <a:pt x="549" y="323"/>
                  </a:lnTo>
                  <a:lnTo>
                    <a:pt x="545" y="328"/>
                  </a:lnTo>
                  <a:lnTo>
                    <a:pt x="542" y="334"/>
                  </a:lnTo>
                  <a:lnTo>
                    <a:pt x="540" y="339"/>
                  </a:lnTo>
                  <a:lnTo>
                    <a:pt x="537" y="346"/>
                  </a:lnTo>
                  <a:lnTo>
                    <a:pt x="533" y="349"/>
                  </a:lnTo>
                  <a:lnTo>
                    <a:pt x="531" y="353"/>
                  </a:lnTo>
                  <a:lnTo>
                    <a:pt x="528" y="357"/>
                  </a:lnTo>
                  <a:lnTo>
                    <a:pt x="525" y="361"/>
                  </a:lnTo>
                  <a:lnTo>
                    <a:pt x="523" y="365"/>
                  </a:lnTo>
                  <a:lnTo>
                    <a:pt x="521" y="366"/>
                  </a:lnTo>
                  <a:lnTo>
                    <a:pt x="520" y="367"/>
                  </a:lnTo>
                  <a:lnTo>
                    <a:pt x="519" y="367"/>
                  </a:lnTo>
                  <a:lnTo>
                    <a:pt x="515" y="366"/>
                  </a:lnTo>
                  <a:lnTo>
                    <a:pt x="513" y="362"/>
                  </a:lnTo>
                  <a:lnTo>
                    <a:pt x="511" y="358"/>
                  </a:lnTo>
                  <a:lnTo>
                    <a:pt x="508" y="355"/>
                  </a:lnTo>
                  <a:lnTo>
                    <a:pt x="507" y="351"/>
                  </a:lnTo>
                  <a:lnTo>
                    <a:pt x="505" y="348"/>
                  </a:lnTo>
                  <a:lnTo>
                    <a:pt x="505" y="346"/>
                  </a:lnTo>
                  <a:lnTo>
                    <a:pt x="505" y="346"/>
                  </a:lnTo>
                  <a:lnTo>
                    <a:pt x="507" y="343"/>
                  </a:lnTo>
                  <a:lnTo>
                    <a:pt x="511" y="339"/>
                  </a:lnTo>
                  <a:lnTo>
                    <a:pt x="513" y="335"/>
                  </a:lnTo>
                  <a:lnTo>
                    <a:pt x="517" y="333"/>
                  </a:lnTo>
                  <a:lnTo>
                    <a:pt x="521" y="329"/>
                  </a:lnTo>
                  <a:lnTo>
                    <a:pt x="527" y="326"/>
                  </a:lnTo>
                  <a:lnTo>
                    <a:pt x="529" y="321"/>
                  </a:lnTo>
                  <a:lnTo>
                    <a:pt x="533" y="317"/>
                  </a:lnTo>
                  <a:lnTo>
                    <a:pt x="537" y="314"/>
                  </a:lnTo>
                  <a:lnTo>
                    <a:pt x="540" y="310"/>
                  </a:lnTo>
                  <a:lnTo>
                    <a:pt x="542" y="305"/>
                  </a:lnTo>
                  <a:lnTo>
                    <a:pt x="545" y="301"/>
                  </a:lnTo>
                  <a:lnTo>
                    <a:pt x="546" y="297"/>
                  </a:lnTo>
                  <a:lnTo>
                    <a:pt x="549" y="293"/>
                  </a:lnTo>
                  <a:lnTo>
                    <a:pt x="549" y="291"/>
                  </a:lnTo>
                  <a:lnTo>
                    <a:pt x="549" y="287"/>
                  </a:lnTo>
                  <a:lnTo>
                    <a:pt x="550" y="283"/>
                  </a:lnTo>
                  <a:lnTo>
                    <a:pt x="552" y="278"/>
                  </a:lnTo>
                  <a:lnTo>
                    <a:pt x="552" y="274"/>
                  </a:lnTo>
                  <a:lnTo>
                    <a:pt x="552" y="271"/>
                  </a:lnTo>
                  <a:lnTo>
                    <a:pt x="552" y="267"/>
                  </a:lnTo>
                  <a:lnTo>
                    <a:pt x="553" y="264"/>
                  </a:lnTo>
                  <a:lnTo>
                    <a:pt x="553" y="260"/>
                  </a:lnTo>
                  <a:lnTo>
                    <a:pt x="553" y="256"/>
                  </a:lnTo>
                  <a:lnTo>
                    <a:pt x="554" y="252"/>
                  </a:lnTo>
                  <a:lnTo>
                    <a:pt x="556" y="248"/>
                  </a:lnTo>
                  <a:lnTo>
                    <a:pt x="556" y="243"/>
                  </a:lnTo>
                  <a:lnTo>
                    <a:pt x="557" y="238"/>
                  </a:lnTo>
                  <a:lnTo>
                    <a:pt x="557" y="234"/>
                  </a:lnTo>
                  <a:lnTo>
                    <a:pt x="558" y="229"/>
                  </a:lnTo>
                  <a:lnTo>
                    <a:pt x="558" y="224"/>
                  </a:lnTo>
                  <a:lnTo>
                    <a:pt x="560" y="219"/>
                  </a:lnTo>
                  <a:lnTo>
                    <a:pt x="560" y="214"/>
                  </a:lnTo>
                  <a:lnTo>
                    <a:pt x="561" y="209"/>
                  </a:lnTo>
                  <a:lnTo>
                    <a:pt x="561" y="203"/>
                  </a:lnTo>
                  <a:lnTo>
                    <a:pt x="562" y="198"/>
                  </a:lnTo>
                  <a:lnTo>
                    <a:pt x="564" y="193"/>
                  </a:lnTo>
                  <a:lnTo>
                    <a:pt x="564" y="188"/>
                  </a:lnTo>
                  <a:lnTo>
                    <a:pt x="565" y="182"/>
                  </a:lnTo>
                  <a:lnTo>
                    <a:pt x="566" y="177"/>
                  </a:lnTo>
                  <a:lnTo>
                    <a:pt x="566" y="171"/>
                  </a:lnTo>
                  <a:lnTo>
                    <a:pt x="568" y="166"/>
                  </a:lnTo>
                  <a:lnTo>
                    <a:pt x="568" y="161"/>
                  </a:lnTo>
                  <a:lnTo>
                    <a:pt x="569" y="156"/>
                  </a:lnTo>
                  <a:lnTo>
                    <a:pt x="569" y="150"/>
                  </a:lnTo>
                  <a:lnTo>
                    <a:pt x="570" y="145"/>
                  </a:lnTo>
                  <a:lnTo>
                    <a:pt x="570" y="139"/>
                  </a:lnTo>
                  <a:lnTo>
                    <a:pt x="572" y="134"/>
                  </a:lnTo>
                  <a:lnTo>
                    <a:pt x="572" y="129"/>
                  </a:lnTo>
                  <a:lnTo>
                    <a:pt x="573" y="124"/>
                  </a:lnTo>
                  <a:lnTo>
                    <a:pt x="573" y="119"/>
                  </a:lnTo>
                  <a:lnTo>
                    <a:pt x="574" y="112"/>
                  </a:lnTo>
                  <a:lnTo>
                    <a:pt x="574" y="109"/>
                  </a:lnTo>
                  <a:lnTo>
                    <a:pt x="576" y="104"/>
                  </a:lnTo>
                  <a:lnTo>
                    <a:pt x="577" y="98"/>
                  </a:lnTo>
                  <a:lnTo>
                    <a:pt x="577" y="95"/>
                  </a:lnTo>
                  <a:lnTo>
                    <a:pt x="577" y="89"/>
                  </a:lnTo>
                  <a:lnTo>
                    <a:pt x="578" y="87"/>
                  </a:lnTo>
                  <a:lnTo>
                    <a:pt x="578" y="82"/>
                  </a:lnTo>
                  <a:lnTo>
                    <a:pt x="580" y="78"/>
                  </a:lnTo>
                  <a:lnTo>
                    <a:pt x="580" y="74"/>
                  </a:lnTo>
                  <a:lnTo>
                    <a:pt x="581" y="70"/>
                  </a:lnTo>
                  <a:lnTo>
                    <a:pt x="581" y="64"/>
                  </a:lnTo>
                  <a:lnTo>
                    <a:pt x="582" y="59"/>
                  </a:lnTo>
                  <a:lnTo>
                    <a:pt x="584" y="54"/>
                  </a:lnTo>
                  <a:lnTo>
                    <a:pt x="584" y="51"/>
                  </a:lnTo>
                  <a:lnTo>
                    <a:pt x="584" y="48"/>
                  </a:lnTo>
                  <a:lnTo>
                    <a:pt x="584" y="47"/>
                  </a:lnTo>
                  <a:lnTo>
                    <a:pt x="584" y="43"/>
                  </a:lnTo>
                  <a:lnTo>
                    <a:pt x="585" y="39"/>
                  </a:lnTo>
                  <a:lnTo>
                    <a:pt x="585" y="36"/>
                  </a:lnTo>
                  <a:lnTo>
                    <a:pt x="586" y="33"/>
                  </a:lnTo>
                  <a:lnTo>
                    <a:pt x="586" y="29"/>
                  </a:lnTo>
                  <a:lnTo>
                    <a:pt x="585" y="25"/>
                  </a:lnTo>
                  <a:lnTo>
                    <a:pt x="584" y="23"/>
                  </a:lnTo>
                  <a:lnTo>
                    <a:pt x="578" y="22"/>
                  </a:lnTo>
                  <a:lnTo>
                    <a:pt x="573" y="20"/>
                  </a:lnTo>
                  <a:lnTo>
                    <a:pt x="569" y="20"/>
                  </a:lnTo>
                  <a:lnTo>
                    <a:pt x="564" y="20"/>
                  </a:lnTo>
                  <a:lnTo>
                    <a:pt x="561" y="23"/>
                  </a:lnTo>
                  <a:lnTo>
                    <a:pt x="557" y="25"/>
                  </a:lnTo>
                  <a:lnTo>
                    <a:pt x="553" y="29"/>
                  </a:lnTo>
                  <a:lnTo>
                    <a:pt x="552" y="31"/>
                  </a:lnTo>
                  <a:lnTo>
                    <a:pt x="550" y="33"/>
                  </a:lnTo>
                  <a:lnTo>
                    <a:pt x="548" y="37"/>
                  </a:lnTo>
                  <a:lnTo>
                    <a:pt x="546" y="39"/>
                  </a:lnTo>
                  <a:lnTo>
                    <a:pt x="545" y="41"/>
                  </a:lnTo>
                  <a:lnTo>
                    <a:pt x="544" y="45"/>
                  </a:lnTo>
                  <a:lnTo>
                    <a:pt x="542" y="47"/>
                  </a:lnTo>
                  <a:lnTo>
                    <a:pt x="541" y="51"/>
                  </a:lnTo>
                  <a:lnTo>
                    <a:pt x="540" y="54"/>
                  </a:lnTo>
                  <a:lnTo>
                    <a:pt x="538" y="59"/>
                  </a:lnTo>
                  <a:lnTo>
                    <a:pt x="537" y="64"/>
                  </a:lnTo>
                  <a:lnTo>
                    <a:pt x="537" y="70"/>
                  </a:lnTo>
                  <a:lnTo>
                    <a:pt x="535" y="75"/>
                  </a:lnTo>
                  <a:lnTo>
                    <a:pt x="533" y="80"/>
                  </a:lnTo>
                  <a:lnTo>
                    <a:pt x="533" y="83"/>
                  </a:lnTo>
                  <a:lnTo>
                    <a:pt x="532" y="87"/>
                  </a:lnTo>
                  <a:lnTo>
                    <a:pt x="531" y="89"/>
                  </a:lnTo>
                  <a:lnTo>
                    <a:pt x="531" y="93"/>
                  </a:lnTo>
                  <a:lnTo>
                    <a:pt x="529" y="100"/>
                  </a:lnTo>
                  <a:lnTo>
                    <a:pt x="528" y="106"/>
                  </a:lnTo>
                  <a:lnTo>
                    <a:pt x="527" y="109"/>
                  </a:lnTo>
                  <a:lnTo>
                    <a:pt x="527" y="112"/>
                  </a:lnTo>
                  <a:lnTo>
                    <a:pt x="525" y="115"/>
                  </a:lnTo>
                  <a:lnTo>
                    <a:pt x="525" y="119"/>
                  </a:lnTo>
                  <a:lnTo>
                    <a:pt x="524" y="125"/>
                  </a:lnTo>
                  <a:lnTo>
                    <a:pt x="523" y="130"/>
                  </a:lnTo>
                  <a:lnTo>
                    <a:pt x="520" y="137"/>
                  </a:lnTo>
                  <a:lnTo>
                    <a:pt x="520" y="143"/>
                  </a:lnTo>
                  <a:lnTo>
                    <a:pt x="517" y="148"/>
                  </a:lnTo>
                  <a:lnTo>
                    <a:pt x="516" y="153"/>
                  </a:lnTo>
                  <a:lnTo>
                    <a:pt x="515" y="159"/>
                  </a:lnTo>
                  <a:lnTo>
                    <a:pt x="515" y="164"/>
                  </a:lnTo>
                  <a:lnTo>
                    <a:pt x="513" y="168"/>
                  </a:lnTo>
                  <a:lnTo>
                    <a:pt x="512" y="170"/>
                  </a:lnTo>
                  <a:lnTo>
                    <a:pt x="511" y="174"/>
                  </a:lnTo>
                  <a:lnTo>
                    <a:pt x="509" y="177"/>
                  </a:lnTo>
                  <a:lnTo>
                    <a:pt x="508" y="179"/>
                  </a:lnTo>
                  <a:lnTo>
                    <a:pt x="507" y="180"/>
                  </a:lnTo>
                  <a:lnTo>
                    <a:pt x="504" y="178"/>
                  </a:lnTo>
                  <a:lnTo>
                    <a:pt x="503" y="175"/>
                  </a:lnTo>
                  <a:lnTo>
                    <a:pt x="503" y="173"/>
                  </a:lnTo>
                  <a:lnTo>
                    <a:pt x="503" y="169"/>
                  </a:lnTo>
                  <a:lnTo>
                    <a:pt x="501" y="165"/>
                  </a:lnTo>
                  <a:lnTo>
                    <a:pt x="501" y="162"/>
                  </a:lnTo>
                  <a:lnTo>
                    <a:pt x="501" y="157"/>
                  </a:lnTo>
                  <a:lnTo>
                    <a:pt x="503" y="155"/>
                  </a:lnTo>
                  <a:lnTo>
                    <a:pt x="503" y="150"/>
                  </a:lnTo>
                  <a:lnTo>
                    <a:pt x="503" y="146"/>
                  </a:lnTo>
                  <a:lnTo>
                    <a:pt x="503" y="143"/>
                  </a:lnTo>
                  <a:lnTo>
                    <a:pt x="503" y="141"/>
                  </a:lnTo>
                  <a:lnTo>
                    <a:pt x="504" y="136"/>
                  </a:lnTo>
                  <a:lnTo>
                    <a:pt x="505" y="134"/>
                  </a:lnTo>
                  <a:lnTo>
                    <a:pt x="504" y="133"/>
                  </a:lnTo>
                  <a:lnTo>
                    <a:pt x="501" y="132"/>
                  </a:lnTo>
                  <a:lnTo>
                    <a:pt x="497" y="129"/>
                  </a:lnTo>
                  <a:lnTo>
                    <a:pt x="492" y="127"/>
                  </a:lnTo>
                  <a:lnTo>
                    <a:pt x="487" y="124"/>
                  </a:lnTo>
                  <a:lnTo>
                    <a:pt x="480" y="123"/>
                  </a:lnTo>
                  <a:lnTo>
                    <a:pt x="473" y="121"/>
                  </a:lnTo>
                  <a:lnTo>
                    <a:pt x="468" y="123"/>
                  </a:lnTo>
                  <a:lnTo>
                    <a:pt x="463" y="125"/>
                  </a:lnTo>
                  <a:lnTo>
                    <a:pt x="456" y="130"/>
                  </a:lnTo>
                  <a:lnTo>
                    <a:pt x="451" y="136"/>
                  </a:lnTo>
                  <a:lnTo>
                    <a:pt x="447" y="141"/>
                  </a:lnTo>
                  <a:lnTo>
                    <a:pt x="441" y="146"/>
                  </a:lnTo>
                  <a:lnTo>
                    <a:pt x="439" y="150"/>
                  </a:lnTo>
                  <a:lnTo>
                    <a:pt x="435" y="150"/>
                  </a:lnTo>
                  <a:lnTo>
                    <a:pt x="433" y="150"/>
                  </a:lnTo>
                  <a:lnTo>
                    <a:pt x="431" y="146"/>
                  </a:lnTo>
                  <a:lnTo>
                    <a:pt x="428" y="142"/>
                  </a:lnTo>
                  <a:lnTo>
                    <a:pt x="425" y="137"/>
                  </a:lnTo>
                  <a:lnTo>
                    <a:pt x="424" y="132"/>
                  </a:lnTo>
                  <a:lnTo>
                    <a:pt x="421" y="127"/>
                  </a:lnTo>
                  <a:lnTo>
                    <a:pt x="420" y="123"/>
                  </a:lnTo>
                  <a:lnTo>
                    <a:pt x="419" y="120"/>
                  </a:lnTo>
                  <a:lnTo>
                    <a:pt x="419" y="119"/>
                  </a:lnTo>
                  <a:lnTo>
                    <a:pt x="378" y="123"/>
                  </a:lnTo>
                  <a:lnTo>
                    <a:pt x="376" y="123"/>
                  </a:lnTo>
                  <a:lnTo>
                    <a:pt x="375" y="125"/>
                  </a:lnTo>
                  <a:lnTo>
                    <a:pt x="374" y="129"/>
                  </a:lnTo>
                  <a:lnTo>
                    <a:pt x="371" y="133"/>
                  </a:lnTo>
                  <a:lnTo>
                    <a:pt x="367" y="138"/>
                  </a:lnTo>
                  <a:lnTo>
                    <a:pt x="364" y="143"/>
                  </a:lnTo>
                  <a:lnTo>
                    <a:pt x="362" y="147"/>
                  </a:lnTo>
                  <a:lnTo>
                    <a:pt x="360" y="150"/>
                  </a:lnTo>
                  <a:lnTo>
                    <a:pt x="358" y="153"/>
                  </a:lnTo>
                  <a:lnTo>
                    <a:pt x="356" y="156"/>
                  </a:lnTo>
                  <a:lnTo>
                    <a:pt x="351" y="162"/>
                  </a:lnTo>
                  <a:lnTo>
                    <a:pt x="347" y="169"/>
                  </a:lnTo>
                  <a:lnTo>
                    <a:pt x="343" y="174"/>
                  </a:lnTo>
                  <a:lnTo>
                    <a:pt x="339" y="179"/>
                  </a:lnTo>
                  <a:lnTo>
                    <a:pt x="335" y="183"/>
                  </a:lnTo>
                  <a:lnTo>
                    <a:pt x="331" y="187"/>
                  </a:lnTo>
                  <a:lnTo>
                    <a:pt x="327" y="188"/>
                  </a:lnTo>
                  <a:lnTo>
                    <a:pt x="324" y="188"/>
                  </a:lnTo>
                  <a:lnTo>
                    <a:pt x="320" y="187"/>
                  </a:lnTo>
                  <a:lnTo>
                    <a:pt x="319" y="184"/>
                  </a:lnTo>
                  <a:lnTo>
                    <a:pt x="319" y="180"/>
                  </a:lnTo>
                  <a:lnTo>
                    <a:pt x="320" y="178"/>
                  </a:lnTo>
                  <a:lnTo>
                    <a:pt x="323" y="174"/>
                  </a:lnTo>
                  <a:lnTo>
                    <a:pt x="327" y="169"/>
                  </a:lnTo>
                  <a:lnTo>
                    <a:pt x="332" y="164"/>
                  </a:lnTo>
                  <a:lnTo>
                    <a:pt x="338" y="160"/>
                  </a:lnTo>
                  <a:lnTo>
                    <a:pt x="340" y="156"/>
                  </a:lnTo>
                  <a:lnTo>
                    <a:pt x="343" y="152"/>
                  </a:lnTo>
                  <a:lnTo>
                    <a:pt x="347" y="147"/>
                  </a:lnTo>
                  <a:lnTo>
                    <a:pt x="350" y="143"/>
                  </a:lnTo>
                  <a:lnTo>
                    <a:pt x="352" y="138"/>
                  </a:lnTo>
                  <a:lnTo>
                    <a:pt x="355" y="132"/>
                  </a:lnTo>
                  <a:lnTo>
                    <a:pt x="356" y="127"/>
                  </a:lnTo>
                  <a:lnTo>
                    <a:pt x="359" y="120"/>
                  </a:lnTo>
                  <a:lnTo>
                    <a:pt x="360" y="118"/>
                  </a:lnTo>
                  <a:lnTo>
                    <a:pt x="360" y="114"/>
                  </a:lnTo>
                  <a:lnTo>
                    <a:pt x="362" y="111"/>
                  </a:lnTo>
                  <a:lnTo>
                    <a:pt x="363" y="107"/>
                  </a:lnTo>
                  <a:lnTo>
                    <a:pt x="363" y="101"/>
                  </a:lnTo>
                  <a:lnTo>
                    <a:pt x="366" y="96"/>
                  </a:lnTo>
                  <a:lnTo>
                    <a:pt x="366" y="91"/>
                  </a:lnTo>
                  <a:lnTo>
                    <a:pt x="367" y="86"/>
                  </a:lnTo>
                  <a:lnTo>
                    <a:pt x="367" y="80"/>
                  </a:lnTo>
                  <a:lnTo>
                    <a:pt x="367" y="77"/>
                  </a:lnTo>
                  <a:lnTo>
                    <a:pt x="367" y="72"/>
                  </a:lnTo>
                  <a:lnTo>
                    <a:pt x="366" y="68"/>
                  </a:lnTo>
                  <a:lnTo>
                    <a:pt x="366" y="64"/>
                  </a:lnTo>
                  <a:lnTo>
                    <a:pt x="366" y="61"/>
                  </a:lnTo>
                  <a:lnTo>
                    <a:pt x="363" y="56"/>
                  </a:lnTo>
                  <a:lnTo>
                    <a:pt x="363" y="52"/>
                  </a:lnTo>
                  <a:lnTo>
                    <a:pt x="360" y="48"/>
                  </a:lnTo>
                  <a:lnTo>
                    <a:pt x="356" y="47"/>
                  </a:lnTo>
                  <a:lnTo>
                    <a:pt x="351" y="46"/>
                  </a:lnTo>
                  <a:lnTo>
                    <a:pt x="346" y="46"/>
                  </a:lnTo>
                  <a:lnTo>
                    <a:pt x="343" y="46"/>
                  </a:lnTo>
                  <a:lnTo>
                    <a:pt x="339" y="46"/>
                  </a:lnTo>
                  <a:lnTo>
                    <a:pt x="335" y="47"/>
                  </a:lnTo>
                  <a:lnTo>
                    <a:pt x="332" y="48"/>
                  </a:lnTo>
                  <a:lnTo>
                    <a:pt x="328" y="48"/>
                  </a:lnTo>
                  <a:lnTo>
                    <a:pt x="324" y="50"/>
                  </a:lnTo>
                  <a:lnTo>
                    <a:pt x="322" y="52"/>
                  </a:lnTo>
                  <a:lnTo>
                    <a:pt x="319" y="54"/>
                  </a:lnTo>
                  <a:lnTo>
                    <a:pt x="312" y="56"/>
                  </a:lnTo>
                  <a:lnTo>
                    <a:pt x="307" y="60"/>
                  </a:lnTo>
                  <a:lnTo>
                    <a:pt x="302" y="64"/>
                  </a:lnTo>
                  <a:lnTo>
                    <a:pt x="299" y="68"/>
                  </a:lnTo>
                  <a:lnTo>
                    <a:pt x="298" y="70"/>
                  </a:lnTo>
                  <a:lnTo>
                    <a:pt x="295" y="74"/>
                  </a:lnTo>
                  <a:lnTo>
                    <a:pt x="294" y="78"/>
                  </a:lnTo>
                  <a:lnTo>
                    <a:pt x="291" y="83"/>
                  </a:lnTo>
                  <a:lnTo>
                    <a:pt x="288" y="87"/>
                  </a:lnTo>
                  <a:lnTo>
                    <a:pt x="287" y="89"/>
                  </a:lnTo>
                  <a:lnTo>
                    <a:pt x="287" y="93"/>
                  </a:lnTo>
                  <a:lnTo>
                    <a:pt x="286" y="96"/>
                  </a:lnTo>
                  <a:lnTo>
                    <a:pt x="283" y="100"/>
                  </a:lnTo>
                  <a:lnTo>
                    <a:pt x="282" y="104"/>
                  </a:lnTo>
                  <a:lnTo>
                    <a:pt x="282" y="107"/>
                  </a:lnTo>
                  <a:lnTo>
                    <a:pt x="280" y="111"/>
                  </a:lnTo>
                  <a:lnTo>
                    <a:pt x="278" y="114"/>
                  </a:lnTo>
                  <a:lnTo>
                    <a:pt x="276" y="118"/>
                  </a:lnTo>
                  <a:lnTo>
                    <a:pt x="275" y="121"/>
                  </a:lnTo>
                  <a:lnTo>
                    <a:pt x="274" y="125"/>
                  </a:lnTo>
                  <a:lnTo>
                    <a:pt x="272" y="129"/>
                  </a:lnTo>
                  <a:lnTo>
                    <a:pt x="271" y="132"/>
                  </a:lnTo>
                  <a:lnTo>
                    <a:pt x="270" y="136"/>
                  </a:lnTo>
                  <a:lnTo>
                    <a:pt x="270" y="139"/>
                  </a:lnTo>
                  <a:lnTo>
                    <a:pt x="268" y="145"/>
                  </a:lnTo>
                  <a:lnTo>
                    <a:pt x="267" y="151"/>
                  </a:lnTo>
                  <a:lnTo>
                    <a:pt x="266" y="156"/>
                  </a:lnTo>
                  <a:lnTo>
                    <a:pt x="267" y="160"/>
                  </a:lnTo>
                  <a:lnTo>
                    <a:pt x="267" y="165"/>
                  </a:lnTo>
                  <a:lnTo>
                    <a:pt x="270" y="169"/>
                  </a:lnTo>
                  <a:lnTo>
                    <a:pt x="274" y="173"/>
                  </a:lnTo>
                  <a:lnTo>
                    <a:pt x="278" y="175"/>
                  </a:lnTo>
                  <a:lnTo>
                    <a:pt x="282" y="177"/>
                  </a:lnTo>
                  <a:lnTo>
                    <a:pt x="286" y="179"/>
                  </a:lnTo>
                  <a:lnTo>
                    <a:pt x="287" y="179"/>
                  </a:lnTo>
                  <a:lnTo>
                    <a:pt x="288" y="180"/>
                  </a:lnTo>
                  <a:lnTo>
                    <a:pt x="290" y="180"/>
                  </a:lnTo>
                  <a:lnTo>
                    <a:pt x="291" y="180"/>
                  </a:lnTo>
                  <a:lnTo>
                    <a:pt x="294" y="183"/>
                  </a:lnTo>
                  <a:lnTo>
                    <a:pt x="296" y="185"/>
                  </a:lnTo>
                  <a:lnTo>
                    <a:pt x="298" y="187"/>
                  </a:lnTo>
                  <a:lnTo>
                    <a:pt x="298" y="188"/>
                  </a:lnTo>
                  <a:lnTo>
                    <a:pt x="295" y="191"/>
                  </a:lnTo>
                  <a:lnTo>
                    <a:pt x="291" y="192"/>
                  </a:lnTo>
                  <a:lnTo>
                    <a:pt x="287" y="192"/>
                  </a:lnTo>
                  <a:lnTo>
                    <a:pt x="284" y="192"/>
                  </a:lnTo>
                  <a:lnTo>
                    <a:pt x="282" y="191"/>
                  </a:lnTo>
                  <a:lnTo>
                    <a:pt x="278" y="191"/>
                  </a:lnTo>
                  <a:lnTo>
                    <a:pt x="272" y="188"/>
                  </a:lnTo>
                  <a:lnTo>
                    <a:pt x="267" y="187"/>
                  </a:lnTo>
                  <a:lnTo>
                    <a:pt x="262" y="182"/>
                  </a:lnTo>
                  <a:lnTo>
                    <a:pt x="258" y="178"/>
                  </a:lnTo>
                  <a:lnTo>
                    <a:pt x="254" y="173"/>
                  </a:lnTo>
                  <a:lnTo>
                    <a:pt x="251" y="168"/>
                  </a:lnTo>
                  <a:lnTo>
                    <a:pt x="90" y="148"/>
                  </a:lnTo>
                  <a:lnTo>
                    <a:pt x="78" y="182"/>
                  </a:lnTo>
                  <a:lnTo>
                    <a:pt x="68" y="182"/>
                  </a:lnTo>
                  <a:lnTo>
                    <a:pt x="78" y="148"/>
                  </a:lnTo>
                  <a:lnTo>
                    <a:pt x="64" y="145"/>
                  </a:lnTo>
                  <a:lnTo>
                    <a:pt x="46" y="178"/>
                  </a:lnTo>
                  <a:lnTo>
                    <a:pt x="36" y="174"/>
                  </a:lnTo>
                  <a:lnTo>
                    <a:pt x="36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1" name="Freeform 33">
              <a:extLst>
                <a:ext uri="{FF2B5EF4-FFF2-40B4-BE49-F238E27FC236}">
                  <a16:creationId xmlns:a16="http://schemas.microsoft.com/office/drawing/2014/main" id="{2F1643CE-5B4C-4C52-98FB-269113CE2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" y="2979"/>
              <a:ext cx="242" cy="125"/>
            </a:xfrm>
            <a:custGeom>
              <a:avLst/>
              <a:gdLst>
                <a:gd name="T0" fmla="*/ 20 w 368"/>
                <a:gd name="T1" fmla="*/ 139 h 184"/>
                <a:gd name="T2" fmla="*/ 48 w 368"/>
                <a:gd name="T3" fmla="*/ 146 h 184"/>
                <a:gd name="T4" fmla="*/ 75 w 368"/>
                <a:gd name="T5" fmla="*/ 141 h 184"/>
                <a:gd name="T6" fmla="*/ 99 w 368"/>
                <a:gd name="T7" fmla="*/ 134 h 184"/>
                <a:gd name="T8" fmla="*/ 82 w 368"/>
                <a:gd name="T9" fmla="*/ 129 h 184"/>
                <a:gd name="T10" fmla="*/ 44 w 368"/>
                <a:gd name="T11" fmla="*/ 111 h 184"/>
                <a:gd name="T12" fmla="*/ 52 w 368"/>
                <a:gd name="T13" fmla="*/ 99 h 184"/>
                <a:gd name="T14" fmla="*/ 76 w 368"/>
                <a:gd name="T15" fmla="*/ 105 h 184"/>
                <a:gd name="T16" fmla="*/ 104 w 368"/>
                <a:gd name="T17" fmla="*/ 112 h 184"/>
                <a:gd name="T18" fmla="*/ 141 w 368"/>
                <a:gd name="T19" fmla="*/ 117 h 184"/>
                <a:gd name="T20" fmla="*/ 183 w 368"/>
                <a:gd name="T21" fmla="*/ 122 h 184"/>
                <a:gd name="T22" fmla="*/ 219 w 368"/>
                <a:gd name="T23" fmla="*/ 120 h 184"/>
                <a:gd name="T24" fmla="*/ 249 w 368"/>
                <a:gd name="T25" fmla="*/ 116 h 184"/>
                <a:gd name="T26" fmla="*/ 281 w 368"/>
                <a:gd name="T27" fmla="*/ 105 h 184"/>
                <a:gd name="T28" fmla="*/ 349 w 368"/>
                <a:gd name="T29" fmla="*/ 127 h 184"/>
                <a:gd name="T30" fmla="*/ 321 w 368"/>
                <a:gd name="T31" fmla="*/ 103 h 184"/>
                <a:gd name="T32" fmla="*/ 296 w 368"/>
                <a:gd name="T33" fmla="*/ 80 h 184"/>
                <a:gd name="T34" fmla="*/ 272 w 368"/>
                <a:gd name="T35" fmla="*/ 62 h 184"/>
                <a:gd name="T36" fmla="*/ 241 w 368"/>
                <a:gd name="T37" fmla="*/ 50 h 184"/>
                <a:gd name="T38" fmla="*/ 207 w 368"/>
                <a:gd name="T39" fmla="*/ 45 h 184"/>
                <a:gd name="T40" fmla="*/ 203 w 368"/>
                <a:gd name="T41" fmla="*/ 43 h 184"/>
                <a:gd name="T42" fmla="*/ 232 w 368"/>
                <a:gd name="T43" fmla="*/ 40 h 184"/>
                <a:gd name="T44" fmla="*/ 257 w 368"/>
                <a:gd name="T45" fmla="*/ 43 h 184"/>
                <a:gd name="T46" fmla="*/ 297 w 368"/>
                <a:gd name="T47" fmla="*/ 57 h 184"/>
                <a:gd name="T48" fmla="*/ 318 w 368"/>
                <a:gd name="T49" fmla="*/ 48 h 184"/>
                <a:gd name="T50" fmla="*/ 293 w 368"/>
                <a:gd name="T51" fmla="*/ 36 h 184"/>
                <a:gd name="T52" fmla="*/ 261 w 368"/>
                <a:gd name="T53" fmla="*/ 22 h 184"/>
                <a:gd name="T54" fmla="*/ 228 w 368"/>
                <a:gd name="T55" fmla="*/ 12 h 184"/>
                <a:gd name="T56" fmla="*/ 200 w 368"/>
                <a:gd name="T57" fmla="*/ 12 h 184"/>
                <a:gd name="T58" fmla="*/ 193 w 368"/>
                <a:gd name="T59" fmla="*/ 4 h 184"/>
                <a:gd name="T60" fmla="*/ 219 w 368"/>
                <a:gd name="T61" fmla="*/ 2 h 184"/>
                <a:gd name="T62" fmla="*/ 244 w 368"/>
                <a:gd name="T63" fmla="*/ 6 h 184"/>
                <a:gd name="T64" fmla="*/ 269 w 368"/>
                <a:gd name="T65" fmla="*/ 12 h 184"/>
                <a:gd name="T66" fmla="*/ 293 w 368"/>
                <a:gd name="T67" fmla="*/ 17 h 184"/>
                <a:gd name="T68" fmla="*/ 324 w 368"/>
                <a:gd name="T69" fmla="*/ 34 h 184"/>
                <a:gd name="T70" fmla="*/ 333 w 368"/>
                <a:gd name="T71" fmla="*/ 67 h 184"/>
                <a:gd name="T72" fmla="*/ 346 w 368"/>
                <a:gd name="T73" fmla="*/ 105 h 184"/>
                <a:gd name="T74" fmla="*/ 366 w 368"/>
                <a:gd name="T75" fmla="*/ 130 h 184"/>
                <a:gd name="T76" fmla="*/ 345 w 368"/>
                <a:gd name="T77" fmla="*/ 141 h 184"/>
                <a:gd name="T78" fmla="*/ 341 w 368"/>
                <a:gd name="T79" fmla="*/ 181 h 184"/>
                <a:gd name="T80" fmla="*/ 308 w 368"/>
                <a:gd name="T81" fmla="*/ 177 h 184"/>
                <a:gd name="T82" fmla="*/ 277 w 368"/>
                <a:gd name="T83" fmla="*/ 145 h 184"/>
                <a:gd name="T84" fmla="*/ 280 w 368"/>
                <a:gd name="T85" fmla="*/ 132 h 184"/>
                <a:gd name="T86" fmla="*/ 253 w 368"/>
                <a:gd name="T87" fmla="*/ 144 h 184"/>
                <a:gd name="T88" fmla="*/ 213 w 368"/>
                <a:gd name="T89" fmla="*/ 159 h 184"/>
                <a:gd name="T90" fmla="*/ 176 w 368"/>
                <a:gd name="T91" fmla="*/ 172 h 184"/>
                <a:gd name="T92" fmla="*/ 149 w 368"/>
                <a:gd name="T93" fmla="*/ 180 h 184"/>
                <a:gd name="T94" fmla="*/ 123 w 368"/>
                <a:gd name="T95" fmla="*/ 180 h 184"/>
                <a:gd name="T96" fmla="*/ 86 w 368"/>
                <a:gd name="T97" fmla="*/ 176 h 184"/>
                <a:gd name="T98" fmla="*/ 79 w 368"/>
                <a:gd name="T99" fmla="*/ 173 h 184"/>
                <a:gd name="T100" fmla="*/ 111 w 368"/>
                <a:gd name="T101" fmla="*/ 172 h 184"/>
                <a:gd name="T102" fmla="*/ 136 w 368"/>
                <a:gd name="T103" fmla="*/ 167 h 184"/>
                <a:gd name="T104" fmla="*/ 125 w 368"/>
                <a:gd name="T105" fmla="*/ 145 h 184"/>
                <a:gd name="T106" fmla="*/ 95 w 368"/>
                <a:gd name="T107" fmla="*/ 154 h 184"/>
                <a:gd name="T108" fmla="*/ 62 w 368"/>
                <a:gd name="T109" fmla="*/ 161 h 184"/>
                <a:gd name="T110" fmla="*/ 31 w 368"/>
                <a:gd name="T111" fmla="*/ 155 h 184"/>
                <a:gd name="T112" fmla="*/ 7 w 368"/>
                <a:gd name="T113" fmla="*/ 13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" h="184">
                  <a:moveTo>
                    <a:pt x="0" y="130"/>
                  </a:moveTo>
                  <a:lnTo>
                    <a:pt x="2" y="131"/>
                  </a:lnTo>
                  <a:lnTo>
                    <a:pt x="7" y="132"/>
                  </a:lnTo>
                  <a:lnTo>
                    <a:pt x="8" y="134"/>
                  </a:lnTo>
                  <a:lnTo>
                    <a:pt x="12" y="135"/>
                  </a:lnTo>
                  <a:lnTo>
                    <a:pt x="16" y="137"/>
                  </a:lnTo>
                  <a:lnTo>
                    <a:pt x="20" y="139"/>
                  </a:lnTo>
                  <a:lnTo>
                    <a:pt x="24" y="140"/>
                  </a:lnTo>
                  <a:lnTo>
                    <a:pt x="28" y="141"/>
                  </a:lnTo>
                  <a:lnTo>
                    <a:pt x="32" y="143"/>
                  </a:lnTo>
                  <a:lnTo>
                    <a:pt x="36" y="145"/>
                  </a:lnTo>
                  <a:lnTo>
                    <a:pt x="40" y="145"/>
                  </a:lnTo>
                  <a:lnTo>
                    <a:pt x="44" y="146"/>
                  </a:lnTo>
                  <a:lnTo>
                    <a:pt x="48" y="146"/>
                  </a:lnTo>
                  <a:lnTo>
                    <a:pt x="52" y="146"/>
                  </a:lnTo>
                  <a:lnTo>
                    <a:pt x="55" y="145"/>
                  </a:lnTo>
                  <a:lnTo>
                    <a:pt x="59" y="145"/>
                  </a:lnTo>
                  <a:lnTo>
                    <a:pt x="63" y="144"/>
                  </a:lnTo>
                  <a:lnTo>
                    <a:pt x="67" y="144"/>
                  </a:lnTo>
                  <a:lnTo>
                    <a:pt x="70" y="143"/>
                  </a:lnTo>
                  <a:lnTo>
                    <a:pt x="75" y="141"/>
                  </a:lnTo>
                  <a:lnTo>
                    <a:pt x="78" y="140"/>
                  </a:lnTo>
                  <a:lnTo>
                    <a:pt x="83" y="140"/>
                  </a:lnTo>
                  <a:lnTo>
                    <a:pt x="86" y="137"/>
                  </a:lnTo>
                  <a:lnTo>
                    <a:pt x="90" y="137"/>
                  </a:lnTo>
                  <a:lnTo>
                    <a:pt x="92" y="136"/>
                  </a:lnTo>
                  <a:lnTo>
                    <a:pt x="95" y="135"/>
                  </a:lnTo>
                  <a:lnTo>
                    <a:pt x="99" y="134"/>
                  </a:lnTo>
                  <a:lnTo>
                    <a:pt x="100" y="134"/>
                  </a:lnTo>
                  <a:lnTo>
                    <a:pt x="99" y="134"/>
                  </a:lnTo>
                  <a:lnTo>
                    <a:pt x="97" y="134"/>
                  </a:lnTo>
                  <a:lnTo>
                    <a:pt x="95" y="132"/>
                  </a:lnTo>
                  <a:lnTo>
                    <a:pt x="91" y="132"/>
                  </a:lnTo>
                  <a:lnTo>
                    <a:pt x="86" y="130"/>
                  </a:lnTo>
                  <a:lnTo>
                    <a:pt x="82" y="129"/>
                  </a:lnTo>
                  <a:lnTo>
                    <a:pt x="76" y="127"/>
                  </a:lnTo>
                  <a:lnTo>
                    <a:pt x="71" y="126"/>
                  </a:lnTo>
                  <a:lnTo>
                    <a:pt x="64" y="122"/>
                  </a:lnTo>
                  <a:lnTo>
                    <a:pt x="59" y="121"/>
                  </a:lnTo>
                  <a:lnTo>
                    <a:pt x="54" y="117"/>
                  </a:lnTo>
                  <a:lnTo>
                    <a:pt x="50" y="116"/>
                  </a:lnTo>
                  <a:lnTo>
                    <a:pt x="44" y="111"/>
                  </a:lnTo>
                  <a:lnTo>
                    <a:pt x="40" y="108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8" y="99"/>
                  </a:lnTo>
                  <a:lnTo>
                    <a:pt x="42" y="98"/>
                  </a:lnTo>
                  <a:lnTo>
                    <a:pt x="47" y="96"/>
                  </a:lnTo>
                  <a:lnTo>
                    <a:pt x="52" y="99"/>
                  </a:lnTo>
                  <a:lnTo>
                    <a:pt x="54" y="99"/>
                  </a:lnTo>
                  <a:lnTo>
                    <a:pt x="56" y="100"/>
                  </a:lnTo>
                  <a:lnTo>
                    <a:pt x="60" y="103"/>
                  </a:lnTo>
                  <a:lnTo>
                    <a:pt x="66" y="104"/>
                  </a:lnTo>
                  <a:lnTo>
                    <a:pt x="68" y="104"/>
                  </a:lnTo>
                  <a:lnTo>
                    <a:pt x="72" y="105"/>
                  </a:lnTo>
                  <a:lnTo>
                    <a:pt x="76" y="105"/>
                  </a:lnTo>
                  <a:lnTo>
                    <a:pt x="79" y="107"/>
                  </a:lnTo>
                  <a:lnTo>
                    <a:pt x="83" y="108"/>
                  </a:lnTo>
                  <a:lnTo>
                    <a:pt x="87" y="109"/>
                  </a:lnTo>
                  <a:lnTo>
                    <a:pt x="91" y="109"/>
                  </a:lnTo>
                  <a:lnTo>
                    <a:pt x="96" y="111"/>
                  </a:lnTo>
                  <a:lnTo>
                    <a:pt x="100" y="112"/>
                  </a:lnTo>
                  <a:lnTo>
                    <a:pt x="104" y="112"/>
                  </a:lnTo>
                  <a:lnTo>
                    <a:pt x="109" y="113"/>
                  </a:lnTo>
                  <a:lnTo>
                    <a:pt x="115" y="114"/>
                  </a:lnTo>
                  <a:lnTo>
                    <a:pt x="120" y="114"/>
                  </a:lnTo>
                  <a:lnTo>
                    <a:pt x="125" y="116"/>
                  </a:lnTo>
                  <a:lnTo>
                    <a:pt x="131" y="116"/>
                  </a:lnTo>
                  <a:lnTo>
                    <a:pt x="136" y="117"/>
                  </a:lnTo>
                  <a:lnTo>
                    <a:pt x="141" y="117"/>
                  </a:lnTo>
                  <a:lnTo>
                    <a:pt x="147" y="118"/>
                  </a:lnTo>
                  <a:lnTo>
                    <a:pt x="152" y="118"/>
                  </a:lnTo>
                  <a:lnTo>
                    <a:pt x="159" y="120"/>
                  </a:lnTo>
                  <a:lnTo>
                    <a:pt x="164" y="120"/>
                  </a:lnTo>
                  <a:lnTo>
                    <a:pt x="171" y="121"/>
                  </a:lnTo>
                  <a:lnTo>
                    <a:pt x="176" y="121"/>
                  </a:lnTo>
                  <a:lnTo>
                    <a:pt x="183" y="122"/>
                  </a:lnTo>
                  <a:lnTo>
                    <a:pt x="188" y="122"/>
                  </a:lnTo>
                  <a:lnTo>
                    <a:pt x="193" y="122"/>
                  </a:lnTo>
                  <a:lnTo>
                    <a:pt x="199" y="122"/>
                  </a:lnTo>
                  <a:lnTo>
                    <a:pt x="204" y="122"/>
                  </a:lnTo>
                  <a:lnTo>
                    <a:pt x="208" y="121"/>
                  </a:lnTo>
                  <a:lnTo>
                    <a:pt x="215" y="121"/>
                  </a:lnTo>
                  <a:lnTo>
                    <a:pt x="219" y="120"/>
                  </a:lnTo>
                  <a:lnTo>
                    <a:pt x="224" y="120"/>
                  </a:lnTo>
                  <a:lnTo>
                    <a:pt x="228" y="118"/>
                  </a:lnTo>
                  <a:lnTo>
                    <a:pt x="233" y="118"/>
                  </a:lnTo>
                  <a:lnTo>
                    <a:pt x="237" y="117"/>
                  </a:lnTo>
                  <a:lnTo>
                    <a:pt x="241" y="117"/>
                  </a:lnTo>
                  <a:lnTo>
                    <a:pt x="245" y="116"/>
                  </a:lnTo>
                  <a:lnTo>
                    <a:pt x="249" y="116"/>
                  </a:lnTo>
                  <a:lnTo>
                    <a:pt x="253" y="114"/>
                  </a:lnTo>
                  <a:lnTo>
                    <a:pt x="257" y="114"/>
                  </a:lnTo>
                  <a:lnTo>
                    <a:pt x="264" y="112"/>
                  </a:lnTo>
                  <a:lnTo>
                    <a:pt x="269" y="109"/>
                  </a:lnTo>
                  <a:lnTo>
                    <a:pt x="274" y="108"/>
                  </a:lnTo>
                  <a:lnTo>
                    <a:pt x="278" y="107"/>
                  </a:lnTo>
                  <a:lnTo>
                    <a:pt x="281" y="105"/>
                  </a:lnTo>
                  <a:lnTo>
                    <a:pt x="284" y="104"/>
                  </a:lnTo>
                  <a:lnTo>
                    <a:pt x="285" y="104"/>
                  </a:lnTo>
                  <a:lnTo>
                    <a:pt x="286" y="104"/>
                  </a:lnTo>
                  <a:lnTo>
                    <a:pt x="308" y="109"/>
                  </a:lnTo>
                  <a:lnTo>
                    <a:pt x="304" y="123"/>
                  </a:lnTo>
                  <a:lnTo>
                    <a:pt x="350" y="129"/>
                  </a:lnTo>
                  <a:lnTo>
                    <a:pt x="349" y="127"/>
                  </a:lnTo>
                  <a:lnTo>
                    <a:pt x="346" y="126"/>
                  </a:lnTo>
                  <a:lnTo>
                    <a:pt x="344" y="122"/>
                  </a:lnTo>
                  <a:lnTo>
                    <a:pt x="340" y="120"/>
                  </a:lnTo>
                  <a:lnTo>
                    <a:pt x="334" y="114"/>
                  </a:lnTo>
                  <a:lnTo>
                    <a:pt x="328" y="109"/>
                  </a:lnTo>
                  <a:lnTo>
                    <a:pt x="325" y="105"/>
                  </a:lnTo>
                  <a:lnTo>
                    <a:pt x="321" y="103"/>
                  </a:lnTo>
                  <a:lnTo>
                    <a:pt x="318" y="100"/>
                  </a:lnTo>
                  <a:lnTo>
                    <a:pt x="314" y="98"/>
                  </a:lnTo>
                  <a:lnTo>
                    <a:pt x="310" y="94"/>
                  </a:lnTo>
                  <a:lnTo>
                    <a:pt x="308" y="90"/>
                  </a:lnTo>
                  <a:lnTo>
                    <a:pt x="304" y="86"/>
                  </a:lnTo>
                  <a:lnTo>
                    <a:pt x="300" y="84"/>
                  </a:lnTo>
                  <a:lnTo>
                    <a:pt x="296" y="80"/>
                  </a:lnTo>
                  <a:lnTo>
                    <a:pt x="292" y="77"/>
                  </a:lnTo>
                  <a:lnTo>
                    <a:pt x="289" y="75"/>
                  </a:lnTo>
                  <a:lnTo>
                    <a:pt x="285" y="72"/>
                  </a:lnTo>
                  <a:lnTo>
                    <a:pt x="281" y="70"/>
                  </a:lnTo>
                  <a:lnTo>
                    <a:pt x="278" y="67"/>
                  </a:lnTo>
                  <a:lnTo>
                    <a:pt x="274" y="64"/>
                  </a:lnTo>
                  <a:lnTo>
                    <a:pt x="272" y="62"/>
                  </a:lnTo>
                  <a:lnTo>
                    <a:pt x="268" y="61"/>
                  </a:lnTo>
                  <a:lnTo>
                    <a:pt x="265" y="58"/>
                  </a:lnTo>
                  <a:lnTo>
                    <a:pt x="261" y="57"/>
                  </a:lnTo>
                  <a:lnTo>
                    <a:pt x="258" y="56"/>
                  </a:lnTo>
                  <a:lnTo>
                    <a:pt x="253" y="54"/>
                  </a:lnTo>
                  <a:lnTo>
                    <a:pt x="246" y="52"/>
                  </a:lnTo>
                  <a:lnTo>
                    <a:pt x="241" y="50"/>
                  </a:lnTo>
                  <a:lnTo>
                    <a:pt x="236" y="49"/>
                  </a:lnTo>
                  <a:lnTo>
                    <a:pt x="231" y="48"/>
                  </a:lnTo>
                  <a:lnTo>
                    <a:pt x="225" y="47"/>
                  </a:lnTo>
                  <a:lnTo>
                    <a:pt x="220" y="47"/>
                  </a:lnTo>
                  <a:lnTo>
                    <a:pt x="215" y="47"/>
                  </a:lnTo>
                  <a:lnTo>
                    <a:pt x="209" y="45"/>
                  </a:lnTo>
                  <a:lnTo>
                    <a:pt x="207" y="45"/>
                  </a:lnTo>
                  <a:lnTo>
                    <a:pt x="203" y="45"/>
                  </a:lnTo>
                  <a:lnTo>
                    <a:pt x="200" y="45"/>
                  </a:lnTo>
                  <a:lnTo>
                    <a:pt x="196" y="45"/>
                  </a:lnTo>
                  <a:lnTo>
                    <a:pt x="195" y="45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3" y="43"/>
                  </a:lnTo>
                  <a:lnTo>
                    <a:pt x="207" y="43"/>
                  </a:lnTo>
                  <a:lnTo>
                    <a:pt x="211" y="43"/>
                  </a:lnTo>
                  <a:lnTo>
                    <a:pt x="215" y="43"/>
                  </a:lnTo>
                  <a:lnTo>
                    <a:pt x="219" y="41"/>
                  </a:lnTo>
                  <a:lnTo>
                    <a:pt x="224" y="41"/>
                  </a:lnTo>
                  <a:lnTo>
                    <a:pt x="228" y="40"/>
                  </a:lnTo>
                  <a:lnTo>
                    <a:pt x="232" y="40"/>
                  </a:lnTo>
                  <a:lnTo>
                    <a:pt x="236" y="40"/>
                  </a:lnTo>
                  <a:lnTo>
                    <a:pt x="240" y="40"/>
                  </a:lnTo>
                  <a:lnTo>
                    <a:pt x="243" y="40"/>
                  </a:lnTo>
                  <a:lnTo>
                    <a:pt x="246" y="41"/>
                  </a:lnTo>
                  <a:lnTo>
                    <a:pt x="249" y="41"/>
                  </a:lnTo>
                  <a:lnTo>
                    <a:pt x="253" y="43"/>
                  </a:lnTo>
                  <a:lnTo>
                    <a:pt x="257" y="43"/>
                  </a:lnTo>
                  <a:lnTo>
                    <a:pt x="262" y="45"/>
                  </a:lnTo>
                  <a:lnTo>
                    <a:pt x="268" y="47"/>
                  </a:lnTo>
                  <a:lnTo>
                    <a:pt x="274" y="48"/>
                  </a:lnTo>
                  <a:lnTo>
                    <a:pt x="280" y="50"/>
                  </a:lnTo>
                  <a:lnTo>
                    <a:pt x="286" y="53"/>
                  </a:lnTo>
                  <a:lnTo>
                    <a:pt x="292" y="54"/>
                  </a:lnTo>
                  <a:lnTo>
                    <a:pt x="297" y="57"/>
                  </a:lnTo>
                  <a:lnTo>
                    <a:pt x="302" y="58"/>
                  </a:lnTo>
                  <a:lnTo>
                    <a:pt x="306" y="61"/>
                  </a:lnTo>
                  <a:lnTo>
                    <a:pt x="310" y="61"/>
                  </a:lnTo>
                  <a:lnTo>
                    <a:pt x="313" y="62"/>
                  </a:lnTo>
                  <a:lnTo>
                    <a:pt x="314" y="63"/>
                  </a:lnTo>
                  <a:lnTo>
                    <a:pt x="316" y="63"/>
                  </a:lnTo>
                  <a:lnTo>
                    <a:pt x="318" y="48"/>
                  </a:lnTo>
                  <a:lnTo>
                    <a:pt x="317" y="48"/>
                  </a:lnTo>
                  <a:lnTo>
                    <a:pt x="316" y="47"/>
                  </a:lnTo>
                  <a:lnTo>
                    <a:pt x="312" y="45"/>
                  </a:lnTo>
                  <a:lnTo>
                    <a:pt x="309" y="43"/>
                  </a:lnTo>
                  <a:lnTo>
                    <a:pt x="304" y="41"/>
                  </a:lnTo>
                  <a:lnTo>
                    <a:pt x="298" y="39"/>
                  </a:lnTo>
                  <a:lnTo>
                    <a:pt x="293" y="36"/>
                  </a:lnTo>
                  <a:lnTo>
                    <a:pt x="286" y="34"/>
                  </a:lnTo>
                  <a:lnTo>
                    <a:pt x="284" y="31"/>
                  </a:lnTo>
                  <a:lnTo>
                    <a:pt x="280" y="30"/>
                  </a:lnTo>
                  <a:lnTo>
                    <a:pt x="277" y="29"/>
                  </a:lnTo>
                  <a:lnTo>
                    <a:pt x="273" y="27"/>
                  </a:lnTo>
                  <a:lnTo>
                    <a:pt x="266" y="23"/>
                  </a:lnTo>
                  <a:lnTo>
                    <a:pt x="261" y="22"/>
                  </a:lnTo>
                  <a:lnTo>
                    <a:pt x="254" y="18"/>
                  </a:lnTo>
                  <a:lnTo>
                    <a:pt x="249" y="17"/>
                  </a:lnTo>
                  <a:lnTo>
                    <a:pt x="245" y="16"/>
                  </a:lnTo>
                  <a:lnTo>
                    <a:pt x="241" y="15"/>
                  </a:lnTo>
                  <a:lnTo>
                    <a:pt x="237" y="13"/>
                  </a:lnTo>
                  <a:lnTo>
                    <a:pt x="233" y="12"/>
                  </a:lnTo>
                  <a:lnTo>
                    <a:pt x="228" y="12"/>
                  </a:lnTo>
                  <a:lnTo>
                    <a:pt x="224" y="12"/>
                  </a:lnTo>
                  <a:lnTo>
                    <a:pt x="220" y="12"/>
                  </a:lnTo>
                  <a:lnTo>
                    <a:pt x="216" y="12"/>
                  </a:lnTo>
                  <a:lnTo>
                    <a:pt x="211" y="12"/>
                  </a:lnTo>
                  <a:lnTo>
                    <a:pt x="208" y="12"/>
                  </a:lnTo>
                  <a:lnTo>
                    <a:pt x="203" y="12"/>
                  </a:lnTo>
                  <a:lnTo>
                    <a:pt x="200" y="12"/>
                  </a:lnTo>
                  <a:lnTo>
                    <a:pt x="196" y="12"/>
                  </a:lnTo>
                  <a:lnTo>
                    <a:pt x="195" y="12"/>
                  </a:lnTo>
                  <a:lnTo>
                    <a:pt x="189" y="13"/>
                  </a:lnTo>
                  <a:lnTo>
                    <a:pt x="189" y="13"/>
                  </a:lnTo>
                  <a:lnTo>
                    <a:pt x="189" y="12"/>
                  </a:lnTo>
                  <a:lnTo>
                    <a:pt x="191" y="8"/>
                  </a:lnTo>
                  <a:lnTo>
                    <a:pt x="193" y="4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3" y="2"/>
                  </a:lnTo>
                  <a:lnTo>
                    <a:pt x="216" y="2"/>
                  </a:lnTo>
                  <a:lnTo>
                    <a:pt x="219" y="2"/>
                  </a:lnTo>
                  <a:lnTo>
                    <a:pt x="221" y="2"/>
                  </a:lnTo>
                  <a:lnTo>
                    <a:pt x="225" y="3"/>
                  </a:lnTo>
                  <a:lnTo>
                    <a:pt x="228" y="3"/>
                  </a:lnTo>
                  <a:lnTo>
                    <a:pt x="232" y="4"/>
                  </a:lnTo>
                  <a:lnTo>
                    <a:pt x="236" y="4"/>
                  </a:lnTo>
                  <a:lnTo>
                    <a:pt x="240" y="6"/>
                  </a:lnTo>
                  <a:lnTo>
                    <a:pt x="244" y="6"/>
                  </a:lnTo>
                  <a:lnTo>
                    <a:pt x="246" y="6"/>
                  </a:lnTo>
                  <a:lnTo>
                    <a:pt x="250" y="7"/>
                  </a:lnTo>
                  <a:lnTo>
                    <a:pt x="254" y="8"/>
                  </a:lnTo>
                  <a:lnTo>
                    <a:pt x="258" y="8"/>
                  </a:lnTo>
                  <a:lnTo>
                    <a:pt x="261" y="9"/>
                  </a:lnTo>
                  <a:lnTo>
                    <a:pt x="265" y="11"/>
                  </a:lnTo>
                  <a:lnTo>
                    <a:pt x="269" y="12"/>
                  </a:lnTo>
                  <a:lnTo>
                    <a:pt x="273" y="12"/>
                  </a:lnTo>
                  <a:lnTo>
                    <a:pt x="277" y="13"/>
                  </a:lnTo>
                  <a:lnTo>
                    <a:pt x="280" y="13"/>
                  </a:lnTo>
                  <a:lnTo>
                    <a:pt x="284" y="15"/>
                  </a:lnTo>
                  <a:lnTo>
                    <a:pt x="286" y="16"/>
                  </a:lnTo>
                  <a:lnTo>
                    <a:pt x="290" y="17"/>
                  </a:lnTo>
                  <a:lnTo>
                    <a:pt x="293" y="17"/>
                  </a:lnTo>
                  <a:lnTo>
                    <a:pt x="297" y="18"/>
                  </a:lnTo>
                  <a:lnTo>
                    <a:pt x="302" y="21"/>
                  </a:lnTo>
                  <a:lnTo>
                    <a:pt x="308" y="22"/>
                  </a:lnTo>
                  <a:lnTo>
                    <a:pt x="312" y="25"/>
                  </a:lnTo>
                  <a:lnTo>
                    <a:pt x="317" y="29"/>
                  </a:lnTo>
                  <a:lnTo>
                    <a:pt x="321" y="30"/>
                  </a:lnTo>
                  <a:lnTo>
                    <a:pt x="324" y="34"/>
                  </a:lnTo>
                  <a:lnTo>
                    <a:pt x="328" y="36"/>
                  </a:lnTo>
                  <a:lnTo>
                    <a:pt x="330" y="40"/>
                  </a:lnTo>
                  <a:lnTo>
                    <a:pt x="334" y="44"/>
                  </a:lnTo>
                  <a:lnTo>
                    <a:pt x="338" y="49"/>
                  </a:lnTo>
                  <a:lnTo>
                    <a:pt x="340" y="52"/>
                  </a:lnTo>
                  <a:lnTo>
                    <a:pt x="341" y="54"/>
                  </a:lnTo>
                  <a:lnTo>
                    <a:pt x="333" y="67"/>
                  </a:lnTo>
                  <a:lnTo>
                    <a:pt x="361" y="95"/>
                  </a:lnTo>
                  <a:lnTo>
                    <a:pt x="330" y="91"/>
                  </a:lnTo>
                  <a:lnTo>
                    <a:pt x="332" y="93"/>
                  </a:lnTo>
                  <a:lnTo>
                    <a:pt x="337" y="96"/>
                  </a:lnTo>
                  <a:lnTo>
                    <a:pt x="340" y="98"/>
                  </a:lnTo>
                  <a:lnTo>
                    <a:pt x="342" y="102"/>
                  </a:lnTo>
                  <a:lnTo>
                    <a:pt x="346" y="105"/>
                  </a:lnTo>
                  <a:lnTo>
                    <a:pt x="350" y="109"/>
                  </a:lnTo>
                  <a:lnTo>
                    <a:pt x="353" y="112"/>
                  </a:lnTo>
                  <a:lnTo>
                    <a:pt x="356" y="116"/>
                  </a:lnTo>
                  <a:lnTo>
                    <a:pt x="360" y="120"/>
                  </a:lnTo>
                  <a:lnTo>
                    <a:pt x="362" y="123"/>
                  </a:lnTo>
                  <a:lnTo>
                    <a:pt x="364" y="126"/>
                  </a:lnTo>
                  <a:lnTo>
                    <a:pt x="366" y="130"/>
                  </a:lnTo>
                  <a:lnTo>
                    <a:pt x="366" y="132"/>
                  </a:lnTo>
                  <a:lnTo>
                    <a:pt x="368" y="135"/>
                  </a:lnTo>
                  <a:lnTo>
                    <a:pt x="365" y="139"/>
                  </a:lnTo>
                  <a:lnTo>
                    <a:pt x="361" y="140"/>
                  </a:lnTo>
                  <a:lnTo>
                    <a:pt x="356" y="141"/>
                  </a:lnTo>
                  <a:lnTo>
                    <a:pt x="350" y="141"/>
                  </a:lnTo>
                  <a:lnTo>
                    <a:pt x="345" y="141"/>
                  </a:lnTo>
                  <a:lnTo>
                    <a:pt x="341" y="141"/>
                  </a:lnTo>
                  <a:lnTo>
                    <a:pt x="337" y="140"/>
                  </a:lnTo>
                  <a:lnTo>
                    <a:pt x="336" y="140"/>
                  </a:lnTo>
                  <a:lnTo>
                    <a:pt x="336" y="167"/>
                  </a:lnTo>
                  <a:lnTo>
                    <a:pt x="344" y="181"/>
                  </a:lnTo>
                  <a:lnTo>
                    <a:pt x="342" y="181"/>
                  </a:lnTo>
                  <a:lnTo>
                    <a:pt x="341" y="181"/>
                  </a:lnTo>
                  <a:lnTo>
                    <a:pt x="338" y="182"/>
                  </a:lnTo>
                  <a:lnTo>
                    <a:pt x="334" y="184"/>
                  </a:lnTo>
                  <a:lnTo>
                    <a:pt x="329" y="184"/>
                  </a:lnTo>
                  <a:lnTo>
                    <a:pt x="325" y="184"/>
                  </a:lnTo>
                  <a:lnTo>
                    <a:pt x="320" y="182"/>
                  </a:lnTo>
                  <a:lnTo>
                    <a:pt x="314" y="181"/>
                  </a:lnTo>
                  <a:lnTo>
                    <a:pt x="308" y="177"/>
                  </a:lnTo>
                  <a:lnTo>
                    <a:pt x="301" y="172"/>
                  </a:lnTo>
                  <a:lnTo>
                    <a:pt x="294" y="166"/>
                  </a:lnTo>
                  <a:lnTo>
                    <a:pt x="289" y="161"/>
                  </a:lnTo>
                  <a:lnTo>
                    <a:pt x="284" y="154"/>
                  </a:lnTo>
                  <a:lnTo>
                    <a:pt x="280" y="149"/>
                  </a:lnTo>
                  <a:lnTo>
                    <a:pt x="278" y="146"/>
                  </a:lnTo>
                  <a:lnTo>
                    <a:pt x="277" y="145"/>
                  </a:lnTo>
                  <a:lnTo>
                    <a:pt x="288" y="145"/>
                  </a:lnTo>
                  <a:lnTo>
                    <a:pt x="314" y="170"/>
                  </a:lnTo>
                  <a:lnTo>
                    <a:pt x="313" y="139"/>
                  </a:lnTo>
                  <a:lnTo>
                    <a:pt x="288" y="130"/>
                  </a:lnTo>
                  <a:lnTo>
                    <a:pt x="286" y="130"/>
                  </a:lnTo>
                  <a:lnTo>
                    <a:pt x="284" y="132"/>
                  </a:lnTo>
                  <a:lnTo>
                    <a:pt x="280" y="132"/>
                  </a:lnTo>
                  <a:lnTo>
                    <a:pt x="278" y="134"/>
                  </a:lnTo>
                  <a:lnTo>
                    <a:pt x="274" y="135"/>
                  </a:lnTo>
                  <a:lnTo>
                    <a:pt x="270" y="137"/>
                  </a:lnTo>
                  <a:lnTo>
                    <a:pt x="265" y="139"/>
                  </a:lnTo>
                  <a:lnTo>
                    <a:pt x="261" y="140"/>
                  </a:lnTo>
                  <a:lnTo>
                    <a:pt x="257" y="141"/>
                  </a:lnTo>
                  <a:lnTo>
                    <a:pt x="253" y="144"/>
                  </a:lnTo>
                  <a:lnTo>
                    <a:pt x="246" y="146"/>
                  </a:lnTo>
                  <a:lnTo>
                    <a:pt x="241" y="148"/>
                  </a:lnTo>
                  <a:lnTo>
                    <a:pt x="236" y="150"/>
                  </a:lnTo>
                  <a:lnTo>
                    <a:pt x="232" y="153"/>
                  </a:lnTo>
                  <a:lnTo>
                    <a:pt x="225" y="154"/>
                  </a:lnTo>
                  <a:lnTo>
                    <a:pt x="220" y="157"/>
                  </a:lnTo>
                  <a:lnTo>
                    <a:pt x="213" y="159"/>
                  </a:lnTo>
                  <a:lnTo>
                    <a:pt x="208" y="161"/>
                  </a:lnTo>
                  <a:lnTo>
                    <a:pt x="203" y="163"/>
                  </a:lnTo>
                  <a:lnTo>
                    <a:pt x="197" y="166"/>
                  </a:lnTo>
                  <a:lnTo>
                    <a:pt x="192" y="167"/>
                  </a:lnTo>
                  <a:lnTo>
                    <a:pt x="187" y="170"/>
                  </a:lnTo>
                  <a:lnTo>
                    <a:pt x="181" y="171"/>
                  </a:lnTo>
                  <a:lnTo>
                    <a:pt x="176" y="172"/>
                  </a:lnTo>
                  <a:lnTo>
                    <a:pt x="172" y="173"/>
                  </a:lnTo>
                  <a:lnTo>
                    <a:pt x="168" y="176"/>
                  </a:lnTo>
                  <a:lnTo>
                    <a:pt x="164" y="176"/>
                  </a:lnTo>
                  <a:lnTo>
                    <a:pt x="160" y="177"/>
                  </a:lnTo>
                  <a:lnTo>
                    <a:pt x="157" y="178"/>
                  </a:lnTo>
                  <a:lnTo>
                    <a:pt x="155" y="180"/>
                  </a:lnTo>
                  <a:lnTo>
                    <a:pt x="149" y="180"/>
                  </a:lnTo>
                  <a:lnTo>
                    <a:pt x="143" y="180"/>
                  </a:lnTo>
                  <a:lnTo>
                    <a:pt x="140" y="180"/>
                  </a:lnTo>
                  <a:lnTo>
                    <a:pt x="136" y="180"/>
                  </a:lnTo>
                  <a:lnTo>
                    <a:pt x="132" y="180"/>
                  </a:lnTo>
                  <a:lnTo>
                    <a:pt x="129" y="180"/>
                  </a:lnTo>
                  <a:lnTo>
                    <a:pt x="125" y="180"/>
                  </a:lnTo>
                  <a:lnTo>
                    <a:pt x="123" y="180"/>
                  </a:lnTo>
                  <a:lnTo>
                    <a:pt x="119" y="178"/>
                  </a:lnTo>
                  <a:lnTo>
                    <a:pt x="115" y="178"/>
                  </a:lnTo>
                  <a:lnTo>
                    <a:pt x="108" y="178"/>
                  </a:lnTo>
                  <a:lnTo>
                    <a:pt x="103" y="178"/>
                  </a:lnTo>
                  <a:lnTo>
                    <a:pt x="96" y="177"/>
                  </a:lnTo>
                  <a:lnTo>
                    <a:pt x="91" y="177"/>
                  </a:lnTo>
                  <a:lnTo>
                    <a:pt x="86" y="176"/>
                  </a:lnTo>
                  <a:lnTo>
                    <a:pt x="82" y="176"/>
                  </a:lnTo>
                  <a:lnTo>
                    <a:pt x="76" y="175"/>
                  </a:lnTo>
                  <a:lnTo>
                    <a:pt x="75" y="175"/>
                  </a:lnTo>
                  <a:lnTo>
                    <a:pt x="72" y="175"/>
                  </a:lnTo>
                  <a:lnTo>
                    <a:pt x="74" y="173"/>
                  </a:lnTo>
                  <a:lnTo>
                    <a:pt x="76" y="173"/>
                  </a:lnTo>
                  <a:lnTo>
                    <a:pt x="79" y="173"/>
                  </a:lnTo>
                  <a:lnTo>
                    <a:pt x="84" y="173"/>
                  </a:lnTo>
                  <a:lnTo>
                    <a:pt x="90" y="173"/>
                  </a:lnTo>
                  <a:lnTo>
                    <a:pt x="95" y="172"/>
                  </a:lnTo>
                  <a:lnTo>
                    <a:pt x="99" y="172"/>
                  </a:lnTo>
                  <a:lnTo>
                    <a:pt x="103" y="172"/>
                  </a:lnTo>
                  <a:lnTo>
                    <a:pt x="107" y="172"/>
                  </a:lnTo>
                  <a:lnTo>
                    <a:pt x="111" y="172"/>
                  </a:lnTo>
                  <a:lnTo>
                    <a:pt x="115" y="171"/>
                  </a:lnTo>
                  <a:lnTo>
                    <a:pt x="117" y="171"/>
                  </a:lnTo>
                  <a:lnTo>
                    <a:pt x="121" y="170"/>
                  </a:lnTo>
                  <a:lnTo>
                    <a:pt x="125" y="170"/>
                  </a:lnTo>
                  <a:lnTo>
                    <a:pt x="129" y="168"/>
                  </a:lnTo>
                  <a:lnTo>
                    <a:pt x="132" y="168"/>
                  </a:lnTo>
                  <a:lnTo>
                    <a:pt x="136" y="167"/>
                  </a:lnTo>
                  <a:lnTo>
                    <a:pt x="140" y="167"/>
                  </a:lnTo>
                  <a:lnTo>
                    <a:pt x="145" y="166"/>
                  </a:lnTo>
                  <a:lnTo>
                    <a:pt x="151" y="164"/>
                  </a:lnTo>
                  <a:lnTo>
                    <a:pt x="156" y="163"/>
                  </a:lnTo>
                  <a:lnTo>
                    <a:pt x="160" y="162"/>
                  </a:lnTo>
                  <a:lnTo>
                    <a:pt x="125" y="145"/>
                  </a:lnTo>
                  <a:lnTo>
                    <a:pt x="125" y="145"/>
                  </a:lnTo>
                  <a:lnTo>
                    <a:pt x="123" y="146"/>
                  </a:lnTo>
                  <a:lnTo>
                    <a:pt x="120" y="146"/>
                  </a:lnTo>
                  <a:lnTo>
                    <a:pt x="116" y="148"/>
                  </a:lnTo>
                  <a:lnTo>
                    <a:pt x="111" y="149"/>
                  </a:lnTo>
                  <a:lnTo>
                    <a:pt x="107" y="152"/>
                  </a:lnTo>
                  <a:lnTo>
                    <a:pt x="100" y="153"/>
                  </a:lnTo>
                  <a:lnTo>
                    <a:pt x="95" y="154"/>
                  </a:lnTo>
                  <a:lnTo>
                    <a:pt x="91" y="155"/>
                  </a:lnTo>
                  <a:lnTo>
                    <a:pt x="87" y="155"/>
                  </a:lnTo>
                  <a:lnTo>
                    <a:pt x="83" y="157"/>
                  </a:lnTo>
                  <a:lnTo>
                    <a:pt x="80" y="158"/>
                  </a:lnTo>
                  <a:lnTo>
                    <a:pt x="74" y="159"/>
                  </a:lnTo>
                  <a:lnTo>
                    <a:pt x="68" y="161"/>
                  </a:lnTo>
                  <a:lnTo>
                    <a:pt x="62" y="161"/>
                  </a:lnTo>
                  <a:lnTo>
                    <a:pt x="56" y="162"/>
                  </a:lnTo>
                  <a:lnTo>
                    <a:pt x="51" y="162"/>
                  </a:lnTo>
                  <a:lnTo>
                    <a:pt x="47" y="162"/>
                  </a:lnTo>
                  <a:lnTo>
                    <a:pt x="43" y="161"/>
                  </a:lnTo>
                  <a:lnTo>
                    <a:pt x="38" y="159"/>
                  </a:lnTo>
                  <a:lnTo>
                    <a:pt x="34" y="157"/>
                  </a:lnTo>
                  <a:lnTo>
                    <a:pt x="31" y="155"/>
                  </a:lnTo>
                  <a:lnTo>
                    <a:pt x="26" y="153"/>
                  </a:lnTo>
                  <a:lnTo>
                    <a:pt x="23" y="150"/>
                  </a:lnTo>
                  <a:lnTo>
                    <a:pt x="19" y="146"/>
                  </a:lnTo>
                  <a:lnTo>
                    <a:pt x="16" y="145"/>
                  </a:lnTo>
                  <a:lnTo>
                    <a:pt x="12" y="141"/>
                  </a:lnTo>
                  <a:lnTo>
                    <a:pt x="10" y="139"/>
                  </a:lnTo>
                  <a:lnTo>
                    <a:pt x="7" y="136"/>
                  </a:lnTo>
                  <a:lnTo>
                    <a:pt x="4" y="134"/>
                  </a:lnTo>
                  <a:lnTo>
                    <a:pt x="2" y="131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2" name="Freeform 34">
              <a:extLst>
                <a:ext uri="{FF2B5EF4-FFF2-40B4-BE49-F238E27FC236}">
                  <a16:creationId xmlns:a16="http://schemas.microsoft.com/office/drawing/2014/main" id="{94C9E826-D8A2-427C-9C69-E3F944EA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3020"/>
              <a:ext cx="69" cy="15"/>
            </a:xfrm>
            <a:custGeom>
              <a:avLst/>
              <a:gdLst>
                <a:gd name="T0" fmla="*/ 106 w 106"/>
                <a:gd name="T1" fmla="*/ 19 h 23"/>
                <a:gd name="T2" fmla="*/ 105 w 106"/>
                <a:gd name="T3" fmla="*/ 18 h 23"/>
                <a:gd name="T4" fmla="*/ 102 w 106"/>
                <a:gd name="T5" fmla="*/ 18 h 23"/>
                <a:gd name="T6" fmla="*/ 98 w 106"/>
                <a:gd name="T7" fmla="*/ 15 h 23"/>
                <a:gd name="T8" fmla="*/ 93 w 106"/>
                <a:gd name="T9" fmla="*/ 14 h 23"/>
                <a:gd name="T10" fmla="*/ 86 w 106"/>
                <a:gd name="T11" fmla="*/ 12 h 23"/>
                <a:gd name="T12" fmla="*/ 81 w 106"/>
                <a:gd name="T13" fmla="*/ 11 h 23"/>
                <a:gd name="T14" fmla="*/ 77 w 106"/>
                <a:gd name="T15" fmla="*/ 10 h 23"/>
                <a:gd name="T16" fmla="*/ 74 w 106"/>
                <a:gd name="T17" fmla="*/ 9 h 23"/>
                <a:gd name="T18" fmla="*/ 70 w 106"/>
                <a:gd name="T19" fmla="*/ 9 h 23"/>
                <a:gd name="T20" fmla="*/ 68 w 106"/>
                <a:gd name="T21" fmla="*/ 7 h 23"/>
                <a:gd name="T22" fmla="*/ 62 w 106"/>
                <a:gd name="T23" fmla="*/ 6 h 23"/>
                <a:gd name="T24" fmla="*/ 60 w 106"/>
                <a:gd name="T25" fmla="*/ 6 h 23"/>
                <a:gd name="T26" fmla="*/ 54 w 106"/>
                <a:gd name="T27" fmla="*/ 5 h 23"/>
                <a:gd name="T28" fmla="*/ 52 w 106"/>
                <a:gd name="T29" fmla="*/ 5 h 23"/>
                <a:gd name="T30" fmla="*/ 48 w 106"/>
                <a:gd name="T31" fmla="*/ 3 h 23"/>
                <a:gd name="T32" fmla="*/ 44 w 106"/>
                <a:gd name="T33" fmla="*/ 3 h 23"/>
                <a:gd name="T34" fmla="*/ 41 w 106"/>
                <a:gd name="T35" fmla="*/ 2 h 23"/>
                <a:gd name="T36" fmla="*/ 38 w 106"/>
                <a:gd name="T37" fmla="*/ 2 h 23"/>
                <a:gd name="T38" fmla="*/ 34 w 106"/>
                <a:gd name="T39" fmla="*/ 1 h 23"/>
                <a:gd name="T40" fmla="*/ 30 w 106"/>
                <a:gd name="T41" fmla="*/ 1 h 23"/>
                <a:gd name="T42" fmla="*/ 28 w 106"/>
                <a:gd name="T43" fmla="*/ 0 h 23"/>
                <a:gd name="T44" fmla="*/ 26 w 106"/>
                <a:gd name="T45" fmla="*/ 0 h 23"/>
                <a:gd name="T46" fmla="*/ 21 w 106"/>
                <a:gd name="T47" fmla="*/ 0 h 23"/>
                <a:gd name="T48" fmla="*/ 18 w 106"/>
                <a:gd name="T49" fmla="*/ 0 h 23"/>
                <a:gd name="T50" fmla="*/ 12 w 106"/>
                <a:gd name="T51" fmla="*/ 1 h 23"/>
                <a:gd name="T52" fmla="*/ 8 w 106"/>
                <a:gd name="T53" fmla="*/ 3 h 23"/>
                <a:gd name="T54" fmla="*/ 5 w 106"/>
                <a:gd name="T55" fmla="*/ 6 h 23"/>
                <a:gd name="T56" fmla="*/ 2 w 106"/>
                <a:gd name="T57" fmla="*/ 9 h 23"/>
                <a:gd name="T58" fmla="*/ 0 w 106"/>
                <a:gd name="T59" fmla="*/ 15 h 23"/>
                <a:gd name="T60" fmla="*/ 2 w 106"/>
                <a:gd name="T61" fmla="*/ 19 h 23"/>
                <a:gd name="T62" fmla="*/ 4 w 106"/>
                <a:gd name="T63" fmla="*/ 19 h 23"/>
                <a:gd name="T64" fmla="*/ 8 w 106"/>
                <a:gd name="T65" fmla="*/ 20 h 23"/>
                <a:gd name="T66" fmla="*/ 12 w 106"/>
                <a:gd name="T67" fmla="*/ 20 h 23"/>
                <a:gd name="T68" fmla="*/ 18 w 106"/>
                <a:gd name="T69" fmla="*/ 20 h 23"/>
                <a:gd name="T70" fmla="*/ 21 w 106"/>
                <a:gd name="T71" fmla="*/ 20 h 23"/>
                <a:gd name="T72" fmla="*/ 25 w 106"/>
                <a:gd name="T73" fmla="*/ 20 h 23"/>
                <a:gd name="T74" fmla="*/ 29 w 106"/>
                <a:gd name="T75" fmla="*/ 20 h 23"/>
                <a:gd name="T76" fmla="*/ 32 w 106"/>
                <a:gd name="T77" fmla="*/ 20 h 23"/>
                <a:gd name="T78" fmla="*/ 36 w 106"/>
                <a:gd name="T79" fmla="*/ 20 h 23"/>
                <a:gd name="T80" fmla="*/ 40 w 106"/>
                <a:gd name="T81" fmla="*/ 20 h 23"/>
                <a:gd name="T82" fmla="*/ 44 w 106"/>
                <a:gd name="T83" fmla="*/ 20 h 23"/>
                <a:gd name="T84" fmla="*/ 49 w 106"/>
                <a:gd name="T85" fmla="*/ 21 h 23"/>
                <a:gd name="T86" fmla="*/ 52 w 106"/>
                <a:gd name="T87" fmla="*/ 21 h 23"/>
                <a:gd name="T88" fmla="*/ 56 w 106"/>
                <a:gd name="T89" fmla="*/ 21 h 23"/>
                <a:gd name="T90" fmla="*/ 60 w 106"/>
                <a:gd name="T91" fmla="*/ 21 h 23"/>
                <a:gd name="T92" fmla="*/ 64 w 106"/>
                <a:gd name="T93" fmla="*/ 21 h 23"/>
                <a:gd name="T94" fmla="*/ 68 w 106"/>
                <a:gd name="T95" fmla="*/ 21 h 23"/>
                <a:gd name="T96" fmla="*/ 70 w 106"/>
                <a:gd name="T97" fmla="*/ 21 h 23"/>
                <a:gd name="T98" fmla="*/ 74 w 106"/>
                <a:gd name="T99" fmla="*/ 21 h 23"/>
                <a:gd name="T100" fmla="*/ 78 w 106"/>
                <a:gd name="T101" fmla="*/ 21 h 23"/>
                <a:gd name="T102" fmla="*/ 83 w 106"/>
                <a:gd name="T103" fmla="*/ 21 h 23"/>
                <a:gd name="T104" fmla="*/ 87 w 106"/>
                <a:gd name="T105" fmla="*/ 21 h 23"/>
                <a:gd name="T106" fmla="*/ 91 w 106"/>
                <a:gd name="T107" fmla="*/ 23 h 23"/>
                <a:gd name="T108" fmla="*/ 94 w 106"/>
                <a:gd name="T109" fmla="*/ 23 h 23"/>
                <a:gd name="T110" fmla="*/ 98 w 106"/>
                <a:gd name="T111" fmla="*/ 23 h 23"/>
                <a:gd name="T112" fmla="*/ 102 w 106"/>
                <a:gd name="T113" fmla="*/ 21 h 23"/>
                <a:gd name="T114" fmla="*/ 105 w 106"/>
                <a:gd name="T115" fmla="*/ 20 h 23"/>
                <a:gd name="T116" fmla="*/ 106 w 106"/>
                <a:gd name="T117" fmla="*/ 19 h 23"/>
                <a:gd name="T118" fmla="*/ 106 w 106"/>
                <a:gd name="T11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" h="23">
                  <a:moveTo>
                    <a:pt x="106" y="19"/>
                  </a:moveTo>
                  <a:lnTo>
                    <a:pt x="105" y="18"/>
                  </a:lnTo>
                  <a:lnTo>
                    <a:pt x="102" y="18"/>
                  </a:lnTo>
                  <a:lnTo>
                    <a:pt x="98" y="15"/>
                  </a:lnTo>
                  <a:lnTo>
                    <a:pt x="93" y="14"/>
                  </a:lnTo>
                  <a:lnTo>
                    <a:pt x="86" y="12"/>
                  </a:lnTo>
                  <a:lnTo>
                    <a:pt x="81" y="11"/>
                  </a:lnTo>
                  <a:lnTo>
                    <a:pt x="77" y="10"/>
                  </a:lnTo>
                  <a:lnTo>
                    <a:pt x="74" y="9"/>
                  </a:lnTo>
                  <a:lnTo>
                    <a:pt x="70" y="9"/>
                  </a:lnTo>
                  <a:lnTo>
                    <a:pt x="68" y="7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48" y="3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1" y="20"/>
                  </a:lnTo>
                  <a:lnTo>
                    <a:pt x="25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9" y="21"/>
                  </a:lnTo>
                  <a:lnTo>
                    <a:pt x="52" y="21"/>
                  </a:lnTo>
                  <a:lnTo>
                    <a:pt x="56" y="21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4" y="21"/>
                  </a:lnTo>
                  <a:lnTo>
                    <a:pt x="78" y="21"/>
                  </a:lnTo>
                  <a:lnTo>
                    <a:pt x="83" y="21"/>
                  </a:lnTo>
                  <a:lnTo>
                    <a:pt x="87" y="21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102" y="21"/>
                  </a:lnTo>
                  <a:lnTo>
                    <a:pt x="105" y="20"/>
                  </a:lnTo>
                  <a:lnTo>
                    <a:pt x="106" y="19"/>
                  </a:lnTo>
                  <a:lnTo>
                    <a:pt x="10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3" name="Freeform 35">
              <a:extLst>
                <a:ext uri="{FF2B5EF4-FFF2-40B4-BE49-F238E27FC236}">
                  <a16:creationId xmlns:a16="http://schemas.microsoft.com/office/drawing/2014/main" id="{5DB481AF-CBE2-4509-AF72-BE928E40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2979"/>
              <a:ext cx="93" cy="49"/>
            </a:xfrm>
            <a:custGeom>
              <a:avLst/>
              <a:gdLst>
                <a:gd name="T0" fmla="*/ 0 w 143"/>
                <a:gd name="T1" fmla="*/ 44 h 73"/>
                <a:gd name="T2" fmla="*/ 2 w 143"/>
                <a:gd name="T3" fmla="*/ 39 h 73"/>
                <a:gd name="T4" fmla="*/ 6 w 143"/>
                <a:gd name="T5" fmla="*/ 35 h 73"/>
                <a:gd name="T6" fmla="*/ 11 w 143"/>
                <a:gd name="T7" fmla="*/ 34 h 73"/>
                <a:gd name="T8" fmla="*/ 19 w 143"/>
                <a:gd name="T9" fmla="*/ 34 h 73"/>
                <a:gd name="T10" fmla="*/ 27 w 143"/>
                <a:gd name="T11" fmla="*/ 35 h 73"/>
                <a:gd name="T12" fmla="*/ 36 w 143"/>
                <a:gd name="T13" fmla="*/ 38 h 73"/>
                <a:gd name="T14" fmla="*/ 45 w 143"/>
                <a:gd name="T15" fmla="*/ 41 h 73"/>
                <a:gd name="T16" fmla="*/ 55 w 143"/>
                <a:gd name="T17" fmla="*/ 44 h 73"/>
                <a:gd name="T18" fmla="*/ 63 w 143"/>
                <a:gd name="T19" fmla="*/ 48 h 73"/>
                <a:gd name="T20" fmla="*/ 72 w 143"/>
                <a:gd name="T21" fmla="*/ 50 h 73"/>
                <a:gd name="T22" fmla="*/ 73 w 143"/>
                <a:gd name="T23" fmla="*/ 48 h 73"/>
                <a:gd name="T24" fmla="*/ 69 w 143"/>
                <a:gd name="T25" fmla="*/ 44 h 73"/>
                <a:gd name="T26" fmla="*/ 65 w 143"/>
                <a:gd name="T27" fmla="*/ 36 h 73"/>
                <a:gd name="T28" fmla="*/ 60 w 143"/>
                <a:gd name="T29" fmla="*/ 30 h 73"/>
                <a:gd name="T30" fmla="*/ 55 w 143"/>
                <a:gd name="T31" fmla="*/ 21 h 73"/>
                <a:gd name="T32" fmla="*/ 49 w 143"/>
                <a:gd name="T33" fmla="*/ 12 h 73"/>
                <a:gd name="T34" fmla="*/ 47 w 143"/>
                <a:gd name="T35" fmla="*/ 6 h 73"/>
                <a:gd name="T36" fmla="*/ 47 w 143"/>
                <a:gd name="T37" fmla="*/ 2 h 73"/>
                <a:gd name="T38" fmla="*/ 52 w 143"/>
                <a:gd name="T39" fmla="*/ 0 h 73"/>
                <a:gd name="T40" fmla="*/ 61 w 143"/>
                <a:gd name="T41" fmla="*/ 4 h 73"/>
                <a:gd name="T42" fmla="*/ 69 w 143"/>
                <a:gd name="T43" fmla="*/ 8 h 73"/>
                <a:gd name="T44" fmla="*/ 77 w 143"/>
                <a:gd name="T45" fmla="*/ 12 h 73"/>
                <a:gd name="T46" fmla="*/ 87 w 143"/>
                <a:gd name="T47" fmla="*/ 17 h 73"/>
                <a:gd name="T48" fmla="*/ 95 w 143"/>
                <a:gd name="T49" fmla="*/ 22 h 73"/>
                <a:gd name="T50" fmla="*/ 101 w 143"/>
                <a:gd name="T51" fmla="*/ 26 h 73"/>
                <a:gd name="T52" fmla="*/ 111 w 143"/>
                <a:gd name="T53" fmla="*/ 32 h 73"/>
                <a:gd name="T54" fmla="*/ 123 w 143"/>
                <a:gd name="T55" fmla="*/ 40 h 73"/>
                <a:gd name="T56" fmla="*/ 133 w 143"/>
                <a:gd name="T57" fmla="*/ 48 h 73"/>
                <a:gd name="T58" fmla="*/ 141 w 143"/>
                <a:gd name="T59" fmla="*/ 53 h 73"/>
                <a:gd name="T60" fmla="*/ 141 w 143"/>
                <a:gd name="T61" fmla="*/ 54 h 73"/>
                <a:gd name="T62" fmla="*/ 136 w 143"/>
                <a:gd name="T63" fmla="*/ 57 h 73"/>
                <a:gd name="T64" fmla="*/ 128 w 143"/>
                <a:gd name="T65" fmla="*/ 54 h 73"/>
                <a:gd name="T66" fmla="*/ 121 w 143"/>
                <a:gd name="T67" fmla="*/ 53 h 73"/>
                <a:gd name="T68" fmla="*/ 113 w 143"/>
                <a:gd name="T69" fmla="*/ 49 h 73"/>
                <a:gd name="T70" fmla="*/ 105 w 143"/>
                <a:gd name="T71" fmla="*/ 45 h 73"/>
                <a:gd name="T72" fmla="*/ 99 w 143"/>
                <a:gd name="T73" fmla="*/ 41 h 73"/>
                <a:gd name="T74" fmla="*/ 91 w 143"/>
                <a:gd name="T75" fmla="*/ 38 h 73"/>
                <a:gd name="T76" fmla="*/ 83 w 143"/>
                <a:gd name="T77" fmla="*/ 34 h 73"/>
                <a:gd name="T78" fmla="*/ 83 w 143"/>
                <a:gd name="T79" fmla="*/ 35 h 73"/>
                <a:gd name="T80" fmla="*/ 91 w 143"/>
                <a:gd name="T81" fmla="*/ 43 h 73"/>
                <a:gd name="T82" fmla="*/ 97 w 143"/>
                <a:gd name="T83" fmla="*/ 49 h 73"/>
                <a:gd name="T84" fmla="*/ 104 w 143"/>
                <a:gd name="T85" fmla="*/ 57 h 73"/>
                <a:gd name="T86" fmla="*/ 108 w 143"/>
                <a:gd name="T87" fmla="*/ 63 h 73"/>
                <a:gd name="T88" fmla="*/ 112 w 143"/>
                <a:gd name="T89" fmla="*/ 72 h 73"/>
                <a:gd name="T90" fmla="*/ 105 w 143"/>
                <a:gd name="T91" fmla="*/ 73 h 73"/>
                <a:gd name="T92" fmla="*/ 95 w 143"/>
                <a:gd name="T93" fmla="*/ 71 h 73"/>
                <a:gd name="T94" fmla="*/ 85 w 143"/>
                <a:gd name="T95" fmla="*/ 68 h 73"/>
                <a:gd name="T96" fmla="*/ 79 w 143"/>
                <a:gd name="T97" fmla="*/ 67 h 73"/>
                <a:gd name="T98" fmla="*/ 71 w 143"/>
                <a:gd name="T99" fmla="*/ 64 h 73"/>
                <a:gd name="T100" fmla="*/ 63 w 143"/>
                <a:gd name="T101" fmla="*/ 62 h 73"/>
                <a:gd name="T102" fmla="*/ 55 w 143"/>
                <a:gd name="T103" fmla="*/ 61 h 73"/>
                <a:gd name="T104" fmla="*/ 48 w 143"/>
                <a:gd name="T105" fmla="*/ 58 h 73"/>
                <a:gd name="T106" fmla="*/ 41 w 143"/>
                <a:gd name="T107" fmla="*/ 56 h 73"/>
                <a:gd name="T108" fmla="*/ 34 w 143"/>
                <a:gd name="T109" fmla="*/ 54 h 73"/>
                <a:gd name="T110" fmla="*/ 26 w 143"/>
                <a:gd name="T111" fmla="*/ 52 h 73"/>
                <a:gd name="T112" fmla="*/ 18 w 143"/>
                <a:gd name="T113" fmla="*/ 50 h 73"/>
                <a:gd name="T114" fmla="*/ 11 w 143"/>
                <a:gd name="T115" fmla="*/ 50 h 73"/>
                <a:gd name="T116" fmla="*/ 3 w 143"/>
                <a:gd name="T117" fmla="*/ 48 h 73"/>
                <a:gd name="T118" fmla="*/ 2 w 143"/>
                <a:gd name="T119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3" h="73">
                  <a:moveTo>
                    <a:pt x="2" y="48"/>
                  </a:moveTo>
                  <a:lnTo>
                    <a:pt x="0" y="44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6"/>
                  </a:lnTo>
                  <a:lnTo>
                    <a:pt x="6" y="35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6" y="34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7" y="35"/>
                  </a:lnTo>
                  <a:lnTo>
                    <a:pt x="31" y="36"/>
                  </a:lnTo>
                  <a:lnTo>
                    <a:pt x="36" y="38"/>
                  </a:lnTo>
                  <a:lnTo>
                    <a:pt x="40" y="40"/>
                  </a:lnTo>
                  <a:lnTo>
                    <a:pt x="45" y="41"/>
                  </a:lnTo>
                  <a:lnTo>
                    <a:pt x="51" y="43"/>
                  </a:lnTo>
                  <a:lnTo>
                    <a:pt x="55" y="44"/>
                  </a:lnTo>
                  <a:lnTo>
                    <a:pt x="59" y="47"/>
                  </a:lnTo>
                  <a:lnTo>
                    <a:pt x="63" y="48"/>
                  </a:lnTo>
                  <a:lnTo>
                    <a:pt x="67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2" y="47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5" y="36"/>
                  </a:lnTo>
                  <a:lnTo>
                    <a:pt x="63" y="34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5" y="21"/>
                  </a:lnTo>
                  <a:lnTo>
                    <a:pt x="52" y="17"/>
                  </a:lnTo>
                  <a:lnTo>
                    <a:pt x="49" y="12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77" y="12"/>
                  </a:lnTo>
                  <a:lnTo>
                    <a:pt x="83" y="15"/>
                  </a:lnTo>
                  <a:lnTo>
                    <a:pt x="87" y="17"/>
                  </a:lnTo>
                  <a:lnTo>
                    <a:pt x="91" y="20"/>
                  </a:lnTo>
                  <a:lnTo>
                    <a:pt x="95" y="22"/>
                  </a:lnTo>
                  <a:lnTo>
                    <a:pt x="99" y="23"/>
                  </a:lnTo>
                  <a:lnTo>
                    <a:pt x="101" y="26"/>
                  </a:lnTo>
                  <a:lnTo>
                    <a:pt x="105" y="29"/>
                  </a:lnTo>
                  <a:lnTo>
                    <a:pt x="111" y="32"/>
                  </a:lnTo>
                  <a:lnTo>
                    <a:pt x="116" y="36"/>
                  </a:lnTo>
                  <a:lnTo>
                    <a:pt x="123" y="40"/>
                  </a:lnTo>
                  <a:lnTo>
                    <a:pt x="128" y="44"/>
                  </a:lnTo>
                  <a:lnTo>
                    <a:pt x="133" y="48"/>
                  </a:lnTo>
                  <a:lnTo>
                    <a:pt x="137" y="50"/>
                  </a:lnTo>
                  <a:lnTo>
                    <a:pt x="141" y="53"/>
                  </a:lnTo>
                  <a:lnTo>
                    <a:pt x="143" y="54"/>
                  </a:lnTo>
                  <a:lnTo>
                    <a:pt x="141" y="54"/>
                  </a:lnTo>
                  <a:lnTo>
                    <a:pt x="139" y="56"/>
                  </a:lnTo>
                  <a:lnTo>
                    <a:pt x="136" y="57"/>
                  </a:lnTo>
                  <a:lnTo>
                    <a:pt x="131" y="56"/>
                  </a:lnTo>
                  <a:lnTo>
                    <a:pt x="128" y="54"/>
                  </a:lnTo>
                  <a:lnTo>
                    <a:pt x="124" y="54"/>
                  </a:lnTo>
                  <a:lnTo>
                    <a:pt x="121" y="53"/>
                  </a:lnTo>
                  <a:lnTo>
                    <a:pt x="119" y="52"/>
                  </a:lnTo>
                  <a:lnTo>
                    <a:pt x="113" y="49"/>
                  </a:lnTo>
                  <a:lnTo>
                    <a:pt x="111" y="48"/>
                  </a:lnTo>
                  <a:lnTo>
                    <a:pt x="105" y="45"/>
                  </a:lnTo>
                  <a:lnTo>
                    <a:pt x="103" y="44"/>
                  </a:lnTo>
                  <a:lnTo>
                    <a:pt x="99" y="41"/>
                  </a:lnTo>
                  <a:lnTo>
                    <a:pt x="93" y="39"/>
                  </a:lnTo>
                  <a:lnTo>
                    <a:pt x="91" y="38"/>
                  </a:lnTo>
                  <a:lnTo>
                    <a:pt x="88" y="36"/>
                  </a:lnTo>
                  <a:lnTo>
                    <a:pt x="83" y="34"/>
                  </a:lnTo>
                  <a:lnTo>
                    <a:pt x="81" y="34"/>
                  </a:lnTo>
                  <a:lnTo>
                    <a:pt x="83" y="35"/>
                  </a:lnTo>
                  <a:lnTo>
                    <a:pt x="88" y="39"/>
                  </a:lnTo>
                  <a:lnTo>
                    <a:pt x="91" y="43"/>
                  </a:lnTo>
                  <a:lnTo>
                    <a:pt x="93" y="45"/>
                  </a:lnTo>
                  <a:lnTo>
                    <a:pt x="97" y="49"/>
                  </a:lnTo>
                  <a:lnTo>
                    <a:pt x="100" y="54"/>
                  </a:lnTo>
                  <a:lnTo>
                    <a:pt x="104" y="57"/>
                  </a:lnTo>
                  <a:lnTo>
                    <a:pt x="107" y="61"/>
                  </a:lnTo>
                  <a:lnTo>
                    <a:pt x="108" y="63"/>
                  </a:lnTo>
                  <a:lnTo>
                    <a:pt x="111" y="67"/>
                  </a:lnTo>
                  <a:lnTo>
                    <a:pt x="112" y="72"/>
                  </a:lnTo>
                  <a:lnTo>
                    <a:pt x="109" y="73"/>
                  </a:lnTo>
                  <a:lnTo>
                    <a:pt x="105" y="73"/>
                  </a:lnTo>
                  <a:lnTo>
                    <a:pt x="101" y="72"/>
                  </a:lnTo>
                  <a:lnTo>
                    <a:pt x="95" y="71"/>
                  </a:lnTo>
                  <a:lnTo>
                    <a:pt x="89" y="70"/>
                  </a:lnTo>
                  <a:lnTo>
                    <a:pt x="85" y="68"/>
                  </a:lnTo>
                  <a:lnTo>
                    <a:pt x="81" y="67"/>
                  </a:lnTo>
                  <a:lnTo>
                    <a:pt x="79" y="67"/>
                  </a:lnTo>
                  <a:lnTo>
                    <a:pt x="75" y="66"/>
                  </a:lnTo>
                  <a:lnTo>
                    <a:pt x="71" y="64"/>
                  </a:lnTo>
                  <a:lnTo>
                    <a:pt x="67" y="63"/>
                  </a:lnTo>
                  <a:lnTo>
                    <a:pt x="63" y="62"/>
                  </a:lnTo>
                  <a:lnTo>
                    <a:pt x="60" y="62"/>
                  </a:lnTo>
                  <a:lnTo>
                    <a:pt x="55" y="61"/>
                  </a:lnTo>
                  <a:lnTo>
                    <a:pt x="52" y="59"/>
                  </a:lnTo>
                  <a:lnTo>
                    <a:pt x="48" y="58"/>
                  </a:lnTo>
                  <a:lnTo>
                    <a:pt x="44" y="57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4" y="54"/>
                  </a:lnTo>
                  <a:lnTo>
                    <a:pt x="31" y="54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1" y="50"/>
                  </a:lnTo>
                  <a:lnTo>
                    <a:pt x="6" y="49"/>
                  </a:lnTo>
                  <a:lnTo>
                    <a:pt x="3" y="48"/>
                  </a:lnTo>
                  <a:lnTo>
                    <a:pt x="2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4" name="Freeform 36">
              <a:extLst>
                <a:ext uri="{FF2B5EF4-FFF2-40B4-BE49-F238E27FC236}">
                  <a16:creationId xmlns:a16="http://schemas.microsoft.com/office/drawing/2014/main" id="{07ABC65D-7ED6-4C2E-A59E-B0D89FAA7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2931"/>
              <a:ext cx="145" cy="68"/>
            </a:xfrm>
            <a:custGeom>
              <a:avLst/>
              <a:gdLst>
                <a:gd name="T0" fmla="*/ 1 w 221"/>
                <a:gd name="T1" fmla="*/ 47 h 101"/>
                <a:gd name="T2" fmla="*/ 9 w 221"/>
                <a:gd name="T3" fmla="*/ 59 h 101"/>
                <a:gd name="T4" fmla="*/ 25 w 221"/>
                <a:gd name="T5" fmla="*/ 76 h 101"/>
                <a:gd name="T6" fmla="*/ 33 w 221"/>
                <a:gd name="T7" fmla="*/ 83 h 101"/>
                <a:gd name="T8" fmla="*/ 44 w 221"/>
                <a:gd name="T9" fmla="*/ 91 h 101"/>
                <a:gd name="T10" fmla="*/ 55 w 221"/>
                <a:gd name="T11" fmla="*/ 96 h 101"/>
                <a:gd name="T12" fmla="*/ 67 w 221"/>
                <a:gd name="T13" fmla="*/ 100 h 101"/>
                <a:gd name="T14" fmla="*/ 78 w 221"/>
                <a:gd name="T15" fmla="*/ 101 h 101"/>
                <a:gd name="T16" fmla="*/ 84 w 221"/>
                <a:gd name="T17" fmla="*/ 99 h 101"/>
                <a:gd name="T18" fmla="*/ 85 w 221"/>
                <a:gd name="T19" fmla="*/ 85 h 101"/>
                <a:gd name="T20" fmla="*/ 89 w 221"/>
                <a:gd name="T21" fmla="*/ 70 h 101"/>
                <a:gd name="T22" fmla="*/ 94 w 221"/>
                <a:gd name="T23" fmla="*/ 59 h 101"/>
                <a:gd name="T24" fmla="*/ 100 w 221"/>
                <a:gd name="T25" fmla="*/ 60 h 101"/>
                <a:gd name="T26" fmla="*/ 105 w 221"/>
                <a:gd name="T27" fmla="*/ 72 h 101"/>
                <a:gd name="T28" fmla="*/ 110 w 221"/>
                <a:gd name="T29" fmla="*/ 83 h 101"/>
                <a:gd name="T30" fmla="*/ 125 w 221"/>
                <a:gd name="T31" fmla="*/ 88 h 101"/>
                <a:gd name="T32" fmla="*/ 134 w 221"/>
                <a:gd name="T33" fmla="*/ 79 h 101"/>
                <a:gd name="T34" fmla="*/ 148 w 221"/>
                <a:gd name="T35" fmla="*/ 67 h 101"/>
                <a:gd name="T36" fmla="*/ 158 w 221"/>
                <a:gd name="T37" fmla="*/ 58 h 101"/>
                <a:gd name="T38" fmla="*/ 170 w 221"/>
                <a:gd name="T39" fmla="*/ 49 h 101"/>
                <a:gd name="T40" fmla="*/ 184 w 221"/>
                <a:gd name="T41" fmla="*/ 38 h 101"/>
                <a:gd name="T42" fmla="*/ 194 w 221"/>
                <a:gd name="T43" fmla="*/ 28 h 101"/>
                <a:gd name="T44" fmla="*/ 205 w 221"/>
                <a:gd name="T45" fmla="*/ 20 h 101"/>
                <a:gd name="T46" fmla="*/ 217 w 221"/>
                <a:gd name="T47" fmla="*/ 10 h 101"/>
                <a:gd name="T48" fmla="*/ 221 w 221"/>
                <a:gd name="T49" fmla="*/ 3 h 101"/>
                <a:gd name="T50" fmla="*/ 213 w 221"/>
                <a:gd name="T51" fmla="*/ 0 h 101"/>
                <a:gd name="T52" fmla="*/ 204 w 221"/>
                <a:gd name="T53" fmla="*/ 4 h 101"/>
                <a:gd name="T54" fmla="*/ 193 w 221"/>
                <a:gd name="T55" fmla="*/ 10 h 101"/>
                <a:gd name="T56" fmla="*/ 182 w 221"/>
                <a:gd name="T57" fmla="*/ 17 h 101"/>
                <a:gd name="T58" fmla="*/ 170 w 221"/>
                <a:gd name="T59" fmla="*/ 24 h 101"/>
                <a:gd name="T60" fmla="*/ 157 w 221"/>
                <a:gd name="T61" fmla="*/ 32 h 101"/>
                <a:gd name="T62" fmla="*/ 145 w 221"/>
                <a:gd name="T63" fmla="*/ 40 h 101"/>
                <a:gd name="T64" fmla="*/ 136 w 221"/>
                <a:gd name="T65" fmla="*/ 46 h 101"/>
                <a:gd name="T66" fmla="*/ 122 w 221"/>
                <a:gd name="T67" fmla="*/ 55 h 101"/>
                <a:gd name="T68" fmla="*/ 121 w 221"/>
                <a:gd name="T69" fmla="*/ 53 h 101"/>
                <a:gd name="T70" fmla="*/ 120 w 221"/>
                <a:gd name="T71" fmla="*/ 38 h 101"/>
                <a:gd name="T72" fmla="*/ 116 w 221"/>
                <a:gd name="T73" fmla="*/ 26 h 101"/>
                <a:gd name="T74" fmla="*/ 106 w 221"/>
                <a:gd name="T75" fmla="*/ 18 h 101"/>
                <a:gd name="T76" fmla="*/ 92 w 221"/>
                <a:gd name="T77" fmla="*/ 20 h 101"/>
                <a:gd name="T78" fmla="*/ 81 w 221"/>
                <a:gd name="T79" fmla="*/ 32 h 101"/>
                <a:gd name="T80" fmla="*/ 73 w 221"/>
                <a:gd name="T81" fmla="*/ 44 h 101"/>
                <a:gd name="T82" fmla="*/ 67 w 221"/>
                <a:gd name="T83" fmla="*/ 54 h 101"/>
                <a:gd name="T84" fmla="*/ 61 w 221"/>
                <a:gd name="T85" fmla="*/ 68 h 101"/>
                <a:gd name="T86" fmla="*/ 61 w 221"/>
                <a:gd name="T87" fmla="*/ 76 h 101"/>
                <a:gd name="T88" fmla="*/ 57 w 221"/>
                <a:gd name="T89" fmla="*/ 83 h 101"/>
                <a:gd name="T90" fmla="*/ 43 w 221"/>
                <a:gd name="T91" fmla="*/ 73 h 101"/>
                <a:gd name="T92" fmla="*/ 29 w 221"/>
                <a:gd name="T93" fmla="*/ 63 h 101"/>
                <a:gd name="T94" fmla="*/ 20 w 221"/>
                <a:gd name="T95" fmla="*/ 50 h 101"/>
                <a:gd name="T96" fmla="*/ 11 w 221"/>
                <a:gd name="T97" fmla="*/ 38 h 101"/>
                <a:gd name="T98" fmla="*/ 3 w 221"/>
                <a:gd name="T9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" h="101">
                  <a:moveTo>
                    <a:pt x="1" y="44"/>
                  </a:moveTo>
                  <a:lnTo>
                    <a:pt x="0" y="45"/>
                  </a:lnTo>
                  <a:lnTo>
                    <a:pt x="1" y="47"/>
                  </a:lnTo>
                  <a:lnTo>
                    <a:pt x="4" y="50"/>
                  </a:lnTo>
                  <a:lnTo>
                    <a:pt x="7" y="55"/>
                  </a:lnTo>
                  <a:lnTo>
                    <a:pt x="9" y="59"/>
                  </a:lnTo>
                  <a:lnTo>
                    <a:pt x="13" y="64"/>
                  </a:lnTo>
                  <a:lnTo>
                    <a:pt x="19" y="70"/>
                  </a:lnTo>
                  <a:lnTo>
                    <a:pt x="25" y="76"/>
                  </a:lnTo>
                  <a:lnTo>
                    <a:pt x="27" y="78"/>
                  </a:lnTo>
                  <a:lnTo>
                    <a:pt x="31" y="81"/>
                  </a:lnTo>
                  <a:lnTo>
                    <a:pt x="33" y="83"/>
                  </a:lnTo>
                  <a:lnTo>
                    <a:pt x="37" y="86"/>
                  </a:lnTo>
                  <a:lnTo>
                    <a:pt x="40" y="88"/>
                  </a:lnTo>
                  <a:lnTo>
                    <a:pt x="44" y="91"/>
                  </a:lnTo>
                  <a:lnTo>
                    <a:pt x="47" y="92"/>
                  </a:lnTo>
                  <a:lnTo>
                    <a:pt x="51" y="95"/>
                  </a:lnTo>
                  <a:lnTo>
                    <a:pt x="55" y="96"/>
                  </a:lnTo>
                  <a:lnTo>
                    <a:pt x="59" y="97"/>
                  </a:lnTo>
                  <a:lnTo>
                    <a:pt x="63" y="99"/>
                  </a:lnTo>
                  <a:lnTo>
                    <a:pt x="67" y="100"/>
                  </a:lnTo>
                  <a:lnTo>
                    <a:pt x="70" y="100"/>
                  </a:lnTo>
                  <a:lnTo>
                    <a:pt x="74" y="101"/>
                  </a:lnTo>
                  <a:lnTo>
                    <a:pt x="78" y="101"/>
                  </a:lnTo>
                  <a:lnTo>
                    <a:pt x="82" y="101"/>
                  </a:lnTo>
                  <a:lnTo>
                    <a:pt x="82" y="100"/>
                  </a:lnTo>
                  <a:lnTo>
                    <a:pt x="84" y="99"/>
                  </a:lnTo>
                  <a:lnTo>
                    <a:pt x="85" y="93"/>
                  </a:lnTo>
                  <a:lnTo>
                    <a:pt x="85" y="88"/>
                  </a:lnTo>
                  <a:lnTo>
                    <a:pt x="85" y="85"/>
                  </a:lnTo>
                  <a:lnTo>
                    <a:pt x="86" y="81"/>
                  </a:lnTo>
                  <a:lnTo>
                    <a:pt x="88" y="76"/>
                  </a:lnTo>
                  <a:lnTo>
                    <a:pt x="89" y="70"/>
                  </a:lnTo>
                  <a:lnTo>
                    <a:pt x="90" y="65"/>
                  </a:lnTo>
                  <a:lnTo>
                    <a:pt x="92" y="63"/>
                  </a:lnTo>
                  <a:lnTo>
                    <a:pt x="94" y="59"/>
                  </a:lnTo>
                  <a:lnTo>
                    <a:pt x="96" y="59"/>
                  </a:lnTo>
                  <a:lnTo>
                    <a:pt x="97" y="58"/>
                  </a:lnTo>
                  <a:lnTo>
                    <a:pt x="100" y="60"/>
                  </a:lnTo>
                  <a:lnTo>
                    <a:pt x="101" y="63"/>
                  </a:lnTo>
                  <a:lnTo>
                    <a:pt x="102" y="68"/>
                  </a:lnTo>
                  <a:lnTo>
                    <a:pt x="105" y="72"/>
                  </a:lnTo>
                  <a:lnTo>
                    <a:pt x="106" y="77"/>
                  </a:lnTo>
                  <a:lnTo>
                    <a:pt x="108" y="81"/>
                  </a:lnTo>
                  <a:lnTo>
                    <a:pt x="110" y="83"/>
                  </a:lnTo>
                  <a:lnTo>
                    <a:pt x="114" y="87"/>
                  </a:lnTo>
                  <a:lnTo>
                    <a:pt x="120" y="90"/>
                  </a:lnTo>
                  <a:lnTo>
                    <a:pt x="125" y="88"/>
                  </a:lnTo>
                  <a:lnTo>
                    <a:pt x="130" y="85"/>
                  </a:lnTo>
                  <a:lnTo>
                    <a:pt x="132" y="82"/>
                  </a:lnTo>
                  <a:lnTo>
                    <a:pt x="134" y="79"/>
                  </a:lnTo>
                  <a:lnTo>
                    <a:pt x="138" y="74"/>
                  </a:lnTo>
                  <a:lnTo>
                    <a:pt x="145" y="69"/>
                  </a:lnTo>
                  <a:lnTo>
                    <a:pt x="148" y="67"/>
                  </a:lnTo>
                  <a:lnTo>
                    <a:pt x="152" y="64"/>
                  </a:lnTo>
                  <a:lnTo>
                    <a:pt x="154" y="61"/>
                  </a:lnTo>
                  <a:lnTo>
                    <a:pt x="158" y="58"/>
                  </a:lnTo>
                  <a:lnTo>
                    <a:pt x="162" y="55"/>
                  </a:lnTo>
                  <a:lnTo>
                    <a:pt x="166" y="51"/>
                  </a:lnTo>
                  <a:lnTo>
                    <a:pt x="170" y="49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38"/>
                  </a:lnTo>
                  <a:lnTo>
                    <a:pt x="186" y="35"/>
                  </a:lnTo>
                  <a:lnTo>
                    <a:pt x="190" y="32"/>
                  </a:lnTo>
                  <a:lnTo>
                    <a:pt x="194" y="28"/>
                  </a:lnTo>
                  <a:lnTo>
                    <a:pt x="197" y="26"/>
                  </a:lnTo>
                  <a:lnTo>
                    <a:pt x="201" y="23"/>
                  </a:lnTo>
                  <a:lnTo>
                    <a:pt x="205" y="20"/>
                  </a:lnTo>
                  <a:lnTo>
                    <a:pt x="210" y="15"/>
                  </a:lnTo>
                  <a:lnTo>
                    <a:pt x="214" y="13"/>
                  </a:lnTo>
                  <a:lnTo>
                    <a:pt x="217" y="10"/>
                  </a:lnTo>
                  <a:lnTo>
                    <a:pt x="218" y="9"/>
                  </a:lnTo>
                  <a:lnTo>
                    <a:pt x="220" y="6"/>
                  </a:lnTo>
                  <a:lnTo>
                    <a:pt x="221" y="3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3" y="0"/>
                  </a:lnTo>
                  <a:lnTo>
                    <a:pt x="209" y="1"/>
                  </a:lnTo>
                  <a:lnTo>
                    <a:pt x="206" y="3"/>
                  </a:lnTo>
                  <a:lnTo>
                    <a:pt x="204" y="4"/>
                  </a:lnTo>
                  <a:lnTo>
                    <a:pt x="201" y="6"/>
                  </a:lnTo>
                  <a:lnTo>
                    <a:pt x="197" y="8"/>
                  </a:lnTo>
                  <a:lnTo>
                    <a:pt x="193" y="10"/>
                  </a:lnTo>
                  <a:lnTo>
                    <a:pt x="189" y="12"/>
                  </a:lnTo>
                  <a:lnTo>
                    <a:pt x="186" y="14"/>
                  </a:lnTo>
                  <a:lnTo>
                    <a:pt x="182" y="17"/>
                  </a:lnTo>
                  <a:lnTo>
                    <a:pt x="178" y="19"/>
                  </a:lnTo>
                  <a:lnTo>
                    <a:pt x="174" y="22"/>
                  </a:lnTo>
                  <a:lnTo>
                    <a:pt x="170" y="24"/>
                  </a:lnTo>
                  <a:lnTo>
                    <a:pt x="166" y="27"/>
                  </a:lnTo>
                  <a:lnTo>
                    <a:pt x="161" y="29"/>
                  </a:lnTo>
                  <a:lnTo>
                    <a:pt x="157" y="32"/>
                  </a:lnTo>
                  <a:lnTo>
                    <a:pt x="153" y="35"/>
                  </a:lnTo>
                  <a:lnTo>
                    <a:pt x="149" y="37"/>
                  </a:lnTo>
                  <a:lnTo>
                    <a:pt x="145" y="40"/>
                  </a:lnTo>
                  <a:lnTo>
                    <a:pt x="141" y="42"/>
                  </a:lnTo>
                  <a:lnTo>
                    <a:pt x="138" y="44"/>
                  </a:lnTo>
                  <a:lnTo>
                    <a:pt x="136" y="46"/>
                  </a:lnTo>
                  <a:lnTo>
                    <a:pt x="129" y="50"/>
                  </a:lnTo>
                  <a:lnTo>
                    <a:pt x="125" y="53"/>
                  </a:lnTo>
                  <a:lnTo>
                    <a:pt x="122" y="55"/>
                  </a:lnTo>
                  <a:lnTo>
                    <a:pt x="122" y="56"/>
                  </a:lnTo>
                  <a:lnTo>
                    <a:pt x="121" y="55"/>
                  </a:lnTo>
                  <a:lnTo>
                    <a:pt x="121" y="53"/>
                  </a:lnTo>
                  <a:lnTo>
                    <a:pt x="121" y="49"/>
                  </a:lnTo>
                  <a:lnTo>
                    <a:pt x="121" y="44"/>
                  </a:lnTo>
                  <a:lnTo>
                    <a:pt x="120" y="38"/>
                  </a:lnTo>
                  <a:lnTo>
                    <a:pt x="120" y="35"/>
                  </a:lnTo>
                  <a:lnTo>
                    <a:pt x="117" y="29"/>
                  </a:lnTo>
                  <a:lnTo>
                    <a:pt x="116" y="26"/>
                  </a:lnTo>
                  <a:lnTo>
                    <a:pt x="113" y="22"/>
                  </a:lnTo>
                  <a:lnTo>
                    <a:pt x="109" y="19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97" y="18"/>
                  </a:lnTo>
                  <a:lnTo>
                    <a:pt x="92" y="20"/>
                  </a:lnTo>
                  <a:lnTo>
                    <a:pt x="88" y="24"/>
                  </a:lnTo>
                  <a:lnTo>
                    <a:pt x="84" y="29"/>
                  </a:lnTo>
                  <a:lnTo>
                    <a:pt x="81" y="32"/>
                  </a:lnTo>
                  <a:lnTo>
                    <a:pt x="78" y="36"/>
                  </a:lnTo>
                  <a:lnTo>
                    <a:pt x="76" y="40"/>
                  </a:lnTo>
                  <a:lnTo>
                    <a:pt x="73" y="44"/>
                  </a:lnTo>
                  <a:lnTo>
                    <a:pt x="70" y="47"/>
                  </a:lnTo>
                  <a:lnTo>
                    <a:pt x="68" y="50"/>
                  </a:lnTo>
                  <a:lnTo>
                    <a:pt x="67" y="54"/>
                  </a:lnTo>
                  <a:lnTo>
                    <a:pt x="64" y="58"/>
                  </a:lnTo>
                  <a:lnTo>
                    <a:pt x="61" y="63"/>
                  </a:lnTo>
                  <a:lnTo>
                    <a:pt x="61" y="68"/>
                  </a:lnTo>
                  <a:lnTo>
                    <a:pt x="61" y="69"/>
                  </a:lnTo>
                  <a:lnTo>
                    <a:pt x="61" y="73"/>
                  </a:lnTo>
                  <a:lnTo>
                    <a:pt x="61" y="76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57" y="83"/>
                  </a:lnTo>
                  <a:lnTo>
                    <a:pt x="53" y="82"/>
                  </a:lnTo>
                  <a:lnTo>
                    <a:pt x="49" y="78"/>
                  </a:lnTo>
                  <a:lnTo>
                    <a:pt x="43" y="73"/>
                  </a:lnTo>
                  <a:lnTo>
                    <a:pt x="37" y="69"/>
                  </a:lnTo>
                  <a:lnTo>
                    <a:pt x="33" y="65"/>
                  </a:lnTo>
                  <a:lnTo>
                    <a:pt x="29" y="63"/>
                  </a:lnTo>
                  <a:lnTo>
                    <a:pt x="27" y="59"/>
                  </a:lnTo>
                  <a:lnTo>
                    <a:pt x="24" y="56"/>
                  </a:lnTo>
                  <a:lnTo>
                    <a:pt x="20" y="50"/>
                  </a:lnTo>
                  <a:lnTo>
                    <a:pt x="16" y="45"/>
                  </a:lnTo>
                  <a:lnTo>
                    <a:pt x="13" y="40"/>
                  </a:lnTo>
                  <a:lnTo>
                    <a:pt x="11" y="38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3" y="41"/>
                  </a:lnTo>
                  <a:lnTo>
                    <a:pt x="1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5" name="Freeform 37">
              <a:extLst>
                <a:ext uri="{FF2B5EF4-FFF2-40B4-BE49-F238E27FC236}">
                  <a16:creationId xmlns:a16="http://schemas.microsoft.com/office/drawing/2014/main" id="{C317BD77-2991-4F53-9788-3B1B4ADE6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2916"/>
              <a:ext cx="134" cy="63"/>
            </a:xfrm>
            <a:custGeom>
              <a:avLst/>
              <a:gdLst>
                <a:gd name="T0" fmla="*/ 10 w 205"/>
                <a:gd name="T1" fmla="*/ 32 h 92"/>
                <a:gd name="T2" fmla="*/ 26 w 205"/>
                <a:gd name="T3" fmla="*/ 25 h 92"/>
                <a:gd name="T4" fmla="*/ 46 w 205"/>
                <a:gd name="T5" fmla="*/ 19 h 92"/>
                <a:gd name="T6" fmla="*/ 66 w 205"/>
                <a:gd name="T7" fmla="*/ 15 h 92"/>
                <a:gd name="T8" fmla="*/ 84 w 205"/>
                <a:gd name="T9" fmla="*/ 16 h 92"/>
                <a:gd name="T10" fmla="*/ 94 w 205"/>
                <a:gd name="T11" fmla="*/ 20 h 92"/>
                <a:gd name="T12" fmla="*/ 82 w 205"/>
                <a:gd name="T13" fmla="*/ 23 h 92"/>
                <a:gd name="T14" fmla="*/ 59 w 205"/>
                <a:gd name="T15" fmla="*/ 29 h 92"/>
                <a:gd name="T16" fmla="*/ 38 w 205"/>
                <a:gd name="T17" fmla="*/ 35 h 92"/>
                <a:gd name="T18" fmla="*/ 24 w 205"/>
                <a:gd name="T19" fmla="*/ 40 h 92"/>
                <a:gd name="T20" fmla="*/ 38 w 205"/>
                <a:gd name="T21" fmla="*/ 52 h 92"/>
                <a:gd name="T22" fmla="*/ 51 w 205"/>
                <a:gd name="T23" fmla="*/ 52 h 92"/>
                <a:gd name="T24" fmla="*/ 70 w 205"/>
                <a:gd name="T25" fmla="*/ 52 h 92"/>
                <a:gd name="T26" fmla="*/ 83 w 205"/>
                <a:gd name="T27" fmla="*/ 53 h 92"/>
                <a:gd name="T28" fmla="*/ 96 w 205"/>
                <a:gd name="T29" fmla="*/ 53 h 92"/>
                <a:gd name="T30" fmla="*/ 111 w 205"/>
                <a:gd name="T31" fmla="*/ 55 h 92"/>
                <a:gd name="T32" fmla="*/ 128 w 205"/>
                <a:gd name="T33" fmla="*/ 57 h 92"/>
                <a:gd name="T34" fmla="*/ 144 w 205"/>
                <a:gd name="T35" fmla="*/ 62 h 92"/>
                <a:gd name="T36" fmla="*/ 160 w 205"/>
                <a:gd name="T37" fmla="*/ 69 h 92"/>
                <a:gd name="T38" fmla="*/ 171 w 205"/>
                <a:gd name="T39" fmla="*/ 76 h 92"/>
                <a:gd name="T40" fmla="*/ 156 w 205"/>
                <a:gd name="T41" fmla="*/ 79 h 92"/>
                <a:gd name="T42" fmla="*/ 138 w 205"/>
                <a:gd name="T43" fmla="*/ 78 h 92"/>
                <a:gd name="T44" fmla="*/ 120 w 205"/>
                <a:gd name="T45" fmla="*/ 73 h 92"/>
                <a:gd name="T46" fmla="*/ 126 w 205"/>
                <a:gd name="T47" fmla="*/ 85 h 92"/>
                <a:gd name="T48" fmla="*/ 141 w 205"/>
                <a:gd name="T49" fmla="*/ 90 h 92"/>
                <a:gd name="T50" fmla="*/ 161 w 205"/>
                <a:gd name="T51" fmla="*/ 92 h 92"/>
                <a:gd name="T52" fmla="*/ 187 w 205"/>
                <a:gd name="T53" fmla="*/ 89 h 92"/>
                <a:gd name="T54" fmla="*/ 203 w 205"/>
                <a:gd name="T55" fmla="*/ 84 h 92"/>
                <a:gd name="T56" fmla="*/ 199 w 205"/>
                <a:gd name="T57" fmla="*/ 76 h 92"/>
                <a:gd name="T58" fmla="*/ 183 w 205"/>
                <a:gd name="T59" fmla="*/ 69 h 92"/>
                <a:gd name="T60" fmla="*/ 165 w 205"/>
                <a:gd name="T61" fmla="*/ 62 h 92"/>
                <a:gd name="T62" fmla="*/ 145 w 205"/>
                <a:gd name="T63" fmla="*/ 57 h 92"/>
                <a:gd name="T64" fmla="*/ 126 w 205"/>
                <a:gd name="T65" fmla="*/ 51 h 92"/>
                <a:gd name="T66" fmla="*/ 108 w 205"/>
                <a:gd name="T67" fmla="*/ 46 h 92"/>
                <a:gd name="T68" fmla="*/ 95 w 205"/>
                <a:gd name="T69" fmla="*/ 42 h 92"/>
                <a:gd name="T70" fmla="*/ 91 w 205"/>
                <a:gd name="T71" fmla="*/ 39 h 92"/>
                <a:gd name="T72" fmla="*/ 108 w 205"/>
                <a:gd name="T73" fmla="*/ 32 h 92"/>
                <a:gd name="T74" fmla="*/ 126 w 205"/>
                <a:gd name="T75" fmla="*/ 23 h 92"/>
                <a:gd name="T76" fmla="*/ 134 w 205"/>
                <a:gd name="T77" fmla="*/ 8 h 92"/>
                <a:gd name="T78" fmla="*/ 123 w 205"/>
                <a:gd name="T79" fmla="*/ 1 h 92"/>
                <a:gd name="T80" fmla="*/ 110 w 205"/>
                <a:gd name="T81" fmla="*/ 0 h 92"/>
                <a:gd name="T82" fmla="*/ 88 w 205"/>
                <a:gd name="T83" fmla="*/ 0 h 92"/>
                <a:gd name="T84" fmla="*/ 75 w 205"/>
                <a:gd name="T85" fmla="*/ 1 h 92"/>
                <a:gd name="T86" fmla="*/ 59 w 205"/>
                <a:gd name="T87" fmla="*/ 1 h 92"/>
                <a:gd name="T88" fmla="*/ 39 w 205"/>
                <a:gd name="T89" fmla="*/ 3 h 92"/>
                <a:gd name="T90" fmla="*/ 20 w 205"/>
                <a:gd name="T91" fmla="*/ 14 h 92"/>
                <a:gd name="T92" fmla="*/ 2 w 205"/>
                <a:gd name="T93" fmla="*/ 26 h 92"/>
                <a:gd name="T94" fmla="*/ 4 w 205"/>
                <a:gd name="T95" fmla="*/ 3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92">
                  <a:moveTo>
                    <a:pt x="7" y="34"/>
                  </a:moveTo>
                  <a:lnTo>
                    <a:pt x="7" y="33"/>
                  </a:lnTo>
                  <a:lnTo>
                    <a:pt x="8" y="33"/>
                  </a:lnTo>
                  <a:lnTo>
                    <a:pt x="10" y="32"/>
                  </a:lnTo>
                  <a:lnTo>
                    <a:pt x="14" y="30"/>
                  </a:lnTo>
                  <a:lnTo>
                    <a:pt x="16" y="29"/>
                  </a:lnTo>
                  <a:lnTo>
                    <a:pt x="22" y="28"/>
                  </a:lnTo>
                  <a:lnTo>
                    <a:pt x="26" y="25"/>
                  </a:lnTo>
                  <a:lnTo>
                    <a:pt x="31" y="24"/>
                  </a:lnTo>
                  <a:lnTo>
                    <a:pt x="36" y="23"/>
                  </a:lnTo>
                  <a:lnTo>
                    <a:pt x="42" y="21"/>
                  </a:lnTo>
                  <a:lnTo>
                    <a:pt x="46" y="19"/>
                  </a:lnTo>
                  <a:lnTo>
                    <a:pt x="52" y="17"/>
                  </a:lnTo>
                  <a:lnTo>
                    <a:pt x="56" y="16"/>
                  </a:lnTo>
                  <a:lnTo>
                    <a:pt x="62" y="15"/>
                  </a:lnTo>
                  <a:lnTo>
                    <a:pt x="66" y="15"/>
                  </a:lnTo>
                  <a:lnTo>
                    <a:pt x="70" y="15"/>
                  </a:lnTo>
                  <a:lnTo>
                    <a:pt x="75" y="15"/>
                  </a:lnTo>
                  <a:lnTo>
                    <a:pt x="80" y="15"/>
                  </a:lnTo>
                  <a:lnTo>
                    <a:pt x="84" y="16"/>
                  </a:lnTo>
                  <a:lnTo>
                    <a:pt x="90" y="17"/>
                  </a:lnTo>
                  <a:lnTo>
                    <a:pt x="91" y="17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1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2" y="23"/>
                  </a:lnTo>
                  <a:lnTo>
                    <a:pt x="76" y="25"/>
                  </a:lnTo>
                  <a:lnTo>
                    <a:pt x="71" y="26"/>
                  </a:lnTo>
                  <a:lnTo>
                    <a:pt x="66" y="28"/>
                  </a:lnTo>
                  <a:lnTo>
                    <a:pt x="59" y="29"/>
                  </a:lnTo>
                  <a:lnTo>
                    <a:pt x="54" y="30"/>
                  </a:lnTo>
                  <a:lnTo>
                    <a:pt x="48" y="32"/>
                  </a:lnTo>
                  <a:lnTo>
                    <a:pt x="43" y="34"/>
                  </a:lnTo>
                  <a:lnTo>
                    <a:pt x="38" y="35"/>
                  </a:lnTo>
                  <a:lnTo>
                    <a:pt x="34" y="37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4" y="40"/>
                  </a:lnTo>
                  <a:lnTo>
                    <a:pt x="26" y="42"/>
                  </a:lnTo>
                  <a:lnTo>
                    <a:pt x="27" y="46"/>
                  </a:lnTo>
                  <a:lnTo>
                    <a:pt x="32" y="51"/>
                  </a:lnTo>
                  <a:lnTo>
                    <a:pt x="38" y="52"/>
                  </a:lnTo>
                  <a:lnTo>
                    <a:pt x="43" y="53"/>
                  </a:lnTo>
                  <a:lnTo>
                    <a:pt x="44" y="52"/>
                  </a:lnTo>
                  <a:lnTo>
                    <a:pt x="47" y="52"/>
                  </a:lnTo>
                  <a:lnTo>
                    <a:pt x="51" y="52"/>
                  </a:lnTo>
                  <a:lnTo>
                    <a:pt x="55" y="52"/>
                  </a:lnTo>
                  <a:lnTo>
                    <a:pt x="60" y="52"/>
                  </a:lnTo>
                  <a:lnTo>
                    <a:pt x="66" y="52"/>
                  </a:lnTo>
                  <a:lnTo>
                    <a:pt x="70" y="52"/>
                  </a:lnTo>
                  <a:lnTo>
                    <a:pt x="72" y="52"/>
                  </a:lnTo>
                  <a:lnTo>
                    <a:pt x="76" y="52"/>
                  </a:lnTo>
                  <a:lnTo>
                    <a:pt x="79" y="53"/>
                  </a:lnTo>
                  <a:lnTo>
                    <a:pt x="83" y="53"/>
                  </a:lnTo>
                  <a:lnTo>
                    <a:pt x="86" y="53"/>
                  </a:lnTo>
                  <a:lnTo>
                    <a:pt x="90" y="53"/>
                  </a:lnTo>
                  <a:lnTo>
                    <a:pt x="92" y="53"/>
                  </a:lnTo>
                  <a:lnTo>
                    <a:pt x="96" y="53"/>
                  </a:lnTo>
                  <a:lnTo>
                    <a:pt x="99" y="55"/>
                  </a:lnTo>
                  <a:lnTo>
                    <a:pt x="103" y="55"/>
                  </a:lnTo>
                  <a:lnTo>
                    <a:pt x="106" y="55"/>
                  </a:lnTo>
                  <a:lnTo>
                    <a:pt x="111" y="55"/>
                  </a:lnTo>
                  <a:lnTo>
                    <a:pt x="116" y="56"/>
                  </a:lnTo>
                  <a:lnTo>
                    <a:pt x="122" y="56"/>
                  </a:lnTo>
                  <a:lnTo>
                    <a:pt x="126" y="57"/>
                  </a:lnTo>
                  <a:lnTo>
                    <a:pt x="128" y="57"/>
                  </a:lnTo>
                  <a:lnTo>
                    <a:pt x="132" y="58"/>
                  </a:lnTo>
                  <a:lnTo>
                    <a:pt x="136" y="58"/>
                  </a:lnTo>
                  <a:lnTo>
                    <a:pt x="141" y="61"/>
                  </a:lnTo>
                  <a:lnTo>
                    <a:pt x="144" y="62"/>
                  </a:lnTo>
                  <a:lnTo>
                    <a:pt x="148" y="64"/>
                  </a:lnTo>
                  <a:lnTo>
                    <a:pt x="153" y="66"/>
                  </a:lnTo>
                  <a:lnTo>
                    <a:pt x="157" y="67"/>
                  </a:lnTo>
                  <a:lnTo>
                    <a:pt x="160" y="69"/>
                  </a:lnTo>
                  <a:lnTo>
                    <a:pt x="163" y="70"/>
                  </a:lnTo>
                  <a:lnTo>
                    <a:pt x="165" y="73"/>
                  </a:lnTo>
                  <a:lnTo>
                    <a:pt x="168" y="74"/>
                  </a:lnTo>
                  <a:lnTo>
                    <a:pt x="171" y="76"/>
                  </a:lnTo>
                  <a:lnTo>
                    <a:pt x="169" y="79"/>
                  </a:lnTo>
                  <a:lnTo>
                    <a:pt x="165" y="79"/>
                  </a:lnTo>
                  <a:lnTo>
                    <a:pt x="161" y="79"/>
                  </a:lnTo>
                  <a:lnTo>
                    <a:pt x="156" y="79"/>
                  </a:lnTo>
                  <a:lnTo>
                    <a:pt x="152" y="79"/>
                  </a:lnTo>
                  <a:lnTo>
                    <a:pt x="147" y="79"/>
                  </a:lnTo>
                  <a:lnTo>
                    <a:pt x="141" y="78"/>
                  </a:lnTo>
                  <a:lnTo>
                    <a:pt x="138" y="78"/>
                  </a:lnTo>
                  <a:lnTo>
                    <a:pt x="136" y="78"/>
                  </a:lnTo>
                  <a:lnTo>
                    <a:pt x="131" y="75"/>
                  </a:lnTo>
                  <a:lnTo>
                    <a:pt x="126" y="74"/>
                  </a:lnTo>
                  <a:lnTo>
                    <a:pt x="120" y="73"/>
                  </a:lnTo>
                  <a:lnTo>
                    <a:pt x="118" y="75"/>
                  </a:lnTo>
                  <a:lnTo>
                    <a:pt x="118" y="78"/>
                  </a:lnTo>
                  <a:lnTo>
                    <a:pt x="123" y="83"/>
                  </a:lnTo>
                  <a:lnTo>
                    <a:pt x="126" y="85"/>
                  </a:lnTo>
                  <a:lnTo>
                    <a:pt x="130" y="88"/>
                  </a:lnTo>
                  <a:lnTo>
                    <a:pt x="135" y="89"/>
                  </a:lnTo>
                  <a:lnTo>
                    <a:pt x="140" y="90"/>
                  </a:lnTo>
                  <a:lnTo>
                    <a:pt x="141" y="90"/>
                  </a:lnTo>
                  <a:lnTo>
                    <a:pt x="147" y="92"/>
                  </a:lnTo>
                  <a:lnTo>
                    <a:pt x="151" y="92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68" y="92"/>
                  </a:lnTo>
                  <a:lnTo>
                    <a:pt x="175" y="90"/>
                  </a:lnTo>
                  <a:lnTo>
                    <a:pt x="181" y="90"/>
                  </a:lnTo>
                  <a:lnTo>
                    <a:pt x="187" y="89"/>
                  </a:lnTo>
                  <a:lnTo>
                    <a:pt x="192" y="89"/>
                  </a:lnTo>
                  <a:lnTo>
                    <a:pt x="196" y="87"/>
                  </a:lnTo>
                  <a:lnTo>
                    <a:pt x="200" y="85"/>
                  </a:lnTo>
                  <a:lnTo>
                    <a:pt x="203" y="84"/>
                  </a:lnTo>
                  <a:lnTo>
                    <a:pt x="205" y="83"/>
                  </a:lnTo>
                  <a:lnTo>
                    <a:pt x="205" y="80"/>
                  </a:lnTo>
                  <a:lnTo>
                    <a:pt x="204" y="79"/>
                  </a:lnTo>
                  <a:lnTo>
                    <a:pt x="199" y="76"/>
                  </a:lnTo>
                  <a:lnTo>
                    <a:pt x="193" y="74"/>
                  </a:lnTo>
                  <a:lnTo>
                    <a:pt x="191" y="71"/>
                  </a:lnTo>
                  <a:lnTo>
                    <a:pt x="187" y="70"/>
                  </a:lnTo>
                  <a:lnTo>
                    <a:pt x="183" y="69"/>
                  </a:lnTo>
                  <a:lnTo>
                    <a:pt x="179" y="67"/>
                  </a:lnTo>
                  <a:lnTo>
                    <a:pt x="175" y="66"/>
                  </a:lnTo>
                  <a:lnTo>
                    <a:pt x="169" y="64"/>
                  </a:lnTo>
                  <a:lnTo>
                    <a:pt x="165" y="62"/>
                  </a:lnTo>
                  <a:lnTo>
                    <a:pt x="160" y="61"/>
                  </a:lnTo>
                  <a:lnTo>
                    <a:pt x="155" y="60"/>
                  </a:lnTo>
                  <a:lnTo>
                    <a:pt x="151" y="58"/>
                  </a:lnTo>
                  <a:lnTo>
                    <a:pt x="145" y="57"/>
                  </a:lnTo>
                  <a:lnTo>
                    <a:pt x="141" y="56"/>
                  </a:lnTo>
                  <a:lnTo>
                    <a:pt x="135" y="53"/>
                  </a:lnTo>
                  <a:lnTo>
                    <a:pt x="131" y="52"/>
                  </a:lnTo>
                  <a:lnTo>
                    <a:pt x="126" y="51"/>
                  </a:lnTo>
                  <a:lnTo>
                    <a:pt x="122" y="49"/>
                  </a:lnTo>
                  <a:lnTo>
                    <a:pt x="116" y="47"/>
                  </a:lnTo>
                  <a:lnTo>
                    <a:pt x="112" y="47"/>
                  </a:lnTo>
                  <a:lnTo>
                    <a:pt x="108" y="46"/>
                  </a:lnTo>
                  <a:lnTo>
                    <a:pt x="104" y="46"/>
                  </a:lnTo>
                  <a:lnTo>
                    <a:pt x="102" y="43"/>
                  </a:lnTo>
                  <a:lnTo>
                    <a:pt x="98" y="43"/>
                  </a:lnTo>
                  <a:lnTo>
                    <a:pt x="95" y="42"/>
                  </a:lnTo>
                  <a:lnTo>
                    <a:pt x="94" y="42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1" y="39"/>
                  </a:lnTo>
                  <a:lnTo>
                    <a:pt x="96" y="38"/>
                  </a:lnTo>
                  <a:lnTo>
                    <a:pt x="100" y="35"/>
                  </a:lnTo>
                  <a:lnTo>
                    <a:pt x="104" y="34"/>
                  </a:lnTo>
                  <a:lnTo>
                    <a:pt x="108" y="32"/>
                  </a:lnTo>
                  <a:lnTo>
                    <a:pt x="114" y="30"/>
                  </a:lnTo>
                  <a:lnTo>
                    <a:pt x="118" y="28"/>
                  </a:lnTo>
                  <a:lnTo>
                    <a:pt x="122" y="25"/>
                  </a:lnTo>
                  <a:lnTo>
                    <a:pt x="126" y="23"/>
                  </a:lnTo>
                  <a:lnTo>
                    <a:pt x="130" y="21"/>
                  </a:lnTo>
                  <a:lnTo>
                    <a:pt x="135" y="16"/>
                  </a:lnTo>
                  <a:lnTo>
                    <a:pt x="136" y="15"/>
                  </a:lnTo>
                  <a:lnTo>
                    <a:pt x="134" y="8"/>
                  </a:lnTo>
                  <a:lnTo>
                    <a:pt x="130" y="6"/>
                  </a:lnTo>
                  <a:lnTo>
                    <a:pt x="128" y="3"/>
                  </a:lnTo>
                  <a:lnTo>
                    <a:pt x="126" y="2"/>
                  </a:lnTo>
                  <a:lnTo>
                    <a:pt x="123" y="1"/>
                  </a:lnTo>
                  <a:lnTo>
                    <a:pt x="120" y="1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9" y="1"/>
                  </a:lnTo>
                  <a:lnTo>
                    <a:pt x="75" y="1"/>
                  </a:lnTo>
                  <a:lnTo>
                    <a:pt x="71" y="1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2" y="2"/>
                  </a:lnTo>
                  <a:lnTo>
                    <a:pt x="47" y="2"/>
                  </a:lnTo>
                  <a:lnTo>
                    <a:pt x="43" y="3"/>
                  </a:lnTo>
                  <a:lnTo>
                    <a:pt x="39" y="3"/>
                  </a:lnTo>
                  <a:lnTo>
                    <a:pt x="36" y="6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0" y="14"/>
                  </a:lnTo>
                  <a:lnTo>
                    <a:pt x="15" y="17"/>
                  </a:lnTo>
                  <a:lnTo>
                    <a:pt x="10" y="21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7" y="34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6" name="Freeform 38">
              <a:extLst>
                <a:ext uri="{FF2B5EF4-FFF2-40B4-BE49-F238E27FC236}">
                  <a16:creationId xmlns:a16="http://schemas.microsoft.com/office/drawing/2014/main" id="{B3A70642-2BB7-4668-8B56-F2C9683AE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" y="3098"/>
              <a:ext cx="66" cy="251"/>
            </a:xfrm>
            <a:custGeom>
              <a:avLst/>
              <a:gdLst>
                <a:gd name="T0" fmla="*/ 0 w 100"/>
                <a:gd name="T1" fmla="*/ 6 h 366"/>
                <a:gd name="T2" fmla="*/ 4 w 100"/>
                <a:gd name="T3" fmla="*/ 18 h 366"/>
                <a:gd name="T4" fmla="*/ 8 w 100"/>
                <a:gd name="T5" fmla="*/ 28 h 366"/>
                <a:gd name="T6" fmla="*/ 14 w 100"/>
                <a:gd name="T7" fmla="*/ 39 h 366"/>
                <a:gd name="T8" fmla="*/ 19 w 100"/>
                <a:gd name="T9" fmla="*/ 53 h 366"/>
                <a:gd name="T10" fmla="*/ 24 w 100"/>
                <a:gd name="T11" fmla="*/ 66 h 366"/>
                <a:gd name="T12" fmla="*/ 31 w 100"/>
                <a:gd name="T13" fmla="*/ 80 h 366"/>
                <a:gd name="T14" fmla="*/ 36 w 100"/>
                <a:gd name="T15" fmla="*/ 92 h 366"/>
                <a:gd name="T16" fmla="*/ 43 w 100"/>
                <a:gd name="T17" fmla="*/ 102 h 366"/>
                <a:gd name="T18" fmla="*/ 48 w 100"/>
                <a:gd name="T19" fmla="*/ 112 h 366"/>
                <a:gd name="T20" fmla="*/ 52 w 100"/>
                <a:gd name="T21" fmla="*/ 121 h 366"/>
                <a:gd name="T22" fmla="*/ 58 w 100"/>
                <a:gd name="T23" fmla="*/ 132 h 366"/>
                <a:gd name="T24" fmla="*/ 62 w 100"/>
                <a:gd name="T25" fmla="*/ 143 h 366"/>
                <a:gd name="T26" fmla="*/ 66 w 100"/>
                <a:gd name="T27" fmla="*/ 156 h 366"/>
                <a:gd name="T28" fmla="*/ 70 w 100"/>
                <a:gd name="T29" fmla="*/ 170 h 366"/>
                <a:gd name="T30" fmla="*/ 72 w 100"/>
                <a:gd name="T31" fmla="*/ 183 h 366"/>
                <a:gd name="T32" fmla="*/ 75 w 100"/>
                <a:gd name="T33" fmla="*/ 198 h 366"/>
                <a:gd name="T34" fmla="*/ 76 w 100"/>
                <a:gd name="T35" fmla="*/ 212 h 366"/>
                <a:gd name="T36" fmla="*/ 76 w 100"/>
                <a:gd name="T37" fmla="*/ 229 h 366"/>
                <a:gd name="T38" fmla="*/ 75 w 100"/>
                <a:gd name="T39" fmla="*/ 244 h 366"/>
                <a:gd name="T40" fmla="*/ 74 w 100"/>
                <a:gd name="T41" fmla="*/ 258 h 366"/>
                <a:gd name="T42" fmla="*/ 68 w 100"/>
                <a:gd name="T43" fmla="*/ 274 h 366"/>
                <a:gd name="T44" fmla="*/ 62 w 100"/>
                <a:gd name="T45" fmla="*/ 289 h 366"/>
                <a:gd name="T46" fmla="*/ 55 w 100"/>
                <a:gd name="T47" fmla="*/ 302 h 366"/>
                <a:gd name="T48" fmla="*/ 46 w 100"/>
                <a:gd name="T49" fmla="*/ 316 h 366"/>
                <a:gd name="T50" fmla="*/ 36 w 100"/>
                <a:gd name="T51" fmla="*/ 327 h 366"/>
                <a:gd name="T52" fmla="*/ 30 w 100"/>
                <a:gd name="T53" fmla="*/ 340 h 366"/>
                <a:gd name="T54" fmla="*/ 16 w 100"/>
                <a:gd name="T55" fmla="*/ 356 h 366"/>
                <a:gd name="T56" fmla="*/ 11 w 100"/>
                <a:gd name="T57" fmla="*/ 362 h 366"/>
                <a:gd name="T58" fmla="*/ 40 w 100"/>
                <a:gd name="T59" fmla="*/ 363 h 366"/>
                <a:gd name="T60" fmla="*/ 51 w 100"/>
                <a:gd name="T61" fmla="*/ 353 h 366"/>
                <a:gd name="T62" fmla="*/ 62 w 100"/>
                <a:gd name="T63" fmla="*/ 340 h 366"/>
                <a:gd name="T64" fmla="*/ 68 w 100"/>
                <a:gd name="T65" fmla="*/ 330 h 366"/>
                <a:gd name="T66" fmla="*/ 78 w 100"/>
                <a:gd name="T67" fmla="*/ 317 h 366"/>
                <a:gd name="T68" fmla="*/ 84 w 100"/>
                <a:gd name="T69" fmla="*/ 303 h 366"/>
                <a:gd name="T70" fmla="*/ 91 w 100"/>
                <a:gd name="T71" fmla="*/ 287 h 366"/>
                <a:gd name="T72" fmla="*/ 95 w 100"/>
                <a:gd name="T73" fmla="*/ 272 h 366"/>
                <a:gd name="T74" fmla="*/ 97 w 100"/>
                <a:gd name="T75" fmla="*/ 262 h 366"/>
                <a:gd name="T76" fmla="*/ 100 w 100"/>
                <a:gd name="T77" fmla="*/ 247 h 366"/>
                <a:gd name="T78" fmla="*/ 100 w 100"/>
                <a:gd name="T79" fmla="*/ 237 h 366"/>
                <a:gd name="T80" fmla="*/ 100 w 100"/>
                <a:gd name="T81" fmla="*/ 226 h 366"/>
                <a:gd name="T82" fmla="*/ 100 w 100"/>
                <a:gd name="T83" fmla="*/ 217 h 366"/>
                <a:gd name="T84" fmla="*/ 99 w 100"/>
                <a:gd name="T85" fmla="*/ 205 h 366"/>
                <a:gd name="T86" fmla="*/ 96 w 100"/>
                <a:gd name="T87" fmla="*/ 187 h 366"/>
                <a:gd name="T88" fmla="*/ 92 w 100"/>
                <a:gd name="T89" fmla="*/ 171 h 366"/>
                <a:gd name="T90" fmla="*/ 87 w 100"/>
                <a:gd name="T91" fmla="*/ 157 h 366"/>
                <a:gd name="T92" fmla="*/ 82 w 100"/>
                <a:gd name="T93" fmla="*/ 143 h 366"/>
                <a:gd name="T94" fmla="*/ 76 w 100"/>
                <a:gd name="T95" fmla="*/ 132 h 366"/>
                <a:gd name="T96" fmla="*/ 71 w 100"/>
                <a:gd name="T97" fmla="*/ 121 h 366"/>
                <a:gd name="T98" fmla="*/ 67 w 100"/>
                <a:gd name="T99" fmla="*/ 112 h 366"/>
                <a:gd name="T100" fmla="*/ 59 w 100"/>
                <a:gd name="T101" fmla="*/ 101 h 366"/>
                <a:gd name="T102" fmla="*/ 54 w 100"/>
                <a:gd name="T103" fmla="*/ 88 h 366"/>
                <a:gd name="T104" fmla="*/ 48 w 100"/>
                <a:gd name="T105" fmla="*/ 76 h 366"/>
                <a:gd name="T106" fmla="*/ 43 w 100"/>
                <a:gd name="T107" fmla="*/ 64 h 366"/>
                <a:gd name="T108" fmla="*/ 36 w 100"/>
                <a:gd name="T109" fmla="*/ 50 h 366"/>
                <a:gd name="T110" fmla="*/ 31 w 100"/>
                <a:gd name="T111" fmla="*/ 37 h 366"/>
                <a:gd name="T112" fmla="*/ 26 w 100"/>
                <a:gd name="T113" fmla="*/ 24 h 366"/>
                <a:gd name="T114" fmla="*/ 22 w 100"/>
                <a:gd name="T115" fmla="*/ 14 h 366"/>
                <a:gd name="T116" fmla="*/ 18 w 100"/>
                <a:gd name="T117" fmla="*/ 5 h 366"/>
                <a:gd name="T118" fmla="*/ 16 w 100"/>
                <a:gd name="T11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" h="366">
                  <a:moveTo>
                    <a:pt x="0" y="2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9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8" y="28"/>
                  </a:lnTo>
                  <a:lnTo>
                    <a:pt x="11" y="32"/>
                  </a:lnTo>
                  <a:lnTo>
                    <a:pt x="12" y="35"/>
                  </a:lnTo>
                  <a:lnTo>
                    <a:pt x="14" y="39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19" y="53"/>
                  </a:lnTo>
                  <a:lnTo>
                    <a:pt x="22" y="57"/>
                  </a:lnTo>
                  <a:lnTo>
                    <a:pt x="23" y="62"/>
                  </a:lnTo>
                  <a:lnTo>
                    <a:pt x="24" y="66"/>
                  </a:lnTo>
                  <a:lnTo>
                    <a:pt x="27" y="70"/>
                  </a:lnTo>
                  <a:lnTo>
                    <a:pt x="28" y="75"/>
                  </a:lnTo>
                  <a:lnTo>
                    <a:pt x="31" y="80"/>
                  </a:lnTo>
                  <a:lnTo>
                    <a:pt x="32" y="84"/>
                  </a:lnTo>
                  <a:lnTo>
                    <a:pt x="35" y="88"/>
                  </a:lnTo>
                  <a:lnTo>
                    <a:pt x="36" y="92"/>
                  </a:lnTo>
                  <a:lnTo>
                    <a:pt x="39" y="96"/>
                  </a:lnTo>
                  <a:lnTo>
                    <a:pt x="40" y="100"/>
                  </a:lnTo>
                  <a:lnTo>
                    <a:pt x="43" y="102"/>
                  </a:lnTo>
                  <a:lnTo>
                    <a:pt x="44" y="106"/>
                  </a:lnTo>
                  <a:lnTo>
                    <a:pt x="47" y="110"/>
                  </a:lnTo>
                  <a:lnTo>
                    <a:pt x="48" y="112"/>
                  </a:lnTo>
                  <a:lnTo>
                    <a:pt x="50" y="115"/>
                  </a:lnTo>
                  <a:lnTo>
                    <a:pt x="51" y="119"/>
                  </a:lnTo>
                  <a:lnTo>
                    <a:pt x="52" y="121"/>
                  </a:lnTo>
                  <a:lnTo>
                    <a:pt x="54" y="125"/>
                  </a:lnTo>
                  <a:lnTo>
                    <a:pt x="56" y="128"/>
                  </a:lnTo>
                  <a:lnTo>
                    <a:pt x="58" y="132"/>
                  </a:lnTo>
                  <a:lnTo>
                    <a:pt x="59" y="137"/>
                  </a:lnTo>
                  <a:lnTo>
                    <a:pt x="60" y="139"/>
                  </a:lnTo>
                  <a:lnTo>
                    <a:pt x="62" y="143"/>
                  </a:lnTo>
                  <a:lnTo>
                    <a:pt x="63" y="147"/>
                  </a:lnTo>
                  <a:lnTo>
                    <a:pt x="64" y="152"/>
                  </a:lnTo>
                  <a:lnTo>
                    <a:pt x="66" y="156"/>
                  </a:lnTo>
                  <a:lnTo>
                    <a:pt x="67" y="161"/>
                  </a:lnTo>
                  <a:lnTo>
                    <a:pt x="68" y="165"/>
                  </a:lnTo>
                  <a:lnTo>
                    <a:pt x="70" y="170"/>
                  </a:lnTo>
                  <a:lnTo>
                    <a:pt x="71" y="174"/>
                  </a:lnTo>
                  <a:lnTo>
                    <a:pt x="72" y="179"/>
                  </a:lnTo>
                  <a:lnTo>
                    <a:pt x="72" y="183"/>
                  </a:lnTo>
                  <a:lnTo>
                    <a:pt x="74" y="188"/>
                  </a:lnTo>
                  <a:lnTo>
                    <a:pt x="74" y="193"/>
                  </a:lnTo>
                  <a:lnTo>
                    <a:pt x="75" y="198"/>
                  </a:lnTo>
                  <a:lnTo>
                    <a:pt x="75" y="203"/>
                  </a:lnTo>
                  <a:lnTo>
                    <a:pt x="76" y="208"/>
                  </a:lnTo>
                  <a:lnTo>
                    <a:pt x="76" y="212"/>
                  </a:lnTo>
                  <a:lnTo>
                    <a:pt x="76" y="217"/>
                  </a:lnTo>
                  <a:lnTo>
                    <a:pt x="76" y="224"/>
                  </a:lnTo>
                  <a:lnTo>
                    <a:pt x="76" y="229"/>
                  </a:lnTo>
                  <a:lnTo>
                    <a:pt x="76" y="234"/>
                  </a:lnTo>
                  <a:lnTo>
                    <a:pt x="76" y="239"/>
                  </a:lnTo>
                  <a:lnTo>
                    <a:pt x="75" y="244"/>
                  </a:lnTo>
                  <a:lnTo>
                    <a:pt x="75" y="249"/>
                  </a:lnTo>
                  <a:lnTo>
                    <a:pt x="75" y="253"/>
                  </a:lnTo>
                  <a:lnTo>
                    <a:pt x="74" y="258"/>
                  </a:lnTo>
                  <a:lnTo>
                    <a:pt x="72" y="263"/>
                  </a:lnTo>
                  <a:lnTo>
                    <a:pt x="71" y="269"/>
                  </a:lnTo>
                  <a:lnTo>
                    <a:pt x="68" y="274"/>
                  </a:lnTo>
                  <a:lnTo>
                    <a:pt x="67" y="279"/>
                  </a:lnTo>
                  <a:lnTo>
                    <a:pt x="64" y="284"/>
                  </a:lnTo>
                  <a:lnTo>
                    <a:pt x="62" y="289"/>
                  </a:lnTo>
                  <a:lnTo>
                    <a:pt x="59" y="293"/>
                  </a:lnTo>
                  <a:lnTo>
                    <a:pt x="56" y="298"/>
                  </a:lnTo>
                  <a:lnTo>
                    <a:pt x="55" y="302"/>
                  </a:lnTo>
                  <a:lnTo>
                    <a:pt x="52" y="307"/>
                  </a:lnTo>
                  <a:lnTo>
                    <a:pt x="50" y="311"/>
                  </a:lnTo>
                  <a:lnTo>
                    <a:pt x="46" y="316"/>
                  </a:lnTo>
                  <a:lnTo>
                    <a:pt x="43" y="320"/>
                  </a:lnTo>
                  <a:lnTo>
                    <a:pt x="40" y="325"/>
                  </a:lnTo>
                  <a:lnTo>
                    <a:pt x="36" y="327"/>
                  </a:lnTo>
                  <a:lnTo>
                    <a:pt x="35" y="333"/>
                  </a:lnTo>
                  <a:lnTo>
                    <a:pt x="31" y="335"/>
                  </a:lnTo>
                  <a:lnTo>
                    <a:pt x="30" y="340"/>
                  </a:lnTo>
                  <a:lnTo>
                    <a:pt x="24" y="345"/>
                  </a:lnTo>
                  <a:lnTo>
                    <a:pt x="20" y="352"/>
                  </a:lnTo>
                  <a:lnTo>
                    <a:pt x="16" y="356"/>
                  </a:lnTo>
                  <a:lnTo>
                    <a:pt x="14" y="358"/>
                  </a:lnTo>
                  <a:lnTo>
                    <a:pt x="11" y="361"/>
                  </a:lnTo>
                  <a:lnTo>
                    <a:pt x="11" y="362"/>
                  </a:lnTo>
                  <a:lnTo>
                    <a:pt x="39" y="366"/>
                  </a:lnTo>
                  <a:lnTo>
                    <a:pt x="39" y="365"/>
                  </a:lnTo>
                  <a:lnTo>
                    <a:pt x="40" y="363"/>
                  </a:lnTo>
                  <a:lnTo>
                    <a:pt x="43" y="361"/>
                  </a:lnTo>
                  <a:lnTo>
                    <a:pt x="47" y="358"/>
                  </a:lnTo>
                  <a:lnTo>
                    <a:pt x="51" y="353"/>
                  </a:lnTo>
                  <a:lnTo>
                    <a:pt x="56" y="348"/>
                  </a:lnTo>
                  <a:lnTo>
                    <a:pt x="58" y="344"/>
                  </a:lnTo>
                  <a:lnTo>
                    <a:pt x="62" y="340"/>
                  </a:lnTo>
                  <a:lnTo>
                    <a:pt x="63" y="338"/>
                  </a:lnTo>
                  <a:lnTo>
                    <a:pt x="67" y="334"/>
                  </a:lnTo>
                  <a:lnTo>
                    <a:pt x="68" y="330"/>
                  </a:lnTo>
                  <a:lnTo>
                    <a:pt x="72" y="326"/>
                  </a:lnTo>
                  <a:lnTo>
                    <a:pt x="75" y="322"/>
                  </a:lnTo>
                  <a:lnTo>
                    <a:pt x="78" y="317"/>
                  </a:lnTo>
                  <a:lnTo>
                    <a:pt x="80" y="312"/>
                  </a:lnTo>
                  <a:lnTo>
                    <a:pt x="82" y="308"/>
                  </a:lnTo>
                  <a:lnTo>
                    <a:pt x="84" y="303"/>
                  </a:lnTo>
                  <a:lnTo>
                    <a:pt x="87" y="298"/>
                  </a:lnTo>
                  <a:lnTo>
                    <a:pt x="89" y="292"/>
                  </a:lnTo>
                  <a:lnTo>
                    <a:pt x="91" y="287"/>
                  </a:lnTo>
                  <a:lnTo>
                    <a:pt x="93" y="281"/>
                  </a:lnTo>
                  <a:lnTo>
                    <a:pt x="95" y="275"/>
                  </a:lnTo>
                  <a:lnTo>
                    <a:pt x="95" y="272"/>
                  </a:lnTo>
                  <a:lnTo>
                    <a:pt x="96" y="269"/>
                  </a:lnTo>
                  <a:lnTo>
                    <a:pt x="96" y="266"/>
                  </a:lnTo>
                  <a:lnTo>
                    <a:pt x="97" y="262"/>
                  </a:lnTo>
                  <a:lnTo>
                    <a:pt x="99" y="256"/>
                  </a:lnTo>
                  <a:lnTo>
                    <a:pt x="100" y="251"/>
                  </a:lnTo>
                  <a:lnTo>
                    <a:pt x="100" y="247"/>
                  </a:lnTo>
                  <a:lnTo>
                    <a:pt x="100" y="243"/>
                  </a:lnTo>
                  <a:lnTo>
                    <a:pt x="100" y="240"/>
                  </a:lnTo>
                  <a:lnTo>
                    <a:pt x="100" y="237"/>
                  </a:lnTo>
                  <a:lnTo>
                    <a:pt x="100" y="233"/>
                  </a:lnTo>
                  <a:lnTo>
                    <a:pt x="100" y="230"/>
                  </a:lnTo>
                  <a:lnTo>
                    <a:pt x="100" y="226"/>
                  </a:lnTo>
                  <a:lnTo>
                    <a:pt x="100" y="224"/>
                  </a:lnTo>
                  <a:lnTo>
                    <a:pt x="100" y="220"/>
                  </a:lnTo>
                  <a:lnTo>
                    <a:pt x="100" y="217"/>
                  </a:lnTo>
                  <a:lnTo>
                    <a:pt x="100" y="214"/>
                  </a:lnTo>
                  <a:lnTo>
                    <a:pt x="100" y="211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7" y="193"/>
                  </a:lnTo>
                  <a:lnTo>
                    <a:pt x="96" y="187"/>
                  </a:lnTo>
                  <a:lnTo>
                    <a:pt x="95" y="181"/>
                  </a:lnTo>
                  <a:lnTo>
                    <a:pt x="93" y="176"/>
                  </a:lnTo>
                  <a:lnTo>
                    <a:pt x="92" y="171"/>
                  </a:lnTo>
                  <a:lnTo>
                    <a:pt x="91" y="166"/>
                  </a:lnTo>
                  <a:lnTo>
                    <a:pt x="88" y="161"/>
                  </a:lnTo>
                  <a:lnTo>
                    <a:pt x="87" y="157"/>
                  </a:lnTo>
                  <a:lnTo>
                    <a:pt x="86" y="152"/>
                  </a:lnTo>
                  <a:lnTo>
                    <a:pt x="84" y="147"/>
                  </a:lnTo>
                  <a:lnTo>
                    <a:pt x="82" y="143"/>
                  </a:lnTo>
                  <a:lnTo>
                    <a:pt x="80" y="139"/>
                  </a:lnTo>
                  <a:lnTo>
                    <a:pt x="79" y="135"/>
                  </a:lnTo>
                  <a:lnTo>
                    <a:pt x="76" y="132"/>
                  </a:lnTo>
                  <a:lnTo>
                    <a:pt x="75" y="128"/>
                  </a:lnTo>
                  <a:lnTo>
                    <a:pt x="74" y="125"/>
                  </a:lnTo>
                  <a:lnTo>
                    <a:pt x="71" y="121"/>
                  </a:lnTo>
                  <a:lnTo>
                    <a:pt x="70" y="117"/>
                  </a:lnTo>
                  <a:lnTo>
                    <a:pt x="68" y="115"/>
                  </a:lnTo>
                  <a:lnTo>
                    <a:pt x="67" y="112"/>
                  </a:lnTo>
                  <a:lnTo>
                    <a:pt x="64" y="107"/>
                  </a:lnTo>
                  <a:lnTo>
                    <a:pt x="62" y="105"/>
                  </a:lnTo>
                  <a:lnTo>
                    <a:pt x="59" y="101"/>
                  </a:lnTo>
                  <a:lnTo>
                    <a:pt x="56" y="96"/>
                  </a:lnTo>
                  <a:lnTo>
                    <a:pt x="55" y="92"/>
                  </a:lnTo>
                  <a:lnTo>
                    <a:pt x="54" y="88"/>
                  </a:lnTo>
                  <a:lnTo>
                    <a:pt x="51" y="84"/>
                  </a:lnTo>
                  <a:lnTo>
                    <a:pt x="50" y="82"/>
                  </a:lnTo>
                  <a:lnTo>
                    <a:pt x="48" y="76"/>
                  </a:lnTo>
                  <a:lnTo>
                    <a:pt x="46" y="73"/>
                  </a:lnTo>
                  <a:lnTo>
                    <a:pt x="44" y="68"/>
                  </a:lnTo>
                  <a:lnTo>
                    <a:pt x="43" y="64"/>
                  </a:lnTo>
                  <a:lnTo>
                    <a:pt x="40" y="59"/>
                  </a:lnTo>
                  <a:lnTo>
                    <a:pt x="39" y="55"/>
                  </a:lnTo>
                  <a:lnTo>
                    <a:pt x="36" y="50"/>
                  </a:lnTo>
                  <a:lnTo>
                    <a:pt x="35" y="46"/>
                  </a:lnTo>
                  <a:lnTo>
                    <a:pt x="32" y="41"/>
                  </a:lnTo>
                  <a:lnTo>
                    <a:pt x="31" y="37"/>
                  </a:lnTo>
                  <a:lnTo>
                    <a:pt x="30" y="32"/>
                  </a:lnTo>
                  <a:lnTo>
                    <a:pt x="27" y="28"/>
                  </a:lnTo>
                  <a:lnTo>
                    <a:pt x="26" y="24"/>
                  </a:lnTo>
                  <a:lnTo>
                    <a:pt x="24" y="20"/>
                  </a:lnTo>
                  <a:lnTo>
                    <a:pt x="23" y="16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7" name="Freeform 39">
              <a:extLst>
                <a:ext uri="{FF2B5EF4-FFF2-40B4-BE49-F238E27FC236}">
                  <a16:creationId xmlns:a16="http://schemas.microsoft.com/office/drawing/2014/main" id="{FD7791EC-7114-4427-B572-3A8362A9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3126"/>
              <a:ext cx="42" cy="85"/>
            </a:xfrm>
            <a:custGeom>
              <a:avLst/>
              <a:gdLst>
                <a:gd name="T0" fmla="*/ 8 w 64"/>
                <a:gd name="T1" fmla="*/ 16 h 123"/>
                <a:gd name="T2" fmla="*/ 13 w 64"/>
                <a:gd name="T3" fmla="*/ 15 h 123"/>
                <a:gd name="T4" fmla="*/ 21 w 64"/>
                <a:gd name="T5" fmla="*/ 14 h 123"/>
                <a:gd name="T6" fmla="*/ 33 w 64"/>
                <a:gd name="T7" fmla="*/ 18 h 123"/>
                <a:gd name="T8" fmla="*/ 41 w 64"/>
                <a:gd name="T9" fmla="*/ 27 h 123"/>
                <a:gd name="T10" fmla="*/ 44 w 64"/>
                <a:gd name="T11" fmla="*/ 34 h 123"/>
                <a:gd name="T12" fmla="*/ 47 w 64"/>
                <a:gd name="T13" fmla="*/ 47 h 123"/>
                <a:gd name="T14" fmla="*/ 47 w 64"/>
                <a:gd name="T15" fmla="*/ 56 h 123"/>
                <a:gd name="T16" fmla="*/ 47 w 64"/>
                <a:gd name="T17" fmla="*/ 62 h 123"/>
                <a:gd name="T18" fmla="*/ 47 w 64"/>
                <a:gd name="T19" fmla="*/ 71 h 123"/>
                <a:gd name="T20" fmla="*/ 45 w 64"/>
                <a:gd name="T21" fmla="*/ 84 h 123"/>
                <a:gd name="T22" fmla="*/ 45 w 64"/>
                <a:gd name="T23" fmla="*/ 92 h 123"/>
                <a:gd name="T24" fmla="*/ 44 w 64"/>
                <a:gd name="T25" fmla="*/ 97 h 123"/>
                <a:gd name="T26" fmla="*/ 57 w 64"/>
                <a:gd name="T27" fmla="*/ 123 h 123"/>
                <a:gd name="T28" fmla="*/ 57 w 64"/>
                <a:gd name="T29" fmla="*/ 119 h 123"/>
                <a:gd name="T30" fmla="*/ 58 w 64"/>
                <a:gd name="T31" fmla="*/ 108 h 123"/>
                <a:gd name="T32" fmla="*/ 60 w 64"/>
                <a:gd name="T33" fmla="*/ 101 h 123"/>
                <a:gd name="T34" fmla="*/ 61 w 64"/>
                <a:gd name="T35" fmla="*/ 93 h 123"/>
                <a:gd name="T36" fmla="*/ 62 w 64"/>
                <a:gd name="T37" fmla="*/ 84 h 123"/>
                <a:gd name="T38" fmla="*/ 62 w 64"/>
                <a:gd name="T39" fmla="*/ 76 h 123"/>
                <a:gd name="T40" fmla="*/ 62 w 64"/>
                <a:gd name="T41" fmla="*/ 66 h 123"/>
                <a:gd name="T42" fmla="*/ 64 w 64"/>
                <a:gd name="T43" fmla="*/ 57 h 123"/>
                <a:gd name="T44" fmla="*/ 62 w 64"/>
                <a:gd name="T45" fmla="*/ 47 h 123"/>
                <a:gd name="T46" fmla="*/ 62 w 64"/>
                <a:gd name="T47" fmla="*/ 39 h 123"/>
                <a:gd name="T48" fmla="*/ 61 w 64"/>
                <a:gd name="T49" fmla="*/ 30 h 123"/>
                <a:gd name="T50" fmla="*/ 60 w 64"/>
                <a:gd name="T51" fmla="*/ 24 h 123"/>
                <a:gd name="T52" fmla="*/ 53 w 64"/>
                <a:gd name="T53" fmla="*/ 14 h 123"/>
                <a:gd name="T54" fmla="*/ 44 w 64"/>
                <a:gd name="T55" fmla="*/ 6 h 123"/>
                <a:gd name="T56" fmla="*/ 36 w 64"/>
                <a:gd name="T57" fmla="*/ 2 h 123"/>
                <a:gd name="T58" fmla="*/ 27 w 64"/>
                <a:gd name="T59" fmla="*/ 0 h 123"/>
                <a:gd name="T60" fmla="*/ 19 w 64"/>
                <a:gd name="T61" fmla="*/ 0 h 123"/>
                <a:gd name="T62" fmla="*/ 11 w 64"/>
                <a:gd name="T63" fmla="*/ 0 h 123"/>
                <a:gd name="T64" fmla="*/ 5 w 64"/>
                <a:gd name="T65" fmla="*/ 1 h 123"/>
                <a:gd name="T66" fmla="*/ 0 w 64"/>
                <a:gd name="T67" fmla="*/ 2 h 123"/>
                <a:gd name="T68" fmla="*/ 8 w 64"/>
                <a:gd name="T69" fmla="*/ 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123">
                  <a:moveTo>
                    <a:pt x="8" y="18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7" y="15"/>
                  </a:lnTo>
                  <a:lnTo>
                    <a:pt x="21" y="14"/>
                  </a:lnTo>
                  <a:lnTo>
                    <a:pt x="27" y="16"/>
                  </a:lnTo>
                  <a:lnTo>
                    <a:pt x="33" y="18"/>
                  </a:lnTo>
                  <a:lnTo>
                    <a:pt x="39" y="23"/>
                  </a:lnTo>
                  <a:lnTo>
                    <a:pt x="41" y="27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7" y="41"/>
                  </a:lnTo>
                  <a:lnTo>
                    <a:pt x="47" y="47"/>
                  </a:lnTo>
                  <a:lnTo>
                    <a:pt x="47" y="53"/>
                  </a:lnTo>
                  <a:lnTo>
                    <a:pt x="47" y="56"/>
                  </a:lnTo>
                  <a:lnTo>
                    <a:pt x="47" y="60"/>
                  </a:lnTo>
                  <a:lnTo>
                    <a:pt x="47" y="62"/>
                  </a:lnTo>
                  <a:lnTo>
                    <a:pt x="48" y="66"/>
                  </a:lnTo>
                  <a:lnTo>
                    <a:pt x="47" y="71"/>
                  </a:lnTo>
                  <a:lnTo>
                    <a:pt x="47" y="79"/>
                  </a:lnTo>
                  <a:lnTo>
                    <a:pt x="45" y="84"/>
                  </a:lnTo>
                  <a:lnTo>
                    <a:pt x="45" y="89"/>
                  </a:lnTo>
                  <a:lnTo>
                    <a:pt x="45" y="92"/>
                  </a:lnTo>
                  <a:lnTo>
                    <a:pt x="44" y="96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9"/>
                  </a:lnTo>
                  <a:lnTo>
                    <a:pt x="57" y="114"/>
                  </a:lnTo>
                  <a:lnTo>
                    <a:pt x="58" y="108"/>
                  </a:lnTo>
                  <a:lnTo>
                    <a:pt x="58" y="105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1" y="93"/>
                  </a:lnTo>
                  <a:lnTo>
                    <a:pt x="61" y="89"/>
                  </a:lnTo>
                  <a:lnTo>
                    <a:pt x="62" y="84"/>
                  </a:lnTo>
                  <a:lnTo>
                    <a:pt x="62" y="80"/>
                  </a:lnTo>
                  <a:lnTo>
                    <a:pt x="62" y="76"/>
                  </a:lnTo>
                  <a:lnTo>
                    <a:pt x="62" y="71"/>
                  </a:lnTo>
                  <a:lnTo>
                    <a:pt x="62" y="66"/>
                  </a:lnTo>
                  <a:lnTo>
                    <a:pt x="62" y="61"/>
                  </a:lnTo>
                  <a:lnTo>
                    <a:pt x="64" y="57"/>
                  </a:lnTo>
                  <a:lnTo>
                    <a:pt x="62" y="52"/>
                  </a:lnTo>
                  <a:lnTo>
                    <a:pt x="62" y="47"/>
                  </a:lnTo>
                  <a:lnTo>
                    <a:pt x="62" y="43"/>
                  </a:lnTo>
                  <a:lnTo>
                    <a:pt x="62" y="39"/>
                  </a:lnTo>
                  <a:lnTo>
                    <a:pt x="62" y="34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60" y="24"/>
                  </a:lnTo>
                  <a:lnTo>
                    <a:pt x="56" y="18"/>
                  </a:lnTo>
                  <a:lnTo>
                    <a:pt x="53" y="14"/>
                  </a:lnTo>
                  <a:lnTo>
                    <a:pt x="49" y="10"/>
                  </a:lnTo>
                  <a:lnTo>
                    <a:pt x="44" y="6"/>
                  </a:lnTo>
                  <a:lnTo>
                    <a:pt x="40" y="3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8" name="Freeform 40">
              <a:extLst>
                <a:ext uri="{FF2B5EF4-FFF2-40B4-BE49-F238E27FC236}">
                  <a16:creationId xmlns:a16="http://schemas.microsoft.com/office/drawing/2014/main" id="{95F5421A-CB21-4850-8B2F-EBDE2939B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3399"/>
              <a:ext cx="710" cy="588"/>
            </a:xfrm>
            <a:custGeom>
              <a:avLst/>
              <a:gdLst>
                <a:gd name="T0" fmla="*/ 51 w 1081"/>
                <a:gd name="T1" fmla="*/ 387 h 857"/>
                <a:gd name="T2" fmla="*/ 64 w 1081"/>
                <a:gd name="T3" fmla="*/ 300 h 857"/>
                <a:gd name="T4" fmla="*/ 84 w 1081"/>
                <a:gd name="T5" fmla="*/ 273 h 857"/>
                <a:gd name="T6" fmla="*/ 83 w 1081"/>
                <a:gd name="T7" fmla="*/ 353 h 857"/>
                <a:gd name="T8" fmla="*/ 56 w 1081"/>
                <a:gd name="T9" fmla="*/ 443 h 857"/>
                <a:gd name="T10" fmla="*/ 141 w 1081"/>
                <a:gd name="T11" fmla="*/ 448 h 857"/>
                <a:gd name="T12" fmla="*/ 297 w 1081"/>
                <a:gd name="T13" fmla="*/ 465 h 857"/>
                <a:gd name="T14" fmla="*/ 437 w 1081"/>
                <a:gd name="T15" fmla="*/ 498 h 857"/>
                <a:gd name="T16" fmla="*/ 503 w 1081"/>
                <a:gd name="T17" fmla="*/ 507 h 857"/>
                <a:gd name="T18" fmla="*/ 582 w 1081"/>
                <a:gd name="T19" fmla="*/ 483 h 857"/>
                <a:gd name="T20" fmla="*/ 669 w 1081"/>
                <a:gd name="T21" fmla="*/ 461 h 857"/>
                <a:gd name="T22" fmla="*/ 712 w 1081"/>
                <a:gd name="T23" fmla="*/ 420 h 857"/>
                <a:gd name="T24" fmla="*/ 707 w 1081"/>
                <a:gd name="T25" fmla="*/ 346 h 857"/>
                <a:gd name="T26" fmla="*/ 687 w 1081"/>
                <a:gd name="T27" fmla="*/ 247 h 857"/>
                <a:gd name="T28" fmla="*/ 691 w 1081"/>
                <a:gd name="T29" fmla="*/ 193 h 857"/>
                <a:gd name="T30" fmla="*/ 713 w 1081"/>
                <a:gd name="T31" fmla="*/ 264 h 857"/>
                <a:gd name="T32" fmla="*/ 728 w 1081"/>
                <a:gd name="T33" fmla="*/ 360 h 857"/>
                <a:gd name="T34" fmla="*/ 736 w 1081"/>
                <a:gd name="T35" fmla="*/ 432 h 857"/>
                <a:gd name="T36" fmla="*/ 818 w 1081"/>
                <a:gd name="T37" fmla="*/ 417 h 857"/>
                <a:gd name="T38" fmla="*/ 801 w 1081"/>
                <a:gd name="T39" fmla="*/ 329 h 857"/>
                <a:gd name="T40" fmla="*/ 796 w 1081"/>
                <a:gd name="T41" fmla="*/ 256 h 857"/>
                <a:gd name="T42" fmla="*/ 779 w 1081"/>
                <a:gd name="T43" fmla="*/ 186 h 857"/>
                <a:gd name="T44" fmla="*/ 729 w 1081"/>
                <a:gd name="T45" fmla="*/ 120 h 857"/>
                <a:gd name="T46" fmla="*/ 657 w 1081"/>
                <a:gd name="T47" fmla="*/ 99 h 857"/>
                <a:gd name="T48" fmla="*/ 656 w 1081"/>
                <a:gd name="T49" fmla="*/ 26 h 857"/>
                <a:gd name="T50" fmla="*/ 669 w 1081"/>
                <a:gd name="T51" fmla="*/ 31 h 857"/>
                <a:gd name="T52" fmla="*/ 683 w 1081"/>
                <a:gd name="T53" fmla="*/ 93 h 857"/>
                <a:gd name="T54" fmla="*/ 761 w 1081"/>
                <a:gd name="T55" fmla="*/ 128 h 857"/>
                <a:gd name="T56" fmla="*/ 836 w 1081"/>
                <a:gd name="T57" fmla="*/ 137 h 857"/>
                <a:gd name="T58" fmla="*/ 845 w 1081"/>
                <a:gd name="T59" fmla="*/ 155 h 857"/>
                <a:gd name="T60" fmla="*/ 800 w 1081"/>
                <a:gd name="T61" fmla="*/ 184 h 857"/>
                <a:gd name="T62" fmla="*/ 813 w 1081"/>
                <a:gd name="T63" fmla="*/ 260 h 857"/>
                <a:gd name="T64" fmla="*/ 825 w 1081"/>
                <a:gd name="T65" fmla="*/ 362 h 857"/>
                <a:gd name="T66" fmla="*/ 849 w 1081"/>
                <a:gd name="T67" fmla="*/ 428 h 857"/>
                <a:gd name="T68" fmla="*/ 916 w 1081"/>
                <a:gd name="T69" fmla="*/ 479 h 857"/>
                <a:gd name="T70" fmla="*/ 1007 w 1081"/>
                <a:gd name="T71" fmla="*/ 467 h 857"/>
                <a:gd name="T72" fmla="*/ 1057 w 1081"/>
                <a:gd name="T73" fmla="*/ 407 h 857"/>
                <a:gd name="T74" fmla="*/ 1039 w 1081"/>
                <a:gd name="T75" fmla="*/ 314 h 857"/>
                <a:gd name="T76" fmla="*/ 969 w 1081"/>
                <a:gd name="T77" fmla="*/ 210 h 857"/>
                <a:gd name="T78" fmla="*/ 917 w 1081"/>
                <a:gd name="T79" fmla="*/ 134 h 857"/>
                <a:gd name="T80" fmla="*/ 974 w 1081"/>
                <a:gd name="T81" fmla="*/ 178 h 857"/>
                <a:gd name="T82" fmla="*/ 1015 w 1081"/>
                <a:gd name="T83" fmla="*/ 245 h 857"/>
                <a:gd name="T84" fmla="*/ 1058 w 1081"/>
                <a:gd name="T85" fmla="*/ 318 h 857"/>
                <a:gd name="T86" fmla="*/ 1079 w 1081"/>
                <a:gd name="T87" fmla="*/ 398 h 857"/>
                <a:gd name="T88" fmla="*/ 1051 w 1081"/>
                <a:gd name="T89" fmla="*/ 462 h 857"/>
                <a:gd name="T90" fmla="*/ 969 w 1081"/>
                <a:gd name="T91" fmla="*/ 496 h 857"/>
                <a:gd name="T92" fmla="*/ 885 w 1081"/>
                <a:gd name="T93" fmla="*/ 483 h 857"/>
                <a:gd name="T94" fmla="*/ 813 w 1081"/>
                <a:gd name="T95" fmla="*/ 471 h 857"/>
                <a:gd name="T96" fmla="*/ 724 w 1081"/>
                <a:gd name="T97" fmla="*/ 470 h 857"/>
                <a:gd name="T98" fmla="*/ 641 w 1081"/>
                <a:gd name="T99" fmla="*/ 481 h 857"/>
                <a:gd name="T100" fmla="*/ 564 w 1081"/>
                <a:gd name="T101" fmla="*/ 506 h 857"/>
                <a:gd name="T102" fmla="*/ 496 w 1081"/>
                <a:gd name="T103" fmla="*/ 530 h 857"/>
                <a:gd name="T104" fmla="*/ 527 w 1081"/>
                <a:gd name="T105" fmla="*/ 606 h 857"/>
                <a:gd name="T106" fmla="*/ 582 w 1081"/>
                <a:gd name="T107" fmla="*/ 739 h 857"/>
                <a:gd name="T108" fmla="*/ 622 w 1081"/>
                <a:gd name="T109" fmla="*/ 843 h 857"/>
                <a:gd name="T110" fmla="*/ 603 w 1081"/>
                <a:gd name="T111" fmla="*/ 814 h 857"/>
                <a:gd name="T112" fmla="*/ 552 w 1081"/>
                <a:gd name="T113" fmla="*/ 698 h 857"/>
                <a:gd name="T114" fmla="*/ 500 w 1081"/>
                <a:gd name="T115" fmla="*/ 580 h 857"/>
                <a:gd name="T116" fmla="*/ 455 w 1081"/>
                <a:gd name="T117" fmla="*/ 528 h 857"/>
                <a:gd name="T118" fmla="*/ 362 w 1081"/>
                <a:gd name="T119" fmla="*/ 498 h 857"/>
                <a:gd name="T120" fmla="*/ 201 w 1081"/>
                <a:gd name="T121" fmla="*/ 471 h 857"/>
                <a:gd name="T122" fmla="*/ 6 w 1081"/>
                <a:gd name="T123" fmla="*/ 446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1" h="857">
                  <a:moveTo>
                    <a:pt x="6" y="446"/>
                  </a:moveTo>
                  <a:lnTo>
                    <a:pt x="8" y="447"/>
                  </a:lnTo>
                  <a:lnTo>
                    <a:pt x="12" y="447"/>
                  </a:lnTo>
                  <a:lnTo>
                    <a:pt x="16" y="447"/>
                  </a:lnTo>
                  <a:lnTo>
                    <a:pt x="18" y="444"/>
                  </a:lnTo>
                  <a:lnTo>
                    <a:pt x="20" y="443"/>
                  </a:lnTo>
                  <a:lnTo>
                    <a:pt x="24" y="439"/>
                  </a:lnTo>
                  <a:lnTo>
                    <a:pt x="28" y="435"/>
                  </a:lnTo>
                  <a:lnTo>
                    <a:pt x="31" y="430"/>
                  </a:lnTo>
                  <a:lnTo>
                    <a:pt x="35" y="425"/>
                  </a:lnTo>
                  <a:lnTo>
                    <a:pt x="36" y="421"/>
                  </a:lnTo>
                  <a:lnTo>
                    <a:pt x="39" y="417"/>
                  </a:lnTo>
                  <a:lnTo>
                    <a:pt x="41" y="412"/>
                  </a:lnTo>
                  <a:lnTo>
                    <a:pt x="44" y="408"/>
                  </a:lnTo>
                  <a:lnTo>
                    <a:pt x="45" y="403"/>
                  </a:lnTo>
                  <a:lnTo>
                    <a:pt x="48" y="398"/>
                  </a:lnTo>
                  <a:lnTo>
                    <a:pt x="49" y="392"/>
                  </a:lnTo>
                  <a:lnTo>
                    <a:pt x="51" y="387"/>
                  </a:lnTo>
                  <a:lnTo>
                    <a:pt x="52" y="380"/>
                  </a:lnTo>
                  <a:lnTo>
                    <a:pt x="55" y="374"/>
                  </a:lnTo>
                  <a:lnTo>
                    <a:pt x="55" y="367"/>
                  </a:lnTo>
                  <a:lnTo>
                    <a:pt x="57" y="362"/>
                  </a:lnTo>
                  <a:lnTo>
                    <a:pt x="57" y="359"/>
                  </a:lnTo>
                  <a:lnTo>
                    <a:pt x="57" y="355"/>
                  </a:lnTo>
                  <a:lnTo>
                    <a:pt x="59" y="352"/>
                  </a:lnTo>
                  <a:lnTo>
                    <a:pt x="59" y="350"/>
                  </a:lnTo>
                  <a:lnTo>
                    <a:pt x="59" y="346"/>
                  </a:lnTo>
                  <a:lnTo>
                    <a:pt x="60" y="342"/>
                  </a:lnTo>
                  <a:lnTo>
                    <a:pt x="60" y="339"/>
                  </a:lnTo>
                  <a:lnTo>
                    <a:pt x="61" y="337"/>
                  </a:lnTo>
                  <a:lnTo>
                    <a:pt x="61" y="330"/>
                  </a:lnTo>
                  <a:lnTo>
                    <a:pt x="61" y="324"/>
                  </a:lnTo>
                  <a:lnTo>
                    <a:pt x="63" y="318"/>
                  </a:lnTo>
                  <a:lnTo>
                    <a:pt x="64" y="312"/>
                  </a:lnTo>
                  <a:lnTo>
                    <a:pt x="64" y="306"/>
                  </a:lnTo>
                  <a:lnTo>
                    <a:pt x="64" y="300"/>
                  </a:lnTo>
                  <a:lnTo>
                    <a:pt x="64" y="294"/>
                  </a:lnTo>
                  <a:lnTo>
                    <a:pt x="65" y="291"/>
                  </a:lnTo>
                  <a:lnTo>
                    <a:pt x="65" y="286"/>
                  </a:lnTo>
                  <a:lnTo>
                    <a:pt x="65" y="280"/>
                  </a:lnTo>
                  <a:lnTo>
                    <a:pt x="67" y="275"/>
                  </a:lnTo>
                  <a:lnTo>
                    <a:pt x="67" y="273"/>
                  </a:lnTo>
                  <a:lnTo>
                    <a:pt x="67" y="269"/>
                  </a:lnTo>
                  <a:lnTo>
                    <a:pt x="68" y="265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71" y="257"/>
                  </a:lnTo>
                  <a:lnTo>
                    <a:pt x="72" y="257"/>
                  </a:lnTo>
                  <a:lnTo>
                    <a:pt x="77" y="256"/>
                  </a:lnTo>
                  <a:lnTo>
                    <a:pt x="80" y="257"/>
                  </a:lnTo>
                  <a:lnTo>
                    <a:pt x="81" y="260"/>
                  </a:lnTo>
                  <a:lnTo>
                    <a:pt x="83" y="265"/>
                  </a:lnTo>
                  <a:lnTo>
                    <a:pt x="83" y="268"/>
                  </a:lnTo>
                  <a:lnTo>
                    <a:pt x="84" y="273"/>
                  </a:lnTo>
                  <a:lnTo>
                    <a:pt x="84" y="275"/>
                  </a:lnTo>
                  <a:lnTo>
                    <a:pt x="84" y="278"/>
                  </a:lnTo>
                  <a:lnTo>
                    <a:pt x="85" y="282"/>
                  </a:lnTo>
                  <a:lnTo>
                    <a:pt x="85" y="284"/>
                  </a:lnTo>
                  <a:lnTo>
                    <a:pt x="85" y="288"/>
                  </a:lnTo>
                  <a:lnTo>
                    <a:pt x="85" y="291"/>
                  </a:lnTo>
                  <a:lnTo>
                    <a:pt x="85" y="294"/>
                  </a:lnTo>
                  <a:lnTo>
                    <a:pt x="87" y="300"/>
                  </a:lnTo>
                  <a:lnTo>
                    <a:pt x="87" y="303"/>
                  </a:lnTo>
                  <a:lnTo>
                    <a:pt x="87" y="309"/>
                  </a:lnTo>
                  <a:lnTo>
                    <a:pt x="87" y="314"/>
                  </a:lnTo>
                  <a:lnTo>
                    <a:pt x="87" y="320"/>
                  </a:lnTo>
                  <a:lnTo>
                    <a:pt x="85" y="325"/>
                  </a:lnTo>
                  <a:lnTo>
                    <a:pt x="85" y="330"/>
                  </a:lnTo>
                  <a:lnTo>
                    <a:pt x="84" y="335"/>
                  </a:lnTo>
                  <a:lnTo>
                    <a:pt x="84" y="342"/>
                  </a:lnTo>
                  <a:lnTo>
                    <a:pt x="84" y="347"/>
                  </a:lnTo>
                  <a:lnTo>
                    <a:pt x="83" y="353"/>
                  </a:lnTo>
                  <a:lnTo>
                    <a:pt x="83" y="359"/>
                  </a:lnTo>
                  <a:lnTo>
                    <a:pt x="83" y="365"/>
                  </a:lnTo>
                  <a:lnTo>
                    <a:pt x="81" y="370"/>
                  </a:lnTo>
                  <a:lnTo>
                    <a:pt x="80" y="376"/>
                  </a:lnTo>
                  <a:lnTo>
                    <a:pt x="79" y="382"/>
                  </a:lnTo>
                  <a:lnTo>
                    <a:pt x="77" y="388"/>
                  </a:lnTo>
                  <a:lnTo>
                    <a:pt x="76" y="393"/>
                  </a:lnTo>
                  <a:lnTo>
                    <a:pt x="75" y="398"/>
                  </a:lnTo>
                  <a:lnTo>
                    <a:pt x="73" y="405"/>
                  </a:lnTo>
                  <a:lnTo>
                    <a:pt x="72" y="410"/>
                  </a:lnTo>
                  <a:lnTo>
                    <a:pt x="71" y="415"/>
                  </a:lnTo>
                  <a:lnTo>
                    <a:pt x="68" y="419"/>
                  </a:lnTo>
                  <a:lnTo>
                    <a:pt x="67" y="424"/>
                  </a:lnTo>
                  <a:lnTo>
                    <a:pt x="65" y="428"/>
                  </a:lnTo>
                  <a:lnTo>
                    <a:pt x="63" y="432"/>
                  </a:lnTo>
                  <a:lnTo>
                    <a:pt x="61" y="435"/>
                  </a:lnTo>
                  <a:lnTo>
                    <a:pt x="59" y="439"/>
                  </a:lnTo>
                  <a:lnTo>
                    <a:pt x="56" y="443"/>
                  </a:lnTo>
                  <a:lnTo>
                    <a:pt x="57" y="443"/>
                  </a:lnTo>
                  <a:lnTo>
                    <a:pt x="60" y="443"/>
                  </a:lnTo>
                  <a:lnTo>
                    <a:pt x="61" y="443"/>
                  </a:lnTo>
                  <a:lnTo>
                    <a:pt x="65" y="443"/>
                  </a:lnTo>
                  <a:lnTo>
                    <a:pt x="68" y="443"/>
                  </a:lnTo>
                  <a:lnTo>
                    <a:pt x="72" y="443"/>
                  </a:lnTo>
                  <a:lnTo>
                    <a:pt x="75" y="443"/>
                  </a:lnTo>
                  <a:lnTo>
                    <a:pt x="80" y="443"/>
                  </a:lnTo>
                  <a:lnTo>
                    <a:pt x="84" y="443"/>
                  </a:lnTo>
                  <a:lnTo>
                    <a:pt x="89" y="443"/>
                  </a:lnTo>
                  <a:lnTo>
                    <a:pt x="95" y="443"/>
                  </a:lnTo>
                  <a:lnTo>
                    <a:pt x="100" y="444"/>
                  </a:lnTo>
                  <a:lnTo>
                    <a:pt x="107" y="444"/>
                  </a:lnTo>
                  <a:lnTo>
                    <a:pt x="113" y="446"/>
                  </a:lnTo>
                  <a:lnTo>
                    <a:pt x="119" y="446"/>
                  </a:lnTo>
                  <a:lnTo>
                    <a:pt x="127" y="447"/>
                  </a:lnTo>
                  <a:lnTo>
                    <a:pt x="133" y="447"/>
                  </a:lnTo>
                  <a:lnTo>
                    <a:pt x="141" y="448"/>
                  </a:lnTo>
                  <a:lnTo>
                    <a:pt x="148" y="448"/>
                  </a:lnTo>
                  <a:lnTo>
                    <a:pt x="156" y="448"/>
                  </a:lnTo>
                  <a:lnTo>
                    <a:pt x="164" y="449"/>
                  </a:lnTo>
                  <a:lnTo>
                    <a:pt x="173" y="451"/>
                  </a:lnTo>
                  <a:lnTo>
                    <a:pt x="181" y="451"/>
                  </a:lnTo>
                  <a:lnTo>
                    <a:pt x="189" y="452"/>
                  </a:lnTo>
                  <a:lnTo>
                    <a:pt x="198" y="452"/>
                  </a:lnTo>
                  <a:lnTo>
                    <a:pt x="206" y="453"/>
                  </a:lnTo>
                  <a:lnTo>
                    <a:pt x="216" y="455"/>
                  </a:lnTo>
                  <a:lnTo>
                    <a:pt x="225" y="456"/>
                  </a:lnTo>
                  <a:lnTo>
                    <a:pt x="233" y="456"/>
                  </a:lnTo>
                  <a:lnTo>
                    <a:pt x="244" y="458"/>
                  </a:lnTo>
                  <a:lnTo>
                    <a:pt x="252" y="458"/>
                  </a:lnTo>
                  <a:lnTo>
                    <a:pt x="261" y="460"/>
                  </a:lnTo>
                  <a:lnTo>
                    <a:pt x="270" y="461"/>
                  </a:lnTo>
                  <a:lnTo>
                    <a:pt x="280" y="462"/>
                  </a:lnTo>
                  <a:lnTo>
                    <a:pt x="289" y="464"/>
                  </a:lnTo>
                  <a:lnTo>
                    <a:pt x="297" y="465"/>
                  </a:lnTo>
                  <a:lnTo>
                    <a:pt x="306" y="466"/>
                  </a:lnTo>
                  <a:lnTo>
                    <a:pt x="316" y="467"/>
                  </a:lnTo>
                  <a:lnTo>
                    <a:pt x="324" y="469"/>
                  </a:lnTo>
                  <a:lnTo>
                    <a:pt x="333" y="471"/>
                  </a:lnTo>
                  <a:lnTo>
                    <a:pt x="341" y="473"/>
                  </a:lnTo>
                  <a:lnTo>
                    <a:pt x="350" y="474"/>
                  </a:lnTo>
                  <a:lnTo>
                    <a:pt x="358" y="475"/>
                  </a:lnTo>
                  <a:lnTo>
                    <a:pt x="366" y="478"/>
                  </a:lnTo>
                  <a:lnTo>
                    <a:pt x="374" y="479"/>
                  </a:lnTo>
                  <a:lnTo>
                    <a:pt x="382" y="481"/>
                  </a:lnTo>
                  <a:lnTo>
                    <a:pt x="389" y="483"/>
                  </a:lnTo>
                  <a:lnTo>
                    <a:pt x="397" y="485"/>
                  </a:lnTo>
                  <a:lnTo>
                    <a:pt x="403" y="487"/>
                  </a:lnTo>
                  <a:lnTo>
                    <a:pt x="411" y="489"/>
                  </a:lnTo>
                  <a:lnTo>
                    <a:pt x="417" y="490"/>
                  </a:lnTo>
                  <a:lnTo>
                    <a:pt x="423" y="493"/>
                  </a:lnTo>
                  <a:lnTo>
                    <a:pt x="430" y="496"/>
                  </a:lnTo>
                  <a:lnTo>
                    <a:pt x="437" y="498"/>
                  </a:lnTo>
                  <a:lnTo>
                    <a:pt x="441" y="499"/>
                  </a:lnTo>
                  <a:lnTo>
                    <a:pt x="446" y="503"/>
                  </a:lnTo>
                  <a:lnTo>
                    <a:pt x="451" y="505"/>
                  </a:lnTo>
                  <a:lnTo>
                    <a:pt x="455" y="508"/>
                  </a:lnTo>
                  <a:lnTo>
                    <a:pt x="459" y="510"/>
                  </a:lnTo>
                  <a:lnTo>
                    <a:pt x="463" y="513"/>
                  </a:lnTo>
                  <a:lnTo>
                    <a:pt x="466" y="516"/>
                  </a:lnTo>
                  <a:lnTo>
                    <a:pt x="470" y="519"/>
                  </a:lnTo>
                  <a:lnTo>
                    <a:pt x="470" y="519"/>
                  </a:lnTo>
                  <a:lnTo>
                    <a:pt x="471" y="517"/>
                  </a:lnTo>
                  <a:lnTo>
                    <a:pt x="473" y="516"/>
                  </a:lnTo>
                  <a:lnTo>
                    <a:pt x="477" y="516"/>
                  </a:lnTo>
                  <a:lnTo>
                    <a:pt x="479" y="515"/>
                  </a:lnTo>
                  <a:lnTo>
                    <a:pt x="484" y="512"/>
                  </a:lnTo>
                  <a:lnTo>
                    <a:pt x="490" y="511"/>
                  </a:lnTo>
                  <a:lnTo>
                    <a:pt x="496" y="510"/>
                  </a:lnTo>
                  <a:lnTo>
                    <a:pt x="499" y="507"/>
                  </a:lnTo>
                  <a:lnTo>
                    <a:pt x="503" y="507"/>
                  </a:lnTo>
                  <a:lnTo>
                    <a:pt x="506" y="505"/>
                  </a:lnTo>
                  <a:lnTo>
                    <a:pt x="510" y="505"/>
                  </a:lnTo>
                  <a:lnTo>
                    <a:pt x="514" y="503"/>
                  </a:lnTo>
                  <a:lnTo>
                    <a:pt x="516" y="502"/>
                  </a:lnTo>
                  <a:lnTo>
                    <a:pt x="522" y="501"/>
                  </a:lnTo>
                  <a:lnTo>
                    <a:pt x="526" y="499"/>
                  </a:lnTo>
                  <a:lnTo>
                    <a:pt x="530" y="498"/>
                  </a:lnTo>
                  <a:lnTo>
                    <a:pt x="535" y="497"/>
                  </a:lnTo>
                  <a:lnTo>
                    <a:pt x="539" y="496"/>
                  </a:lnTo>
                  <a:lnTo>
                    <a:pt x="543" y="494"/>
                  </a:lnTo>
                  <a:lnTo>
                    <a:pt x="548" y="492"/>
                  </a:lnTo>
                  <a:lnTo>
                    <a:pt x="552" y="492"/>
                  </a:lnTo>
                  <a:lnTo>
                    <a:pt x="558" y="490"/>
                  </a:lnTo>
                  <a:lnTo>
                    <a:pt x="563" y="489"/>
                  </a:lnTo>
                  <a:lnTo>
                    <a:pt x="567" y="487"/>
                  </a:lnTo>
                  <a:lnTo>
                    <a:pt x="572" y="485"/>
                  </a:lnTo>
                  <a:lnTo>
                    <a:pt x="576" y="484"/>
                  </a:lnTo>
                  <a:lnTo>
                    <a:pt x="582" y="483"/>
                  </a:lnTo>
                  <a:lnTo>
                    <a:pt x="587" y="480"/>
                  </a:lnTo>
                  <a:lnTo>
                    <a:pt x="591" y="479"/>
                  </a:lnTo>
                  <a:lnTo>
                    <a:pt x="596" y="478"/>
                  </a:lnTo>
                  <a:lnTo>
                    <a:pt x="602" y="476"/>
                  </a:lnTo>
                  <a:lnTo>
                    <a:pt x="607" y="475"/>
                  </a:lnTo>
                  <a:lnTo>
                    <a:pt x="611" y="474"/>
                  </a:lnTo>
                  <a:lnTo>
                    <a:pt x="616" y="473"/>
                  </a:lnTo>
                  <a:lnTo>
                    <a:pt x="622" y="471"/>
                  </a:lnTo>
                  <a:lnTo>
                    <a:pt x="627" y="470"/>
                  </a:lnTo>
                  <a:lnTo>
                    <a:pt x="631" y="469"/>
                  </a:lnTo>
                  <a:lnTo>
                    <a:pt x="636" y="467"/>
                  </a:lnTo>
                  <a:lnTo>
                    <a:pt x="641" y="467"/>
                  </a:lnTo>
                  <a:lnTo>
                    <a:pt x="645" y="465"/>
                  </a:lnTo>
                  <a:lnTo>
                    <a:pt x="651" y="464"/>
                  </a:lnTo>
                  <a:lnTo>
                    <a:pt x="655" y="462"/>
                  </a:lnTo>
                  <a:lnTo>
                    <a:pt x="660" y="462"/>
                  </a:lnTo>
                  <a:lnTo>
                    <a:pt x="664" y="461"/>
                  </a:lnTo>
                  <a:lnTo>
                    <a:pt x="669" y="461"/>
                  </a:lnTo>
                  <a:lnTo>
                    <a:pt x="673" y="460"/>
                  </a:lnTo>
                  <a:lnTo>
                    <a:pt x="679" y="458"/>
                  </a:lnTo>
                  <a:lnTo>
                    <a:pt x="681" y="457"/>
                  </a:lnTo>
                  <a:lnTo>
                    <a:pt x="687" y="457"/>
                  </a:lnTo>
                  <a:lnTo>
                    <a:pt x="691" y="456"/>
                  </a:lnTo>
                  <a:lnTo>
                    <a:pt x="695" y="456"/>
                  </a:lnTo>
                  <a:lnTo>
                    <a:pt x="699" y="456"/>
                  </a:lnTo>
                  <a:lnTo>
                    <a:pt x="701" y="455"/>
                  </a:lnTo>
                  <a:lnTo>
                    <a:pt x="705" y="455"/>
                  </a:lnTo>
                  <a:lnTo>
                    <a:pt x="709" y="455"/>
                  </a:lnTo>
                  <a:lnTo>
                    <a:pt x="709" y="453"/>
                  </a:lnTo>
                  <a:lnTo>
                    <a:pt x="711" y="448"/>
                  </a:lnTo>
                  <a:lnTo>
                    <a:pt x="711" y="444"/>
                  </a:lnTo>
                  <a:lnTo>
                    <a:pt x="711" y="440"/>
                  </a:lnTo>
                  <a:lnTo>
                    <a:pt x="712" y="435"/>
                  </a:lnTo>
                  <a:lnTo>
                    <a:pt x="712" y="432"/>
                  </a:lnTo>
                  <a:lnTo>
                    <a:pt x="712" y="425"/>
                  </a:lnTo>
                  <a:lnTo>
                    <a:pt x="712" y="420"/>
                  </a:lnTo>
                  <a:lnTo>
                    <a:pt x="712" y="414"/>
                  </a:lnTo>
                  <a:lnTo>
                    <a:pt x="712" y="408"/>
                  </a:lnTo>
                  <a:lnTo>
                    <a:pt x="712" y="405"/>
                  </a:lnTo>
                  <a:lnTo>
                    <a:pt x="712" y="401"/>
                  </a:lnTo>
                  <a:lnTo>
                    <a:pt x="712" y="398"/>
                  </a:lnTo>
                  <a:lnTo>
                    <a:pt x="712" y="394"/>
                  </a:lnTo>
                  <a:lnTo>
                    <a:pt x="712" y="392"/>
                  </a:lnTo>
                  <a:lnTo>
                    <a:pt x="712" y="388"/>
                  </a:lnTo>
                  <a:lnTo>
                    <a:pt x="712" y="385"/>
                  </a:lnTo>
                  <a:lnTo>
                    <a:pt x="712" y="382"/>
                  </a:lnTo>
                  <a:lnTo>
                    <a:pt x="712" y="378"/>
                  </a:lnTo>
                  <a:lnTo>
                    <a:pt x="711" y="374"/>
                  </a:lnTo>
                  <a:lnTo>
                    <a:pt x="711" y="370"/>
                  </a:lnTo>
                  <a:lnTo>
                    <a:pt x="709" y="366"/>
                  </a:lnTo>
                  <a:lnTo>
                    <a:pt x="708" y="361"/>
                  </a:lnTo>
                  <a:lnTo>
                    <a:pt x="708" y="356"/>
                  </a:lnTo>
                  <a:lnTo>
                    <a:pt x="707" y="351"/>
                  </a:lnTo>
                  <a:lnTo>
                    <a:pt x="707" y="346"/>
                  </a:lnTo>
                  <a:lnTo>
                    <a:pt x="705" y="341"/>
                  </a:lnTo>
                  <a:lnTo>
                    <a:pt x="704" y="335"/>
                  </a:lnTo>
                  <a:lnTo>
                    <a:pt x="703" y="329"/>
                  </a:lnTo>
                  <a:lnTo>
                    <a:pt x="701" y="324"/>
                  </a:lnTo>
                  <a:lnTo>
                    <a:pt x="700" y="318"/>
                  </a:lnTo>
                  <a:lnTo>
                    <a:pt x="699" y="312"/>
                  </a:lnTo>
                  <a:lnTo>
                    <a:pt x="699" y="306"/>
                  </a:lnTo>
                  <a:lnTo>
                    <a:pt x="697" y="301"/>
                  </a:lnTo>
                  <a:lnTo>
                    <a:pt x="696" y="294"/>
                  </a:lnTo>
                  <a:lnTo>
                    <a:pt x="695" y="289"/>
                  </a:lnTo>
                  <a:lnTo>
                    <a:pt x="693" y="283"/>
                  </a:lnTo>
                  <a:lnTo>
                    <a:pt x="692" y="278"/>
                  </a:lnTo>
                  <a:lnTo>
                    <a:pt x="692" y="271"/>
                  </a:lnTo>
                  <a:lnTo>
                    <a:pt x="691" y="266"/>
                  </a:lnTo>
                  <a:lnTo>
                    <a:pt x="689" y="261"/>
                  </a:lnTo>
                  <a:lnTo>
                    <a:pt x="689" y="257"/>
                  </a:lnTo>
                  <a:lnTo>
                    <a:pt x="688" y="251"/>
                  </a:lnTo>
                  <a:lnTo>
                    <a:pt x="687" y="247"/>
                  </a:lnTo>
                  <a:lnTo>
                    <a:pt x="687" y="243"/>
                  </a:lnTo>
                  <a:lnTo>
                    <a:pt x="687" y="239"/>
                  </a:lnTo>
                  <a:lnTo>
                    <a:pt x="685" y="237"/>
                  </a:lnTo>
                  <a:lnTo>
                    <a:pt x="685" y="233"/>
                  </a:lnTo>
                  <a:lnTo>
                    <a:pt x="685" y="230"/>
                  </a:lnTo>
                  <a:lnTo>
                    <a:pt x="685" y="229"/>
                  </a:lnTo>
                  <a:lnTo>
                    <a:pt x="684" y="224"/>
                  </a:lnTo>
                  <a:lnTo>
                    <a:pt x="684" y="220"/>
                  </a:lnTo>
                  <a:lnTo>
                    <a:pt x="684" y="216"/>
                  </a:lnTo>
                  <a:lnTo>
                    <a:pt x="684" y="213"/>
                  </a:lnTo>
                  <a:lnTo>
                    <a:pt x="683" y="209"/>
                  </a:lnTo>
                  <a:lnTo>
                    <a:pt x="683" y="205"/>
                  </a:lnTo>
                  <a:lnTo>
                    <a:pt x="684" y="202"/>
                  </a:lnTo>
                  <a:lnTo>
                    <a:pt x="684" y="200"/>
                  </a:lnTo>
                  <a:lnTo>
                    <a:pt x="684" y="195"/>
                  </a:lnTo>
                  <a:lnTo>
                    <a:pt x="687" y="191"/>
                  </a:lnTo>
                  <a:lnTo>
                    <a:pt x="688" y="191"/>
                  </a:lnTo>
                  <a:lnTo>
                    <a:pt x="691" y="193"/>
                  </a:lnTo>
                  <a:lnTo>
                    <a:pt x="693" y="196"/>
                  </a:lnTo>
                  <a:lnTo>
                    <a:pt x="696" y="202"/>
                  </a:lnTo>
                  <a:lnTo>
                    <a:pt x="697" y="205"/>
                  </a:lnTo>
                  <a:lnTo>
                    <a:pt x="699" y="209"/>
                  </a:lnTo>
                  <a:lnTo>
                    <a:pt x="699" y="211"/>
                  </a:lnTo>
                  <a:lnTo>
                    <a:pt x="700" y="215"/>
                  </a:lnTo>
                  <a:lnTo>
                    <a:pt x="701" y="219"/>
                  </a:lnTo>
                  <a:lnTo>
                    <a:pt x="703" y="224"/>
                  </a:lnTo>
                  <a:lnTo>
                    <a:pt x="704" y="229"/>
                  </a:lnTo>
                  <a:lnTo>
                    <a:pt x="705" y="234"/>
                  </a:lnTo>
                  <a:lnTo>
                    <a:pt x="707" y="239"/>
                  </a:lnTo>
                  <a:lnTo>
                    <a:pt x="708" y="246"/>
                  </a:lnTo>
                  <a:lnTo>
                    <a:pt x="708" y="248"/>
                  </a:lnTo>
                  <a:lnTo>
                    <a:pt x="709" y="251"/>
                  </a:lnTo>
                  <a:lnTo>
                    <a:pt x="711" y="255"/>
                  </a:lnTo>
                  <a:lnTo>
                    <a:pt x="712" y="257"/>
                  </a:lnTo>
                  <a:lnTo>
                    <a:pt x="712" y="261"/>
                  </a:lnTo>
                  <a:lnTo>
                    <a:pt x="713" y="264"/>
                  </a:lnTo>
                  <a:lnTo>
                    <a:pt x="713" y="268"/>
                  </a:lnTo>
                  <a:lnTo>
                    <a:pt x="715" y="273"/>
                  </a:lnTo>
                  <a:lnTo>
                    <a:pt x="716" y="277"/>
                  </a:lnTo>
                  <a:lnTo>
                    <a:pt x="717" y="282"/>
                  </a:lnTo>
                  <a:lnTo>
                    <a:pt x="717" y="287"/>
                  </a:lnTo>
                  <a:lnTo>
                    <a:pt x="719" y="293"/>
                  </a:lnTo>
                  <a:lnTo>
                    <a:pt x="719" y="298"/>
                  </a:lnTo>
                  <a:lnTo>
                    <a:pt x="720" y="303"/>
                  </a:lnTo>
                  <a:lnTo>
                    <a:pt x="721" y="309"/>
                  </a:lnTo>
                  <a:lnTo>
                    <a:pt x="723" y="314"/>
                  </a:lnTo>
                  <a:lnTo>
                    <a:pt x="723" y="320"/>
                  </a:lnTo>
                  <a:lnTo>
                    <a:pt x="724" y="325"/>
                  </a:lnTo>
                  <a:lnTo>
                    <a:pt x="724" y="332"/>
                  </a:lnTo>
                  <a:lnTo>
                    <a:pt x="725" y="338"/>
                  </a:lnTo>
                  <a:lnTo>
                    <a:pt x="725" y="343"/>
                  </a:lnTo>
                  <a:lnTo>
                    <a:pt x="727" y="350"/>
                  </a:lnTo>
                  <a:lnTo>
                    <a:pt x="727" y="355"/>
                  </a:lnTo>
                  <a:lnTo>
                    <a:pt x="728" y="360"/>
                  </a:lnTo>
                  <a:lnTo>
                    <a:pt x="729" y="365"/>
                  </a:lnTo>
                  <a:lnTo>
                    <a:pt x="729" y="370"/>
                  </a:lnTo>
                  <a:lnTo>
                    <a:pt x="729" y="375"/>
                  </a:lnTo>
                  <a:lnTo>
                    <a:pt x="731" y="380"/>
                  </a:lnTo>
                  <a:lnTo>
                    <a:pt x="731" y="384"/>
                  </a:lnTo>
                  <a:lnTo>
                    <a:pt x="732" y="389"/>
                  </a:lnTo>
                  <a:lnTo>
                    <a:pt x="732" y="393"/>
                  </a:lnTo>
                  <a:lnTo>
                    <a:pt x="733" y="397"/>
                  </a:lnTo>
                  <a:lnTo>
                    <a:pt x="733" y="400"/>
                  </a:lnTo>
                  <a:lnTo>
                    <a:pt x="735" y="403"/>
                  </a:lnTo>
                  <a:lnTo>
                    <a:pt x="735" y="406"/>
                  </a:lnTo>
                  <a:lnTo>
                    <a:pt x="736" y="408"/>
                  </a:lnTo>
                  <a:lnTo>
                    <a:pt x="736" y="412"/>
                  </a:lnTo>
                  <a:lnTo>
                    <a:pt x="736" y="416"/>
                  </a:lnTo>
                  <a:lnTo>
                    <a:pt x="736" y="420"/>
                  </a:lnTo>
                  <a:lnTo>
                    <a:pt x="736" y="424"/>
                  </a:lnTo>
                  <a:lnTo>
                    <a:pt x="736" y="428"/>
                  </a:lnTo>
                  <a:lnTo>
                    <a:pt x="736" y="432"/>
                  </a:lnTo>
                  <a:lnTo>
                    <a:pt x="736" y="435"/>
                  </a:lnTo>
                  <a:lnTo>
                    <a:pt x="736" y="439"/>
                  </a:lnTo>
                  <a:lnTo>
                    <a:pt x="736" y="444"/>
                  </a:lnTo>
                  <a:lnTo>
                    <a:pt x="736" y="449"/>
                  </a:lnTo>
                  <a:lnTo>
                    <a:pt x="736" y="452"/>
                  </a:lnTo>
                  <a:lnTo>
                    <a:pt x="736" y="455"/>
                  </a:lnTo>
                  <a:lnTo>
                    <a:pt x="850" y="458"/>
                  </a:lnTo>
                  <a:lnTo>
                    <a:pt x="848" y="457"/>
                  </a:lnTo>
                  <a:lnTo>
                    <a:pt x="844" y="452"/>
                  </a:lnTo>
                  <a:lnTo>
                    <a:pt x="840" y="448"/>
                  </a:lnTo>
                  <a:lnTo>
                    <a:pt x="836" y="446"/>
                  </a:lnTo>
                  <a:lnTo>
                    <a:pt x="832" y="440"/>
                  </a:lnTo>
                  <a:lnTo>
                    <a:pt x="829" y="435"/>
                  </a:lnTo>
                  <a:lnTo>
                    <a:pt x="826" y="432"/>
                  </a:lnTo>
                  <a:lnTo>
                    <a:pt x="825" y="429"/>
                  </a:lnTo>
                  <a:lnTo>
                    <a:pt x="822" y="425"/>
                  </a:lnTo>
                  <a:lnTo>
                    <a:pt x="820" y="423"/>
                  </a:lnTo>
                  <a:lnTo>
                    <a:pt x="818" y="417"/>
                  </a:lnTo>
                  <a:lnTo>
                    <a:pt x="817" y="415"/>
                  </a:lnTo>
                  <a:lnTo>
                    <a:pt x="814" y="411"/>
                  </a:lnTo>
                  <a:lnTo>
                    <a:pt x="813" y="406"/>
                  </a:lnTo>
                  <a:lnTo>
                    <a:pt x="812" y="402"/>
                  </a:lnTo>
                  <a:lnTo>
                    <a:pt x="809" y="397"/>
                  </a:lnTo>
                  <a:lnTo>
                    <a:pt x="808" y="393"/>
                  </a:lnTo>
                  <a:lnTo>
                    <a:pt x="808" y="388"/>
                  </a:lnTo>
                  <a:lnTo>
                    <a:pt x="805" y="383"/>
                  </a:lnTo>
                  <a:lnTo>
                    <a:pt x="805" y="378"/>
                  </a:lnTo>
                  <a:lnTo>
                    <a:pt x="805" y="373"/>
                  </a:lnTo>
                  <a:lnTo>
                    <a:pt x="805" y="367"/>
                  </a:lnTo>
                  <a:lnTo>
                    <a:pt x="804" y="361"/>
                  </a:lnTo>
                  <a:lnTo>
                    <a:pt x="802" y="356"/>
                  </a:lnTo>
                  <a:lnTo>
                    <a:pt x="802" y="350"/>
                  </a:lnTo>
                  <a:lnTo>
                    <a:pt x="802" y="344"/>
                  </a:lnTo>
                  <a:lnTo>
                    <a:pt x="801" y="339"/>
                  </a:lnTo>
                  <a:lnTo>
                    <a:pt x="801" y="334"/>
                  </a:lnTo>
                  <a:lnTo>
                    <a:pt x="801" y="329"/>
                  </a:lnTo>
                  <a:lnTo>
                    <a:pt x="801" y="325"/>
                  </a:lnTo>
                  <a:lnTo>
                    <a:pt x="800" y="320"/>
                  </a:lnTo>
                  <a:lnTo>
                    <a:pt x="800" y="314"/>
                  </a:lnTo>
                  <a:lnTo>
                    <a:pt x="800" y="310"/>
                  </a:lnTo>
                  <a:lnTo>
                    <a:pt x="800" y="306"/>
                  </a:lnTo>
                  <a:lnTo>
                    <a:pt x="800" y="301"/>
                  </a:lnTo>
                  <a:lnTo>
                    <a:pt x="800" y="297"/>
                  </a:lnTo>
                  <a:lnTo>
                    <a:pt x="800" y="293"/>
                  </a:lnTo>
                  <a:lnTo>
                    <a:pt x="800" y="289"/>
                  </a:lnTo>
                  <a:lnTo>
                    <a:pt x="798" y="286"/>
                  </a:lnTo>
                  <a:lnTo>
                    <a:pt x="798" y="282"/>
                  </a:lnTo>
                  <a:lnTo>
                    <a:pt x="798" y="278"/>
                  </a:lnTo>
                  <a:lnTo>
                    <a:pt x="798" y="274"/>
                  </a:lnTo>
                  <a:lnTo>
                    <a:pt x="797" y="270"/>
                  </a:lnTo>
                  <a:lnTo>
                    <a:pt x="797" y="268"/>
                  </a:lnTo>
                  <a:lnTo>
                    <a:pt x="797" y="264"/>
                  </a:lnTo>
                  <a:lnTo>
                    <a:pt x="797" y="261"/>
                  </a:lnTo>
                  <a:lnTo>
                    <a:pt x="796" y="256"/>
                  </a:lnTo>
                  <a:lnTo>
                    <a:pt x="794" y="251"/>
                  </a:lnTo>
                  <a:lnTo>
                    <a:pt x="794" y="246"/>
                  </a:lnTo>
                  <a:lnTo>
                    <a:pt x="793" y="243"/>
                  </a:lnTo>
                  <a:lnTo>
                    <a:pt x="792" y="238"/>
                  </a:lnTo>
                  <a:lnTo>
                    <a:pt x="790" y="233"/>
                  </a:lnTo>
                  <a:lnTo>
                    <a:pt x="788" y="228"/>
                  </a:lnTo>
                  <a:lnTo>
                    <a:pt x="787" y="221"/>
                  </a:lnTo>
                  <a:lnTo>
                    <a:pt x="787" y="219"/>
                  </a:lnTo>
                  <a:lnTo>
                    <a:pt x="785" y="215"/>
                  </a:lnTo>
                  <a:lnTo>
                    <a:pt x="784" y="211"/>
                  </a:lnTo>
                  <a:lnTo>
                    <a:pt x="784" y="209"/>
                  </a:lnTo>
                  <a:lnTo>
                    <a:pt x="783" y="205"/>
                  </a:lnTo>
                  <a:lnTo>
                    <a:pt x="783" y="202"/>
                  </a:lnTo>
                  <a:lnTo>
                    <a:pt x="781" y="198"/>
                  </a:lnTo>
                  <a:lnTo>
                    <a:pt x="781" y="196"/>
                  </a:lnTo>
                  <a:lnTo>
                    <a:pt x="780" y="192"/>
                  </a:lnTo>
                  <a:lnTo>
                    <a:pt x="780" y="189"/>
                  </a:lnTo>
                  <a:lnTo>
                    <a:pt x="779" y="186"/>
                  </a:lnTo>
                  <a:lnTo>
                    <a:pt x="779" y="183"/>
                  </a:lnTo>
                  <a:lnTo>
                    <a:pt x="777" y="177"/>
                  </a:lnTo>
                  <a:lnTo>
                    <a:pt x="776" y="172"/>
                  </a:lnTo>
                  <a:lnTo>
                    <a:pt x="775" y="168"/>
                  </a:lnTo>
                  <a:lnTo>
                    <a:pt x="775" y="165"/>
                  </a:lnTo>
                  <a:lnTo>
                    <a:pt x="775" y="163"/>
                  </a:lnTo>
                  <a:lnTo>
                    <a:pt x="772" y="160"/>
                  </a:lnTo>
                  <a:lnTo>
                    <a:pt x="768" y="156"/>
                  </a:lnTo>
                  <a:lnTo>
                    <a:pt x="764" y="154"/>
                  </a:lnTo>
                  <a:lnTo>
                    <a:pt x="760" y="150"/>
                  </a:lnTo>
                  <a:lnTo>
                    <a:pt x="756" y="146"/>
                  </a:lnTo>
                  <a:lnTo>
                    <a:pt x="752" y="142"/>
                  </a:lnTo>
                  <a:lnTo>
                    <a:pt x="748" y="137"/>
                  </a:lnTo>
                  <a:lnTo>
                    <a:pt x="744" y="134"/>
                  </a:lnTo>
                  <a:lnTo>
                    <a:pt x="740" y="129"/>
                  </a:lnTo>
                  <a:lnTo>
                    <a:pt x="736" y="127"/>
                  </a:lnTo>
                  <a:lnTo>
                    <a:pt x="732" y="123"/>
                  </a:lnTo>
                  <a:lnTo>
                    <a:pt x="729" y="120"/>
                  </a:lnTo>
                  <a:lnTo>
                    <a:pt x="727" y="118"/>
                  </a:lnTo>
                  <a:lnTo>
                    <a:pt x="725" y="116"/>
                  </a:lnTo>
                  <a:lnTo>
                    <a:pt x="723" y="115"/>
                  </a:lnTo>
                  <a:lnTo>
                    <a:pt x="719" y="114"/>
                  </a:lnTo>
                  <a:lnTo>
                    <a:pt x="715" y="113"/>
                  </a:lnTo>
                  <a:lnTo>
                    <a:pt x="711" y="113"/>
                  </a:lnTo>
                  <a:lnTo>
                    <a:pt x="705" y="111"/>
                  </a:lnTo>
                  <a:lnTo>
                    <a:pt x="700" y="111"/>
                  </a:lnTo>
                  <a:lnTo>
                    <a:pt x="695" y="111"/>
                  </a:lnTo>
                  <a:lnTo>
                    <a:pt x="689" y="111"/>
                  </a:lnTo>
                  <a:lnTo>
                    <a:pt x="683" y="110"/>
                  </a:lnTo>
                  <a:lnTo>
                    <a:pt x="677" y="110"/>
                  </a:lnTo>
                  <a:lnTo>
                    <a:pt x="672" y="109"/>
                  </a:lnTo>
                  <a:lnTo>
                    <a:pt x="668" y="109"/>
                  </a:lnTo>
                  <a:lnTo>
                    <a:pt x="664" y="106"/>
                  </a:lnTo>
                  <a:lnTo>
                    <a:pt x="661" y="104"/>
                  </a:lnTo>
                  <a:lnTo>
                    <a:pt x="659" y="101"/>
                  </a:lnTo>
                  <a:lnTo>
                    <a:pt x="657" y="99"/>
                  </a:lnTo>
                  <a:lnTo>
                    <a:pt x="655" y="93"/>
                  </a:lnTo>
                  <a:lnTo>
                    <a:pt x="655" y="88"/>
                  </a:lnTo>
                  <a:lnTo>
                    <a:pt x="655" y="84"/>
                  </a:lnTo>
                  <a:lnTo>
                    <a:pt x="655" y="81"/>
                  </a:lnTo>
                  <a:lnTo>
                    <a:pt x="655" y="78"/>
                  </a:lnTo>
                  <a:lnTo>
                    <a:pt x="655" y="74"/>
                  </a:lnTo>
                  <a:lnTo>
                    <a:pt x="655" y="70"/>
                  </a:lnTo>
                  <a:lnTo>
                    <a:pt x="655" y="67"/>
                  </a:lnTo>
                  <a:lnTo>
                    <a:pt x="655" y="61"/>
                  </a:lnTo>
                  <a:lnTo>
                    <a:pt x="655" y="58"/>
                  </a:lnTo>
                  <a:lnTo>
                    <a:pt x="655" y="54"/>
                  </a:lnTo>
                  <a:lnTo>
                    <a:pt x="655" y="50"/>
                  </a:lnTo>
                  <a:lnTo>
                    <a:pt x="655" y="45"/>
                  </a:lnTo>
                  <a:lnTo>
                    <a:pt x="656" y="42"/>
                  </a:lnTo>
                  <a:lnTo>
                    <a:pt x="656" y="37"/>
                  </a:lnTo>
                  <a:lnTo>
                    <a:pt x="656" y="33"/>
                  </a:lnTo>
                  <a:lnTo>
                    <a:pt x="656" y="29"/>
                  </a:lnTo>
                  <a:lnTo>
                    <a:pt x="656" y="26"/>
                  </a:lnTo>
                  <a:lnTo>
                    <a:pt x="656" y="22"/>
                  </a:lnTo>
                  <a:lnTo>
                    <a:pt x="657" y="18"/>
                  </a:lnTo>
                  <a:lnTo>
                    <a:pt x="657" y="15"/>
                  </a:lnTo>
                  <a:lnTo>
                    <a:pt x="657" y="13"/>
                  </a:lnTo>
                  <a:lnTo>
                    <a:pt x="659" y="6"/>
                  </a:lnTo>
                  <a:lnTo>
                    <a:pt x="659" y="4"/>
                  </a:lnTo>
                  <a:lnTo>
                    <a:pt x="659" y="1"/>
                  </a:lnTo>
                  <a:lnTo>
                    <a:pt x="660" y="0"/>
                  </a:lnTo>
                  <a:lnTo>
                    <a:pt x="673" y="0"/>
                  </a:lnTo>
                  <a:lnTo>
                    <a:pt x="673" y="1"/>
                  </a:lnTo>
                  <a:lnTo>
                    <a:pt x="673" y="4"/>
                  </a:lnTo>
                  <a:lnTo>
                    <a:pt x="672" y="8"/>
                  </a:lnTo>
                  <a:lnTo>
                    <a:pt x="672" y="14"/>
                  </a:lnTo>
                  <a:lnTo>
                    <a:pt x="672" y="17"/>
                  </a:lnTo>
                  <a:lnTo>
                    <a:pt x="671" y="20"/>
                  </a:lnTo>
                  <a:lnTo>
                    <a:pt x="671" y="24"/>
                  </a:lnTo>
                  <a:lnTo>
                    <a:pt x="671" y="28"/>
                  </a:lnTo>
                  <a:lnTo>
                    <a:pt x="669" y="31"/>
                  </a:lnTo>
                  <a:lnTo>
                    <a:pt x="669" y="36"/>
                  </a:lnTo>
                  <a:lnTo>
                    <a:pt x="669" y="40"/>
                  </a:lnTo>
                  <a:lnTo>
                    <a:pt x="669" y="43"/>
                  </a:lnTo>
                  <a:lnTo>
                    <a:pt x="668" y="47"/>
                  </a:lnTo>
                  <a:lnTo>
                    <a:pt x="668" y="52"/>
                  </a:lnTo>
                  <a:lnTo>
                    <a:pt x="667" y="55"/>
                  </a:lnTo>
                  <a:lnTo>
                    <a:pt x="667" y="60"/>
                  </a:lnTo>
                  <a:lnTo>
                    <a:pt x="667" y="64"/>
                  </a:lnTo>
                  <a:lnTo>
                    <a:pt x="667" y="68"/>
                  </a:lnTo>
                  <a:lnTo>
                    <a:pt x="667" y="70"/>
                  </a:lnTo>
                  <a:lnTo>
                    <a:pt x="667" y="74"/>
                  </a:lnTo>
                  <a:lnTo>
                    <a:pt x="667" y="81"/>
                  </a:lnTo>
                  <a:lnTo>
                    <a:pt x="668" y="86"/>
                  </a:lnTo>
                  <a:lnTo>
                    <a:pt x="668" y="88"/>
                  </a:lnTo>
                  <a:lnTo>
                    <a:pt x="671" y="91"/>
                  </a:lnTo>
                  <a:lnTo>
                    <a:pt x="673" y="92"/>
                  </a:lnTo>
                  <a:lnTo>
                    <a:pt x="680" y="93"/>
                  </a:lnTo>
                  <a:lnTo>
                    <a:pt x="683" y="93"/>
                  </a:lnTo>
                  <a:lnTo>
                    <a:pt x="687" y="93"/>
                  </a:lnTo>
                  <a:lnTo>
                    <a:pt x="689" y="93"/>
                  </a:lnTo>
                  <a:lnTo>
                    <a:pt x="693" y="95"/>
                  </a:lnTo>
                  <a:lnTo>
                    <a:pt x="697" y="95"/>
                  </a:lnTo>
                  <a:lnTo>
                    <a:pt x="701" y="95"/>
                  </a:lnTo>
                  <a:lnTo>
                    <a:pt x="705" y="95"/>
                  </a:lnTo>
                  <a:lnTo>
                    <a:pt x="709" y="96"/>
                  </a:lnTo>
                  <a:lnTo>
                    <a:pt x="713" y="96"/>
                  </a:lnTo>
                  <a:lnTo>
                    <a:pt x="717" y="97"/>
                  </a:lnTo>
                  <a:lnTo>
                    <a:pt x="721" y="97"/>
                  </a:lnTo>
                  <a:lnTo>
                    <a:pt x="725" y="99"/>
                  </a:lnTo>
                  <a:lnTo>
                    <a:pt x="731" y="100"/>
                  </a:lnTo>
                  <a:lnTo>
                    <a:pt x="736" y="104"/>
                  </a:lnTo>
                  <a:lnTo>
                    <a:pt x="741" y="106"/>
                  </a:lnTo>
                  <a:lnTo>
                    <a:pt x="747" y="111"/>
                  </a:lnTo>
                  <a:lnTo>
                    <a:pt x="752" y="116"/>
                  </a:lnTo>
                  <a:lnTo>
                    <a:pt x="756" y="122"/>
                  </a:lnTo>
                  <a:lnTo>
                    <a:pt x="761" y="128"/>
                  </a:lnTo>
                  <a:lnTo>
                    <a:pt x="767" y="134"/>
                  </a:lnTo>
                  <a:lnTo>
                    <a:pt x="771" y="140"/>
                  </a:lnTo>
                  <a:lnTo>
                    <a:pt x="776" y="143"/>
                  </a:lnTo>
                  <a:lnTo>
                    <a:pt x="780" y="143"/>
                  </a:lnTo>
                  <a:lnTo>
                    <a:pt x="783" y="145"/>
                  </a:lnTo>
                  <a:lnTo>
                    <a:pt x="787" y="146"/>
                  </a:lnTo>
                  <a:lnTo>
                    <a:pt x="790" y="146"/>
                  </a:lnTo>
                  <a:lnTo>
                    <a:pt x="793" y="146"/>
                  </a:lnTo>
                  <a:lnTo>
                    <a:pt x="797" y="146"/>
                  </a:lnTo>
                  <a:lnTo>
                    <a:pt x="801" y="146"/>
                  </a:lnTo>
                  <a:lnTo>
                    <a:pt x="805" y="146"/>
                  </a:lnTo>
                  <a:lnTo>
                    <a:pt x="809" y="145"/>
                  </a:lnTo>
                  <a:lnTo>
                    <a:pt x="814" y="145"/>
                  </a:lnTo>
                  <a:lnTo>
                    <a:pt x="818" y="143"/>
                  </a:lnTo>
                  <a:lnTo>
                    <a:pt x="824" y="142"/>
                  </a:lnTo>
                  <a:lnTo>
                    <a:pt x="828" y="141"/>
                  </a:lnTo>
                  <a:lnTo>
                    <a:pt x="832" y="140"/>
                  </a:lnTo>
                  <a:lnTo>
                    <a:pt x="836" y="137"/>
                  </a:lnTo>
                  <a:lnTo>
                    <a:pt x="840" y="136"/>
                  </a:lnTo>
                  <a:lnTo>
                    <a:pt x="844" y="133"/>
                  </a:lnTo>
                  <a:lnTo>
                    <a:pt x="846" y="132"/>
                  </a:lnTo>
                  <a:lnTo>
                    <a:pt x="850" y="129"/>
                  </a:lnTo>
                  <a:lnTo>
                    <a:pt x="853" y="128"/>
                  </a:lnTo>
                  <a:lnTo>
                    <a:pt x="858" y="125"/>
                  </a:lnTo>
                  <a:lnTo>
                    <a:pt x="862" y="124"/>
                  </a:lnTo>
                  <a:lnTo>
                    <a:pt x="866" y="124"/>
                  </a:lnTo>
                  <a:lnTo>
                    <a:pt x="869" y="128"/>
                  </a:lnTo>
                  <a:lnTo>
                    <a:pt x="869" y="131"/>
                  </a:lnTo>
                  <a:lnTo>
                    <a:pt x="869" y="134"/>
                  </a:lnTo>
                  <a:lnTo>
                    <a:pt x="868" y="138"/>
                  </a:lnTo>
                  <a:lnTo>
                    <a:pt x="866" y="142"/>
                  </a:lnTo>
                  <a:lnTo>
                    <a:pt x="864" y="145"/>
                  </a:lnTo>
                  <a:lnTo>
                    <a:pt x="860" y="147"/>
                  </a:lnTo>
                  <a:lnTo>
                    <a:pt x="856" y="150"/>
                  </a:lnTo>
                  <a:lnTo>
                    <a:pt x="850" y="154"/>
                  </a:lnTo>
                  <a:lnTo>
                    <a:pt x="845" y="155"/>
                  </a:lnTo>
                  <a:lnTo>
                    <a:pt x="842" y="156"/>
                  </a:lnTo>
                  <a:lnTo>
                    <a:pt x="837" y="157"/>
                  </a:lnTo>
                  <a:lnTo>
                    <a:pt x="834" y="160"/>
                  </a:lnTo>
                  <a:lnTo>
                    <a:pt x="829" y="160"/>
                  </a:lnTo>
                  <a:lnTo>
                    <a:pt x="825" y="161"/>
                  </a:lnTo>
                  <a:lnTo>
                    <a:pt x="821" y="163"/>
                  </a:lnTo>
                  <a:lnTo>
                    <a:pt x="817" y="164"/>
                  </a:lnTo>
                  <a:lnTo>
                    <a:pt x="813" y="165"/>
                  </a:lnTo>
                  <a:lnTo>
                    <a:pt x="809" y="165"/>
                  </a:lnTo>
                  <a:lnTo>
                    <a:pt x="806" y="166"/>
                  </a:lnTo>
                  <a:lnTo>
                    <a:pt x="804" y="166"/>
                  </a:lnTo>
                  <a:lnTo>
                    <a:pt x="800" y="166"/>
                  </a:lnTo>
                  <a:lnTo>
                    <a:pt x="800" y="168"/>
                  </a:lnTo>
                  <a:lnTo>
                    <a:pt x="800" y="169"/>
                  </a:lnTo>
                  <a:lnTo>
                    <a:pt x="800" y="172"/>
                  </a:lnTo>
                  <a:lnTo>
                    <a:pt x="800" y="175"/>
                  </a:lnTo>
                  <a:lnTo>
                    <a:pt x="800" y="179"/>
                  </a:lnTo>
                  <a:lnTo>
                    <a:pt x="800" y="184"/>
                  </a:lnTo>
                  <a:lnTo>
                    <a:pt x="800" y="189"/>
                  </a:lnTo>
                  <a:lnTo>
                    <a:pt x="801" y="195"/>
                  </a:lnTo>
                  <a:lnTo>
                    <a:pt x="801" y="200"/>
                  </a:lnTo>
                  <a:lnTo>
                    <a:pt x="802" y="206"/>
                  </a:lnTo>
                  <a:lnTo>
                    <a:pt x="804" y="211"/>
                  </a:lnTo>
                  <a:lnTo>
                    <a:pt x="805" y="216"/>
                  </a:lnTo>
                  <a:lnTo>
                    <a:pt x="805" y="221"/>
                  </a:lnTo>
                  <a:lnTo>
                    <a:pt x="806" y="227"/>
                  </a:lnTo>
                  <a:lnTo>
                    <a:pt x="808" y="230"/>
                  </a:lnTo>
                  <a:lnTo>
                    <a:pt x="809" y="234"/>
                  </a:lnTo>
                  <a:lnTo>
                    <a:pt x="809" y="236"/>
                  </a:lnTo>
                  <a:lnTo>
                    <a:pt x="810" y="238"/>
                  </a:lnTo>
                  <a:lnTo>
                    <a:pt x="810" y="239"/>
                  </a:lnTo>
                  <a:lnTo>
                    <a:pt x="812" y="243"/>
                  </a:lnTo>
                  <a:lnTo>
                    <a:pt x="812" y="246"/>
                  </a:lnTo>
                  <a:lnTo>
                    <a:pt x="812" y="251"/>
                  </a:lnTo>
                  <a:lnTo>
                    <a:pt x="812" y="255"/>
                  </a:lnTo>
                  <a:lnTo>
                    <a:pt x="813" y="260"/>
                  </a:lnTo>
                  <a:lnTo>
                    <a:pt x="813" y="264"/>
                  </a:lnTo>
                  <a:lnTo>
                    <a:pt x="814" y="269"/>
                  </a:lnTo>
                  <a:lnTo>
                    <a:pt x="814" y="274"/>
                  </a:lnTo>
                  <a:lnTo>
                    <a:pt x="816" y="280"/>
                  </a:lnTo>
                  <a:lnTo>
                    <a:pt x="816" y="286"/>
                  </a:lnTo>
                  <a:lnTo>
                    <a:pt x="816" y="292"/>
                  </a:lnTo>
                  <a:lnTo>
                    <a:pt x="817" y="297"/>
                  </a:lnTo>
                  <a:lnTo>
                    <a:pt x="818" y="303"/>
                  </a:lnTo>
                  <a:lnTo>
                    <a:pt x="818" y="310"/>
                  </a:lnTo>
                  <a:lnTo>
                    <a:pt x="818" y="316"/>
                  </a:lnTo>
                  <a:lnTo>
                    <a:pt x="818" y="321"/>
                  </a:lnTo>
                  <a:lnTo>
                    <a:pt x="820" y="328"/>
                  </a:lnTo>
                  <a:lnTo>
                    <a:pt x="820" y="334"/>
                  </a:lnTo>
                  <a:lnTo>
                    <a:pt x="821" y="339"/>
                  </a:lnTo>
                  <a:lnTo>
                    <a:pt x="821" y="346"/>
                  </a:lnTo>
                  <a:lnTo>
                    <a:pt x="822" y="351"/>
                  </a:lnTo>
                  <a:lnTo>
                    <a:pt x="824" y="356"/>
                  </a:lnTo>
                  <a:lnTo>
                    <a:pt x="825" y="362"/>
                  </a:lnTo>
                  <a:lnTo>
                    <a:pt x="825" y="366"/>
                  </a:lnTo>
                  <a:lnTo>
                    <a:pt x="826" y="371"/>
                  </a:lnTo>
                  <a:lnTo>
                    <a:pt x="826" y="375"/>
                  </a:lnTo>
                  <a:lnTo>
                    <a:pt x="828" y="380"/>
                  </a:lnTo>
                  <a:lnTo>
                    <a:pt x="829" y="384"/>
                  </a:lnTo>
                  <a:lnTo>
                    <a:pt x="830" y="387"/>
                  </a:lnTo>
                  <a:lnTo>
                    <a:pt x="830" y="389"/>
                  </a:lnTo>
                  <a:lnTo>
                    <a:pt x="832" y="393"/>
                  </a:lnTo>
                  <a:lnTo>
                    <a:pt x="833" y="396"/>
                  </a:lnTo>
                  <a:lnTo>
                    <a:pt x="834" y="400"/>
                  </a:lnTo>
                  <a:lnTo>
                    <a:pt x="836" y="403"/>
                  </a:lnTo>
                  <a:lnTo>
                    <a:pt x="837" y="406"/>
                  </a:lnTo>
                  <a:lnTo>
                    <a:pt x="840" y="410"/>
                  </a:lnTo>
                  <a:lnTo>
                    <a:pt x="841" y="414"/>
                  </a:lnTo>
                  <a:lnTo>
                    <a:pt x="842" y="417"/>
                  </a:lnTo>
                  <a:lnTo>
                    <a:pt x="844" y="420"/>
                  </a:lnTo>
                  <a:lnTo>
                    <a:pt x="846" y="424"/>
                  </a:lnTo>
                  <a:lnTo>
                    <a:pt x="849" y="428"/>
                  </a:lnTo>
                  <a:lnTo>
                    <a:pt x="850" y="430"/>
                  </a:lnTo>
                  <a:lnTo>
                    <a:pt x="853" y="434"/>
                  </a:lnTo>
                  <a:lnTo>
                    <a:pt x="856" y="438"/>
                  </a:lnTo>
                  <a:lnTo>
                    <a:pt x="858" y="442"/>
                  </a:lnTo>
                  <a:lnTo>
                    <a:pt x="862" y="447"/>
                  </a:lnTo>
                  <a:lnTo>
                    <a:pt x="869" y="453"/>
                  </a:lnTo>
                  <a:lnTo>
                    <a:pt x="872" y="456"/>
                  </a:lnTo>
                  <a:lnTo>
                    <a:pt x="876" y="460"/>
                  </a:lnTo>
                  <a:lnTo>
                    <a:pt x="878" y="462"/>
                  </a:lnTo>
                  <a:lnTo>
                    <a:pt x="882" y="465"/>
                  </a:lnTo>
                  <a:lnTo>
                    <a:pt x="886" y="467"/>
                  </a:lnTo>
                  <a:lnTo>
                    <a:pt x="889" y="469"/>
                  </a:lnTo>
                  <a:lnTo>
                    <a:pt x="893" y="471"/>
                  </a:lnTo>
                  <a:lnTo>
                    <a:pt x="897" y="473"/>
                  </a:lnTo>
                  <a:lnTo>
                    <a:pt x="901" y="474"/>
                  </a:lnTo>
                  <a:lnTo>
                    <a:pt x="906" y="476"/>
                  </a:lnTo>
                  <a:lnTo>
                    <a:pt x="910" y="478"/>
                  </a:lnTo>
                  <a:lnTo>
                    <a:pt x="916" y="479"/>
                  </a:lnTo>
                  <a:lnTo>
                    <a:pt x="920" y="479"/>
                  </a:lnTo>
                  <a:lnTo>
                    <a:pt x="925" y="479"/>
                  </a:lnTo>
                  <a:lnTo>
                    <a:pt x="929" y="479"/>
                  </a:lnTo>
                  <a:lnTo>
                    <a:pt x="934" y="480"/>
                  </a:lnTo>
                  <a:lnTo>
                    <a:pt x="940" y="479"/>
                  </a:lnTo>
                  <a:lnTo>
                    <a:pt x="945" y="479"/>
                  </a:lnTo>
                  <a:lnTo>
                    <a:pt x="950" y="479"/>
                  </a:lnTo>
                  <a:lnTo>
                    <a:pt x="955" y="479"/>
                  </a:lnTo>
                  <a:lnTo>
                    <a:pt x="961" y="479"/>
                  </a:lnTo>
                  <a:lnTo>
                    <a:pt x="966" y="478"/>
                  </a:lnTo>
                  <a:lnTo>
                    <a:pt x="971" y="476"/>
                  </a:lnTo>
                  <a:lnTo>
                    <a:pt x="977" y="476"/>
                  </a:lnTo>
                  <a:lnTo>
                    <a:pt x="982" y="475"/>
                  </a:lnTo>
                  <a:lnTo>
                    <a:pt x="987" y="474"/>
                  </a:lnTo>
                  <a:lnTo>
                    <a:pt x="993" y="473"/>
                  </a:lnTo>
                  <a:lnTo>
                    <a:pt x="998" y="471"/>
                  </a:lnTo>
                  <a:lnTo>
                    <a:pt x="1002" y="469"/>
                  </a:lnTo>
                  <a:lnTo>
                    <a:pt x="1007" y="467"/>
                  </a:lnTo>
                  <a:lnTo>
                    <a:pt x="1011" y="465"/>
                  </a:lnTo>
                  <a:lnTo>
                    <a:pt x="1015" y="462"/>
                  </a:lnTo>
                  <a:lnTo>
                    <a:pt x="1021" y="460"/>
                  </a:lnTo>
                  <a:lnTo>
                    <a:pt x="1025" y="457"/>
                  </a:lnTo>
                  <a:lnTo>
                    <a:pt x="1027" y="455"/>
                  </a:lnTo>
                  <a:lnTo>
                    <a:pt x="1033" y="453"/>
                  </a:lnTo>
                  <a:lnTo>
                    <a:pt x="1035" y="449"/>
                  </a:lnTo>
                  <a:lnTo>
                    <a:pt x="1039" y="447"/>
                  </a:lnTo>
                  <a:lnTo>
                    <a:pt x="1042" y="443"/>
                  </a:lnTo>
                  <a:lnTo>
                    <a:pt x="1045" y="440"/>
                  </a:lnTo>
                  <a:lnTo>
                    <a:pt x="1047" y="435"/>
                  </a:lnTo>
                  <a:lnTo>
                    <a:pt x="1050" y="433"/>
                  </a:lnTo>
                  <a:lnTo>
                    <a:pt x="1051" y="429"/>
                  </a:lnTo>
                  <a:lnTo>
                    <a:pt x="1053" y="425"/>
                  </a:lnTo>
                  <a:lnTo>
                    <a:pt x="1054" y="420"/>
                  </a:lnTo>
                  <a:lnTo>
                    <a:pt x="1054" y="416"/>
                  </a:lnTo>
                  <a:lnTo>
                    <a:pt x="1055" y="411"/>
                  </a:lnTo>
                  <a:lnTo>
                    <a:pt x="1057" y="407"/>
                  </a:lnTo>
                  <a:lnTo>
                    <a:pt x="1057" y="402"/>
                  </a:lnTo>
                  <a:lnTo>
                    <a:pt x="1058" y="398"/>
                  </a:lnTo>
                  <a:lnTo>
                    <a:pt x="1058" y="393"/>
                  </a:lnTo>
                  <a:lnTo>
                    <a:pt x="1058" y="389"/>
                  </a:lnTo>
                  <a:lnTo>
                    <a:pt x="1058" y="384"/>
                  </a:lnTo>
                  <a:lnTo>
                    <a:pt x="1057" y="379"/>
                  </a:lnTo>
                  <a:lnTo>
                    <a:pt x="1057" y="374"/>
                  </a:lnTo>
                  <a:lnTo>
                    <a:pt x="1055" y="369"/>
                  </a:lnTo>
                  <a:lnTo>
                    <a:pt x="1054" y="364"/>
                  </a:lnTo>
                  <a:lnTo>
                    <a:pt x="1054" y="359"/>
                  </a:lnTo>
                  <a:lnTo>
                    <a:pt x="1053" y="353"/>
                  </a:lnTo>
                  <a:lnTo>
                    <a:pt x="1051" y="348"/>
                  </a:lnTo>
                  <a:lnTo>
                    <a:pt x="1050" y="342"/>
                  </a:lnTo>
                  <a:lnTo>
                    <a:pt x="1049" y="337"/>
                  </a:lnTo>
                  <a:lnTo>
                    <a:pt x="1046" y="330"/>
                  </a:lnTo>
                  <a:lnTo>
                    <a:pt x="1045" y="325"/>
                  </a:lnTo>
                  <a:lnTo>
                    <a:pt x="1042" y="320"/>
                  </a:lnTo>
                  <a:lnTo>
                    <a:pt x="1039" y="314"/>
                  </a:lnTo>
                  <a:lnTo>
                    <a:pt x="1037" y="307"/>
                  </a:lnTo>
                  <a:lnTo>
                    <a:pt x="1034" y="302"/>
                  </a:lnTo>
                  <a:lnTo>
                    <a:pt x="1031" y="296"/>
                  </a:lnTo>
                  <a:lnTo>
                    <a:pt x="1027" y="291"/>
                  </a:lnTo>
                  <a:lnTo>
                    <a:pt x="1025" y="284"/>
                  </a:lnTo>
                  <a:lnTo>
                    <a:pt x="1021" y="279"/>
                  </a:lnTo>
                  <a:lnTo>
                    <a:pt x="1017" y="274"/>
                  </a:lnTo>
                  <a:lnTo>
                    <a:pt x="1013" y="268"/>
                  </a:lnTo>
                  <a:lnTo>
                    <a:pt x="1007" y="262"/>
                  </a:lnTo>
                  <a:lnTo>
                    <a:pt x="1003" y="257"/>
                  </a:lnTo>
                  <a:lnTo>
                    <a:pt x="998" y="251"/>
                  </a:lnTo>
                  <a:lnTo>
                    <a:pt x="994" y="245"/>
                  </a:lnTo>
                  <a:lnTo>
                    <a:pt x="989" y="239"/>
                  </a:lnTo>
                  <a:lnTo>
                    <a:pt x="985" y="233"/>
                  </a:lnTo>
                  <a:lnTo>
                    <a:pt x="981" y="227"/>
                  </a:lnTo>
                  <a:lnTo>
                    <a:pt x="975" y="221"/>
                  </a:lnTo>
                  <a:lnTo>
                    <a:pt x="971" y="215"/>
                  </a:lnTo>
                  <a:lnTo>
                    <a:pt x="969" y="210"/>
                  </a:lnTo>
                  <a:lnTo>
                    <a:pt x="963" y="205"/>
                  </a:lnTo>
                  <a:lnTo>
                    <a:pt x="959" y="200"/>
                  </a:lnTo>
                  <a:lnTo>
                    <a:pt x="957" y="195"/>
                  </a:lnTo>
                  <a:lnTo>
                    <a:pt x="953" y="189"/>
                  </a:lnTo>
                  <a:lnTo>
                    <a:pt x="950" y="184"/>
                  </a:lnTo>
                  <a:lnTo>
                    <a:pt x="946" y="179"/>
                  </a:lnTo>
                  <a:lnTo>
                    <a:pt x="943" y="174"/>
                  </a:lnTo>
                  <a:lnTo>
                    <a:pt x="941" y="170"/>
                  </a:lnTo>
                  <a:lnTo>
                    <a:pt x="937" y="166"/>
                  </a:lnTo>
                  <a:lnTo>
                    <a:pt x="934" y="161"/>
                  </a:lnTo>
                  <a:lnTo>
                    <a:pt x="932" y="157"/>
                  </a:lnTo>
                  <a:lnTo>
                    <a:pt x="930" y="154"/>
                  </a:lnTo>
                  <a:lnTo>
                    <a:pt x="928" y="151"/>
                  </a:lnTo>
                  <a:lnTo>
                    <a:pt x="925" y="147"/>
                  </a:lnTo>
                  <a:lnTo>
                    <a:pt x="924" y="145"/>
                  </a:lnTo>
                  <a:lnTo>
                    <a:pt x="922" y="142"/>
                  </a:lnTo>
                  <a:lnTo>
                    <a:pt x="918" y="137"/>
                  </a:lnTo>
                  <a:lnTo>
                    <a:pt x="917" y="134"/>
                  </a:lnTo>
                  <a:lnTo>
                    <a:pt x="916" y="132"/>
                  </a:lnTo>
                  <a:lnTo>
                    <a:pt x="940" y="118"/>
                  </a:lnTo>
                  <a:lnTo>
                    <a:pt x="941" y="119"/>
                  </a:lnTo>
                  <a:lnTo>
                    <a:pt x="941" y="120"/>
                  </a:lnTo>
                  <a:lnTo>
                    <a:pt x="943" y="124"/>
                  </a:lnTo>
                  <a:lnTo>
                    <a:pt x="945" y="128"/>
                  </a:lnTo>
                  <a:lnTo>
                    <a:pt x="947" y="133"/>
                  </a:lnTo>
                  <a:lnTo>
                    <a:pt x="949" y="136"/>
                  </a:lnTo>
                  <a:lnTo>
                    <a:pt x="950" y="140"/>
                  </a:lnTo>
                  <a:lnTo>
                    <a:pt x="953" y="142"/>
                  </a:lnTo>
                  <a:lnTo>
                    <a:pt x="955" y="146"/>
                  </a:lnTo>
                  <a:lnTo>
                    <a:pt x="957" y="150"/>
                  </a:lnTo>
                  <a:lnTo>
                    <a:pt x="959" y="155"/>
                  </a:lnTo>
                  <a:lnTo>
                    <a:pt x="962" y="159"/>
                  </a:lnTo>
                  <a:lnTo>
                    <a:pt x="966" y="164"/>
                  </a:lnTo>
                  <a:lnTo>
                    <a:pt x="969" y="169"/>
                  </a:lnTo>
                  <a:lnTo>
                    <a:pt x="971" y="174"/>
                  </a:lnTo>
                  <a:lnTo>
                    <a:pt x="974" y="178"/>
                  </a:lnTo>
                  <a:lnTo>
                    <a:pt x="975" y="181"/>
                  </a:lnTo>
                  <a:lnTo>
                    <a:pt x="977" y="184"/>
                  </a:lnTo>
                  <a:lnTo>
                    <a:pt x="979" y="187"/>
                  </a:lnTo>
                  <a:lnTo>
                    <a:pt x="982" y="191"/>
                  </a:lnTo>
                  <a:lnTo>
                    <a:pt x="983" y="193"/>
                  </a:lnTo>
                  <a:lnTo>
                    <a:pt x="985" y="196"/>
                  </a:lnTo>
                  <a:lnTo>
                    <a:pt x="987" y="200"/>
                  </a:lnTo>
                  <a:lnTo>
                    <a:pt x="989" y="204"/>
                  </a:lnTo>
                  <a:lnTo>
                    <a:pt x="991" y="207"/>
                  </a:lnTo>
                  <a:lnTo>
                    <a:pt x="994" y="211"/>
                  </a:lnTo>
                  <a:lnTo>
                    <a:pt x="997" y="215"/>
                  </a:lnTo>
                  <a:lnTo>
                    <a:pt x="999" y="219"/>
                  </a:lnTo>
                  <a:lnTo>
                    <a:pt x="1002" y="223"/>
                  </a:lnTo>
                  <a:lnTo>
                    <a:pt x="1005" y="227"/>
                  </a:lnTo>
                  <a:lnTo>
                    <a:pt x="1007" y="232"/>
                  </a:lnTo>
                  <a:lnTo>
                    <a:pt x="1010" y="236"/>
                  </a:lnTo>
                  <a:lnTo>
                    <a:pt x="1013" y="239"/>
                  </a:lnTo>
                  <a:lnTo>
                    <a:pt x="1015" y="245"/>
                  </a:lnTo>
                  <a:lnTo>
                    <a:pt x="1019" y="250"/>
                  </a:lnTo>
                  <a:lnTo>
                    <a:pt x="1022" y="254"/>
                  </a:lnTo>
                  <a:lnTo>
                    <a:pt x="1025" y="257"/>
                  </a:lnTo>
                  <a:lnTo>
                    <a:pt x="1027" y="262"/>
                  </a:lnTo>
                  <a:lnTo>
                    <a:pt x="1030" y="266"/>
                  </a:lnTo>
                  <a:lnTo>
                    <a:pt x="1033" y="270"/>
                  </a:lnTo>
                  <a:lnTo>
                    <a:pt x="1035" y="275"/>
                  </a:lnTo>
                  <a:lnTo>
                    <a:pt x="1038" y="278"/>
                  </a:lnTo>
                  <a:lnTo>
                    <a:pt x="1041" y="283"/>
                  </a:lnTo>
                  <a:lnTo>
                    <a:pt x="1042" y="287"/>
                  </a:lnTo>
                  <a:lnTo>
                    <a:pt x="1045" y="289"/>
                  </a:lnTo>
                  <a:lnTo>
                    <a:pt x="1046" y="293"/>
                  </a:lnTo>
                  <a:lnTo>
                    <a:pt x="1049" y="297"/>
                  </a:lnTo>
                  <a:lnTo>
                    <a:pt x="1050" y="301"/>
                  </a:lnTo>
                  <a:lnTo>
                    <a:pt x="1051" y="305"/>
                  </a:lnTo>
                  <a:lnTo>
                    <a:pt x="1054" y="307"/>
                  </a:lnTo>
                  <a:lnTo>
                    <a:pt x="1057" y="311"/>
                  </a:lnTo>
                  <a:lnTo>
                    <a:pt x="1058" y="318"/>
                  </a:lnTo>
                  <a:lnTo>
                    <a:pt x="1062" y="324"/>
                  </a:lnTo>
                  <a:lnTo>
                    <a:pt x="1065" y="329"/>
                  </a:lnTo>
                  <a:lnTo>
                    <a:pt x="1067" y="335"/>
                  </a:lnTo>
                  <a:lnTo>
                    <a:pt x="1069" y="341"/>
                  </a:lnTo>
                  <a:lnTo>
                    <a:pt x="1071" y="346"/>
                  </a:lnTo>
                  <a:lnTo>
                    <a:pt x="1073" y="351"/>
                  </a:lnTo>
                  <a:lnTo>
                    <a:pt x="1074" y="356"/>
                  </a:lnTo>
                  <a:lnTo>
                    <a:pt x="1075" y="361"/>
                  </a:lnTo>
                  <a:lnTo>
                    <a:pt x="1077" y="365"/>
                  </a:lnTo>
                  <a:lnTo>
                    <a:pt x="1077" y="369"/>
                  </a:lnTo>
                  <a:lnTo>
                    <a:pt x="1078" y="374"/>
                  </a:lnTo>
                  <a:lnTo>
                    <a:pt x="1078" y="378"/>
                  </a:lnTo>
                  <a:lnTo>
                    <a:pt x="1078" y="382"/>
                  </a:lnTo>
                  <a:lnTo>
                    <a:pt x="1079" y="385"/>
                  </a:lnTo>
                  <a:lnTo>
                    <a:pt x="1079" y="389"/>
                  </a:lnTo>
                  <a:lnTo>
                    <a:pt x="1079" y="392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9" y="402"/>
                  </a:lnTo>
                  <a:lnTo>
                    <a:pt x="1079" y="405"/>
                  </a:lnTo>
                  <a:lnTo>
                    <a:pt x="1079" y="408"/>
                  </a:lnTo>
                  <a:lnTo>
                    <a:pt x="1079" y="411"/>
                  </a:lnTo>
                  <a:lnTo>
                    <a:pt x="1081" y="415"/>
                  </a:lnTo>
                  <a:lnTo>
                    <a:pt x="1079" y="420"/>
                  </a:lnTo>
                  <a:lnTo>
                    <a:pt x="1078" y="426"/>
                  </a:lnTo>
                  <a:lnTo>
                    <a:pt x="1077" y="430"/>
                  </a:lnTo>
                  <a:lnTo>
                    <a:pt x="1075" y="434"/>
                  </a:lnTo>
                  <a:lnTo>
                    <a:pt x="1073" y="437"/>
                  </a:lnTo>
                  <a:lnTo>
                    <a:pt x="1071" y="440"/>
                  </a:lnTo>
                  <a:lnTo>
                    <a:pt x="1070" y="443"/>
                  </a:lnTo>
                  <a:lnTo>
                    <a:pt x="1067" y="447"/>
                  </a:lnTo>
                  <a:lnTo>
                    <a:pt x="1065" y="449"/>
                  </a:lnTo>
                  <a:lnTo>
                    <a:pt x="1062" y="453"/>
                  </a:lnTo>
                  <a:lnTo>
                    <a:pt x="1058" y="456"/>
                  </a:lnTo>
                  <a:lnTo>
                    <a:pt x="1055" y="460"/>
                  </a:lnTo>
                  <a:lnTo>
                    <a:pt x="1051" y="462"/>
                  </a:lnTo>
                  <a:lnTo>
                    <a:pt x="1049" y="466"/>
                  </a:lnTo>
                  <a:lnTo>
                    <a:pt x="1045" y="469"/>
                  </a:lnTo>
                  <a:lnTo>
                    <a:pt x="1041" y="471"/>
                  </a:lnTo>
                  <a:lnTo>
                    <a:pt x="1037" y="474"/>
                  </a:lnTo>
                  <a:lnTo>
                    <a:pt x="1033" y="478"/>
                  </a:lnTo>
                  <a:lnTo>
                    <a:pt x="1027" y="479"/>
                  </a:lnTo>
                  <a:lnTo>
                    <a:pt x="1023" y="481"/>
                  </a:lnTo>
                  <a:lnTo>
                    <a:pt x="1019" y="484"/>
                  </a:lnTo>
                  <a:lnTo>
                    <a:pt x="1015" y="487"/>
                  </a:lnTo>
                  <a:lnTo>
                    <a:pt x="1010" y="488"/>
                  </a:lnTo>
                  <a:lnTo>
                    <a:pt x="1005" y="490"/>
                  </a:lnTo>
                  <a:lnTo>
                    <a:pt x="1001" y="492"/>
                  </a:lnTo>
                  <a:lnTo>
                    <a:pt x="995" y="493"/>
                  </a:lnTo>
                  <a:lnTo>
                    <a:pt x="990" y="493"/>
                  </a:lnTo>
                  <a:lnTo>
                    <a:pt x="985" y="494"/>
                  </a:lnTo>
                  <a:lnTo>
                    <a:pt x="979" y="496"/>
                  </a:lnTo>
                  <a:lnTo>
                    <a:pt x="975" y="497"/>
                  </a:lnTo>
                  <a:lnTo>
                    <a:pt x="969" y="496"/>
                  </a:lnTo>
                  <a:lnTo>
                    <a:pt x="963" y="496"/>
                  </a:lnTo>
                  <a:lnTo>
                    <a:pt x="958" y="496"/>
                  </a:lnTo>
                  <a:lnTo>
                    <a:pt x="953" y="496"/>
                  </a:lnTo>
                  <a:lnTo>
                    <a:pt x="947" y="496"/>
                  </a:lnTo>
                  <a:lnTo>
                    <a:pt x="942" y="494"/>
                  </a:lnTo>
                  <a:lnTo>
                    <a:pt x="938" y="494"/>
                  </a:lnTo>
                  <a:lnTo>
                    <a:pt x="933" y="494"/>
                  </a:lnTo>
                  <a:lnTo>
                    <a:pt x="928" y="493"/>
                  </a:lnTo>
                  <a:lnTo>
                    <a:pt x="922" y="492"/>
                  </a:lnTo>
                  <a:lnTo>
                    <a:pt x="918" y="492"/>
                  </a:lnTo>
                  <a:lnTo>
                    <a:pt x="913" y="490"/>
                  </a:lnTo>
                  <a:lnTo>
                    <a:pt x="909" y="489"/>
                  </a:lnTo>
                  <a:lnTo>
                    <a:pt x="905" y="488"/>
                  </a:lnTo>
                  <a:lnTo>
                    <a:pt x="901" y="487"/>
                  </a:lnTo>
                  <a:lnTo>
                    <a:pt x="897" y="487"/>
                  </a:lnTo>
                  <a:lnTo>
                    <a:pt x="893" y="485"/>
                  </a:lnTo>
                  <a:lnTo>
                    <a:pt x="889" y="484"/>
                  </a:lnTo>
                  <a:lnTo>
                    <a:pt x="885" y="483"/>
                  </a:lnTo>
                  <a:lnTo>
                    <a:pt x="882" y="481"/>
                  </a:lnTo>
                  <a:lnTo>
                    <a:pt x="876" y="479"/>
                  </a:lnTo>
                  <a:lnTo>
                    <a:pt x="870" y="478"/>
                  </a:lnTo>
                  <a:lnTo>
                    <a:pt x="866" y="475"/>
                  </a:lnTo>
                  <a:lnTo>
                    <a:pt x="864" y="474"/>
                  </a:lnTo>
                  <a:lnTo>
                    <a:pt x="862" y="474"/>
                  </a:lnTo>
                  <a:lnTo>
                    <a:pt x="860" y="473"/>
                  </a:lnTo>
                  <a:lnTo>
                    <a:pt x="856" y="473"/>
                  </a:lnTo>
                  <a:lnTo>
                    <a:pt x="853" y="473"/>
                  </a:lnTo>
                  <a:lnTo>
                    <a:pt x="850" y="473"/>
                  </a:lnTo>
                  <a:lnTo>
                    <a:pt x="848" y="473"/>
                  </a:lnTo>
                  <a:lnTo>
                    <a:pt x="844" y="473"/>
                  </a:lnTo>
                  <a:lnTo>
                    <a:pt x="838" y="473"/>
                  </a:lnTo>
                  <a:lnTo>
                    <a:pt x="834" y="473"/>
                  </a:lnTo>
                  <a:lnTo>
                    <a:pt x="829" y="473"/>
                  </a:lnTo>
                  <a:lnTo>
                    <a:pt x="825" y="473"/>
                  </a:lnTo>
                  <a:lnTo>
                    <a:pt x="818" y="471"/>
                  </a:lnTo>
                  <a:lnTo>
                    <a:pt x="813" y="471"/>
                  </a:lnTo>
                  <a:lnTo>
                    <a:pt x="806" y="471"/>
                  </a:lnTo>
                  <a:lnTo>
                    <a:pt x="801" y="471"/>
                  </a:lnTo>
                  <a:lnTo>
                    <a:pt x="797" y="471"/>
                  </a:lnTo>
                  <a:lnTo>
                    <a:pt x="794" y="471"/>
                  </a:lnTo>
                  <a:lnTo>
                    <a:pt x="790" y="471"/>
                  </a:lnTo>
                  <a:lnTo>
                    <a:pt x="788" y="471"/>
                  </a:lnTo>
                  <a:lnTo>
                    <a:pt x="781" y="470"/>
                  </a:lnTo>
                  <a:lnTo>
                    <a:pt x="775" y="470"/>
                  </a:lnTo>
                  <a:lnTo>
                    <a:pt x="772" y="470"/>
                  </a:lnTo>
                  <a:lnTo>
                    <a:pt x="768" y="470"/>
                  </a:lnTo>
                  <a:lnTo>
                    <a:pt x="765" y="470"/>
                  </a:lnTo>
                  <a:lnTo>
                    <a:pt x="761" y="470"/>
                  </a:lnTo>
                  <a:lnTo>
                    <a:pt x="755" y="470"/>
                  </a:lnTo>
                  <a:lnTo>
                    <a:pt x="749" y="470"/>
                  </a:lnTo>
                  <a:lnTo>
                    <a:pt x="743" y="470"/>
                  </a:lnTo>
                  <a:lnTo>
                    <a:pt x="736" y="470"/>
                  </a:lnTo>
                  <a:lnTo>
                    <a:pt x="729" y="470"/>
                  </a:lnTo>
                  <a:lnTo>
                    <a:pt x="724" y="470"/>
                  </a:lnTo>
                  <a:lnTo>
                    <a:pt x="719" y="470"/>
                  </a:lnTo>
                  <a:lnTo>
                    <a:pt x="713" y="470"/>
                  </a:lnTo>
                  <a:lnTo>
                    <a:pt x="708" y="470"/>
                  </a:lnTo>
                  <a:lnTo>
                    <a:pt x="704" y="470"/>
                  </a:lnTo>
                  <a:lnTo>
                    <a:pt x="699" y="470"/>
                  </a:lnTo>
                  <a:lnTo>
                    <a:pt x="693" y="470"/>
                  </a:lnTo>
                  <a:lnTo>
                    <a:pt x="687" y="471"/>
                  </a:lnTo>
                  <a:lnTo>
                    <a:pt x="680" y="473"/>
                  </a:lnTo>
                  <a:lnTo>
                    <a:pt x="676" y="473"/>
                  </a:lnTo>
                  <a:lnTo>
                    <a:pt x="673" y="474"/>
                  </a:lnTo>
                  <a:lnTo>
                    <a:pt x="669" y="474"/>
                  </a:lnTo>
                  <a:lnTo>
                    <a:pt x="665" y="475"/>
                  </a:lnTo>
                  <a:lnTo>
                    <a:pt x="661" y="476"/>
                  </a:lnTo>
                  <a:lnTo>
                    <a:pt x="657" y="478"/>
                  </a:lnTo>
                  <a:lnTo>
                    <a:pt x="653" y="479"/>
                  </a:lnTo>
                  <a:lnTo>
                    <a:pt x="649" y="480"/>
                  </a:lnTo>
                  <a:lnTo>
                    <a:pt x="645" y="480"/>
                  </a:lnTo>
                  <a:lnTo>
                    <a:pt x="641" y="481"/>
                  </a:lnTo>
                  <a:lnTo>
                    <a:pt x="636" y="483"/>
                  </a:lnTo>
                  <a:lnTo>
                    <a:pt x="634" y="484"/>
                  </a:lnTo>
                  <a:lnTo>
                    <a:pt x="628" y="485"/>
                  </a:lnTo>
                  <a:lnTo>
                    <a:pt x="624" y="487"/>
                  </a:lnTo>
                  <a:lnTo>
                    <a:pt x="620" y="488"/>
                  </a:lnTo>
                  <a:lnTo>
                    <a:pt x="616" y="489"/>
                  </a:lnTo>
                  <a:lnTo>
                    <a:pt x="611" y="490"/>
                  </a:lnTo>
                  <a:lnTo>
                    <a:pt x="607" y="492"/>
                  </a:lnTo>
                  <a:lnTo>
                    <a:pt x="603" y="493"/>
                  </a:lnTo>
                  <a:lnTo>
                    <a:pt x="598" y="494"/>
                  </a:lnTo>
                  <a:lnTo>
                    <a:pt x="594" y="496"/>
                  </a:lnTo>
                  <a:lnTo>
                    <a:pt x="590" y="497"/>
                  </a:lnTo>
                  <a:lnTo>
                    <a:pt x="584" y="498"/>
                  </a:lnTo>
                  <a:lnTo>
                    <a:pt x="582" y="501"/>
                  </a:lnTo>
                  <a:lnTo>
                    <a:pt x="576" y="502"/>
                  </a:lnTo>
                  <a:lnTo>
                    <a:pt x="572" y="503"/>
                  </a:lnTo>
                  <a:lnTo>
                    <a:pt x="568" y="503"/>
                  </a:lnTo>
                  <a:lnTo>
                    <a:pt x="564" y="506"/>
                  </a:lnTo>
                  <a:lnTo>
                    <a:pt x="559" y="507"/>
                  </a:lnTo>
                  <a:lnTo>
                    <a:pt x="556" y="508"/>
                  </a:lnTo>
                  <a:lnTo>
                    <a:pt x="552" y="510"/>
                  </a:lnTo>
                  <a:lnTo>
                    <a:pt x="548" y="511"/>
                  </a:lnTo>
                  <a:lnTo>
                    <a:pt x="544" y="512"/>
                  </a:lnTo>
                  <a:lnTo>
                    <a:pt x="542" y="513"/>
                  </a:lnTo>
                  <a:lnTo>
                    <a:pt x="538" y="515"/>
                  </a:lnTo>
                  <a:lnTo>
                    <a:pt x="535" y="516"/>
                  </a:lnTo>
                  <a:lnTo>
                    <a:pt x="531" y="516"/>
                  </a:lnTo>
                  <a:lnTo>
                    <a:pt x="527" y="519"/>
                  </a:lnTo>
                  <a:lnTo>
                    <a:pt x="524" y="519"/>
                  </a:lnTo>
                  <a:lnTo>
                    <a:pt x="522" y="521"/>
                  </a:lnTo>
                  <a:lnTo>
                    <a:pt x="516" y="522"/>
                  </a:lnTo>
                  <a:lnTo>
                    <a:pt x="511" y="524"/>
                  </a:lnTo>
                  <a:lnTo>
                    <a:pt x="507" y="526"/>
                  </a:lnTo>
                  <a:lnTo>
                    <a:pt x="503" y="528"/>
                  </a:lnTo>
                  <a:lnTo>
                    <a:pt x="498" y="529"/>
                  </a:lnTo>
                  <a:lnTo>
                    <a:pt x="496" y="530"/>
                  </a:lnTo>
                  <a:lnTo>
                    <a:pt x="496" y="531"/>
                  </a:lnTo>
                  <a:lnTo>
                    <a:pt x="498" y="534"/>
                  </a:lnTo>
                  <a:lnTo>
                    <a:pt x="498" y="535"/>
                  </a:lnTo>
                  <a:lnTo>
                    <a:pt x="499" y="538"/>
                  </a:lnTo>
                  <a:lnTo>
                    <a:pt x="500" y="540"/>
                  </a:lnTo>
                  <a:lnTo>
                    <a:pt x="503" y="544"/>
                  </a:lnTo>
                  <a:lnTo>
                    <a:pt x="503" y="547"/>
                  </a:lnTo>
                  <a:lnTo>
                    <a:pt x="504" y="552"/>
                  </a:lnTo>
                  <a:lnTo>
                    <a:pt x="507" y="554"/>
                  </a:lnTo>
                  <a:lnTo>
                    <a:pt x="510" y="560"/>
                  </a:lnTo>
                  <a:lnTo>
                    <a:pt x="511" y="565"/>
                  </a:lnTo>
                  <a:lnTo>
                    <a:pt x="512" y="570"/>
                  </a:lnTo>
                  <a:lnTo>
                    <a:pt x="515" y="575"/>
                  </a:lnTo>
                  <a:lnTo>
                    <a:pt x="518" y="581"/>
                  </a:lnTo>
                  <a:lnTo>
                    <a:pt x="519" y="586"/>
                  </a:lnTo>
                  <a:lnTo>
                    <a:pt x="522" y="593"/>
                  </a:lnTo>
                  <a:lnTo>
                    <a:pt x="524" y="599"/>
                  </a:lnTo>
                  <a:lnTo>
                    <a:pt x="527" y="606"/>
                  </a:lnTo>
                  <a:lnTo>
                    <a:pt x="530" y="612"/>
                  </a:lnTo>
                  <a:lnTo>
                    <a:pt x="532" y="620"/>
                  </a:lnTo>
                  <a:lnTo>
                    <a:pt x="535" y="626"/>
                  </a:lnTo>
                  <a:lnTo>
                    <a:pt x="539" y="634"/>
                  </a:lnTo>
                  <a:lnTo>
                    <a:pt x="542" y="640"/>
                  </a:lnTo>
                  <a:lnTo>
                    <a:pt x="544" y="648"/>
                  </a:lnTo>
                  <a:lnTo>
                    <a:pt x="548" y="656"/>
                  </a:lnTo>
                  <a:lnTo>
                    <a:pt x="551" y="663"/>
                  </a:lnTo>
                  <a:lnTo>
                    <a:pt x="554" y="670"/>
                  </a:lnTo>
                  <a:lnTo>
                    <a:pt x="558" y="679"/>
                  </a:lnTo>
                  <a:lnTo>
                    <a:pt x="560" y="686"/>
                  </a:lnTo>
                  <a:lnTo>
                    <a:pt x="564" y="694"/>
                  </a:lnTo>
                  <a:lnTo>
                    <a:pt x="566" y="700"/>
                  </a:lnTo>
                  <a:lnTo>
                    <a:pt x="570" y="709"/>
                  </a:lnTo>
                  <a:lnTo>
                    <a:pt x="572" y="716"/>
                  </a:lnTo>
                  <a:lnTo>
                    <a:pt x="575" y="725"/>
                  </a:lnTo>
                  <a:lnTo>
                    <a:pt x="579" y="731"/>
                  </a:lnTo>
                  <a:lnTo>
                    <a:pt x="582" y="739"/>
                  </a:lnTo>
                  <a:lnTo>
                    <a:pt x="584" y="747"/>
                  </a:lnTo>
                  <a:lnTo>
                    <a:pt x="587" y="754"/>
                  </a:lnTo>
                  <a:lnTo>
                    <a:pt x="590" y="761"/>
                  </a:lnTo>
                  <a:lnTo>
                    <a:pt x="592" y="767"/>
                  </a:lnTo>
                  <a:lnTo>
                    <a:pt x="595" y="775"/>
                  </a:lnTo>
                  <a:lnTo>
                    <a:pt x="598" y="781"/>
                  </a:lnTo>
                  <a:lnTo>
                    <a:pt x="600" y="788"/>
                  </a:lnTo>
                  <a:lnTo>
                    <a:pt x="603" y="794"/>
                  </a:lnTo>
                  <a:lnTo>
                    <a:pt x="606" y="800"/>
                  </a:lnTo>
                  <a:lnTo>
                    <a:pt x="608" y="807"/>
                  </a:lnTo>
                  <a:lnTo>
                    <a:pt x="610" y="812"/>
                  </a:lnTo>
                  <a:lnTo>
                    <a:pt x="612" y="817"/>
                  </a:lnTo>
                  <a:lnTo>
                    <a:pt x="614" y="822"/>
                  </a:lnTo>
                  <a:lnTo>
                    <a:pt x="616" y="827"/>
                  </a:lnTo>
                  <a:lnTo>
                    <a:pt x="616" y="831"/>
                  </a:lnTo>
                  <a:lnTo>
                    <a:pt x="619" y="835"/>
                  </a:lnTo>
                  <a:lnTo>
                    <a:pt x="620" y="839"/>
                  </a:lnTo>
                  <a:lnTo>
                    <a:pt x="622" y="843"/>
                  </a:lnTo>
                  <a:lnTo>
                    <a:pt x="623" y="845"/>
                  </a:lnTo>
                  <a:lnTo>
                    <a:pt x="623" y="848"/>
                  </a:lnTo>
                  <a:lnTo>
                    <a:pt x="623" y="850"/>
                  </a:lnTo>
                  <a:lnTo>
                    <a:pt x="624" y="853"/>
                  </a:lnTo>
                  <a:lnTo>
                    <a:pt x="626" y="855"/>
                  </a:lnTo>
                  <a:lnTo>
                    <a:pt x="626" y="857"/>
                  </a:lnTo>
                  <a:lnTo>
                    <a:pt x="623" y="854"/>
                  </a:lnTo>
                  <a:lnTo>
                    <a:pt x="622" y="852"/>
                  </a:lnTo>
                  <a:lnTo>
                    <a:pt x="620" y="849"/>
                  </a:lnTo>
                  <a:lnTo>
                    <a:pt x="619" y="846"/>
                  </a:lnTo>
                  <a:lnTo>
                    <a:pt x="616" y="844"/>
                  </a:lnTo>
                  <a:lnTo>
                    <a:pt x="616" y="841"/>
                  </a:lnTo>
                  <a:lnTo>
                    <a:pt x="614" y="836"/>
                  </a:lnTo>
                  <a:lnTo>
                    <a:pt x="611" y="834"/>
                  </a:lnTo>
                  <a:lnTo>
                    <a:pt x="610" y="829"/>
                  </a:lnTo>
                  <a:lnTo>
                    <a:pt x="608" y="825"/>
                  </a:lnTo>
                  <a:lnTo>
                    <a:pt x="606" y="820"/>
                  </a:lnTo>
                  <a:lnTo>
                    <a:pt x="603" y="814"/>
                  </a:lnTo>
                  <a:lnTo>
                    <a:pt x="600" y="809"/>
                  </a:lnTo>
                  <a:lnTo>
                    <a:pt x="599" y="804"/>
                  </a:lnTo>
                  <a:lnTo>
                    <a:pt x="596" y="799"/>
                  </a:lnTo>
                  <a:lnTo>
                    <a:pt x="594" y="793"/>
                  </a:lnTo>
                  <a:lnTo>
                    <a:pt x="591" y="786"/>
                  </a:lnTo>
                  <a:lnTo>
                    <a:pt x="588" y="781"/>
                  </a:lnTo>
                  <a:lnTo>
                    <a:pt x="584" y="775"/>
                  </a:lnTo>
                  <a:lnTo>
                    <a:pt x="582" y="768"/>
                  </a:lnTo>
                  <a:lnTo>
                    <a:pt x="579" y="762"/>
                  </a:lnTo>
                  <a:lnTo>
                    <a:pt x="576" y="756"/>
                  </a:lnTo>
                  <a:lnTo>
                    <a:pt x="572" y="748"/>
                  </a:lnTo>
                  <a:lnTo>
                    <a:pt x="570" y="740"/>
                  </a:lnTo>
                  <a:lnTo>
                    <a:pt x="567" y="734"/>
                  </a:lnTo>
                  <a:lnTo>
                    <a:pt x="564" y="726"/>
                  </a:lnTo>
                  <a:lnTo>
                    <a:pt x="560" y="718"/>
                  </a:lnTo>
                  <a:lnTo>
                    <a:pt x="558" y="712"/>
                  </a:lnTo>
                  <a:lnTo>
                    <a:pt x="555" y="706"/>
                  </a:lnTo>
                  <a:lnTo>
                    <a:pt x="552" y="698"/>
                  </a:lnTo>
                  <a:lnTo>
                    <a:pt x="548" y="690"/>
                  </a:lnTo>
                  <a:lnTo>
                    <a:pt x="546" y="683"/>
                  </a:lnTo>
                  <a:lnTo>
                    <a:pt x="543" y="676"/>
                  </a:lnTo>
                  <a:lnTo>
                    <a:pt x="540" y="668"/>
                  </a:lnTo>
                  <a:lnTo>
                    <a:pt x="536" y="662"/>
                  </a:lnTo>
                  <a:lnTo>
                    <a:pt x="534" y="654"/>
                  </a:lnTo>
                  <a:lnTo>
                    <a:pt x="530" y="648"/>
                  </a:lnTo>
                  <a:lnTo>
                    <a:pt x="528" y="640"/>
                  </a:lnTo>
                  <a:lnTo>
                    <a:pt x="524" y="634"/>
                  </a:lnTo>
                  <a:lnTo>
                    <a:pt x="522" y="626"/>
                  </a:lnTo>
                  <a:lnTo>
                    <a:pt x="519" y="621"/>
                  </a:lnTo>
                  <a:lnTo>
                    <a:pt x="516" y="615"/>
                  </a:lnTo>
                  <a:lnTo>
                    <a:pt x="514" y="608"/>
                  </a:lnTo>
                  <a:lnTo>
                    <a:pt x="511" y="602"/>
                  </a:lnTo>
                  <a:lnTo>
                    <a:pt x="508" y="597"/>
                  </a:lnTo>
                  <a:lnTo>
                    <a:pt x="506" y="590"/>
                  </a:lnTo>
                  <a:lnTo>
                    <a:pt x="503" y="585"/>
                  </a:lnTo>
                  <a:lnTo>
                    <a:pt x="500" y="580"/>
                  </a:lnTo>
                  <a:lnTo>
                    <a:pt x="498" y="575"/>
                  </a:lnTo>
                  <a:lnTo>
                    <a:pt x="496" y="570"/>
                  </a:lnTo>
                  <a:lnTo>
                    <a:pt x="494" y="565"/>
                  </a:lnTo>
                  <a:lnTo>
                    <a:pt x="492" y="561"/>
                  </a:lnTo>
                  <a:lnTo>
                    <a:pt x="491" y="558"/>
                  </a:lnTo>
                  <a:lnTo>
                    <a:pt x="488" y="554"/>
                  </a:lnTo>
                  <a:lnTo>
                    <a:pt x="487" y="551"/>
                  </a:lnTo>
                  <a:lnTo>
                    <a:pt x="484" y="548"/>
                  </a:lnTo>
                  <a:lnTo>
                    <a:pt x="483" y="546"/>
                  </a:lnTo>
                  <a:lnTo>
                    <a:pt x="483" y="543"/>
                  </a:lnTo>
                  <a:lnTo>
                    <a:pt x="481" y="540"/>
                  </a:lnTo>
                  <a:lnTo>
                    <a:pt x="479" y="539"/>
                  </a:lnTo>
                  <a:lnTo>
                    <a:pt x="477" y="538"/>
                  </a:lnTo>
                  <a:lnTo>
                    <a:pt x="474" y="537"/>
                  </a:lnTo>
                  <a:lnTo>
                    <a:pt x="470" y="534"/>
                  </a:lnTo>
                  <a:lnTo>
                    <a:pt x="466" y="533"/>
                  </a:lnTo>
                  <a:lnTo>
                    <a:pt x="461" y="529"/>
                  </a:lnTo>
                  <a:lnTo>
                    <a:pt x="455" y="528"/>
                  </a:lnTo>
                  <a:lnTo>
                    <a:pt x="451" y="525"/>
                  </a:lnTo>
                  <a:lnTo>
                    <a:pt x="447" y="524"/>
                  </a:lnTo>
                  <a:lnTo>
                    <a:pt x="445" y="522"/>
                  </a:lnTo>
                  <a:lnTo>
                    <a:pt x="441" y="522"/>
                  </a:lnTo>
                  <a:lnTo>
                    <a:pt x="435" y="520"/>
                  </a:lnTo>
                  <a:lnTo>
                    <a:pt x="431" y="519"/>
                  </a:lnTo>
                  <a:lnTo>
                    <a:pt x="427" y="516"/>
                  </a:lnTo>
                  <a:lnTo>
                    <a:pt x="422" y="515"/>
                  </a:lnTo>
                  <a:lnTo>
                    <a:pt x="417" y="513"/>
                  </a:lnTo>
                  <a:lnTo>
                    <a:pt x="411" y="511"/>
                  </a:lnTo>
                  <a:lnTo>
                    <a:pt x="406" y="510"/>
                  </a:lnTo>
                  <a:lnTo>
                    <a:pt x="401" y="508"/>
                  </a:lnTo>
                  <a:lnTo>
                    <a:pt x="395" y="506"/>
                  </a:lnTo>
                  <a:lnTo>
                    <a:pt x="389" y="505"/>
                  </a:lnTo>
                  <a:lnTo>
                    <a:pt x="382" y="503"/>
                  </a:lnTo>
                  <a:lnTo>
                    <a:pt x="377" y="501"/>
                  </a:lnTo>
                  <a:lnTo>
                    <a:pt x="369" y="499"/>
                  </a:lnTo>
                  <a:lnTo>
                    <a:pt x="362" y="498"/>
                  </a:lnTo>
                  <a:lnTo>
                    <a:pt x="355" y="496"/>
                  </a:lnTo>
                  <a:lnTo>
                    <a:pt x="349" y="494"/>
                  </a:lnTo>
                  <a:lnTo>
                    <a:pt x="341" y="492"/>
                  </a:lnTo>
                  <a:lnTo>
                    <a:pt x="333" y="490"/>
                  </a:lnTo>
                  <a:lnTo>
                    <a:pt x="325" y="489"/>
                  </a:lnTo>
                  <a:lnTo>
                    <a:pt x="317" y="487"/>
                  </a:lnTo>
                  <a:lnTo>
                    <a:pt x="308" y="485"/>
                  </a:lnTo>
                  <a:lnTo>
                    <a:pt x="300" y="484"/>
                  </a:lnTo>
                  <a:lnTo>
                    <a:pt x="290" y="481"/>
                  </a:lnTo>
                  <a:lnTo>
                    <a:pt x="282" y="480"/>
                  </a:lnTo>
                  <a:lnTo>
                    <a:pt x="272" y="479"/>
                  </a:lnTo>
                  <a:lnTo>
                    <a:pt x="262" y="478"/>
                  </a:lnTo>
                  <a:lnTo>
                    <a:pt x="253" y="476"/>
                  </a:lnTo>
                  <a:lnTo>
                    <a:pt x="244" y="475"/>
                  </a:lnTo>
                  <a:lnTo>
                    <a:pt x="233" y="474"/>
                  </a:lnTo>
                  <a:lnTo>
                    <a:pt x="222" y="473"/>
                  </a:lnTo>
                  <a:lnTo>
                    <a:pt x="212" y="473"/>
                  </a:lnTo>
                  <a:lnTo>
                    <a:pt x="201" y="471"/>
                  </a:lnTo>
                  <a:lnTo>
                    <a:pt x="190" y="470"/>
                  </a:lnTo>
                  <a:lnTo>
                    <a:pt x="180" y="469"/>
                  </a:lnTo>
                  <a:lnTo>
                    <a:pt x="168" y="467"/>
                  </a:lnTo>
                  <a:lnTo>
                    <a:pt x="157" y="467"/>
                  </a:lnTo>
                  <a:lnTo>
                    <a:pt x="144" y="467"/>
                  </a:lnTo>
                  <a:lnTo>
                    <a:pt x="132" y="467"/>
                  </a:lnTo>
                  <a:lnTo>
                    <a:pt x="120" y="467"/>
                  </a:lnTo>
                  <a:lnTo>
                    <a:pt x="108" y="467"/>
                  </a:lnTo>
                  <a:lnTo>
                    <a:pt x="95" y="466"/>
                  </a:lnTo>
                  <a:lnTo>
                    <a:pt x="81" y="466"/>
                  </a:lnTo>
                  <a:lnTo>
                    <a:pt x="68" y="466"/>
                  </a:lnTo>
                  <a:lnTo>
                    <a:pt x="56" y="467"/>
                  </a:lnTo>
                  <a:lnTo>
                    <a:pt x="43" y="467"/>
                  </a:lnTo>
                  <a:lnTo>
                    <a:pt x="28" y="467"/>
                  </a:lnTo>
                  <a:lnTo>
                    <a:pt x="15" y="469"/>
                  </a:lnTo>
                  <a:lnTo>
                    <a:pt x="0" y="470"/>
                  </a:lnTo>
                  <a:lnTo>
                    <a:pt x="6" y="446"/>
                  </a:lnTo>
                  <a:lnTo>
                    <a:pt x="6" y="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9" name="Freeform 41">
              <a:extLst>
                <a:ext uri="{FF2B5EF4-FFF2-40B4-BE49-F238E27FC236}">
                  <a16:creationId xmlns:a16="http://schemas.microsoft.com/office/drawing/2014/main" id="{63FDA183-F471-403A-AE10-3228BED1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3624"/>
              <a:ext cx="84" cy="97"/>
            </a:xfrm>
            <a:custGeom>
              <a:avLst/>
              <a:gdLst>
                <a:gd name="T0" fmla="*/ 77 w 128"/>
                <a:gd name="T1" fmla="*/ 0 h 141"/>
                <a:gd name="T2" fmla="*/ 0 w 128"/>
                <a:gd name="T3" fmla="*/ 70 h 141"/>
                <a:gd name="T4" fmla="*/ 128 w 128"/>
                <a:gd name="T5" fmla="*/ 141 h 141"/>
                <a:gd name="T6" fmla="*/ 125 w 128"/>
                <a:gd name="T7" fmla="*/ 123 h 141"/>
                <a:gd name="T8" fmla="*/ 41 w 128"/>
                <a:gd name="T9" fmla="*/ 65 h 141"/>
                <a:gd name="T10" fmla="*/ 82 w 128"/>
                <a:gd name="T11" fmla="*/ 37 h 141"/>
                <a:gd name="T12" fmla="*/ 77 w 128"/>
                <a:gd name="T13" fmla="*/ 0 h 141"/>
                <a:gd name="T14" fmla="*/ 77 w 128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41">
                  <a:moveTo>
                    <a:pt x="77" y="0"/>
                  </a:moveTo>
                  <a:lnTo>
                    <a:pt x="0" y="70"/>
                  </a:lnTo>
                  <a:lnTo>
                    <a:pt x="128" y="141"/>
                  </a:lnTo>
                  <a:lnTo>
                    <a:pt x="125" y="123"/>
                  </a:lnTo>
                  <a:lnTo>
                    <a:pt x="41" y="65"/>
                  </a:lnTo>
                  <a:lnTo>
                    <a:pt x="82" y="37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0" name="Freeform 42">
              <a:extLst>
                <a:ext uri="{FF2B5EF4-FFF2-40B4-BE49-F238E27FC236}">
                  <a16:creationId xmlns:a16="http://schemas.microsoft.com/office/drawing/2014/main" id="{A2350DE7-AEA6-4B7B-819C-763571C7C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3404"/>
              <a:ext cx="81" cy="66"/>
            </a:xfrm>
            <a:custGeom>
              <a:avLst/>
              <a:gdLst>
                <a:gd name="T0" fmla="*/ 2 w 125"/>
                <a:gd name="T1" fmla="*/ 2 h 98"/>
                <a:gd name="T2" fmla="*/ 8 w 125"/>
                <a:gd name="T3" fmla="*/ 8 h 98"/>
                <a:gd name="T4" fmla="*/ 14 w 125"/>
                <a:gd name="T5" fmla="*/ 17 h 98"/>
                <a:gd name="T6" fmla="*/ 15 w 125"/>
                <a:gd name="T7" fmla="*/ 28 h 98"/>
                <a:gd name="T8" fmla="*/ 12 w 125"/>
                <a:gd name="T9" fmla="*/ 40 h 98"/>
                <a:gd name="T10" fmla="*/ 8 w 125"/>
                <a:gd name="T11" fmla="*/ 49 h 98"/>
                <a:gd name="T12" fmla="*/ 8 w 125"/>
                <a:gd name="T13" fmla="*/ 55 h 98"/>
                <a:gd name="T14" fmla="*/ 15 w 125"/>
                <a:gd name="T15" fmla="*/ 58 h 98"/>
                <a:gd name="T16" fmla="*/ 24 w 125"/>
                <a:gd name="T17" fmla="*/ 55 h 98"/>
                <a:gd name="T18" fmla="*/ 32 w 125"/>
                <a:gd name="T19" fmla="*/ 55 h 98"/>
                <a:gd name="T20" fmla="*/ 40 w 125"/>
                <a:gd name="T21" fmla="*/ 53 h 98"/>
                <a:gd name="T22" fmla="*/ 48 w 125"/>
                <a:gd name="T23" fmla="*/ 52 h 98"/>
                <a:gd name="T24" fmla="*/ 58 w 125"/>
                <a:gd name="T25" fmla="*/ 52 h 98"/>
                <a:gd name="T26" fmla="*/ 66 w 125"/>
                <a:gd name="T27" fmla="*/ 53 h 98"/>
                <a:gd name="T28" fmla="*/ 72 w 125"/>
                <a:gd name="T29" fmla="*/ 55 h 98"/>
                <a:gd name="T30" fmla="*/ 80 w 125"/>
                <a:gd name="T31" fmla="*/ 62 h 98"/>
                <a:gd name="T32" fmla="*/ 91 w 125"/>
                <a:gd name="T33" fmla="*/ 68 h 98"/>
                <a:gd name="T34" fmla="*/ 100 w 125"/>
                <a:gd name="T35" fmla="*/ 78 h 98"/>
                <a:gd name="T36" fmla="*/ 108 w 125"/>
                <a:gd name="T37" fmla="*/ 86 h 98"/>
                <a:gd name="T38" fmla="*/ 116 w 125"/>
                <a:gd name="T39" fmla="*/ 93 h 98"/>
                <a:gd name="T40" fmla="*/ 123 w 125"/>
                <a:gd name="T41" fmla="*/ 98 h 98"/>
                <a:gd name="T42" fmla="*/ 124 w 125"/>
                <a:gd name="T43" fmla="*/ 91 h 98"/>
                <a:gd name="T44" fmla="*/ 121 w 125"/>
                <a:gd name="T45" fmla="*/ 85 h 98"/>
                <a:gd name="T46" fmla="*/ 117 w 125"/>
                <a:gd name="T47" fmla="*/ 77 h 98"/>
                <a:gd name="T48" fmla="*/ 112 w 125"/>
                <a:gd name="T49" fmla="*/ 69 h 98"/>
                <a:gd name="T50" fmla="*/ 105 w 125"/>
                <a:gd name="T51" fmla="*/ 62 h 98"/>
                <a:gd name="T52" fmla="*/ 100 w 125"/>
                <a:gd name="T53" fmla="*/ 54 h 98"/>
                <a:gd name="T54" fmla="*/ 91 w 125"/>
                <a:gd name="T55" fmla="*/ 46 h 98"/>
                <a:gd name="T56" fmla="*/ 81 w 125"/>
                <a:gd name="T57" fmla="*/ 41 h 98"/>
                <a:gd name="T58" fmla="*/ 73 w 125"/>
                <a:gd name="T59" fmla="*/ 39 h 98"/>
                <a:gd name="T60" fmla="*/ 64 w 125"/>
                <a:gd name="T61" fmla="*/ 39 h 98"/>
                <a:gd name="T62" fmla="*/ 55 w 125"/>
                <a:gd name="T63" fmla="*/ 39 h 98"/>
                <a:gd name="T64" fmla="*/ 44 w 125"/>
                <a:gd name="T65" fmla="*/ 40 h 98"/>
                <a:gd name="T66" fmla="*/ 36 w 125"/>
                <a:gd name="T67" fmla="*/ 41 h 98"/>
                <a:gd name="T68" fmla="*/ 30 w 125"/>
                <a:gd name="T69" fmla="*/ 41 h 98"/>
                <a:gd name="T70" fmla="*/ 26 w 125"/>
                <a:gd name="T71" fmla="*/ 43 h 98"/>
                <a:gd name="T72" fmla="*/ 26 w 125"/>
                <a:gd name="T73" fmla="*/ 41 h 98"/>
                <a:gd name="T74" fmla="*/ 28 w 125"/>
                <a:gd name="T75" fmla="*/ 34 h 98"/>
                <a:gd name="T76" fmla="*/ 34 w 125"/>
                <a:gd name="T77" fmla="*/ 23 h 98"/>
                <a:gd name="T78" fmla="*/ 35 w 125"/>
                <a:gd name="T79" fmla="*/ 12 h 98"/>
                <a:gd name="T80" fmla="*/ 0 w 125"/>
                <a:gd name="T8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5" h="98">
                  <a:moveTo>
                    <a:pt x="0" y="0"/>
                  </a:moveTo>
                  <a:lnTo>
                    <a:pt x="2" y="2"/>
                  </a:lnTo>
                  <a:lnTo>
                    <a:pt x="6" y="5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4" y="17"/>
                  </a:lnTo>
                  <a:lnTo>
                    <a:pt x="15" y="22"/>
                  </a:lnTo>
                  <a:lnTo>
                    <a:pt x="15" y="28"/>
                  </a:lnTo>
                  <a:lnTo>
                    <a:pt x="15" y="35"/>
                  </a:lnTo>
                  <a:lnTo>
                    <a:pt x="12" y="40"/>
                  </a:lnTo>
                  <a:lnTo>
                    <a:pt x="11" y="45"/>
                  </a:lnTo>
                  <a:lnTo>
                    <a:pt x="8" y="49"/>
                  </a:lnTo>
                  <a:lnTo>
                    <a:pt x="7" y="53"/>
                  </a:lnTo>
                  <a:lnTo>
                    <a:pt x="8" y="55"/>
                  </a:lnTo>
                  <a:lnTo>
                    <a:pt x="10" y="58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24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4"/>
                  </a:lnTo>
                  <a:lnTo>
                    <a:pt x="40" y="53"/>
                  </a:lnTo>
                  <a:lnTo>
                    <a:pt x="44" y="53"/>
                  </a:lnTo>
                  <a:lnTo>
                    <a:pt x="48" y="52"/>
                  </a:lnTo>
                  <a:lnTo>
                    <a:pt x="54" y="52"/>
                  </a:lnTo>
                  <a:lnTo>
                    <a:pt x="58" y="52"/>
                  </a:lnTo>
                  <a:lnTo>
                    <a:pt x="62" y="53"/>
                  </a:lnTo>
                  <a:lnTo>
                    <a:pt x="66" y="53"/>
                  </a:lnTo>
                  <a:lnTo>
                    <a:pt x="69" y="55"/>
                  </a:lnTo>
                  <a:lnTo>
                    <a:pt x="72" y="55"/>
                  </a:lnTo>
                  <a:lnTo>
                    <a:pt x="76" y="58"/>
                  </a:lnTo>
                  <a:lnTo>
                    <a:pt x="80" y="62"/>
                  </a:lnTo>
                  <a:lnTo>
                    <a:pt x="85" y="66"/>
                  </a:lnTo>
                  <a:lnTo>
                    <a:pt x="91" y="68"/>
                  </a:lnTo>
                  <a:lnTo>
                    <a:pt x="95" y="73"/>
                  </a:lnTo>
                  <a:lnTo>
                    <a:pt x="100" y="78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90"/>
                  </a:lnTo>
                  <a:lnTo>
                    <a:pt x="116" y="93"/>
                  </a:lnTo>
                  <a:lnTo>
                    <a:pt x="119" y="96"/>
                  </a:lnTo>
                  <a:lnTo>
                    <a:pt x="123" y="98"/>
                  </a:lnTo>
                  <a:lnTo>
                    <a:pt x="125" y="95"/>
                  </a:lnTo>
                  <a:lnTo>
                    <a:pt x="124" y="91"/>
                  </a:lnTo>
                  <a:lnTo>
                    <a:pt x="123" y="89"/>
                  </a:lnTo>
                  <a:lnTo>
                    <a:pt x="121" y="85"/>
                  </a:lnTo>
                  <a:lnTo>
                    <a:pt x="120" y="81"/>
                  </a:lnTo>
                  <a:lnTo>
                    <a:pt x="117" y="77"/>
                  </a:lnTo>
                  <a:lnTo>
                    <a:pt x="115" y="73"/>
                  </a:lnTo>
                  <a:lnTo>
                    <a:pt x="112" y="69"/>
                  </a:lnTo>
                  <a:lnTo>
                    <a:pt x="109" y="66"/>
                  </a:lnTo>
                  <a:lnTo>
                    <a:pt x="105" y="62"/>
                  </a:lnTo>
                  <a:lnTo>
                    <a:pt x="103" y="58"/>
                  </a:lnTo>
                  <a:lnTo>
                    <a:pt x="100" y="54"/>
                  </a:lnTo>
                  <a:lnTo>
                    <a:pt x="97" y="52"/>
                  </a:lnTo>
                  <a:lnTo>
                    <a:pt x="91" y="46"/>
                  </a:lnTo>
                  <a:lnTo>
                    <a:pt x="84" y="43"/>
                  </a:lnTo>
                  <a:lnTo>
                    <a:pt x="81" y="41"/>
                  </a:lnTo>
                  <a:lnTo>
                    <a:pt x="79" y="40"/>
                  </a:lnTo>
                  <a:lnTo>
                    <a:pt x="73" y="39"/>
                  </a:lnTo>
                  <a:lnTo>
                    <a:pt x="69" y="39"/>
                  </a:lnTo>
                  <a:lnTo>
                    <a:pt x="64" y="39"/>
                  </a:lnTo>
                  <a:lnTo>
                    <a:pt x="59" y="39"/>
                  </a:lnTo>
                  <a:lnTo>
                    <a:pt x="55" y="39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7" y="39"/>
                  </a:lnTo>
                  <a:lnTo>
                    <a:pt x="28" y="34"/>
                  </a:lnTo>
                  <a:lnTo>
                    <a:pt x="31" y="30"/>
                  </a:lnTo>
                  <a:lnTo>
                    <a:pt x="34" y="23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1" name="Freeform 43">
              <a:extLst>
                <a:ext uri="{FF2B5EF4-FFF2-40B4-BE49-F238E27FC236}">
                  <a16:creationId xmlns:a16="http://schemas.microsoft.com/office/drawing/2014/main" id="{4250A7E9-1E9E-4E09-B582-0CE227143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3721"/>
              <a:ext cx="915" cy="311"/>
            </a:xfrm>
            <a:custGeom>
              <a:avLst/>
              <a:gdLst>
                <a:gd name="T0" fmla="*/ 109 w 1390"/>
                <a:gd name="T1" fmla="*/ 407 h 453"/>
                <a:gd name="T2" fmla="*/ 150 w 1390"/>
                <a:gd name="T3" fmla="*/ 397 h 453"/>
                <a:gd name="T4" fmla="*/ 203 w 1390"/>
                <a:gd name="T5" fmla="*/ 385 h 453"/>
                <a:gd name="T6" fmla="*/ 268 w 1390"/>
                <a:gd name="T7" fmla="*/ 377 h 453"/>
                <a:gd name="T8" fmla="*/ 340 w 1390"/>
                <a:gd name="T9" fmla="*/ 374 h 453"/>
                <a:gd name="T10" fmla="*/ 419 w 1390"/>
                <a:gd name="T11" fmla="*/ 379 h 453"/>
                <a:gd name="T12" fmla="*/ 490 w 1390"/>
                <a:gd name="T13" fmla="*/ 386 h 453"/>
                <a:gd name="T14" fmla="*/ 553 w 1390"/>
                <a:gd name="T15" fmla="*/ 397 h 453"/>
                <a:gd name="T16" fmla="*/ 605 w 1390"/>
                <a:gd name="T17" fmla="*/ 407 h 453"/>
                <a:gd name="T18" fmla="*/ 645 w 1390"/>
                <a:gd name="T19" fmla="*/ 416 h 453"/>
                <a:gd name="T20" fmla="*/ 682 w 1390"/>
                <a:gd name="T21" fmla="*/ 429 h 453"/>
                <a:gd name="T22" fmla="*/ 714 w 1390"/>
                <a:gd name="T23" fmla="*/ 453 h 453"/>
                <a:gd name="T24" fmla="*/ 768 w 1390"/>
                <a:gd name="T25" fmla="*/ 448 h 453"/>
                <a:gd name="T26" fmla="*/ 798 w 1390"/>
                <a:gd name="T27" fmla="*/ 411 h 453"/>
                <a:gd name="T28" fmla="*/ 826 w 1390"/>
                <a:gd name="T29" fmla="*/ 385 h 453"/>
                <a:gd name="T30" fmla="*/ 867 w 1390"/>
                <a:gd name="T31" fmla="*/ 361 h 453"/>
                <a:gd name="T32" fmla="*/ 912 w 1390"/>
                <a:gd name="T33" fmla="*/ 337 h 453"/>
                <a:gd name="T34" fmla="*/ 969 w 1390"/>
                <a:gd name="T35" fmla="*/ 315 h 453"/>
                <a:gd name="T36" fmla="*/ 1037 w 1390"/>
                <a:gd name="T37" fmla="*/ 298 h 453"/>
                <a:gd name="T38" fmla="*/ 1112 w 1390"/>
                <a:gd name="T39" fmla="*/ 287 h 453"/>
                <a:gd name="T40" fmla="*/ 1186 w 1390"/>
                <a:gd name="T41" fmla="*/ 281 h 453"/>
                <a:gd name="T42" fmla="*/ 1255 w 1390"/>
                <a:gd name="T43" fmla="*/ 280 h 453"/>
                <a:gd name="T44" fmla="*/ 1314 w 1390"/>
                <a:gd name="T45" fmla="*/ 281 h 453"/>
                <a:gd name="T46" fmla="*/ 1359 w 1390"/>
                <a:gd name="T47" fmla="*/ 284 h 453"/>
                <a:gd name="T48" fmla="*/ 1390 w 1390"/>
                <a:gd name="T49" fmla="*/ 287 h 453"/>
                <a:gd name="T50" fmla="*/ 1374 w 1390"/>
                <a:gd name="T51" fmla="*/ 253 h 453"/>
                <a:gd name="T52" fmla="*/ 1351 w 1390"/>
                <a:gd name="T53" fmla="*/ 207 h 453"/>
                <a:gd name="T54" fmla="*/ 1322 w 1390"/>
                <a:gd name="T55" fmla="*/ 151 h 453"/>
                <a:gd name="T56" fmla="*/ 1286 w 1390"/>
                <a:gd name="T57" fmla="*/ 91 h 453"/>
                <a:gd name="T58" fmla="*/ 1247 w 1390"/>
                <a:gd name="T59" fmla="*/ 38 h 453"/>
                <a:gd name="T60" fmla="*/ 1140 w 1390"/>
                <a:gd name="T61" fmla="*/ 12 h 453"/>
                <a:gd name="T62" fmla="*/ 1235 w 1390"/>
                <a:gd name="T63" fmla="*/ 44 h 453"/>
                <a:gd name="T64" fmla="*/ 1262 w 1390"/>
                <a:gd name="T65" fmla="*/ 83 h 453"/>
                <a:gd name="T66" fmla="*/ 1294 w 1390"/>
                <a:gd name="T67" fmla="*/ 133 h 453"/>
                <a:gd name="T68" fmla="*/ 1325 w 1390"/>
                <a:gd name="T69" fmla="*/ 185 h 453"/>
                <a:gd name="T70" fmla="*/ 1350 w 1390"/>
                <a:gd name="T71" fmla="*/ 237 h 453"/>
                <a:gd name="T72" fmla="*/ 1362 w 1390"/>
                <a:gd name="T73" fmla="*/ 272 h 453"/>
                <a:gd name="T74" fmla="*/ 1323 w 1390"/>
                <a:gd name="T75" fmla="*/ 269 h 453"/>
                <a:gd name="T76" fmla="*/ 1274 w 1390"/>
                <a:gd name="T77" fmla="*/ 266 h 453"/>
                <a:gd name="T78" fmla="*/ 1214 w 1390"/>
                <a:gd name="T79" fmla="*/ 265 h 453"/>
                <a:gd name="T80" fmla="*/ 1148 w 1390"/>
                <a:gd name="T81" fmla="*/ 266 h 453"/>
                <a:gd name="T82" fmla="*/ 1082 w 1390"/>
                <a:gd name="T83" fmla="*/ 271 h 453"/>
                <a:gd name="T84" fmla="*/ 1021 w 1390"/>
                <a:gd name="T85" fmla="*/ 284 h 453"/>
                <a:gd name="T86" fmla="*/ 963 w 1390"/>
                <a:gd name="T87" fmla="*/ 303 h 453"/>
                <a:gd name="T88" fmla="*/ 907 w 1390"/>
                <a:gd name="T89" fmla="*/ 328 h 453"/>
                <a:gd name="T90" fmla="*/ 856 w 1390"/>
                <a:gd name="T91" fmla="*/ 353 h 453"/>
                <a:gd name="T92" fmla="*/ 816 w 1390"/>
                <a:gd name="T93" fmla="*/ 375 h 453"/>
                <a:gd name="T94" fmla="*/ 780 w 1390"/>
                <a:gd name="T95" fmla="*/ 398 h 453"/>
                <a:gd name="T96" fmla="*/ 727 w 1390"/>
                <a:gd name="T97" fmla="*/ 408 h 453"/>
                <a:gd name="T98" fmla="*/ 749 w 1390"/>
                <a:gd name="T99" fmla="*/ 394 h 453"/>
                <a:gd name="T100" fmla="*/ 711 w 1390"/>
                <a:gd name="T101" fmla="*/ 395 h 453"/>
                <a:gd name="T102" fmla="*/ 686 w 1390"/>
                <a:gd name="T103" fmla="*/ 406 h 453"/>
                <a:gd name="T104" fmla="*/ 642 w 1390"/>
                <a:gd name="T105" fmla="*/ 394 h 453"/>
                <a:gd name="T106" fmla="*/ 593 w 1390"/>
                <a:gd name="T107" fmla="*/ 384 h 453"/>
                <a:gd name="T108" fmla="*/ 534 w 1390"/>
                <a:gd name="T109" fmla="*/ 372 h 453"/>
                <a:gd name="T110" fmla="*/ 469 w 1390"/>
                <a:gd name="T111" fmla="*/ 363 h 453"/>
                <a:gd name="T112" fmla="*/ 403 w 1390"/>
                <a:gd name="T113" fmla="*/ 360 h 453"/>
                <a:gd name="T114" fmla="*/ 339 w 1390"/>
                <a:gd name="T115" fmla="*/ 360 h 453"/>
                <a:gd name="T116" fmla="*/ 274 w 1390"/>
                <a:gd name="T117" fmla="*/ 365 h 453"/>
                <a:gd name="T118" fmla="*/ 214 w 1390"/>
                <a:gd name="T119" fmla="*/ 374 h 453"/>
                <a:gd name="T120" fmla="*/ 160 w 1390"/>
                <a:gd name="T121" fmla="*/ 383 h 453"/>
                <a:gd name="T122" fmla="*/ 121 w 1390"/>
                <a:gd name="T123" fmla="*/ 390 h 453"/>
                <a:gd name="T124" fmla="*/ 0 w 1390"/>
                <a:gd name="T125" fmla="*/ 96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0" h="453">
                  <a:moveTo>
                    <a:pt x="0" y="96"/>
                  </a:moveTo>
                  <a:lnTo>
                    <a:pt x="79" y="417"/>
                  </a:lnTo>
                  <a:lnTo>
                    <a:pt x="81" y="416"/>
                  </a:lnTo>
                  <a:lnTo>
                    <a:pt x="86" y="415"/>
                  </a:lnTo>
                  <a:lnTo>
                    <a:pt x="89" y="413"/>
                  </a:lnTo>
                  <a:lnTo>
                    <a:pt x="93" y="412"/>
                  </a:lnTo>
                  <a:lnTo>
                    <a:pt x="98" y="410"/>
                  </a:lnTo>
                  <a:lnTo>
                    <a:pt x="103" y="410"/>
                  </a:lnTo>
                  <a:lnTo>
                    <a:pt x="106" y="408"/>
                  </a:lnTo>
                  <a:lnTo>
                    <a:pt x="109" y="407"/>
                  </a:lnTo>
                  <a:lnTo>
                    <a:pt x="113" y="406"/>
                  </a:lnTo>
                  <a:lnTo>
                    <a:pt x="117" y="404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7" y="402"/>
                  </a:lnTo>
                  <a:lnTo>
                    <a:pt x="131" y="401"/>
                  </a:lnTo>
                  <a:lnTo>
                    <a:pt x="135" y="399"/>
                  </a:lnTo>
                  <a:lnTo>
                    <a:pt x="141" y="398"/>
                  </a:lnTo>
                  <a:lnTo>
                    <a:pt x="145" y="397"/>
                  </a:lnTo>
                  <a:lnTo>
                    <a:pt x="150" y="397"/>
                  </a:lnTo>
                  <a:lnTo>
                    <a:pt x="154" y="395"/>
                  </a:lnTo>
                  <a:lnTo>
                    <a:pt x="159" y="394"/>
                  </a:lnTo>
                  <a:lnTo>
                    <a:pt x="164" y="393"/>
                  </a:lnTo>
                  <a:lnTo>
                    <a:pt x="170" y="392"/>
                  </a:lnTo>
                  <a:lnTo>
                    <a:pt x="175" y="390"/>
                  </a:lnTo>
                  <a:lnTo>
                    <a:pt x="180" y="389"/>
                  </a:lnTo>
                  <a:lnTo>
                    <a:pt x="186" y="388"/>
                  </a:lnTo>
                  <a:lnTo>
                    <a:pt x="192" y="386"/>
                  </a:lnTo>
                  <a:lnTo>
                    <a:pt x="198" y="385"/>
                  </a:lnTo>
                  <a:lnTo>
                    <a:pt x="203" y="385"/>
                  </a:lnTo>
                  <a:lnTo>
                    <a:pt x="210" y="384"/>
                  </a:lnTo>
                  <a:lnTo>
                    <a:pt x="216" y="384"/>
                  </a:lnTo>
                  <a:lnTo>
                    <a:pt x="222" y="381"/>
                  </a:lnTo>
                  <a:lnTo>
                    <a:pt x="228" y="381"/>
                  </a:lnTo>
                  <a:lnTo>
                    <a:pt x="234" y="380"/>
                  </a:lnTo>
                  <a:lnTo>
                    <a:pt x="242" y="379"/>
                  </a:lnTo>
                  <a:lnTo>
                    <a:pt x="247" y="379"/>
                  </a:lnTo>
                  <a:lnTo>
                    <a:pt x="254" y="379"/>
                  </a:lnTo>
                  <a:lnTo>
                    <a:pt x="262" y="377"/>
                  </a:lnTo>
                  <a:lnTo>
                    <a:pt x="268" y="377"/>
                  </a:lnTo>
                  <a:lnTo>
                    <a:pt x="275" y="376"/>
                  </a:lnTo>
                  <a:lnTo>
                    <a:pt x="283" y="375"/>
                  </a:lnTo>
                  <a:lnTo>
                    <a:pt x="290" y="375"/>
                  </a:lnTo>
                  <a:lnTo>
                    <a:pt x="296" y="375"/>
                  </a:lnTo>
                  <a:lnTo>
                    <a:pt x="304" y="374"/>
                  </a:lnTo>
                  <a:lnTo>
                    <a:pt x="311" y="374"/>
                  </a:lnTo>
                  <a:lnTo>
                    <a:pt x="319" y="374"/>
                  </a:lnTo>
                  <a:lnTo>
                    <a:pt x="327" y="374"/>
                  </a:lnTo>
                  <a:lnTo>
                    <a:pt x="333" y="374"/>
                  </a:lnTo>
                  <a:lnTo>
                    <a:pt x="340" y="374"/>
                  </a:lnTo>
                  <a:lnTo>
                    <a:pt x="348" y="374"/>
                  </a:lnTo>
                  <a:lnTo>
                    <a:pt x="356" y="374"/>
                  </a:lnTo>
                  <a:lnTo>
                    <a:pt x="364" y="374"/>
                  </a:lnTo>
                  <a:lnTo>
                    <a:pt x="372" y="375"/>
                  </a:lnTo>
                  <a:lnTo>
                    <a:pt x="380" y="375"/>
                  </a:lnTo>
                  <a:lnTo>
                    <a:pt x="388" y="376"/>
                  </a:lnTo>
                  <a:lnTo>
                    <a:pt x="396" y="376"/>
                  </a:lnTo>
                  <a:lnTo>
                    <a:pt x="403" y="377"/>
                  </a:lnTo>
                  <a:lnTo>
                    <a:pt x="411" y="377"/>
                  </a:lnTo>
                  <a:lnTo>
                    <a:pt x="419" y="379"/>
                  </a:lnTo>
                  <a:lnTo>
                    <a:pt x="425" y="379"/>
                  </a:lnTo>
                  <a:lnTo>
                    <a:pt x="433" y="379"/>
                  </a:lnTo>
                  <a:lnTo>
                    <a:pt x="441" y="380"/>
                  </a:lnTo>
                  <a:lnTo>
                    <a:pt x="448" y="381"/>
                  </a:lnTo>
                  <a:lnTo>
                    <a:pt x="455" y="381"/>
                  </a:lnTo>
                  <a:lnTo>
                    <a:pt x="462" y="383"/>
                  </a:lnTo>
                  <a:lnTo>
                    <a:pt x="469" y="384"/>
                  </a:lnTo>
                  <a:lnTo>
                    <a:pt x="477" y="385"/>
                  </a:lnTo>
                  <a:lnTo>
                    <a:pt x="484" y="385"/>
                  </a:lnTo>
                  <a:lnTo>
                    <a:pt x="490" y="386"/>
                  </a:lnTo>
                  <a:lnTo>
                    <a:pt x="497" y="386"/>
                  </a:lnTo>
                  <a:lnTo>
                    <a:pt x="504" y="388"/>
                  </a:lnTo>
                  <a:lnTo>
                    <a:pt x="510" y="389"/>
                  </a:lnTo>
                  <a:lnTo>
                    <a:pt x="516" y="390"/>
                  </a:lnTo>
                  <a:lnTo>
                    <a:pt x="522" y="390"/>
                  </a:lnTo>
                  <a:lnTo>
                    <a:pt x="529" y="392"/>
                  </a:lnTo>
                  <a:lnTo>
                    <a:pt x="534" y="392"/>
                  </a:lnTo>
                  <a:lnTo>
                    <a:pt x="541" y="394"/>
                  </a:lnTo>
                  <a:lnTo>
                    <a:pt x="546" y="394"/>
                  </a:lnTo>
                  <a:lnTo>
                    <a:pt x="553" y="397"/>
                  </a:lnTo>
                  <a:lnTo>
                    <a:pt x="558" y="397"/>
                  </a:lnTo>
                  <a:lnTo>
                    <a:pt x="564" y="398"/>
                  </a:lnTo>
                  <a:lnTo>
                    <a:pt x="569" y="399"/>
                  </a:lnTo>
                  <a:lnTo>
                    <a:pt x="574" y="401"/>
                  </a:lnTo>
                  <a:lnTo>
                    <a:pt x="580" y="401"/>
                  </a:lnTo>
                  <a:lnTo>
                    <a:pt x="585" y="403"/>
                  </a:lnTo>
                  <a:lnTo>
                    <a:pt x="590" y="403"/>
                  </a:lnTo>
                  <a:lnTo>
                    <a:pt x="596" y="404"/>
                  </a:lnTo>
                  <a:lnTo>
                    <a:pt x="600" y="406"/>
                  </a:lnTo>
                  <a:lnTo>
                    <a:pt x="605" y="407"/>
                  </a:lnTo>
                  <a:lnTo>
                    <a:pt x="609" y="407"/>
                  </a:lnTo>
                  <a:lnTo>
                    <a:pt x="614" y="408"/>
                  </a:lnTo>
                  <a:lnTo>
                    <a:pt x="618" y="410"/>
                  </a:lnTo>
                  <a:lnTo>
                    <a:pt x="622" y="410"/>
                  </a:lnTo>
                  <a:lnTo>
                    <a:pt x="626" y="411"/>
                  </a:lnTo>
                  <a:lnTo>
                    <a:pt x="630" y="412"/>
                  </a:lnTo>
                  <a:lnTo>
                    <a:pt x="634" y="413"/>
                  </a:lnTo>
                  <a:lnTo>
                    <a:pt x="637" y="415"/>
                  </a:lnTo>
                  <a:lnTo>
                    <a:pt x="641" y="415"/>
                  </a:lnTo>
                  <a:lnTo>
                    <a:pt x="645" y="416"/>
                  </a:lnTo>
                  <a:lnTo>
                    <a:pt x="650" y="417"/>
                  </a:lnTo>
                  <a:lnTo>
                    <a:pt x="657" y="420"/>
                  </a:lnTo>
                  <a:lnTo>
                    <a:pt x="662" y="421"/>
                  </a:lnTo>
                  <a:lnTo>
                    <a:pt x="666" y="421"/>
                  </a:lnTo>
                  <a:lnTo>
                    <a:pt x="670" y="422"/>
                  </a:lnTo>
                  <a:lnTo>
                    <a:pt x="674" y="425"/>
                  </a:lnTo>
                  <a:lnTo>
                    <a:pt x="677" y="425"/>
                  </a:lnTo>
                  <a:lnTo>
                    <a:pt x="679" y="426"/>
                  </a:lnTo>
                  <a:lnTo>
                    <a:pt x="681" y="427"/>
                  </a:lnTo>
                  <a:lnTo>
                    <a:pt x="682" y="429"/>
                  </a:lnTo>
                  <a:lnTo>
                    <a:pt x="685" y="429"/>
                  </a:lnTo>
                  <a:lnTo>
                    <a:pt x="686" y="433"/>
                  </a:lnTo>
                  <a:lnTo>
                    <a:pt x="689" y="436"/>
                  </a:lnTo>
                  <a:lnTo>
                    <a:pt x="691" y="442"/>
                  </a:lnTo>
                  <a:lnTo>
                    <a:pt x="694" y="445"/>
                  </a:lnTo>
                  <a:lnTo>
                    <a:pt x="698" y="449"/>
                  </a:lnTo>
                  <a:lnTo>
                    <a:pt x="701" y="452"/>
                  </a:lnTo>
                  <a:lnTo>
                    <a:pt x="707" y="453"/>
                  </a:lnTo>
                  <a:lnTo>
                    <a:pt x="710" y="453"/>
                  </a:lnTo>
                  <a:lnTo>
                    <a:pt x="714" y="453"/>
                  </a:lnTo>
                  <a:lnTo>
                    <a:pt x="718" y="453"/>
                  </a:lnTo>
                  <a:lnTo>
                    <a:pt x="725" y="453"/>
                  </a:lnTo>
                  <a:lnTo>
                    <a:pt x="730" y="453"/>
                  </a:lnTo>
                  <a:lnTo>
                    <a:pt x="735" y="453"/>
                  </a:lnTo>
                  <a:lnTo>
                    <a:pt x="741" y="452"/>
                  </a:lnTo>
                  <a:lnTo>
                    <a:pt x="747" y="452"/>
                  </a:lnTo>
                  <a:lnTo>
                    <a:pt x="753" y="450"/>
                  </a:lnTo>
                  <a:lnTo>
                    <a:pt x="758" y="450"/>
                  </a:lnTo>
                  <a:lnTo>
                    <a:pt x="763" y="449"/>
                  </a:lnTo>
                  <a:lnTo>
                    <a:pt x="768" y="448"/>
                  </a:lnTo>
                  <a:lnTo>
                    <a:pt x="772" y="447"/>
                  </a:lnTo>
                  <a:lnTo>
                    <a:pt x="775" y="447"/>
                  </a:lnTo>
                  <a:lnTo>
                    <a:pt x="778" y="444"/>
                  </a:lnTo>
                  <a:lnTo>
                    <a:pt x="780" y="443"/>
                  </a:lnTo>
                  <a:lnTo>
                    <a:pt x="782" y="438"/>
                  </a:lnTo>
                  <a:lnTo>
                    <a:pt x="786" y="433"/>
                  </a:lnTo>
                  <a:lnTo>
                    <a:pt x="788" y="426"/>
                  </a:lnTo>
                  <a:lnTo>
                    <a:pt x="792" y="421"/>
                  </a:lnTo>
                  <a:lnTo>
                    <a:pt x="794" y="415"/>
                  </a:lnTo>
                  <a:lnTo>
                    <a:pt x="798" y="411"/>
                  </a:lnTo>
                  <a:lnTo>
                    <a:pt x="799" y="407"/>
                  </a:lnTo>
                  <a:lnTo>
                    <a:pt x="800" y="407"/>
                  </a:lnTo>
                  <a:lnTo>
                    <a:pt x="800" y="406"/>
                  </a:lnTo>
                  <a:lnTo>
                    <a:pt x="803" y="403"/>
                  </a:lnTo>
                  <a:lnTo>
                    <a:pt x="806" y="401"/>
                  </a:lnTo>
                  <a:lnTo>
                    <a:pt x="808" y="398"/>
                  </a:lnTo>
                  <a:lnTo>
                    <a:pt x="812" y="395"/>
                  </a:lnTo>
                  <a:lnTo>
                    <a:pt x="816" y="393"/>
                  </a:lnTo>
                  <a:lnTo>
                    <a:pt x="820" y="389"/>
                  </a:lnTo>
                  <a:lnTo>
                    <a:pt x="826" y="385"/>
                  </a:lnTo>
                  <a:lnTo>
                    <a:pt x="831" y="381"/>
                  </a:lnTo>
                  <a:lnTo>
                    <a:pt x="838" y="377"/>
                  </a:lnTo>
                  <a:lnTo>
                    <a:pt x="840" y="375"/>
                  </a:lnTo>
                  <a:lnTo>
                    <a:pt x="844" y="372"/>
                  </a:lnTo>
                  <a:lnTo>
                    <a:pt x="847" y="371"/>
                  </a:lnTo>
                  <a:lnTo>
                    <a:pt x="851" y="369"/>
                  </a:lnTo>
                  <a:lnTo>
                    <a:pt x="855" y="366"/>
                  </a:lnTo>
                  <a:lnTo>
                    <a:pt x="858" y="365"/>
                  </a:lnTo>
                  <a:lnTo>
                    <a:pt x="863" y="362"/>
                  </a:lnTo>
                  <a:lnTo>
                    <a:pt x="867" y="361"/>
                  </a:lnTo>
                  <a:lnTo>
                    <a:pt x="870" y="358"/>
                  </a:lnTo>
                  <a:lnTo>
                    <a:pt x="875" y="356"/>
                  </a:lnTo>
                  <a:lnTo>
                    <a:pt x="879" y="353"/>
                  </a:lnTo>
                  <a:lnTo>
                    <a:pt x="883" y="351"/>
                  </a:lnTo>
                  <a:lnTo>
                    <a:pt x="888" y="348"/>
                  </a:lnTo>
                  <a:lnTo>
                    <a:pt x="892" y="347"/>
                  </a:lnTo>
                  <a:lnTo>
                    <a:pt x="898" y="343"/>
                  </a:lnTo>
                  <a:lnTo>
                    <a:pt x="903" y="342"/>
                  </a:lnTo>
                  <a:lnTo>
                    <a:pt x="907" y="339"/>
                  </a:lnTo>
                  <a:lnTo>
                    <a:pt x="912" y="337"/>
                  </a:lnTo>
                  <a:lnTo>
                    <a:pt x="917" y="334"/>
                  </a:lnTo>
                  <a:lnTo>
                    <a:pt x="923" y="333"/>
                  </a:lnTo>
                  <a:lnTo>
                    <a:pt x="928" y="330"/>
                  </a:lnTo>
                  <a:lnTo>
                    <a:pt x="933" y="328"/>
                  </a:lnTo>
                  <a:lnTo>
                    <a:pt x="940" y="325"/>
                  </a:lnTo>
                  <a:lnTo>
                    <a:pt x="945" y="324"/>
                  </a:lnTo>
                  <a:lnTo>
                    <a:pt x="952" y="321"/>
                  </a:lnTo>
                  <a:lnTo>
                    <a:pt x="957" y="319"/>
                  </a:lnTo>
                  <a:lnTo>
                    <a:pt x="963" y="317"/>
                  </a:lnTo>
                  <a:lnTo>
                    <a:pt x="969" y="315"/>
                  </a:lnTo>
                  <a:lnTo>
                    <a:pt x="976" y="313"/>
                  </a:lnTo>
                  <a:lnTo>
                    <a:pt x="983" y="311"/>
                  </a:lnTo>
                  <a:lnTo>
                    <a:pt x="988" y="310"/>
                  </a:lnTo>
                  <a:lnTo>
                    <a:pt x="996" y="308"/>
                  </a:lnTo>
                  <a:lnTo>
                    <a:pt x="1003" y="306"/>
                  </a:lnTo>
                  <a:lnTo>
                    <a:pt x="1009" y="304"/>
                  </a:lnTo>
                  <a:lnTo>
                    <a:pt x="1016" y="302"/>
                  </a:lnTo>
                  <a:lnTo>
                    <a:pt x="1023" y="301"/>
                  </a:lnTo>
                  <a:lnTo>
                    <a:pt x="1031" y="299"/>
                  </a:lnTo>
                  <a:lnTo>
                    <a:pt x="1037" y="298"/>
                  </a:lnTo>
                  <a:lnTo>
                    <a:pt x="1045" y="297"/>
                  </a:lnTo>
                  <a:lnTo>
                    <a:pt x="1052" y="296"/>
                  </a:lnTo>
                  <a:lnTo>
                    <a:pt x="1060" y="294"/>
                  </a:lnTo>
                  <a:lnTo>
                    <a:pt x="1067" y="293"/>
                  </a:lnTo>
                  <a:lnTo>
                    <a:pt x="1074" y="292"/>
                  </a:lnTo>
                  <a:lnTo>
                    <a:pt x="1082" y="290"/>
                  </a:lnTo>
                  <a:lnTo>
                    <a:pt x="1089" y="289"/>
                  </a:lnTo>
                  <a:lnTo>
                    <a:pt x="1097" y="289"/>
                  </a:lnTo>
                  <a:lnTo>
                    <a:pt x="1104" y="288"/>
                  </a:lnTo>
                  <a:lnTo>
                    <a:pt x="1112" y="287"/>
                  </a:lnTo>
                  <a:lnTo>
                    <a:pt x="1120" y="287"/>
                  </a:lnTo>
                  <a:lnTo>
                    <a:pt x="1128" y="285"/>
                  </a:lnTo>
                  <a:lnTo>
                    <a:pt x="1134" y="284"/>
                  </a:lnTo>
                  <a:lnTo>
                    <a:pt x="1142" y="284"/>
                  </a:lnTo>
                  <a:lnTo>
                    <a:pt x="1149" y="284"/>
                  </a:lnTo>
                  <a:lnTo>
                    <a:pt x="1157" y="283"/>
                  </a:lnTo>
                  <a:lnTo>
                    <a:pt x="1165" y="283"/>
                  </a:lnTo>
                  <a:lnTo>
                    <a:pt x="1173" y="283"/>
                  </a:lnTo>
                  <a:lnTo>
                    <a:pt x="1178" y="281"/>
                  </a:lnTo>
                  <a:lnTo>
                    <a:pt x="1186" y="281"/>
                  </a:lnTo>
                  <a:lnTo>
                    <a:pt x="1193" y="281"/>
                  </a:lnTo>
                  <a:lnTo>
                    <a:pt x="1201" y="281"/>
                  </a:lnTo>
                  <a:lnTo>
                    <a:pt x="1208" y="280"/>
                  </a:lnTo>
                  <a:lnTo>
                    <a:pt x="1214" y="280"/>
                  </a:lnTo>
                  <a:lnTo>
                    <a:pt x="1222" y="280"/>
                  </a:lnTo>
                  <a:lnTo>
                    <a:pt x="1229" y="280"/>
                  </a:lnTo>
                  <a:lnTo>
                    <a:pt x="1234" y="280"/>
                  </a:lnTo>
                  <a:lnTo>
                    <a:pt x="1242" y="280"/>
                  </a:lnTo>
                  <a:lnTo>
                    <a:pt x="1247" y="280"/>
                  </a:lnTo>
                  <a:lnTo>
                    <a:pt x="1255" y="280"/>
                  </a:lnTo>
                  <a:lnTo>
                    <a:pt x="1261" y="280"/>
                  </a:lnTo>
                  <a:lnTo>
                    <a:pt x="1267" y="280"/>
                  </a:lnTo>
                  <a:lnTo>
                    <a:pt x="1274" y="280"/>
                  </a:lnTo>
                  <a:lnTo>
                    <a:pt x="1281" y="281"/>
                  </a:lnTo>
                  <a:lnTo>
                    <a:pt x="1286" y="281"/>
                  </a:lnTo>
                  <a:lnTo>
                    <a:pt x="1291" y="281"/>
                  </a:lnTo>
                  <a:lnTo>
                    <a:pt x="1297" y="281"/>
                  </a:lnTo>
                  <a:lnTo>
                    <a:pt x="1303" y="281"/>
                  </a:lnTo>
                  <a:lnTo>
                    <a:pt x="1309" y="281"/>
                  </a:lnTo>
                  <a:lnTo>
                    <a:pt x="1314" y="281"/>
                  </a:lnTo>
                  <a:lnTo>
                    <a:pt x="1318" y="281"/>
                  </a:lnTo>
                  <a:lnTo>
                    <a:pt x="1323" y="281"/>
                  </a:lnTo>
                  <a:lnTo>
                    <a:pt x="1329" y="281"/>
                  </a:lnTo>
                  <a:lnTo>
                    <a:pt x="1333" y="281"/>
                  </a:lnTo>
                  <a:lnTo>
                    <a:pt x="1338" y="283"/>
                  </a:lnTo>
                  <a:lnTo>
                    <a:pt x="1342" y="283"/>
                  </a:lnTo>
                  <a:lnTo>
                    <a:pt x="1347" y="283"/>
                  </a:lnTo>
                  <a:lnTo>
                    <a:pt x="1351" y="283"/>
                  </a:lnTo>
                  <a:lnTo>
                    <a:pt x="1355" y="284"/>
                  </a:lnTo>
                  <a:lnTo>
                    <a:pt x="1359" y="284"/>
                  </a:lnTo>
                  <a:lnTo>
                    <a:pt x="1362" y="284"/>
                  </a:lnTo>
                  <a:lnTo>
                    <a:pt x="1366" y="284"/>
                  </a:lnTo>
                  <a:lnTo>
                    <a:pt x="1369" y="284"/>
                  </a:lnTo>
                  <a:lnTo>
                    <a:pt x="1371" y="285"/>
                  </a:lnTo>
                  <a:lnTo>
                    <a:pt x="1376" y="285"/>
                  </a:lnTo>
                  <a:lnTo>
                    <a:pt x="1380" y="287"/>
                  </a:lnTo>
                  <a:lnTo>
                    <a:pt x="1384" y="287"/>
                  </a:lnTo>
                  <a:lnTo>
                    <a:pt x="1387" y="287"/>
                  </a:lnTo>
                  <a:lnTo>
                    <a:pt x="1388" y="287"/>
                  </a:lnTo>
                  <a:lnTo>
                    <a:pt x="1390" y="287"/>
                  </a:lnTo>
                  <a:lnTo>
                    <a:pt x="1388" y="287"/>
                  </a:lnTo>
                  <a:lnTo>
                    <a:pt x="1388" y="284"/>
                  </a:lnTo>
                  <a:lnTo>
                    <a:pt x="1387" y="281"/>
                  </a:lnTo>
                  <a:lnTo>
                    <a:pt x="1386" y="278"/>
                  </a:lnTo>
                  <a:lnTo>
                    <a:pt x="1382" y="272"/>
                  </a:lnTo>
                  <a:lnTo>
                    <a:pt x="1379" y="267"/>
                  </a:lnTo>
                  <a:lnTo>
                    <a:pt x="1378" y="263"/>
                  </a:lnTo>
                  <a:lnTo>
                    <a:pt x="1376" y="260"/>
                  </a:lnTo>
                  <a:lnTo>
                    <a:pt x="1375" y="256"/>
                  </a:lnTo>
                  <a:lnTo>
                    <a:pt x="1374" y="253"/>
                  </a:lnTo>
                  <a:lnTo>
                    <a:pt x="1371" y="248"/>
                  </a:lnTo>
                  <a:lnTo>
                    <a:pt x="1370" y="244"/>
                  </a:lnTo>
                  <a:lnTo>
                    <a:pt x="1367" y="239"/>
                  </a:lnTo>
                  <a:lnTo>
                    <a:pt x="1366" y="235"/>
                  </a:lnTo>
                  <a:lnTo>
                    <a:pt x="1363" y="231"/>
                  </a:lnTo>
                  <a:lnTo>
                    <a:pt x="1361" y="226"/>
                  </a:lnTo>
                  <a:lnTo>
                    <a:pt x="1358" y="221"/>
                  </a:lnTo>
                  <a:lnTo>
                    <a:pt x="1357" y="217"/>
                  </a:lnTo>
                  <a:lnTo>
                    <a:pt x="1354" y="212"/>
                  </a:lnTo>
                  <a:lnTo>
                    <a:pt x="1351" y="207"/>
                  </a:lnTo>
                  <a:lnTo>
                    <a:pt x="1349" y="201"/>
                  </a:lnTo>
                  <a:lnTo>
                    <a:pt x="1346" y="196"/>
                  </a:lnTo>
                  <a:lnTo>
                    <a:pt x="1342" y="190"/>
                  </a:lnTo>
                  <a:lnTo>
                    <a:pt x="1341" y="185"/>
                  </a:lnTo>
                  <a:lnTo>
                    <a:pt x="1337" y="179"/>
                  </a:lnTo>
                  <a:lnTo>
                    <a:pt x="1335" y="174"/>
                  </a:lnTo>
                  <a:lnTo>
                    <a:pt x="1331" y="167"/>
                  </a:lnTo>
                  <a:lnTo>
                    <a:pt x="1329" y="162"/>
                  </a:lnTo>
                  <a:lnTo>
                    <a:pt x="1325" y="156"/>
                  </a:lnTo>
                  <a:lnTo>
                    <a:pt x="1322" y="151"/>
                  </a:lnTo>
                  <a:lnTo>
                    <a:pt x="1318" y="144"/>
                  </a:lnTo>
                  <a:lnTo>
                    <a:pt x="1315" y="138"/>
                  </a:lnTo>
                  <a:lnTo>
                    <a:pt x="1311" y="133"/>
                  </a:lnTo>
                  <a:lnTo>
                    <a:pt x="1309" y="126"/>
                  </a:lnTo>
                  <a:lnTo>
                    <a:pt x="1305" y="120"/>
                  </a:lnTo>
                  <a:lnTo>
                    <a:pt x="1301" y="114"/>
                  </a:lnTo>
                  <a:lnTo>
                    <a:pt x="1298" y="109"/>
                  </a:lnTo>
                  <a:lnTo>
                    <a:pt x="1294" y="102"/>
                  </a:lnTo>
                  <a:lnTo>
                    <a:pt x="1290" y="97"/>
                  </a:lnTo>
                  <a:lnTo>
                    <a:pt x="1286" y="91"/>
                  </a:lnTo>
                  <a:lnTo>
                    <a:pt x="1283" y="85"/>
                  </a:lnTo>
                  <a:lnTo>
                    <a:pt x="1279" y="80"/>
                  </a:lnTo>
                  <a:lnTo>
                    <a:pt x="1275" y="74"/>
                  </a:lnTo>
                  <a:lnTo>
                    <a:pt x="1271" y="69"/>
                  </a:lnTo>
                  <a:lnTo>
                    <a:pt x="1267" y="64"/>
                  </a:lnTo>
                  <a:lnTo>
                    <a:pt x="1263" y="59"/>
                  </a:lnTo>
                  <a:lnTo>
                    <a:pt x="1259" y="53"/>
                  </a:lnTo>
                  <a:lnTo>
                    <a:pt x="1255" y="47"/>
                  </a:lnTo>
                  <a:lnTo>
                    <a:pt x="1251" y="42"/>
                  </a:lnTo>
                  <a:lnTo>
                    <a:pt x="1247" y="38"/>
                  </a:lnTo>
                  <a:lnTo>
                    <a:pt x="1243" y="33"/>
                  </a:lnTo>
                  <a:lnTo>
                    <a:pt x="1239" y="28"/>
                  </a:lnTo>
                  <a:lnTo>
                    <a:pt x="1235" y="23"/>
                  </a:lnTo>
                  <a:lnTo>
                    <a:pt x="1233" y="20"/>
                  </a:lnTo>
                  <a:lnTo>
                    <a:pt x="1229" y="15"/>
                  </a:lnTo>
                  <a:lnTo>
                    <a:pt x="1223" y="11"/>
                  </a:lnTo>
                  <a:lnTo>
                    <a:pt x="1221" y="9"/>
                  </a:lnTo>
                  <a:lnTo>
                    <a:pt x="1217" y="5"/>
                  </a:lnTo>
                  <a:lnTo>
                    <a:pt x="1162" y="0"/>
                  </a:lnTo>
                  <a:lnTo>
                    <a:pt x="1140" y="12"/>
                  </a:lnTo>
                  <a:lnTo>
                    <a:pt x="1217" y="18"/>
                  </a:lnTo>
                  <a:lnTo>
                    <a:pt x="1218" y="19"/>
                  </a:lnTo>
                  <a:lnTo>
                    <a:pt x="1219" y="21"/>
                  </a:lnTo>
                  <a:lnTo>
                    <a:pt x="1222" y="24"/>
                  </a:lnTo>
                  <a:lnTo>
                    <a:pt x="1223" y="28"/>
                  </a:lnTo>
                  <a:lnTo>
                    <a:pt x="1227" y="33"/>
                  </a:lnTo>
                  <a:lnTo>
                    <a:pt x="1229" y="34"/>
                  </a:lnTo>
                  <a:lnTo>
                    <a:pt x="1231" y="38"/>
                  </a:lnTo>
                  <a:lnTo>
                    <a:pt x="1234" y="41"/>
                  </a:lnTo>
                  <a:lnTo>
                    <a:pt x="1235" y="44"/>
                  </a:lnTo>
                  <a:lnTo>
                    <a:pt x="1238" y="47"/>
                  </a:lnTo>
                  <a:lnTo>
                    <a:pt x="1241" y="51"/>
                  </a:lnTo>
                  <a:lnTo>
                    <a:pt x="1242" y="55"/>
                  </a:lnTo>
                  <a:lnTo>
                    <a:pt x="1245" y="59"/>
                  </a:lnTo>
                  <a:lnTo>
                    <a:pt x="1247" y="62"/>
                  </a:lnTo>
                  <a:lnTo>
                    <a:pt x="1250" y="66"/>
                  </a:lnTo>
                  <a:lnTo>
                    <a:pt x="1253" y="70"/>
                  </a:lnTo>
                  <a:lnTo>
                    <a:pt x="1257" y="75"/>
                  </a:lnTo>
                  <a:lnTo>
                    <a:pt x="1259" y="79"/>
                  </a:lnTo>
                  <a:lnTo>
                    <a:pt x="1262" y="83"/>
                  </a:lnTo>
                  <a:lnTo>
                    <a:pt x="1265" y="88"/>
                  </a:lnTo>
                  <a:lnTo>
                    <a:pt x="1269" y="93"/>
                  </a:lnTo>
                  <a:lnTo>
                    <a:pt x="1271" y="97"/>
                  </a:lnTo>
                  <a:lnTo>
                    <a:pt x="1274" y="102"/>
                  </a:lnTo>
                  <a:lnTo>
                    <a:pt x="1278" y="107"/>
                  </a:lnTo>
                  <a:lnTo>
                    <a:pt x="1281" y="112"/>
                  </a:lnTo>
                  <a:lnTo>
                    <a:pt x="1285" y="117"/>
                  </a:lnTo>
                  <a:lnTo>
                    <a:pt x="1287" y="123"/>
                  </a:lnTo>
                  <a:lnTo>
                    <a:pt x="1290" y="128"/>
                  </a:lnTo>
                  <a:lnTo>
                    <a:pt x="1294" y="133"/>
                  </a:lnTo>
                  <a:lnTo>
                    <a:pt x="1297" y="138"/>
                  </a:lnTo>
                  <a:lnTo>
                    <a:pt x="1299" y="143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09" y="158"/>
                  </a:lnTo>
                  <a:lnTo>
                    <a:pt x="1313" y="164"/>
                  </a:lnTo>
                  <a:lnTo>
                    <a:pt x="1315" y="170"/>
                  </a:lnTo>
                  <a:lnTo>
                    <a:pt x="1318" y="175"/>
                  </a:lnTo>
                  <a:lnTo>
                    <a:pt x="1321" y="180"/>
                  </a:lnTo>
                  <a:lnTo>
                    <a:pt x="1325" y="185"/>
                  </a:lnTo>
                  <a:lnTo>
                    <a:pt x="1327" y="190"/>
                  </a:lnTo>
                  <a:lnTo>
                    <a:pt x="1330" y="196"/>
                  </a:lnTo>
                  <a:lnTo>
                    <a:pt x="1333" y="201"/>
                  </a:lnTo>
                  <a:lnTo>
                    <a:pt x="1335" y="206"/>
                  </a:lnTo>
                  <a:lnTo>
                    <a:pt x="1338" y="211"/>
                  </a:lnTo>
                  <a:lnTo>
                    <a:pt x="1341" y="216"/>
                  </a:lnTo>
                  <a:lnTo>
                    <a:pt x="1342" y="221"/>
                  </a:lnTo>
                  <a:lnTo>
                    <a:pt x="1345" y="226"/>
                  </a:lnTo>
                  <a:lnTo>
                    <a:pt x="1347" y="231"/>
                  </a:lnTo>
                  <a:lnTo>
                    <a:pt x="1350" y="237"/>
                  </a:lnTo>
                  <a:lnTo>
                    <a:pt x="1351" y="242"/>
                  </a:lnTo>
                  <a:lnTo>
                    <a:pt x="1354" y="246"/>
                  </a:lnTo>
                  <a:lnTo>
                    <a:pt x="1355" y="251"/>
                  </a:lnTo>
                  <a:lnTo>
                    <a:pt x="1358" y="256"/>
                  </a:lnTo>
                  <a:lnTo>
                    <a:pt x="1359" y="260"/>
                  </a:lnTo>
                  <a:lnTo>
                    <a:pt x="1361" y="265"/>
                  </a:lnTo>
                  <a:lnTo>
                    <a:pt x="1362" y="269"/>
                  </a:lnTo>
                  <a:lnTo>
                    <a:pt x="1363" y="274"/>
                  </a:lnTo>
                  <a:lnTo>
                    <a:pt x="1362" y="272"/>
                  </a:lnTo>
                  <a:lnTo>
                    <a:pt x="1362" y="272"/>
                  </a:lnTo>
                  <a:lnTo>
                    <a:pt x="1358" y="272"/>
                  </a:lnTo>
                  <a:lnTo>
                    <a:pt x="1355" y="272"/>
                  </a:lnTo>
                  <a:lnTo>
                    <a:pt x="1350" y="271"/>
                  </a:lnTo>
                  <a:lnTo>
                    <a:pt x="1345" y="271"/>
                  </a:lnTo>
                  <a:lnTo>
                    <a:pt x="1341" y="270"/>
                  </a:lnTo>
                  <a:lnTo>
                    <a:pt x="1338" y="270"/>
                  </a:lnTo>
                  <a:lnTo>
                    <a:pt x="1334" y="270"/>
                  </a:lnTo>
                  <a:lnTo>
                    <a:pt x="1331" y="270"/>
                  </a:lnTo>
                  <a:lnTo>
                    <a:pt x="1327" y="270"/>
                  </a:lnTo>
                  <a:lnTo>
                    <a:pt x="1323" y="269"/>
                  </a:lnTo>
                  <a:lnTo>
                    <a:pt x="1318" y="269"/>
                  </a:lnTo>
                  <a:lnTo>
                    <a:pt x="1314" y="269"/>
                  </a:lnTo>
                  <a:lnTo>
                    <a:pt x="1310" y="267"/>
                  </a:lnTo>
                  <a:lnTo>
                    <a:pt x="1305" y="267"/>
                  </a:lnTo>
                  <a:lnTo>
                    <a:pt x="1299" y="267"/>
                  </a:lnTo>
                  <a:lnTo>
                    <a:pt x="1295" y="267"/>
                  </a:lnTo>
                  <a:lnTo>
                    <a:pt x="1290" y="267"/>
                  </a:lnTo>
                  <a:lnTo>
                    <a:pt x="1285" y="267"/>
                  </a:lnTo>
                  <a:lnTo>
                    <a:pt x="1279" y="266"/>
                  </a:lnTo>
                  <a:lnTo>
                    <a:pt x="1274" y="266"/>
                  </a:lnTo>
                  <a:lnTo>
                    <a:pt x="1269" y="266"/>
                  </a:lnTo>
                  <a:lnTo>
                    <a:pt x="1263" y="266"/>
                  </a:lnTo>
                  <a:lnTo>
                    <a:pt x="1257" y="266"/>
                  </a:lnTo>
                  <a:lnTo>
                    <a:pt x="1251" y="266"/>
                  </a:lnTo>
                  <a:lnTo>
                    <a:pt x="1245" y="265"/>
                  </a:lnTo>
                  <a:lnTo>
                    <a:pt x="1239" y="265"/>
                  </a:lnTo>
                  <a:lnTo>
                    <a:pt x="1233" y="265"/>
                  </a:lnTo>
                  <a:lnTo>
                    <a:pt x="1226" y="265"/>
                  </a:lnTo>
                  <a:lnTo>
                    <a:pt x="1219" y="265"/>
                  </a:lnTo>
                  <a:lnTo>
                    <a:pt x="1214" y="265"/>
                  </a:lnTo>
                  <a:lnTo>
                    <a:pt x="1208" y="265"/>
                  </a:lnTo>
                  <a:lnTo>
                    <a:pt x="1201" y="265"/>
                  </a:lnTo>
                  <a:lnTo>
                    <a:pt x="1194" y="265"/>
                  </a:lnTo>
                  <a:lnTo>
                    <a:pt x="1188" y="265"/>
                  </a:lnTo>
                  <a:lnTo>
                    <a:pt x="1181" y="265"/>
                  </a:lnTo>
                  <a:lnTo>
                    <a:pt x="1174" y="265"/>
                  </a:lnTo>
                  <a:lnTo>
                    <a:pt x="1168" y="265"/>
                  </a:lnTo>
                  <a:lnTo>
                    <a:pt x="1161" y="265"/>
                  </a:lnTo>
                  <a:lnTo>
                    <a:pt x="1154" y="266"/>
                  </a:lnTo>
                  <a:lnTo>
                    <a:pt x="1148" y="266"/>
                  </a:lnTo>
                  <a:lnTo>
                    <a:pt x="1141" y="266"/>
                  </a:lnTo>
                  <a:lnTo>
                    <a:pt x="1134" y="266"/>
                  </a:lnTo>
                  <a:lnTo>
                    <a:pt x="1128" y="267"/>
                  </a:lnTo>
                  <a:lnTo>
                    <a:pt x="1121" y="267"/>
                  </a:lnTo>
                  <a:lnTo>
                    <a:pt x="1114" y="267"/>
                  </a:lnTo>
                  <a:lnTo>
                    <a:pt x="1108" y="269"/>
                  </a:lnTo>
                  <a:lnTo>
                    <a:pt x="1101" y="269"/>
                  </a:lnTo>
                  <a:lnTo>
                    <a:pt x="1096" y="270"/>
                  </a:lnTo>
                  <a:lnTo>
                    <a:pt x="1088" y="270"/>
                  </a:lnTo>
                  <a:lnTo>
                    <a:pt x="1082" y="271"/>
                  </a:lnTo>
                  <a:lnTo>
                    <a:pt x="1076" y="272"/>
                  </a:lnTo>
                  <a:lnTo>
                    <a:pt x="1069" y="274"/>
                  </a:lnTo>
                  <a:lnTo>
                    <a:pt x="1064" y="274"/>
                  </a:lnTo>
                  <a:lnTo>
                    <a:pt x="1057" y="275"/>
                  </a:lnTo>
                  <a:lnTo>
                    <a:pt x="1052" y="276"/>
                  </a:lnTo>
                  <a:lnTo>
                    <a:pt x="1045" y="279"/>
                  </a:lnTo>
                  <a:lnTo>
                    <a:pt x="1040" y="280"/>
                  </a:lnTo>
                  <a:lnTo>
                    <a:pt x="1035" y="281"/>
                  </a:lnTo>
                  <a:lnTo>
                    <a:pt x="1028" y="281"/>
                  </a:lnTo>
                  <a:lnTo>
                    <a:pt x="1021" y="284"/>
                  </a:lnTo>
                  <a:lnTo>
                    <a:pt x="1016" y="285"/>
                  </a:lnTo>
                  <a:lnTo>
                    <a:pt x="1009" y="287"/>
                  </a:lnTo>
                  <a:lnTo>
                    <a:pt x="1004" y="289"/>
                  </a:lnTo>
                  <a:lnTo>
                    <a:pt x="999" y="292"/>
                  </a:lnTo>
                  <a:lnTo>
                    <a:pt x="992" y="293"/>
                  </a:lnTo>
                  <a:lnTo>
                    <a:pt x="985" y="294"/>
                  </a:lnTo>
                  <a:lnTo>
                    <a:pt x="980" y="297"/>
                  </a:lnTo>
                  <a:lnTo>
                    <a:pt x="975" y="299"/>
                  </a:lnTo>
                  <a:lnTo>
                    <a:pt x="968" y="301"/>
                  </a:lnTo>
                  <a:lnTo>
                    <a:pt x="963" y="303"/>
                  </a:lnTo>
                  <a:lnTo>
                    <a:pt x="957" y="306"/>
                  </a:lnTo>
                  <a:lnTo>
                    <a:pt x="952" y="308"/>
                  </a:lnTo>
                  <a:lnTo>
                    <a:pt x="945" y="311"/>
                  </a:lnTo>
                  <a:lnTo>
                    <a:pt x="939" y="312"/>
                  </a:lnTo>
                  <a:lnTo>
                    <a:pt x="933" y="315"/>
                  </a:lnTo>
                  <a:lnTo>
                    <a:pt x="928" y="317"/>
                  </a:lnTo>
                  <a:lnTo>
                    <a:pt x="923" y="320"/>
                  </a:lnTo>
                  <a:lnTo>
                    <a:pt x="917" y="322"/>
                  </a:lnTo>
                  <a:lnTo>
                    <a:pt x="912" y="325"/>
                  </a:lnTo>
                  <a:lnTo>
                    <a:pt x="907" y="328"/>
                  </a:lnTo>
                  <a:lnTo>
                    <a:pt x="900" y="330"/>
                  </a:lnTo>
                  <a:lnTo>
                    <a:pt x="895" y="333"/>
                  </a:lnTo>
                  <a:lnTo>
                    <a:pt x="890" y="335"/>
                  </a:lnTo>
                  <a:lnTo>
                    <a:pt x="886" y="338"/>
                  </a:lnTo>
                  <a:lnTo>
                    <a:pt x="880" y="340"/>
                  </a:lnTo>
                  <a:lnTo>
                    <a:pt x="875" y="343"/>
                  </a:lnTo>
                  <a:lnTo>
                    <a:pt x="870" y="345"/>
                  </a:lnTo>
                  <a:lnTo>
                    <a:pt x="866" y="348"/>
                  </a:lnTo>
                  <a:lnTo>
                    <a:pt x="860" y="351"/>
                  </a:lnTo>
                  <a:lnTo>
                    <a:pt x="856" y="353"/>
                  </a:lnTo>
                  <a:lnTo>
                    <a:pt x="851" y="354"/>
                  </a:lnTo>
                  <a:lnTo>
                    <a:pt x="847" y="357"/>
                  </a:lnTo>
                  <a:lnTo>
                    <a:pt x="843" y="360"/>
                  </a:lnTo>
                  <a:lnTo>
                    <a:pt x="839" y="362"/>
                  </a:lnTo>
                  <a:lnTo>
                    <a:pt x="835" y="365"/>
                  </a:lnTo>
                  <a:lnTo>
                    <a:pt x="831" y="366"/>
                  </a:lnTo>
                  <a:lnTo>
                    <a:pt x="827" y="369"/>
                  </a:lnTo>
                  <a:lnTo>
                    <a:pt x="823" y="371"/>
                  </a:lnTo>
                  <a:lnTo>
                    <a:pt x="819" y="372"/>
                  </a:lnTo>
                  <a:lnTo>
                    <a:pt x="816" y="375"/>
                  </a:lnTo>
                  <a:lnTo>
                    <a:pt x="812" y="376"/>
                  </a:lnTo>
                  <a:lnTo>
                    <a:pt x="810" y="379"/>
                  </a:lnTo>
                  <a:lnTo>
                    <a:pt x="807" y="380"/>
                  </a:lnTo>
                  <a:lnTo>
                    <a:pt x="804" y="383"/>
                  </a:lnTo>
                  <a:lnTo>
                    <a:pt x="798" y="385"/>
                  </a:lnTo>
                  <a:lnTo>
                    <a:pt x="794" y="389"/>
                  </a:lnTo>
                  <a:lnTo>
                    <a:pt x="790" y="390"/>
                  </a:lnTo>
                  <a:lnTo>
                    <a:pt x="787" y="394"/>
                  </a:lnTo>
                  <a:lnTo>
                    <a:pt x="782" y="397"/>
                  </a:lnTo>
                  <a:lnTo>
                    <a:pt x="780" y="398"/>
                  </a:lnTo>
                  <a:lnTo>
                    <a:pt x="770" y="438"/>
                  </a:lnTo>
                  <a:lnTo>
                    <a:pt x="711" y="443"/>
                  </a:lnTo>
                  <a:lnTo>
                    <a:pt x="698" y="418"/>
                  </a:lnTo>
                  <a:lnTo>
                    <a:pt x="699" y="417"/>
                  </a:lnTo>
                  <a:lnTo>
                    <a:pt x="702" y="417"/>
                  </a:lnTo>
                  <a:lnTo>
                    <a:pt x="706" y="415"/>
                  </a:lnTo>
                  <a:lnTo>
                    <a:pt x="711" y="413"/>
                  </a:lnTo>
                  <a:lnTo>
                    <a:pt x="717" y="411"/>
                  </a:lnTo>
                  <a:lnTo>
                    <a:pt x="723" y="410"/>
                  </a:lnTo>
                  <a:lnTo>
                    <a:pt x="727" y="408"/>
                  </a:lnTo>
                  <a:lnTo>
                    <a:pt x="733" y="408"/>
                  </a:lnTo>
                  <a:lnTo>
                    <a:pt x="735" y="407"/>
                  </a:lnTo>
                  <a:lnTo>
                    <a:pt x="738" y="408"/>
                  </a:lnTo>
                  <a:lnTo>
                    <a:pt x="742" y="410"/>
                  </a:lnTo>
                  <a:lnTo>
                    <a:pt x="746" y="411"/>
                  </a:lnTo>
                  <a:lnTo>
                    <a:pt x="751" y="412"/>
                  </a:lnTo>
                  <a:lnTo>
                    <a:pt x="753" y="410"/>
                  </a:lnTo>
                  <a:lnTo>
                    <a:pt x="751" y="403"/>
                  </a:lnTo>
                  <a:lnTo>
                    <a:pt x="750" y="398"/>
                  </a:lnTo>
                  <a:lnTo>
                    <a:pt x="749" y="394"/>
                  </a:lnTo>
                  <a:lnTo>
                    <a:pt x="743" y="393"/>
                  </a:lnTo>
                  <a:lnTo>
                    <a:pt x="742" y="392"/>
                  </a:lnTo>
                  <a:lnTo>
                    <a:pt x="739" y="392"/>
                  </a:lnTo>
                  <a:lnTo>
                    <a:pt x="735" y="392"/>
                  </a:lnTo>
                  <a:lnTo>
                    <a:pt x="733" y="393"/>
                  </a:lnTo>
                  <a:lnTo>
                    <a:pt x="729" y="393"/>
                  </a:lnTo>
                  <a:lnTo>
                    <a:pt x="725" y="393"/>
                  </a:lnTo>
                  <a:lnTo>
                    <a:pt x="719" y="394"/>
                  </a:lnTo>
                  <a:lnTo>
                    <a:pt x="717" y="395"/>
                  </a:lnTo>
                  <a:lnTo>
                    <a:pt x="711" y="395"/>
                  </a:lnTo>
                  <a:lnTo>
                    <a:pt x="707" y="397"/>
                  </a:lnTo>
                  <a:lnTo>
                    <a:pt x="703" y="398"/>
                  </a:lnTo>
                  <a:lnTo>
                    <a:pt x="701" y="401"/>
                  </a:lnTo>
                  <a:lnTo>
                    <a:pt x="697" y="402"/>
                  </a:lnTo>
                  <a:lnTo>
                    <a:pt x="694" y="403"/>
                  </a:lnTo>
                  <a:lnTo>
                    <a:pt x="691" y="406"/>
                  </a:lnTo>
                  <a:lnTo>
                    <a:pt x="690" y="408"/>
                  </a:lnTo>
                  <a:lnTo>
                    <a:pt x="689" y="407"/>
                  </a:lnTo>
                  <a:lnTo>
                    <a:pt x="687" y="407"/>
                  </a:lnTo>
                  <a:lnTo>
                    <a:pt x="686" y="406"/>
                  </a:lnTo>
                  <a:lnTo>
                    <a:pt x="682" y="406"/>
                  </a:lnTo>
                  <a:lnTo>
                    <a:pt x="678" y="403"/>
                  </a:lnTo>
                  <a:lnTo>
                    <a:pt x="674" y="403"/>
                  </a:lnTo>
                  <a:lnTo>
                    <a:pt x="667" y="401"/>
                  </a:lnTo>
                  <a:lnTo>
                    <a:pt x="662" y="399"/>
                  </a:lnTo>
                  <a:lnTo>
                    <a:pt x="657" y="398"/>
                  </a:lnTo>
                  <a:lnTo>
                    <a:pt x="654" y="397"/>
                  </a:lnTo>
                  <a:lnTo>
                    <a:pt x="650" y="397"/>
                  </a:lnTo>
                  <a:lnTo>
                    <a:pt x="646" y="395"/>
                  </a:lnTo>
                  <a:lnTo>
                    <a:pt x="642" y="394"/>
                  </a:lnTo>
                  <a:lnTo>
                    <a:pt x="637" y="394"/>
                  </a:lnTo>
                  <a:lnTo>
                    <a:pt x="633" y="393"/>
                  </a:lnTo>
                  <a:lnTo>
                    <a:pt x="629" y="392"/>
                  </a:lnTo>
                  <a:lnTo>
                    <a:pt x="623" y="390"/>
                  </a:lnTo>
                  <a:lnTo>
                    <a:pt x="619" y="390"/>
                  </a:lnTo>
                  <a:lnTo>
                    <a:pt x="614" y="388"/>
                  </a:lnTo>
                  <a:lnTo>
                    <a:pt x="610" y="388"/>
                  </a:lnTo>
                  <a:lnTo>
                    <a:pt x="605" y="386"/>
                  </a:lnTo>
                  <a:lnTo>
                    <a:pt x="598" y="385"/>
                  </a:lnTo>
                  <a:lnTo>
                    <a:pt x="593" y="384"/>
                  </a:lnTo>
                  <a:lnTo>
                    <a:pt x="589" y="384"/>
                  </a:lnTo>
                  <a:lnTo>
                    <a:pt x="582" y="381"/>
                  </a:lnTo>
                  <a:lnTo>
                    <a:pt x="577" y="380"/>
                  </a:lnTo>
                  <a:lnTo>
                    <a:pt x="570" y="379"/>
                  </a:lnTo>
                  <a:lnTo>
                    <a:pt x="565" y="379"/>
                  </a:lnTo>
                  <a:lnTo>
                    <a:pt x="560" y="377"/>
                  </a:lnTo>
                  <a:lnTo>
                    <a:pt x="553" y="376"/>
                  </a:lnTo>
                  <a:lnTo>
                    <a:pt x="548" y="375"/>
                  </a:lnTo>
                  <a:lnTo>
                    <a:pt x="541" y="374"/>
                  </a:lnTo>
                  <a:lnTo>
                    <a:pt x="534" y="372"/>
                  </a:lnTo>
                  <a:lnTo>
                    <a:pt x="528" y="372"/>
                  </a:lnTo>
                  <a:lnTo>
                    <a:pt x="521" y="371"/>
                  </a:lnTo>
                  <a:lnTo>
                    <a:pt x="516" y="370"/>
                  </a:lnTo>
                  <a:lnTo>
                    <a:pt x="509" y="369"/>
                  </a:lnTo>
                  <a:lnTo>
                    <a:pt x="502" y="369"/>
                  </a:lnTo>
                  <a:lnTo>
                    <a:pt x="496" y="367"/>
                  </a:lnTo>
                  <a:lnTo>
                    <a:pt x="490" y="366"/>
                  </a:lnTo>
                  <a:lnTo>
                    <a:pt x="482" y="366"/>
                  </a:lnTo>
                  <a:lnTo>
                    <a:pt x="476" y="365"/>
                  </a:lnTo>
                  <a:lnTo>
                    <a:pt x="469" y="363"/>
                  </a:lnTo>
                  <a:lnTo>
                    <a:pt x="464" y="363"/>
                  </a:lnTo>
                  <a:lnTo>
                    <a:pt x="456" y="362"/>
                  </a:lnTo>
                  <a:lnTo>
                    <a:pt x="449" y="361"/>
                  </a:lnTo>
                  <a:lnTo>
                    <a:pt x="443" y="361"/>
                  </a:lnTo>
                  <a:lnTo>
                    <a:pt x="437" y="361"/>
                  </a:lnTo>
                  <a:lnTo>
                    <a:pt x="429" y="361"/>
                  </a:lnTo>
                  <a:lnTo>
                    <a:pt x="423" y="360"/>
                  </a:lnTo>
                  <a:lnTo>
                    <a:pt x="416" y="360"/>
                  </a:lnTo>
                  <a:lnTo>
                    <a:pt x="409" y="360"/>
                  </a:lnTo>
                  <a:lnTo>
                    <a:pt x="403" y="360"/>
                  </a:lnTo>
                  <a:lnTo>
                    <a:pt x="397" y="360"/>
                  </a:lnTo>
                  <a:lnTo>
                    <a:pt x="391" y="360"/>
                  </a:lnTo>
                  <a:lnTo>
                    <a:pt x="384" y="360"/>
                  </a:lnTo>
                  <a:lnTo>
                    <a:pt x="377" y="360"/>
                  </a:lnTo>
                  <a:lnTo>
                    <a:pt x="372" y="360"/>
                  </a:lnTo>
                  <a:lnTo>
                    <a:pt x="364" y="360"/>
                  </a:lnTo>
                  <a:lnTo>
                    <a:pt x="359" y="360"/>
                  </a:lnTo>
                  <a:lnTo>
                    <a:pt x="352" y="360"/>
                  </a:lnTo>
                  <a:lnTo>
                    <a:pt x="345" y="360"/>
                  </a:lnTo>
                  <a:lnTo>
                    <a:pt x="339" y="360"/>
                  </a:lnTo>
                  <a:lnTo>
                    <a:pt x="332" y="361"/>
                  </a:lnTo>
                  <a:lnTo>
                    <a:pt x="325" y="361"/>
                  </a:lnTo>
                  <a:lnTo>
                    <a:pt x="319" y="361"/>
                  </a:lnTo>
                  <a:lnTo>
                    <a:pt x="312" y="361"/>
                  </a:lnTo>
                  <a:lnTo>
                    <a:pt x="306" y="362"/>
                  </a:lnTo>
                  <a:lnTo>
                    <a:pt x="299" y="362"/>
                  </a:lnTo>
                  <a:lnTo>
                    <a:pt x="294" y="363"/>
                  </a:lnTo>
                  <a:lnTo>
                    <a:pt x="287" y="363"/>
                  </a:lnTo>
                  <a:lnTo>
                    <a:pt x="280" y="365"/>
                  </a:lnTo>
                  <a:lnTo>
                    <a:pt x="274" y="365"/>
                  </a:lnTo>
                  <a:lnTo>
                    <a:pt x="268" y="366"/>
                  </a:lnTo>
                  <a:lnTo>
                    <a:pt x="262" y="366"/>
                  </a:lnTo>
                  <a:lnTo>
                    <a:pt x="255" y="367"/>
                  </a:lnTo>
                  <a:lnTo>
                    <a:pt x="248" y="369"/>
                  </a:lnTo>
                  <a:lnTo>
                    <a:pt x="243" y="370"/>
                  </a:lnTo>
                  <a:lnTo>
                    <a:pt x="236" y="370"/>
                  </a:lnTo>
                  <a:lnTo>
                    <a:pt x="231" y="371"/>
                  </a:lnTo>
                  <a:lnTo>
                    <a:pt x="226" y="372"/>
                  </a:lnTo>
                  <a:lnTo>
                    <a:pt x="219" y="372"/>
                  </a:lnTo>
                  <a:lnTo>
                    <a:pt x="214" y="374"/>
                  </a:lnTo>
                  <a:lnTo>
                    <a:pt x="207" y="375"/>
                  </a:lnTo>
                  <a:lnTo>
                    <a:pt x="202" y="375"/>
                  </a:lnTo>
                  <a:lnTo>
                    <a:pt x="196" y="376"/>
                  </a:lnTo>
                  <a:lnTo>
                    <a:pt x="191" y="377"/>
                  </a:lnTo>
                  <a:lnTo>
                    <a:pt x="187" y="379"/>
                  </a:lnTo>
                  <a:lnTo>
                    <a:pt x="182" y="379"/>
                  </a:lnTo>
                  <a:lnTo>
                    <a:pt x="176" y="380"/>
                  </a:lnTo>
                  <a:lnTo>
                    <a:pt x="170" y="381"/>
                  </a:lnTo>
                  <a:lnTo>
                    <a:pt x="166" y="383"/>
                  </a:lnTo>
                  <a:lnTo>
                    <a:pt x="160" y="383"/>
                  </a:lnTo>
                  <a:lnTo>
                    <a:pt x="156" y="384"/>
                  </a:lnTo>
                  <a:lnTo>
                    <a:pt x="151" y="385"/>
                  </a:lnTo>
                  <a:lnTo>
                    <a:pt x="147" y="385"/>
                  </a:lnTo>
                  <a:lnTo>
                    <a:pt x="143" y="386"/>
                  </a:lnTo>
                  <a:lnTo>
                    <a:pt x="139" y="386"/>
                  </a:lnTo>
                  <a:lnTo>
                    <a:pt x="135" y="388"/>
                  </a:lnTo>
                  <a:lnTo>
                    <a:pt x="131" y="389"/>
                  </a:lnTo>
                  <a:lnTo>
                    <a:pt x="127" y="389"/>
                  </a:lnTo>
                  <a:lnTo>
                    <a:pt x="123" y="390"/>
                  </a:lnTo>
                  <a:lnTo>
                    <a:pt x="121" y="390"/>
                  </a:lnTo>
                  <a:lnTo>
                    <a:pt x="118" y="392"/>
                  </a:lnTo>
                  <a:lnTo>
                    <a:pt x="111" y="393"/>
                  </a:lnTo>
                  <a:lnTo>
                    <a:pt x="106" y="394"/>
                  </a:lnTo>
                  <a:lnTo>
                    <a:pt x="101" y="395"/>
                  </a:lnTo>
                  <a:lnTo>
                    <a:pt x="98" y="397"/>
                  </a:lnTo>
                  <a:lnTo>
                    <a:pt x="93" y="398"/>
                  </a:lnTo>
                  <a:lnTo>
                    <a:pt x="91" y="399"/>
                  </a:lnTo>
                  <a:lnTo>
                    <a:pt x="13" y="85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2" name="Freeform 44">
              <a:extLst>
                <a:ext uri="{FF2B5EF4-FFF2-40B4-BE49-F238E27FC236}">
                  <a16:creationId xmlns:a16="http://schemas.microsoft.com/office/drawing/2014/main" id="{C4D28BF4-28CF-4284-963F-C6155D860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3988"/>
              <a:ext cx="404" cy="90"/>
            </a:xfrm>
            <a:custGeom>
              <a:avLst/>
              <a:gdLst>
                <a:gd name="T0" fmla="*/ 23 w 613"/>
                <a:gd name="T1" fmla="*/ 36 h 130"/>
                <a:gd name="T2" fmla="*/ 53 w 613"/>
                <a:gd name="T3" fmla="*/ 30 h 130"/>
                <a:gd name="T4" fmla="*/ 84 w 613"/>
                <a:gd name="T5" fmla="*/ 25 h 130"/>
                <a:gd name="T6" fmla="*/ 118 w 613"/>
                <a:gd name="T7" fmla="*/ 17 h 130"/>
                <a:gd name="T8" fmla="*/ 157 w 613"/>
                <a:gd name="T9" fmla="*/ 12 h 130"/>
                <a:gd name="T10" fmla="*/ 198 w 613"/>
                <a:gd name="T11" fmla="*/ 7 h 130"/>
                <a:gd name="T12" fmla="*/ 241 w 613"/>
                <a:gd name="T13" fmla="*/ 3 h 130"/>
                <a:gd name="T14" fmla="*/ 283 w 613"/>
                <a:gd name="T15" fmla="*/ 0 h 130"/>
                <a:gd name="T16" fmla="*/ 326 w 613"/>
                <a:gd name="T17" fmla="*/ 0 h 130"/>
                <a:gd name="T18" fmla="*/ 368 w 613"/>
                <a:gd name="T19" fmla="*/ 3 h 130"/>
                <a:gd name="T20" fmla="*/ 411 w 613"/>
                <a:gd name="T21" fmla="*/ 8 h 130"/>
                <a:gd name="T22" fmla="*/ 448 w 613"/>
                <a:gd name="T23" fmla="*/ 14 h 130"/>
                <a:gd name="T24" fmla="*/ 482 w 613"/>
                <a:gd name="T25" fmla="*/ 21 h 130"/>
                <a:gd name="T26" fmla="*/ 508 w 613"/>
                <a:gd name="T27" fmla="*/ 27 h 130"/>
                <a:gd name="T28" fmla="*/ 539 w 613"/>
                <a:gd name="T29" fmla="*/ 36 h 130"/>
                <a:gd name="T30" fmla="*/ 612 w 613"/>
                <a:gd name="T31" fmla="*/ 69 h 130"/>
                <a:gd name="T32" fmla="*/ 584 w 613"/>
                <a:gd name="T33" fmla="*/ 78 h 130"/>
                <a:gd name="T34" fmla="*/ 556 w 613"/>
                <a:gd name="T35" fmla="*/ 78 h 130"/>
                <a:gd name="T36" fmla="*/ 531 w 613"/>
                <a:gd name="T37" fmla="*/ 78 h 130"/>
                <a:gd name="T38" fmla="*/ 503 w 613"/>
                <a:gd name="T39" fmla="*/ 78 h 130"/>
                <a:gd name="T40" fmla="*/ 478 w 613"/>
                <a:gd name="T41" fmla="*/ 77 h 130"/>
                <a:gd name="T42" fmla="*/ 452 w 613"/>
                <a:gd name="T43" fmla="*/ 78 h 130"/>
                <a:gd name="T44" fmla="*/ 418 w 613"/>
                <a:gd name="T45" fmla="*/ 81 h 130"/>
                <a:gd name="T46" fmla="*/ 372 w 613"/>
                <a:gd name="T47" fmla="*/ 85 h 130"/>
                <a:gd name="T48" fmla="*/ 325 w 613"/>
                <a:gd name="T49" fmla="*/ 91 h 130"/>
                <a:gd name="T50" fmla="*/ 270 w 613"/>
                <a:gd name="T51" fmla="*/ 96 h 130"/>
                <a:gd name="T52" fmla="*/ 218 w 613"/>
                <a:gd name="T53" fmla="*/ 104 h 130"/>
                <a:gd name="T54" fmla="*/ 166 w 613"/>
                <a:gd name="T55" fmla="*/ 113 h 130"/>
                <a:gd name="T56" fmla="*/ 120 w 613"/>
                <a:gd name="T57" fmla="*/ 123 h 130"/>
                <a:gd name="T58" fmla="*/ 84 w 613"/>
                <a:gd name="T59" fmla="*/ 113 h 130"/>
                <a:gd name="T60" fmla="*/ 104 w 613"/>
                <a:gd name="T61" fmla="*/ 108 h 130"/>
                <a:gd name="T62" fmla="*/ 142 w 613"/>
                <a:gd name="T63" fmla="*/ 101 h 130"/>
                <a:gd name="T64" fmla="*/ 192 w 613"/>
                <a:gd name="T65" fmla="*/ 93 h 130"/>
                <a:gd name="T66" fmla="*/ 251 w 613"/>
                <a:gd name="T67" fmla="*/ 84 h 130"/>
                <a:gd name="T68" fmla="*/ 313 w 613"/>
                <a:gd name="T69" fmla="*/ 73 h 130"/>
                <a:gd name="T70" fmla="*/ 378 w 613"/>
                <a:gd name="T71" fmla="*/ 67 h 130"/>
                <a:gd name="T72" fmla="*/ 438 w 613"/>
                <a:gd name="T73" fmla="*/ 63 h 130"/>
                <a:gd name="T74" fmla="*/ 494 w 613"/>
                <a:gd name="T75" fmla="*/ 64 h 130"/>
                <a:gd name="T76" fmla="*/ 512 w 613"/>
                <a:gd name="T77" fmla="*/ 63 h 130"/>
                <a:gd name="T78" fmla="*/ 487 w 613"/>
                <a:gd name="T79" fmla="*/ 57 h 130"/>
                <a:gd name="T80" fmla="*/ 455 w 613"/>
                <a:gd name="T81" fmla="*/ 50 h 130"/>
                <a:gd name="T82" fmla="*/ 412 w 613"/>
                <a:gd name="T83" fmla="*/ 48 h 130"/>
                <a:gd name="T84" fmla="*/ 354 w 613"/>
                <a:gd name="T85" fmla="*/ 48 h 130"/>
                <a:gd name="T86" fmla="*/ 282 w 613"/>
                <a:gd name="T87" fmla="*/ 53 h 130"/>
                <a:gd name="T88" fmla="*/ 192 w 613"/>
                <a:gd name="T89" fmla="*/ 64 h 130"/>
                <a:gd name="T90" fmla="*/ 84 w 613"/>
                <a:gd name="T91" fmla="*/ 86 h 130"/>
                <a:gd name="T92" fmla="*/ 48 w 613"/>
                <a:gd name="T93" fmla="*/ 76 h 130"/>
                <a:gd name="T94" fmla="*/ 77 w 613"/>
                <a:gd name="T95" fmla="*/ 69 h 130"/>
                <a:gd name="T96" fmla="*/ 120 w 613"/>
                <a:gd name="T97" fmla="*/ 62 h 130"/>
                <a:gd name="T98" fmla="*/ 173 w 613"/>
                <a:gd name="T99" fmla="*/ 52 h 130"/>
                <a:gd name="T100" fmla="*/ 235 w 613"/>
                <a:gd name="T101" fmla="*/ 44 h 130"/>
                <a:gd name="T102" fmla="*/ 301 w 613"/>
                <a:gd name="T103" fmla="*/ 37 h 130"/>
                <a:gd name="T104" fmla="*/ 367 w 613"/>
                <a:gd name="T105" fmla="*/ 34 h 130"/>
                <a:gd name="T106" fmla="*/ 431 w 613"/>
                <a:gd name="T107" fmla="*/ 35 h 130"/>
                <a:gd name="T108" fmla="*/ 492 w 613"/>
                <a:gd name="T109" fmla="*/ 41 h 130"/>
                <a:gd name="T110" fmla="*/ 470 w 613"/>
                <a:gd name="T111" fmla="*/ 34 h 130"/>
                <a:gd name="T112" fmla="*/ 442 w 613"/>
                <a:gd name="T113" fmla="*/ 27 h 130"/>
                <a:gd name="T114" fmla="*/ 400 w 613"/>
                <a:gd name="T115" fmla="*/ 21 h 130"/>
                <a:gd name="T116" fmla="*/ 350 w 613"/>
                <a:gd name="T117" fmla="*/ 16 h 130"/>
                <a:gd name="T118" fmla="*/ 287 w 613"/>
                <a:gd name="T119" fmla="*/ 13 h 130"/>
                <a:gd name="T120" fmla="*/ 217 w 613"/>
                <a:gd name="T121" fmla="*/ 17 h 130"/>
                <a:gd name="T122" fmla="*/ 133 w 613"/>
                <a:gd name="T123" fmla="*/ 27 h 130"/>
                <a:gd name="T124" fmla="*/ 41 w 613"/>
                <a:gd name="T125" fmla="*/ 4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3" h="130">
                  <a:moveTo>
                    <a:pt x="0" y="41"/>
                  </a:moveTo>
                  <a:lnTo>
                    <a:pt x="1" y="41"/>
                  </a:lnTo>
                  <a:lnTo>
                    <a:pt x="7" y="40"/>
                  </a:lnTo>
                  <a:lnTo>
                    <a:pt x="9" y="39"/>
                  </a:lnTo>
                  <a:lnTo>
                    <a:pt x="13" y="39"/>
                  </a:lnTo>
                  <a:lnTo>
                    <a:pt x="17" y="37"/>
                  </a:lnTo>
                  <a:lnTo>
                    <a:pt x="23" y="36"/>
                  </a:lnTo>
                  <a:lnTo>
                    <a:pt x="28" y="35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45" y="31"/>
                  </a:lnTo>
                  <a:lnTo>
                    <a:pt x="49" y="31"/>
                  </a:lnTo>
                  <a:lnTo>
                    <a:pt x="53" y="30"/>
                  </a:lnTo>
                  <a:lnTo>
                    <a:pt x="56" y="28"/>
                  </a:lnTo>
                  <a:lnTo>
                    <a:pt x="60" y="27"/>
                  </a:lnTo>
                  <a:lnTo>
                    <a:pt x="65" y="27"/>
                  </a:lnTo>
                  <a:lnTo>
                    <a:pt x="69" y="26"/>
                  </a:lnTo>
                  <a:lnTo>
                    <a:pt x="74" y="25"/>
                  </a:lnTo>
                  <a:lnTo>
                    <a:pt x="78" y="25"/>
                  </a:lnTo>
                  <a:lnTo>
                    <a:pt x="84" y="25"/>
                  </a:lnTo>
                  <a:lnTo>
                    <a:pt x="88" y="23"/>
                  </a:lnTo>
                  <a:lnTo>
                    <a:pt x="93" y="22"/>
                  </a:lnTo>
                  <a:lnTo>
                    <a:pt x="97" y="21"/>
                  </a:lnTo>
                  <a:lnTo>
                    <a:pt x="102" y="20"/>
                  </a:lnTo>
                  <a:lnTo>
                    <a:pt x="108" y="20"/>
                  </a:lnTo>
                  <a:lnTo>
                    <a:pt x="113" y="18"/>
                  </a:lnTo>
                  <a:lnTo>
                    <a:pt x="118" y="17"/>
                  </a:lnTo>
                  <a:lnTo>
                    <a:pt x="124" y="17"/>
                  </a:lnTo>
                  <a:lnTo>
                    <a:pt x="129" y="16"/>
                  </a:lnTo>
                  <a:lnTo>
                    <a:pt x="134" y="14"/>
                  </a:lnTo>
                  <a:lnTo>
                    <a:pt x="140" y="13"/>
                  </a:lnTo>
                  <a:lnTo>
                    <a:pt x="145" y="13"/>
                  </a:lnTo>
                  <a:lnTo>
                    <a:pt x="150" y="12"/>
                  </a:lnTo>
                  <a:lnTo>
                    <a:pt x="157" y="12"/>
                  </a:lnTo>
                  <a:lnTo>
                    <a:pt x="162" y="11"/>
                  </a:lnTo>
                  <a:lnTo>
                    <a:pt x="169" y="11"/>
                  </a:lnTo>
                  <a:lnTo>
                    <a:pt x="174" y="9"/>
                  </a:lnTo>
                  <a:lnTo>
                    <a:pt x="180" y="8"/>
                  </a:lnTo>
                  <a:lnTo>
                    <a:pt x="186" y="7"/>
                  </a:lnTo>
                  <a:lnTo>
                    <a:pt x="192" y="7"/>
                  </a:lnTo>
                  <a:lnTo>
                    <a:pt x="198" y="7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7" y="5"/>
                  </a:lnTo>
                  <a:lnTo>
                    <a:pt x="222" y="4"/>
                  </a:lnTo>
                  <a:lnTo>
                    <a:pt x="229" y="3"/>
                  </a:lnTo>
                  <a:lnTo>
                    <a:pt x="234" y="3"/>
                  </a:lnTo>
                  <a:lnTo>
                    <a:pt x="241" y="3"/>
                  </a:lnTo>
                  <a:lnTo>
                    <a:pt x="246" y="2"/>
                  </a:lnTo>
                  <a:lnTo>
                    <a:pt x="253" y="2"/>
                  </a:lnTo>
                  <a:lnTo>
                    <a:pt x="259" y="2"/>
                  </a:lnTo>
                  <a:lnTo>
                    <a:pt x="266" y="2"/>
                  </a:lnTo>
                  <a:lnTo>
                    <a:pt x="271" y="0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51" y="2"/>
                  </a:lnTo>
                  <a:lnTo>
                    <a:pt x="357" y="2"/>
                  </a:lnTo>
                  <a:lnTo>
                    <a:pt x="363" y="3"/>
                  </a:lnTo>
                  <a:lnTo>
                    <a:pt x="368" y="3"/>
                  </a:lnTo>
                  <a:lnTo>
                    <a:pt x="375" y="4"/>
                  </a:lnTo>
                  <a:lnTo>
                    <a:pt x="382" y="4"/>
                  </a:lnTo>
                  <a:lnTo>
                    <a:pt x="387" y="5"/>
                  </a:lnTo>
                  <a:lnTo>
                    <a:pt x="392" y="5"/>
                  </a:lnTo>
                  <a:lnTo>
                    <a:pt x="399" y="7"/>
                  </a:lnTo>
                  <a:lnTo>
                    <a:pt x="404" y="7"/>
                  </a:lnTo>
                  <a:lnTo>
                    <a:pt x="411" y="8"/>
                  </a:lnTo>
                  <a:lnTo>
                    <a:pt x="416" y="9"/>
                  </a:lnTo>
                  <a:lnTo>
                    <a:pt x="422" y="11"/>
                  </a:lnTo>
                  <a:lnTo>
                    <a:pt x="427" y="11"/>
                  </a:lnTo>
                  <a:lnTo>
                    <a:pt x="432" y="12"/>
                  </a:lnTo>
                  <a:lnTo>
                    <a:pt x="438" y="13"/>
                  </a:lnTo>
                  <a:lnTo>
                    <a:pt x="443" y="13"/>
                  </a:lnTo>
                  <a:lnTo>
                    <a:pt x="448" y="14"/>
                  </a:lnTo>
                  <a:lnTo>
                    <a:pt x="454" y="16"/>
                  </a:lnTo>
                  <a:lnTo>
                    <a:pt x="458" y="17"/>
                  </a:lnTo>
                  <a:lnTo>
                    <a:pt x="463" y="18"/>
                  </a:lnTo>
                  <a:lnTo>
                    <a:pt x="468" y="18"/>
                  </a:lnTo>
                  <a:lnTo>
                    <a:pt x="472" y="20"/>
                  </a:lnTo>
                  <a:lnTo>
                    <a:pt x="476" y="20"/>
                  </a:lnTo>
                  <a:lnTo>
                    <a:pt x="482" y="21"/>
                  </a:lnTo>
                  <a:lnTo>
                    <a:pt x="486" y="22"/>
                  </a:lnTo>
                  <a:lnTo>
                    <a:pt x="490" y="23"/>
                  </a:lnTo>
                  <a:lnTo>
                    <a:pt x="494" y="25"/>
                  </a:lnTo>
                  <a:lnTo>
                    <a:pt x="498" y="25"/>
                  </a:lnTo>
                  <a:lnTo>
                    <a:pt x="502" y="26"/>
                  </a:lnTo>
                  <a:lnTo>
                    <a:pt x="506" y="27"/>
                  </a:lnTo>
                  <a:lnTo>
                    <a:pt x="508" y="27"/>
                  </a:lnTo>
                  <a:lnTo>
                    <a:pt x="512" y="28"/>
                  </a:lnTo>
                  <a:lnTo>
                    <a:pt x="516" y="30"/>
                  </a:lnTo>
                  <a:lnTo>
                    <a:pt x="520" y="31"/>
                  </a:lnTo>
                  <a:lnTo>
                    <a:pt x="524" y="31"/>
                  </a:lnTo>
                  <a:lnTo>
                    <a:pt x="529" y="34"/>
                  </a:lnTo>
                  <a:lnTo>
                    <a:pt x="533" y="35"/>
                  </a:lnTo>
                  <a:lnTo>
                    <a:pt x="539" y="36"/>
                  </a:lnTo>
                  <a:lnTo>
                    <a:pt x="541" y="36"/>
                  </a:lnTo>
                  <a:lnTo>
                    <a:pt x="544" y="37"/>
                  </a:lnTo>
                  <a:lnTo>
                    <a:pt x="545" y="37"/>
                  </a:lnTo>
                  <a:lnTo>
                    <a:pt x="545" y="39"/>
                  </a:lnTo>
                  <a:lnTo>
                    <a:pt x="603" y="53"/>
                  </a:lnTo>
                  <a:lnTo>
                    <a:pt x="613" y="68"/>
                  </a:lnTo>
                  <a:lnTo>
                    <a:pt x="612" y="69"/>
                  </a:lnTo>
                  <a:lnTo>
                    <a:pt x="608" y="73"/>
                  </a:lnTo>
                  <a:lnTo>
                    <a:pt x="605" y="75"/>
                  </a:lnTo>
                  <a:lnTo>
                    <a:pt x="601" y="76"/>
                  </a:lnTo>
                  <a:lnTo>
                    <a:pt x="597" y="77"/>
                  </a:lnTo>
                  <a:lnTo>
                    <a:pt x="592" y="78"/>
                  </a:lnTo>
                  <a:lnTo>
                    <a:pt x="588" y="78"/>
                  </a:lnTo>
                  <a:lnTo>
                    <a:pt x="584" y="78"/>
                  </a:lnTo>
                  <a:lnTo>
                    <a:pt x="579" y="78"/>
                  </a:lnTo>
                  <a:lnTo>
                    <a:pt x="573" y="78"/>
                  </a:lnTo>
                  <a:lnTo>
                    <a:pt x="571" y="78"/>
                  </a:lnTo>
                  <a:lnTo>
                    <a:pt x="567" y="78"/>
                  </a:lnTo>
                  <a:lnTo>
                    <a:pt x="563" y="78"/>
                  </a:lnTo>
                  <a:lnTo>
                    <a:pt x="560" y="78"/>
                  </a:lnTo>
                  <a:lnTo>
                    <a:pt x="556" y="78"/>
                  </a:lnTo>
                  <a:lnTo>
                    <a:pt x="552" y="78"/>
                  </a:lnTo>
                  <a:lnTo>
                    <a:pt x="549" y="78"/>
                  </a:lnTo>
                  <a:lnTo>
                    <a:pt x="545" y="78"/>
                  </a:lnTo>
                  <a:lnTo>
                    <a:pt x="541" y="78"/>
                  </a:lnTo>
                  <a:lnTo>
                    <a:pt x="537" y="78"/>
                  </a:lnTo>
                  <a:lnTo>
                    <a:pt x="533" y="78"/>
                  </a:lnTo>
                  <a:lnTo>
                    <a:pt x="531" y="78"/>
                  </a:lnTo>
                  <a:lnTo>
                    <a:pt x="525" y="78"/>
                  </a:lnTo>
                  <a:lnTo>
                    <a:pt x="521" y="78"/>
                  </a:lnTo>
                  <a:lnTo>
                    <a:pt x="519" y="78"/>
                  </a:lnTo>
                  <a:lnTo>
                    <a:pt x="515" y="78"/>
                  </a:lnTo>
                  <a:lnTo>
                    <a:pt x="511" y="78"/>
                  </a:lnTo>
                  <a:lnTo>
                    <a:pt x="507" y="78"/>
                  </a:lnTo>
                  <a:lnTo>
                    <a:pt x="503" y="78"/>
                  </a:lnTo>
                  <a:lnTo>
                    <a:pt x="500" y="78"/>
                  </a:lnTo>
                  <a:lnTo>
                    <a:pt x="496" y="78"/>
                  </a:lnTo>
                  <a:lnTo>
                    <a:pt x="492" y="78"/>
                  </a:lnTo>
                  <a:lnTo>
                    <a:pt x="490" y="78"/>
                  </a:lnTo>
                  <a:lnTo>
                    <a:pt x="487" y="78"/>
                  </a:lnTo>
                  <a:lnTo>
                    <a:pt x="483" y="77"/>
                  </a:lnTo>
                  <a:lnTo>
                    <a:pt x="478" y="77"/>
                  </a:lnTo>
                  <a:lnTo>
                    <a:pt x="475" y="77"/>
                  </a:lnTo>
                  <a:lnTo>
                    <a:pt x="472" y="77"/>
                  </a:lnTo>
                  <a:lnTo>
                    <a:pt x="468" y="77"/>
                  </a:lnTo>
                  <a:lnTo>
                    <a:pt x="466" y="78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52" y="78"/>
                  </a:lnTo>
                  <a:lnTo>
                    <a:pt x="448" y="80"/>
                  </a:lnTo>
                  <a:lnTo>
                    <a:pt x="443" y="80"/>
                  </a:lnTo>
                  <a:lnTo>
                    <a:pt x="439" y="80"/>
                  </a:lnTo>
                  <a:lnTo>
                    <a:pt x="434" y="81"/>
                  </a:lnTo>
                  <a:lnTo>
                    <a:pt x="428" y="81"/>
                  </a:lnTo>
                  <a:lnTo>
                    <a:pt x="423" y="81"/>
                  </a:lnTo>
                  <a:lnTo>
                    <a:pt x="418" y="81"/>
                  </a:lnTo>
                  <a:lnTo>
                    <a:pt x="411" y="81"/>
                  </a:lnTo>
                  <a:lnTo>
                    <a:pt x="406" y="82"/>
                  </a:lnTo>
                  <a:lnTo>
                    <a:pt x="399" y="82"/>
                  </a:lnTo>
                  <a:lnTo>
                    <a:pt x="392" y="82"/>
                  </a:lnTo>
                  <a:lnTo>
                    <a:pt x="386" y="84"/>
                  </a:lnTo>
                  <a:lnTo>
                    <a:pt x="380" y="85"/>
                  </a:lnTo>
                  <a:lnTo>
                    <a:pt x="372" y="85"/>
                  </a:lnTo>
                  <a:lnTo>
                    <a:pt x="366" y="86"/>
                  </a:lnTo>
                  <a:lnTo>
                    <a:pt x="359" y="86"/>
                  </a:lnTo>
                  <a:lnTo>
                    <a:pt x="353" y="87"/>
                  </a:lnTo>
                  <a:lnTo>
                    <a:pt x="345" y="87"/>
                  </a:lnTo>
                  <a:lnTo>
                    <a:pt x="338" y="89"/>
                  </a:lnTo>
                  <a:lnTo>
                    <a:pt x="330" y="90"/>
                  </a:lnTo>
                  <a:lnTo>
                    <a:pt x="325" y="91"/>
                  </a:lnTo>
                  <a:lnTo>
                    <a:pt x="317" y="91"/>
                  </a:lnTo>
                  <a:lnTo>
                    <a:pt x="309" y="93"/>
                  </a:lnTo>
                  <a:lnTo>
                    <a:pt x="301" y="93"/>
                  </a:lnTo>
                  <a:lnTo>
                    <a:pt x="293" y="94"/>
                  </a:lnTo>
                  <a:lnTo>
                    <a:pt x="286" y="94"/>
                  </a:lnTo>
                  <a:lnTo>
                    <a:pt x="278" y="95"/>
                  </a:lnTo>
                  <a:lnTo>
                    <a:pt x="270" y="96"/>
                  </a:lnTo>
                  <a:lnTo>
                    <a:pt x="263" y="98"/>
                  </a:lnTo>
                  <a:lnTo>
                    <a:pt x="255" y="99"/>
                  </a:lnTo>
                  <a:lnTo>
                    <a:pt x="247" y="99"/>
                  </a:lnTo>
                  <a:lnTo>
                    <a:pt x="241" y="100"/>
                  </a:lnTo>
                  <a:lnTo>
                    <a:pt x="233" y="101"/>
                  </a:lnTo>
                  <a:lnTo>
                    <a:pt x="225" y="103"/>
                  </a:lnTo>
                  <a:lnTo>
                    <a:pt x="218" y="104"/>
                  </a:lnTo>
                  <a:lnTo>
                    <a:pt x="210" y="105"/>
                  </a:lnTo>
                  <a:lnTo>
                    <a:pt x="204" y="107"/>
                  </a:lnTo>
                  <a:lnTo>
                    <a:pt x="196" y="108"/>
                  </a:lnTo>
                  <a:lnTo>
                    <a:pt x="188" y="109"/>
                  </a:lnTo>
                  <a:lnTo>
                    <a:pt x="181" y="110"/>
                  </a:lnTo>
                  <a:lnTo>
                    <a:pt x="173" y="112"/>
                  </a:lnTo>
                  <a:lnTo>
                    <a:pt x="166" y="113"/>
                  </a:lnTo>
                  <a:lnTo>
                    <a:pt x="160" y="114"/>
                  </a:lnTo>
                  <a:lnTo>
                    <a:pt x="153" y="116"/>
                  </a:lnTo>
                  <a:lnTo>
                    <a:pt x="146" y="118"/>
                  </a:lnTo>
                  <a:lnTo>
                    <a:pt x="138" y="118"/>
                  </a:lnTo>
                  <a:lnTo>
                    <a:pt x="133" y="119"/>
                  </a:lnTo>
                  <a:lnTo>
                    <a:pt x="126" y="121"/>
                  </a:lnTo>
                  <a:lnTo>
                    <a:pt x="120" y="123"/>
                  </a:lnTo>
                  <a:lnTo>
                    <a:pt x="113" y="125"/>
                  </a:lnTo>
                  <a:lnTo>
                    <a:pt x="108" y="126"/>
                  </a:lnTo>
                  <a:lnTo>
                    <a:pt x="102" y="128"/>
                  </a:lnTo>
                  <a:lnTo>
                    <a:pt x="97" y="130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4" y="113"/>
                  </a:lnTo>
                  <a:lnTo>
                    <a:pt x="85" y="113"/>
                  </a:lnTo>
                  <a:lnTo>
                    <a:pt x="88" y="112"/>
                  </a:lnTo>
                  <a:lnTo>
                    <a:pt x="90" y="112"/>
                  </a:lnTo>
                  <a:lnTo>
                    <a:pt x="94" y="112"/>
                  </a:lnTo>
                  <a:lnTo>
                    <a:pt x="97" y="110"/>
                  </a:lnTo>
                  <a:lnTo>
                    <a:pt x="101" y="109"/>
                  </a:lnTo>
                  <a:lnTo>
                    <a:pt x="104" y="108"/>
                  </a:lnTo>
                  <a:lnTo>
                    <a:pt x="109" y="108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5" y="105"/>
                  </a:lnTo>
                  <a:lnTo>
                    <a:pt x="130" y="104"/>
                  </a:lnTo>
                  <a:lnTo>
                    <a:pt x="136" y="103"/>
                  </a:lnTo>
                  <a:lnTo>
                    <a:pt x="142" y="101"/>
                  </a:lnTo>
                  <a:lnTo>
                    <a:pt x="148" y="100"/>
                  </a:lnTo>
                  <a:lnTo>
                    <a:pt x="156" y="99"/>
                  </a:lnTo>
                  <a:lnTo>
                    <a:pt x="162" y="98"/>
                  </a:lnTo>
                  <a:lnTo>
                    <a:pt x="169" y="96"/>
                  </a:lnTo>
                  <a:lnTo>
                    <a:pt x="177" y="95"/>
                  </a:lnTo>
                  <a:lnTo>
                    <a:pt x="185" y="94"/>
                  </a:lnTo>
                  <a:lnTo>
                    <a:pt x="192" y="93"/>
                  </a:lnTo>
                  <a:lnTo>
                    <a:pt x="200" y="91"/>
                  </a:lnTo>
                  <a:lnTo>
                    <a:pt x="208" y="90"/>
                  </a:lnTo>
                  <a:lnTo>
                    <a:pt x="217" y="89"/>
                  </a:lnTo>
                  <a:lnTo>
                    <a:pt x="225" y="87"/>
                  </a:lnTo>
                  <a:lnTo>
                    <a:pt x="233" y="86"/>
                  </a:lnTo>
                  <a:lnTo>
                    <a:pt x="242" y="85"/>
                  </a:lnTo>
                  <a:lnTo>
                    <a:pt x="251" y="84"/>
                  </a:lnTo>
                  <a:lnTo>
                    <a:pt x="259" y="81"/>
                  </a:lnTo>
                  <a:lnTo>
                    <a:pt x="267" y="80"/>
                  </a:lnTo>
                  <a:lnTo>
                    <a:pt x="277" y="78"/>
                  </a:lnTo>
                  <a:lnTo>
                    <a:pt x="286" y="77"/>
                  </a:lnTo>
                  <a:lnTo>
                    <a:pt x="295" y="76"/>
                  </a:lnTo>
                  <a:lnTo>
                    <a:pt x="305" y="75"/>
                  </a:lnTo>
                  <a:lnTo>
                    <a:pt x="313" y="73"/>
                  </a:lnTo>
                  <a:lnTo>
                    <a:pt x="323" y="73"/>
                  </a:lnTo>
                  <a:lnTo>
                    <a:pt x="331" y="71"/>
                  </a:lnTo>
                  <a:lnTo>
                    <a:pt x="341" y="71"/>
                  </a:lnTo>
                  <a:lnTo>
                    <a:pt x="350" y="69"/>
                  </a:lnTo>
                  <a:lnTo>
                    <a:pt x="359" y="69"/>
                  </a:lnTo>
                  <a:lnTo>
                    <a:pt x="368" y="68"/>
                  </a:lnTo>
                  <a:lnTo>
                    <a:pt x="378" y="67"/>
                  </a:lnTo>
                  <a:lnTo>
                    <a:pt x="387" y="66"/>
                  </a:lnTo>
                  <a:lnTo>
                    <a:pt x="395" y="66"/>
                  </a:lnTo>
                  <a:lnTo>
                    <a:pt x="404" y="64"/>
                  </a:lnTo>
                  <a:lnTo>
                    <a:pt x="412" y="64"/>
                  </a:lnTo>
                  <a:lnTo>
                    <a:pt x="420" y="63"/>
                  </a:lnTo>
                  <a:lnTo>
                    <a:pt x="430" y="63"/>
                  </a:lnTo>
                  <a:lnTo>
                    <a:pt x="438" y="63"/>
                  </a:lnTo>
                  <a:lnTo>
                    <a:pt x="447" y="63"/>
                  </a:lnTo>
                  <a:lnTo>
                    <a:pt x="455" y="63"/>
                  </a:lnTo>
                  <a:lnTo>
                    <a:pt x="463" y="63"/>
                  </a:lnTo>
                  <a:lnTo>
                    <a:pt x="471" y="63"/>
                  </a:lnTo>
                  <a:lnTo>
                    <a:pt x="479" y="63"/>
                  </a:lnTo>
                  <a:lnTo>
                    <a:pt x="486" y="63"/>
                  </a:lnTo>
                  <a:lnTo>
                    <a:pt x="494" y="64"/>
                  </a:lnTo>
                  <a:lnTo>
                    <a:pt x="500" y="64"/>
                  </a:lnTo>
                  <a:lnTo>
                    <a:pt x="507" y="66"/>
                  </a:lnTo>
                  <a:lnTo>
                    <a:pt x="513" y="67"/>
                  </a:lnTo>
                  <a:lnTo>
                    <a:pt x="520" y="68"/>
                  </a:lnTo>
                  <a:lnTo>
                    <a:pt x="519" y="67"/>
                  </a:lnTo>
                  <a:lnTo>
                    <a:pt x="515" y="66"/>
                  </a:lnTo>
                  <a:lnTo>
                    <a:pt x="512" y="63"/>
                  </a:lnTo>
                  <a:lnTo>
                    <a:pt x="508" y="63"/>
                  </a:lnTo>
                  <a:lnTo>
                    <a:pt x="504" y="62"/>
                  </a:lnTo>
                  <a:lnTo>
                    <a:pt x="500" y="60"/>
                  </a:lnTo>
                  <a:lnTo>
                    <a:pt x="496" y="59"/>
                  </a:lnTo>
                  <a:lnTo>
                    <a:pt x="494" y="58"/>
                  </a:lnTo>
                  <a:lnTo>
                    <a:pt x="490" y="57"/>
                  </a:lnTo>
                  <a:lnTo>
                    <a:pt x="487" y="57"/>
                  </a:lnTo>
                  <a:lnTo>
                    <a:pt x="483" y="55"/>
                  </a:lnTo>
                  <a:lnTo>
                    <a:pt x="479" y="55"/>
                  </a:lnTo>
                  <a:lnTo>
                    <a:pt x="475" y="54"/>
                  </a:lnTo>
                  <a:lnTo>
                    <a:pt x="471" y="53"/>
                  </a:lnTo>
                  <a:lnTo>
                    <a:pt x="466" y="52"/>
                  </a:lnTo>
                  <a:lnTo>
                    <a:pt x="460" y="52"/>
                  </a:lnTo>
                  <a:lnTo>
                    <a:pt x="455" y="50"/>
                  </a:lnTo>
                  <a:lnTo>
                    <a:pt x="450" y="50"/>
                  </a:lnTo>
                  <a:lnTo>
                    <a:pt x="444" y="49"/>
                  </a:lnTo>
                  <a:lnTo>
                    <a:pt x="438" y="49"/>
                  </a:lnTo>
                  <a:lnTo>
                    <a:pt x="432" y="49"/>
                  </a:lnTo>
                  <a:lnTo>
                    <a:pt x="426" y="49"/>
                  </a:lnTo>
                  <a:lnTo>
                    <a:pt x="419" y="48"/>
                  </a:lnTo>
                  <a:lnTo>
                    <a:pt x="412" y="48"/>
                  </a:lnTo>
                  <a:lnTo>
                    <a:pt x="404" y="46"/>
                  </a:lnTo>
                  <a:lnTo>
                    <a:pt x="396" y="46"/>
                  </a:lnTo>
                  <a:lnTo>
                    <a:pt x="388" y="46"/>
                  </a:lnTo>
                  <a:lnTo>
                    <a:pt x="380" y="46"/>
                  </a:lnTo>
                  <a:lnTo>
                    <a:pt x="372" y="46"/>
                  </a:lnTo>
                  <a:lnTo>
                    <a:pt x="363" y="48"/>
                  </a:lnTo>
                  <a:lnTo>
                    <a:pt x="354" y="48"/>
                  </a:lnTo>
                  <a:lnTo>
                    <a:pt x="345" y="48"/>
                  </a:lnTo>
                  <a:lnTo>
                    <a:pt x="335" y="48"/>
                  </a:lnTo>
                  <a:lnTo>
                    <a:pt x="325" y="49"/>
                  </a:lnTo>
                  <a:lnTo>
                    <a:pt x="314" y="49"/>
                  </a:lnTo>
                  <a:lnTo>
                    <a:pt x="303" y="50"/>
                  </a:lnTo>
                  <a:lnTo>
                    <a:pt x="293" y="52"/>
                  </a:lnTo>
                  <a:lnTo>
                    <a:pt x="282" y="53"/>
                  </a:lnTo>
                  <a:lnTo>
                    <a:pt x="269" y="54"/>
                  </a:lnTo>
                  <a:lnTo>
                    <a:pt x="257" y="55"/>
                  </a:lnTo>
                  <a:lnTo>
                    <a:pt x="245" y="57"/>
                  </a:lnTo>
                  <a:lnTo>
                    <a:pt x="231" y="59"/>
                  </a:lnTo>
                  <a:lnTo>
                    <a:pt x="218" y="60"/>
                  </a:lnTo>
                  <a:lnTo>
                    <a:pt x="205" y="63"/>
                  </a:lnTo>
                  <a:lnTo>
                    <a:pt x="192" y="64"/>
                  </a:lnTo>
                  <a:lnTo>
                    <a:pt x="177" y="68"/>
                  </a:lnTo>
                  <a:lnTo>
                    <a:pt x="162" y="69"/>
                  </a:lnTo>
                  <a:lnTo>
                    <a:pt x="148" y="73"/>
                  </a:lnTo>
                  <a:lnTo>
                    <a:pt x="132" y="76"/>
                  </a:lnTo>
                  <a:lnTo>
                    <a:pt x="116" y="80"/>
                  </a:lnTo>
                  <a:lnTo>
                    <a:pt x="100" y="82"/>
                  </a:lnTo>
                  <a:lnTo>
                    <a:pt x="84" y="86"/>
                  </a:lnTo>
                  <a:lnTo>
                    <a:pt x="66" y="90"/>
                  </a:lnTo>
                  <a:lnTo>
                    <a:pt x="49" y="94"/>
                  </a:lnTo>
                  <a:lnTo>
                    <a:pt x="36" y="80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8" y="76"/>
                  </a:lnTo>
                  <a:lnTo>
                    <a:pt x="52" y="75"/>
                  </a:lnTo>
                  <a:lnTo>
                    <a:pt x="55" y="75"/>
                  </a:lnTo>
                  <a:lnTo>
                    <a:pt x="58" y="73"/>
                  </a:lnTo>
                  <a:lnTo>
                    <a:pt x="62" y="72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7" y="69"/>
                  </a:lnTo>
                  <a:lnTo>
                    <a:pt x="84" y="69"/>
                  </a:lnTo>
                  <a:lnTo>
                    <a:pt x="89" y="67"/>
                  </a:lnTo>
                  <a:lnTo>
                    <a:pt x="94" y="66"/>
                  </a:lnTo>
                  <a:lnTo>
                    <a:pt x="100" y="64"/>
                  </a:lnTo>
                  <a:lnTo>
                    <a:pt x="106" y="63"/>
                  </a:lnTo>
                  <a:lnTo>
                    <a:pt x="113" y="63"/>
                  </a:lnTo>
                  <a:lnTo>
                    <a:pt x="120" y="62"/>
                  </a:lnTo>
                  <a:lnTo>
                    <a:pt x="128" y="60"/>
                  </a:lnTo>
                  <a:lnTo>
                    <a:pt x="136" y="59"/>
                  </a:lnTo>
                  <a:lnTo>
                    <a:pt x="142" y="57"/>
                  </a:lnTo>
                  <a:lnTo>
                    <a:pt x="149" y="57"/>
                  </a:lnTo>
                  <a:lnTo>
                    <a:pt x="157" y="55"/>
                  </a:lnTo>
                  <a:lnTo>
                    <a:pt x="166" y="54"/>
                  </a:lnTo>
                  <a:lnTo>
                    <a:pt x="173" y="52"/>
                  </a:lnTo>
                  <a:lnTo>
                    <a:pt x="182" y="50"/>
                  </a:lnTo>
                  <a:lnTo>
                    <a:pt x="192" y="49"/>
                  </a:lnTo>
                  <a:lnTo>
                    <a:pt x="200" y="49"/>
                  </a:lnTo>
                  <a:lnTo>
                    <a:pt x="209" y="48"/>
                  </a:lnTo>
                  <a:lnTo>
                    <a:pt x="217" y="46"/>
                  </a:lnTo>
                  <a:lnTo>
                    <a:pt x="226" y="45"/>
                  </a:lnTo>
                  <a:lnTo>
                    <a:pt x="235" y="44"/>
                  </a:lnTo>
                  <a:lnTo>
                    <a:pt x="243" y="43"/>
                  </a:lnTo>
                  <a:lnTo>
                    <a:pt x="254" y="41"/>
                  </a:lnTo>
                  <a:lnTo>
                    <a:pt x="262" y="40"/>
                  </a:lnTo>
                  <a:lnTo>
                    <a:pt x="273" y="40"/>
                  </a:lnTo>
                  <a:lnTo>
                    <a:pt x="281" y="39"/>
                  </a:lnTo>
                  <a:lnTo>
                    <a:pt x="291" y="39"/>
                  </a:lnTo>
                  <a:lnTo>
                    <a:pt x="301" y="37"/>
                  </a:lnTo>
                  <a:lnTo>
                    <a:pt x="310" y="36"/>
                  </a:lnTo>
                  <a:lnTo>
                    <a:pt x="319" y="36"/>
                  </a:lnTo>
                  <a:lnTo>
                    <a:pt x="330" y="35"/>
                  </a:lnTo>
                  <a:lnTo>
                    <a:pt x="338" y="35"/>
                  </a:lnTo>
                  <a:lnTo>
                    <a:pt x="349" y="35"/>
                  </a:lnTo>
                  <a:lnTo>
                    <a:pt x="358" y="34"/>
                  </a:lnTo>
                  <a:lnTo>
                    <a:pt x="367" y="34"/>
                  </a:lnTo>
                  <a:lnTo>
                    <a:pt x="376" y="34"/>
                  </a:lnTo>
                  <a:lnTo>
                    <a:pt x="386" y="34"/>
                  </a:lnTo>
                  <a:lnTo>
                    <a:pt x="395" y="34"/>
                  </a:lnTo>
                  <a:lnTo>
                    <a:pt x="404" y="34"/>
                  </a:lnTo>
                  <a:lnTo>
                    <a:pt x="414" y="34"/>
                  </a:lnTo>
                  <a:lnTo>
                    <a:pt x="423" y="35"/>
                  </a:lnTo>
                  <a:lnTo>
                    <a:pt x="431" y="35"/>
                  </a:lnTo>
                  <a:lnTo>
                    <a:pt x="440" y="35"/>
                  </a:lnTo>
                  <a:lnTo>
                    <a:pt x="450" y="35"/>
                  </a:lnTo>
                  <a:lnTo>
                    <a:pt x="459" y="36"/>
                  </a:lnTo>
                  <a:lnTo>
                    <a:pt x="467" y="37"/>
                  </a:lnTo>
                  <a:lnTo>
                    <a:pt x="475" y="39"/>
                  </a:lnTo>
                  <a:lnTo>
                    <a:pt x="484" y="40"/>
                  </a:lnTo>
                  <a:lnTo>
                    <a:pt x="492" y="41"/>
                  </a:lnTo>
                  <a:lnTo>
                    <a:pt x="491" y="41"/>
                  </a:lnTo>
                  <a:lnTo>
                    <a:pt x="490" y="40"/>
                  </a:lnTo>
                  <a:lnTo>
                    <a:pt x="487" y="39"/>
                  </a:lnTo>
                  <a:lnTo>
                    <a:pt x="484" y="39"/>
                  </a:lnTo>
                  <a:lnTo>
                    <a:pt x="479" y="36"/>
                  </a:lnTo>
                  <a:lnTo>
                    <a:pt x="474" y="35"/>
                  </a:lnTo>
                  <a:lnTo>
                    <a:pt x="470" y="34"/>
                  </a:lnTo>
                  <a:lnTo>
                    <a:pt x="467" y="32"/>
                  </a:lnTo>
                  <a:lnTo>
                    <a:pt x="463" y="32"/>
                  </a:lnTo>
                  <a:lnTo>
                    <a:pt x="460" y="31"/>
                  </a:lnTo>
                  <a:lnTo>
                    <a:pt x="455" y="30"/>
                  </a:lnTo>
                  <a:lnTo>
                    <a:pt x="451" y="30"/>
                  </a:lnTo>
                  <a:lnTo>
                    <a:pt x="446" y="27"/>
                  </a:lnTo>
                  <a:lnTo>
                    <a:pt x="442" y="27"/>
                  </a:lnTo>
                  <a:lnTo>
                    <a:pt x="436" y="26"/>
                  </a:lnTo>
                  <a:lnTo>
                    <a:pt x="431" y="25"/>
                  </a:lnTo>
                  <a:lnTo>
                    <a:pt x="426" y="25"/>
                  </a:lnTo>
                  <a:lnTo>
                    <a:pt x="420" y="23"/>
                  </a:lnTo>
                  <a:lnTo>
                    <a:pt x="414" y="22"/>
                  </a:lnTo>
                  <a:lnTo>
                    <a:pt x="407" y="22"/>
                  </a:lnTo>
                  <a:lnTo>
                    <a:pt x="400" y="21"/>
                  </a:lnTo>
                  <a:lnTo>
                    <a:pt x="395" y="20"/>
                  </a:lnTo>
                  <a:lnTo>
                    <a:pt x="387" y="20"/>
                  </a:lnTo>
                  <a:lnTo>
                    <a:pt x="382" y="18"/>
                  </a:lnTo>
                  <a:lnTo>
                    <a:pt x="374" y="17"/>
                  </a:lnTo>
                  <a:lnTo>
                    <a:pt x="367" y="17"/>
                  </a:lnTo>
                  <a:lnTo>
                    <a:pt x="358" y="16"/>
                  </a:lnTo>
                  <a:lnTo>
                    <a:pt x="350" y="16"/>
                  </a:lnTo>
                  <a:lnTo>
                    <a:pt x="342" y="14"/>
                  </a:lnTo>
                  <a:lnTo>
                    <a:pt x="334" y="14"/>
                  </a:lnTo>
                  <a:lnTo>
                    <a:pt x="325" y="14"/>
                  </a:lnTo>
                  <a:lnTo>
                    <a:pt x="317" y="13"/>
                  </a:lnTo>
                  <a:lnTo>
                    <a:pt x="307" y="13"/>
                  </a:lnTo>
                  <a:lnTo>
                    <a:pt x="298" y="13"/>
                  </a:lnTo>
                  <a:lnTo>
                    <a:pt x="287" y="13"/>
                  </a:lnTo>
                  <a:lnTo>
                    <a:pt x="278" y="13"/>
                  </a:lnTo>
                  <a:lnTo>
                    <a:pt x="269" y="13"/>
                  </a:lnTo>
                  <a:lnTo>
                    <a:pt x="259" y="14"/>
                  </a:lnTo>
                  <a:lnTo>
                    <a:pt x="249" y="14"/>
                  </a:lnTo>
                  <a:lnTo>
                    <a:pt x="237" y="16"/>
                  </a:lnTo>
                  <a:lnTo>
                    <a:pt x="226" y="16"/>
                  </a:lnTo>
                  <a:lnTo>
                    <a:pt x="217" y="17"/>
                  </a:lnTo>
                  <a:lnTo>
                    <a:pt x="205" y="18"/>
                  </a:lnTo>
                  <a:lnTo>
                    <a:pt x="193" y="20"/>
                  </a:lnTo>
                  <a:lnTo>
                    <a:pt x="181" y="20"/>
                  </a:lnTo>
                  <a:lnTo>
                    <a:pt x="170" y="22"/>
                  </a:lnTo>
                  <a:lnTo>
                    <a:pt x="158" y="23"/>
                  </a:lnTo>
                  <a:lnTo>
                    <a:pt x="146" y="25"/>
                  </a:lnTo>
                  <a:lnTo>
                    <a:pt x="133" y="27"/>
                  </a:lnTo>
                  <a:lnTo>
                    <a:pt x="121" y="30"/>
                  </a:lnTo>
                  <a:lnTo>
                    <a:pt x="108" y="31"/>
                  </a:lnTo>
                  <a:lnTo>
                    <a:pt x="96" y="34"/>
                  </a:lnTo>
                  <a:lnTo>
                    <a:pt x="82" y="36"/>
                  </a:lnTo>
                  <a:lnTo>
                    <a:pt x="69" y="40"/>
                  </a:lnTo>
                  <a:lnTo>
                    <a:pt x="55" y="44"/>
                  </a:lnTo>
                  <a:lnTo>
                    <a:pt x="41" y="46"/>
                  </a:lnTo>
                  <a:lnTo>
                    <a:pt x="28" y="50"/>
                  </a:lnTo>
                  <a:lnTo>
                    <a:pt x="15" y="54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3" name="Freeform 45">
              <a:extLst>
                <a:ext uri="{FF2B5EF4-FFF2-40B4-BE49-F238E27FC236}">
                  <a16:creationId xmlns:a16="http://schemas.microsoft.com/office/drawing/2014/main" id="{DB9F2641-26BF-4E6D-A9D5-81BAD897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3927"/>
              <a:ext cx="381" cy="103"/>
            </a:xfrm>
            <a:custGeom>
              <a:avLst/>
              <a:gdLst>
                <a:gd name="T0" fmla="*/ 49 w 577"/>
                <a:gd name="T1" fmla="*/ 82 h 150"/>
                <a:gd name="T2" fmla="*/ 98 w 577"/>
                <a:gd name="T3" fmla="*/ 63 h 150"/>
                <a:gd name="T4" fmla="*/ 162 w 577"/>
                <a:gd name="T5" fmla="*/ 43 h 150"/>
                <a:gd name="T6" fmla="*/ 238 w 577"/>
                <a:gd name="T7" fmla="*/ 25 h 150"/>
                <a:gd name="T8" fmla="*/ 322 w 577"/>
                <a:gd name="T9" fmla="*/ 9 h 150"/>
                <a:gd name="T10" fmla="*/ 400 w 577"/>
                <a:gd name="T11" fmla="*/ 0 h 150"/>
                <a:gd name="T12" fmla="*/ 464 w 577"/>
                <a:gd name="T13" fmla="*/ 0 h 150"/>
                <a:gd name="T14" fmla="*/ 516 w 577"/>
                <a:gd name="T15" fmla="*/ 3 h 150"/>
                <a:gd name="T16" fmla="*/ 561 w 577"/>
                <a:gd name="T17" fmla="*/ 9 h 150"/>
                <a:gd name="T18" fmla="*/ 563 w 577"/>
                <a:gd name="T19" fmla="*/ 22 h 150"/>
                <a:gd name="T20" fmla="*/ 516 w 577"/>
                <a:gd name="T21" fmla="*/ 18 h 150"/>
                <a:gd name="T22" fmla="*/ 469 w 577"/>
                <a:gd name="T23" fmla="*/ 17 h 150"/>
                <a:gd name="T24" fmla="*/ 408 w 577"/>
                <a:gd name="T25" fmla="*/ 18 h 150"/>
                <a:gd name="T26" fmla="*/ 338 w 577"/>
                <a:gd name="T27" fmla="*/ 25 h 150"/>
                <a:gd name="T28" fmla="*/ 262 w 577"/>
                <a:gd name="T29" fmla="*/ 36 h 150"/>
                <a:gd name="T30" fmla="*/ 191 w 577"/>
                <a:gd name="T31" fmla="*/ 53 h 150"/>
                <a:gd name="T32" fmla="*/ 131 w 577"/>
                <a:gd name="T33" fmla="*/ 71 h 150"/>
                <a:gd name="T34" fmla="*/ 84 w 577"/>
                <a:gd name="T35" fmla="*/ 86 h 150"/>
                <a:gd name="T36" fmla="*/ 65 w 577"/>
                <a:gd name="T37" fmla="*/ 96 h 150"/>
                <a:gd name="T38" fmla="*/ 110 w 577"/>
                <a:gd name="T39" fmla="*/ 86 h 150"/>
                <a:gd name="T40" fmla="*/ 171 w 577"/>
                <a:gd name="T41" fmla="*/ 72 h 150"/>
                <a:gd name="T42" fmla="*/ 241 w 577"/>
                <a:gd name="T43" fmla="*/ 59 h 150"/>
                <a:gd name="T44" fmla="*/ 307 w 577"/>
                <a:gd name="T45" fmla="*/ 50 h 150"/>
                <a:gd name="T46" fmla="*/ 367 w 577"/>
                <a:gd name="T47" fmla="*/ 49 h 150"/>
                <a:gd name="T48" fmla="*/ 419 w 577"/>
                <a:gd name="T49" fmla="*/ 52 h 150"/>
                <a:gd name="T50" fmla="*/ 467 w 577"/>
                <a:gd name="T51" fmla="*/ 54 h 150"/>
                <a:gd name="T52" fmla="*/ 520 w 577"/>
                <a:gd name="T53" fmla="*/ 58 h 150"/>
                <a:gd name="T54" fmla="*/ 545 w 577"/>
                <a:gd name="T55" fmla="*/ 75 h 150"/>
                <a:gd name="T56" fmla="*/ 499 w 577"/>
                <a:gd name="T57" fmla="*/ 71 h 150"/>
                <a:gd name="T58" fmla="*/ 456 w 577"/>
                <a:gd name="T59" fmla="*/ 67 h 150"/>
                <a:gd name="T60" fmla="*/ 410 w 577"/>
                <a:gd name="T61" fmla="*/ 67 h 150"/>
                <a:gd name="T62" fmla="*/ 359 w 577"/>
                <a:gd name="T63" fmla="*/ 66 h 150"/>
                <a:gd name="T64" fmla="*/ 307 w 577"/>
                <a:gd name="T65" fmla="*/ 68 h 150"/>
                <a:gd name="T66" fmla="*/ 243 w 577"/>
                <a:gd name="T67" fmla="*/ 78 h 150"/>
                <a:gd name="T68" fmla="*/ 174 w 577"/>
                <a:gd name="T69" fmla="*/ 93 h 150"/>
                <a:gd name="T70" fmla="*/ 110 w 577"/>
                <a:gd name="T71" fmla="*/ 107 h 150"/>
                <a:gd name="T72" fmla="*/ 60 w 577"/>
                <a:gd name="T73" fmla="*/ 119 h 150"/>
                <a:gd name="T74" fmla="*/ 44 w 577"/>
                <a:gd name="T75" fmla="*/ 126 h 150"/>
                <a:gd name="T76" fmla="*/ 85 w 577"/>
                <a:gd name="T77" fmla="*/ 118 h 150"/>
                <a:gd name="T78" fmla="*/ 147 w 577"/>
                <a:gd name="T79" fmla="*/ 111 h 150"/>
                <a:gd name="T80" fmla="*/ 219 w 577"/>
                <a:gd name="T81" fmla="*/ 100 h 150"/>
                <a:gd name="T82" fmla="*/ 288 w 577"/>
                <a:gd name="T83" fmla="*/ 91 h 150"/>
                <a:gd name="T84" fmla="*/ 344 w 577"/>
                <a:gd name="T85" fmla="*/ 87 h 150"/>
                <a:gd name="T86" fmla="*/ 387 w 577"/>
                <a:gd name="T87" fmla="*/ 85 h 150"/>
                <a:gd name="T88" fmla="*/ 432 w 577"/>
                <a:gd name="T89" fmla="*/ 85 h 150"/>
                <a:gd name="T90" fmla="*/ 475 w 577"/>
                <a:gd name="T91" fmla="*/ 86 h 150"/>
                <a:gd name="T92" fmla="*/ 525 w 577"/>
                <a:gd name="T93" fmla="*/ 86 h 150"/>
                <a:gd name="T94" fmla="*/ 540 w 577"/>
                <a:gd name="T95" fmla="*/ 103 h 150"/>
                <a:gd name="T96" fmla="*/ 488 w 577"/>
                <a:gd name="T97" fmla="*/ 100 h 150"/>
                <a:gd name="T98" fmla="*/ 448 w 577"/>
                <a:gd name="T99" fmla="*/ 100 h 150"/>
                <a:gd name="T100" fmla="*/ 404 w 577"/>
                <a:gd name="T101" fmla="*/ 100 h 150"/>
                <a:gd name="T102" fmla="*/ 360 w 577"/>
                <a:gd name="T103" fmla="*/ 102 h 150"/>
                <a:gd name="T104" fmla="*/ 315 w 577"/>
                <a:gd name="T105" fmla="*/ 104 h 150"/>
                <a:gd name="T106" fmla="*/ 253 w 577"/>
                <a:gd name="T107" fmla="*/ 112 h 150"/>
                <a:gd name="T108" fmla="*/ 175 w 577"/>
                <a:gd name="T109" fmla="*/ 122 h 150"/>
                <a:gd name="T110" fmla="*/ 100 w 577"/>
                <a:gd name="T111" fmla="*/ 134 h 150"/>
                <a:gd name="T112" fmla="*/ 37 w 577"/>
                <a:gd name="T113" fmla="*/ 143 h 150"/>
                <a:gd name="T114" fmla="*/ 2 w 577"/>
                <a:gd name="T115" fmla="*/ 150 h 150"/>
                <a:gd name="T116" fmla="*/ 9 w 577"/>
                <a:gd name="T117" fmla="*/ 131 h 150"/>
                <a:gd name="T118" fmla="*/ 26 w 577"/>
                <a:gd name="T119" fmla="*/ 1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150">
                  <a:moveTo>
                    <a:pt x="12" y="99"/>
                  </a:moveTo>
                  <a:lnTo>
                    <a:pt x="13" y="98"/>
                  </a:lnTo>
                  <a:lnTo>
                    <a:pt x="18" y="95"/>
                  </a:lnTo>
                  <a:lnTo>
                    <a:pt x="21" y="94"/>
                  </a:lnTo>
                  <a:lnTo>
                    <a:pt x="25" y="91"/>
                  </a:lnTo>
                  <a:lnTo>
                    <a:pt x="30" y="90"/>
                  </a:lnTo>
                  <a:lnTo>
                    <a:pt x="37" y="87"/>
                  </a:lnTo>
                  <a:lnTo>
                    <a:pt x="40" y="86"/>
                  </a:lnTo>
                  <a:lnTo>
                    <a:pt x="42" y="85"/>
                  </a:lnTo>
                  <a:lnTo>
                    <a:pt x="46" y="84"/>
                  </a:lnTo>
                  <a:lnTo>
                    <a:pt x="49" y="82"/>
                  </a:lnTo>
                  <a:lnTo>
                    <a:pt x="53" y="80"/>
                  </a:lnTo>
                  <a:lnTo>
                    <a:pt x="57" y="78"/>
                  </a:lnTo>
                  <a:lnTo>
                    <a:pt x="61" y="77"/>
                  </a:lnTo>
                  <a:lnTo>
                    <a:pt x="65" y="76"/>
                  </a:lnTo>
                  <a:lnTo>
                    <a:pt x="69" y="73"/>
                  </a:lnTo>
                  <a:lnTo>
                    <a:pt x="74" y="72"/>
                  </a:lnTo>
                  <a:lnTo>
                    <a:pt x="78" y="71"/>
                  </a:lnTo>
                  <a:lnTo>
                    <a:pt x="84" y="68"/>
                  </a:lnTo>
                  <a:lnTo>
                    <a:pt x="88" y="67"/>
                  </a:lnTo>
                  <a:lnTo>
                    <a:pt x="93" y="66"/>
                  </a:lnTo>
                  <a:lnTo>
                    <a:pt x="98" y="63"/>
                  </a:lnTo>
                  <a:lnTo>
                    <a:pt x="104" y="62"/>
                  </a:lnTo>
                  <a:lnTo>
                    <a:pt x="109" y="61"/>
                  </a:lnTo>
                  <a:lnTo>
                    <a:pt x="114" y="58"/>
                  </a:lnTo>
                  <a:lnTo>
                    <a:pt x="119" y="55"/>
                  </a:lnTo>
                  <a:lnTo>
                    <a:pt x="126" y="54"/>
                  </a:lnTo>
                  <a:lnTo>
                    <a:pt x="131" y="53"/>
                  </a:lnTo>
                  <a:lnTo>
                    <a:pt x="137" y="50"/>
                  </a:lnTo>
                  <a:lnTo>
                    <a:pt x="143" y="49"/>
                  </a:lnTo>
                  <a:lnTo>
                    <a:pt x="150" y="48"/>
                  </a:lnTo>
                  <a:lnTo>
                    <a:pt x="155" y="45"/>
                  </a:lnTo>
                  <a:lnTo>
                    <a:pt x="162" y="43"/>
                  </a:lnTo>
                  <a:lnTo>
                    <a:pt x="167" y="41"/>
                  </a:lnTo>
                  <a:lnTo>
                    <a:pt x="175" y="40"/>
                  </a:lnTo>
                  <a:lnTo>
                    <a:pt x="182" y="38"/>
                  </a:lnTo>
                  <a:lnTo>
                    <a:pt x="189" y="36"/>
                  </a:lnTo>
                  <a:lnTo>
                    <a:pt x="195" y="35"/>
                  </a:lnTo>
                  <a:lnTo>
                    <a:pt x="203" y="32"/>
                  </a:lnTo>
                  <a:lnTo>
                    <a:pt x="210" y="31"/>
                  </a:lnTo>
                  <a:lnTo>
                    <a:pt x="215" y="30"/>
                  </a:lnTo>
                  <a:lnTo>
                    <a:pt x="223" y="27"/>
                  </a:lnTo>
                  <a:lnTo>
                    <a:pt x="230" y="26"/>
                  </a:lnTo>
                  <a:lnTo>
                    <a:pt x="238" y="25"/>
                  </a:lnTo>
                  <a:lnTo>
                    <a:pt x="245" y="22"/>
                  </a:lnTo>
                  <a:lnTo>
                    <a:pt x="253" y="21"/>
                  </a:lnTo>
                  <a:lnTo>
                    <a:pt x="261" y="20"/>
                  </a:lnTo>
                  <a:lnTo>
                    <a:pt x="267" y="18"/>
                  </a:lnTo>
                  <a:lnTo>
                    <a:pt x="274" y="16"/>
                  </a:lnTo>
                  <a:lnTo>
                    <a:pt x="282" y="14"/>
                  </a:lnTo>
                  <a:lnTo>
                    <a:pt x="290" y="13"/>
                  </a:lnTo>
                  <a:lnTo>
                    <a:pt x="298" y="12"/>
                  </a:lnTo>
                  <a:lnTo>
                    <a:pt x="306" y="12"/>
                  </a:lnTo>
                  <a:lnTo>
                    <a:pt x="314" y="11"/>
                  </a:lnTo>
                  <a:lnTo>
                    <a:pt x="322" y="9"/>
                  </a:lnTo>
                  <a:lnTo>
                    <a:pt x="330" y="8"/>
                  </a:lnTo>
                  <a:lnTo>
                    <a:pt x="336" y="7"/>
                  </a:lnTo>
                  <a:lnTo>
                    <a:pt x="344" y="7"/>
                  </a:lnTo>
                  <a:lnTo>
                    <a:pt x="352" y="5"/>
                  </a:lnTo>
                  <a:lnTo>
                    <a:pt x="359" y="4"/>
                  </a:lnTo>
                  <a:lnTo>
                    <a:pt x="366" y="4"/>
                  </a:lnTo>
                  <a:lnTo>
                    <a:pt x="374" y="3"/>
                  </a:lnTo>
                  <a:lnTo>
                    <a:pt x="380" y="3"/>
                  </a:lnTo>
                  <a:lnTo>
                    <a:pt x="387" y="2"/>
                  </a:lnTo>
                  <a:lnTo>
                    <a:pt x="394" y="2"/>
                  </a:lnTo>
                  <a:lnTo>
                    <a:pt x="400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24" y="0"/>
                  </a:lnTo>
                  <a:lnTo>
                    <a:pt x="431" y="0"/>
                  </a:lnTo>
                  <a:lnTo>
                    <a:pt x="436" y="0"/>
                  </a:lnTo>
                  <a:lnTo>
                    <a:pt x="443" y="0"/>
                  </a:lnTo>
                  <a:lnTo>
                    <a:pt x="448" y="0"/>
                  </a:lnTo>
                  <a:lnTo>
                    <a:pt x="455" y="0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69" y="0"/>
                  </a:lnTo>
                  <a:lnTo>
                    <a:pt x="475" y="0"/>
                  </a:lnTo>
                  <a:lnTo>
                    <a:pt x="480" y="0"/>
                  </a:lnTo>
                  <a:lnTo>
                    <a:pt x="485" y="0"/>
                  </a:lnTo>
                  <a:lnTo>
                    <a:pt x="489" y="0"/>
                  </a:lnTo>
                  <a:lnTo>
                    <a:pt x="495" y="2"/>
                  </a:lnTo>
                  <a:lnTo>
                    <a:pt x="499" y="2"/>
                  </a:lnTo>
                  <a:lnTo>
                    <a:pt x="503" y="2"/>
                  </a:lnTo>
                  <a:lnTo>
                    <a:pt x="507" y="3"/>
                  </a:lnTo>
                  <a:lnTo>
                    <a:pt x="512" y="3"/>
                  </a:lnTo>
                  <a:lnTo>
                    <a:pt x="516" y="3"/>
                  </a:lnTo>
                  <a:lnTo>
                    <a:pt x="519" y="3"/>
                  </a:lnTo>
                  <a:lnTo>
                    <a:pt x="523" y="4"/>
                  </a:lnTo>
                  <a:lnTo>
                    <a:pt x="527" y="4"/>
                  </a:lnTo>
                  <a:lnTo>
                    <a:pt x="531" y="4"/>
                  </a:lnTo>
                  <a:lnTo>
                    <a:pt x="533" y="5"/>
                  </a:lnTo>
                  <a:lnTo>
                    <a:pt x="537" y="5"/>
                  </a:lnTo>
                  <a:lnTo>
                    <a:pt x="540" y="7"/>
                  </a:lnTo>
                  <a:lnTo>
                    <a:pt x="545" y="7"/>
                  </a:lnTo>
                  <a:lnTo>
                    <a:pt x="551" y="7"/>
                  </a:lnTo>
                  <a:lnTo>
                    <a:pt x="556" y="8"/>
                  </a:lnTo>
                  <a:lnTo>
                    <a:pt x="561" y="9"/>
                  </a:lnTo>
                  <a:lnTo>
                    <a:pt x="564" y="9"/>
                  </a:lnTo>
                  <a:lnTo>
                    <a:pt x="568" y="11"/>
                  </a:lnTo>
                  <a:lnTo>
                    <a:pt x="571" y="11"/>
                  </a:lnTo>
                  <a:lnTo>
                    <a:pt x="573" y="12"/>
                  </a:lnTo>
                  <a:lnTo>
                    <a:pt x="576" y="12"/>
                  </a:lnTo>
                  <a:lnTo>
                    <a:pt x="577" y="13"/>
                  </a:lnTo>
                  <a:lnTo>
                    <a:pt x="573" y="23"/>
                  </a:lnTo>
                  <a:lnTo>
                    <a:pt x="572" y="23"/>
                  </a:lnTo>
                  <a:lnTo>
                    <a:pt x="569" y="22"/>
                  </a:lnTo>
                  <a:lnTo>
                    <a:pt x="565" y="22"/>
                  </a:lnTo>
                  <a:lnTo>
                    <a:pt x="563" y="22"/>
                  </a:lnTo>
                  <a:lnTo>
                    <a:pt x="559" y="21"/>
                  </a:lnTo>
                  <a:lnTo>
                    <a:pt x="556" y="21"/>
                  </a:lnTo>
                  <a:lnTo>
                    <a:pt x="551" y="20"/>
                  </a:lnTo>
                  <a:lnTo>
                    <a:pt x="545" y="20"/>
                  </a:lnTo>
                  <a:lnTo>
                    <a:pt x="539" y="18"/>
                  </a:lnTo>
                  <a:lnTo>
                    <a:pt x="533" y="18"/>
                  </a:lnTo>
                  <a:lnTo>
                    <a:pt x="531" y="18"/>
                  </a:lnTo>
                  <a:lnTo>
                    <a:pt x="527" y="18"/>
                  </a:lnTo>
                  <a:lnTo>
                    <a:pt x="524" y="18"/>
                  </a:lnTo>
                  <a:lnTo>
                    <a:pt x="520" y="18"/>
                  </a:lnTo>
                  <a:lnTo>
                    <a:pt x="516" y="18"/>
                  </a:lnTo>
                  <a:lnTo>
                    <a:pt x="513" y="18"/>
                  </a:lnTo>
                  <a:lnTo>
                    <a:pt x="509" y="18"/>
                  </a:lnTo>
                  <a:lnTo>
                    <a:pt x="505" y="18"/>
                  </a:lnTo>
                  <a:lnTo>
                    <a:pt x="500" y="17"/>
                  </a:lnTo>
                  <a:lnTo>
                    <a:pt x="496" y="17"/>
                  </a:lnTo>
                  <a:lnTo>
                    <a:pt x="492" y="17"/>
                  </a:lnTo>
                  <a:lnTo>
                    <a:pt x="488" y="17"/>
                  </a:lnTo>
                  <a:lnTo>
                    <a:pt x="483" y="17"/>
                  </a:lnTo>
                  <a:lnTo>
                    <a:pt x="479" y="17"/>
                  </a:lnTo>
                  <a:lnTo>
                    <a:pt x="473" y="17"/>
                  </a:lnTo>
                  <a:lnTo>
                    <a:pt x="469" y="17"/>
                  </a:lnTo>
                  <a:lnTo>
                    <a:pt x="464" y="17"/>
                  </a:lnTo>
                  <a:lnTo>
                    <a:pt x="459" y="17"/>
                  </a:lnTo>
                  <a:lnTo>
                    <a:pt x="453" y="17"/>
                  </a:lnTo>
                  <a:lnTo>
                    <a:pt x="448" y="17"/>
                  </a:lnTo>
                  <a:lnTo>
                    <a:pt x="443" y="17"/>
                  </a:lnTo>
                  <a:lnTo>
                    <a:pt x="437" y="17"/>
                  </a:lnTo>
                  <a:lnTo>
                    <a:pt x="432" y="17"/>
                  </a:lnTo>
                  <a:lnTo>
                    <a:pt x="427" y="18"/>
                  </a:lnTo>
                  <a:lnTo>
                    <a:pt x="420" y="18"/>
                  </a:lnTo>
                  <a:lnTo>
                    <a:pt x="415" y="18"/>
                  </a:lnTo>
                  <a:lnTo>
                    <a:pt x="408" y="18"/>
                  </a:lnTo>
                  <a:lnTo>
                    <a:pt x="403" y="18"/>
                  </a:lnTo>
                  <a:lnTo>
                    <a:pt x="396" y="18"/>
                  </a:lnTo>
                  <a:lnTo>
                    <a:pt x="391" y="18"/>
                  </a:lnTo>
                  <a:lnTo>
                    <a:pt x="384" y="20"/>
                  </a:lnTo>
                  <a:lnTo>
                    <a:pt x="379" y="21"/>
                  </a:lnTo>
                  <a:lnTo>
                    <a:pt x="371" y="21"/>
                  </a:lnTo>
                  <a:lnTo>
                    <a:pt x="366" y="22"/>
                  </a:lnTo>
                  <a:lnTo>
                    <a:pt x="358" y="22"/>
                  </a:lnTo>
                  <a:lnTo>
                    <a:pt x="352" y="23"/>
                  </a:lnTo>
                  <a:lnTo>
                    <a:pt x="344" y="23"/>
                  </a:lnTo>
                  <a:lnTo>
                    <a:pt x="338" y="25"/>
                  </a:lnTo>
                  <a:lnTo>
                    <a:pt x="331" y="25"/>
                  </a:lnTo>
                  <a:lnTo>
                    <a:pt x="324" y="27"/>
                  </a:lnTo>
                  <a:lnTo>
                    <a:pt x="318" y="27"/>
                  </a:lnTo>
                  <a:lnTo>
                    <a:pt x="311" y="29"/>
                  </a:lnTo>
                  <a:lnTo>
                    <a:pt x="303" y="30"/>
                  </a:lnTo>
                  <a:lnTo>
                    <a:pt x="296" y="31"/>
                  </a:lnTo>
                  <a:lnTo>
                    <a:pt x="288" y="31"/>
                  </a:lnTo>
                  <a:lnTo>
                    <a:pt x="282" y="32"/>
                  </a:lnTo>
                  <a:lnTo>
                    <a:pt x="275" y="34"/>
                  </a:lnTo>
                  <a:lnTo>
                    <a:pt x="269" y="36"/>
                  </a:lnTo>
                  <a:lnTo>
                    <a:pt x="262" y="36"/>
                  </a:lnTo>
                  <a:lnTo>
                    <a:pt x="255" y="38"/>
                  </a:lnTo>
                  <a:lnTo>
                    <a:pt x="249" y="39"/>
                  </a:lnTo>
                  <a:lnTo>
                    <a:pt x="242" y="41"/>
                  </a:lnTo>
                  <a:lnTo>
                    <a:pt x="235" y="43"/>
                  </a:lnTo>
                  <a:lnTo>
                    <a:pt x="230" y="44"/>
                  </a:lnTo>
                  <a:lnTo>
                    <a:pt x="223" y="45"/>
                  </a:lnTo>
                  <a:lnTo>
                    <a:pt x="217" y="48"/>
                  </a:lnTo>
                  <a:lnTo>
                    <a:pt x="210" y="49"/>
                  </a:lnTo>
                  <a:lnTo>
                    <a:pt x="205" y="50"/>
                  </a:lnTo>
                  <a:lnTo>
                    <a:pt x="198" y="52"/>
                  </a:lnTo>
                  <a:lnTo>
                    <a:pt x="191" y="53"/>
                  </a:lnTo>
                  <a:lnTo>
                    <a:pt x="185" y="54"/>
                  </a:lnTo>
                  <a:lnTo>
                    <a:pt x="179" y="55"/>
                  </a:lnTo>
                  <a:lnTo>
                    <a:pt x="174" y="58"/>
                  </a:lnTo>
                  <a:lnTo>
                    <a:pt x="169" y="59"/>
                  </a:lnTo>
                  <a:lnTo>
                    <a:pt x="162" y="61"/>
                  </a:lnTo>
                  <a:lnTo>
                    <a:pt x="157" y="62"/>
                  </a:lnTo>
                  <a:lnTo>
                    <a:pt x="151" y="64"/>
                  </a:lnTo>
                  <a:lnTo>
                    <a:pt x="147" y="66"/>
                  </a:lnTo>
                  <a:lnTo>
                    <a:pt x="141" y="67"/>
                  </a:lnTo>
                  <a:lnTo>
                    <a:pt x="135" y="70"/>
                  </a:lnTo>
                  <a:lnTo>
                    <a:pt x="131" y="71"/>
                  </a:lnTo>
                  <a:lnTo>
                    <a:pt x="127" y="73"/>
                  </a:lnTo>
                  <a:lnTo>
                    <a:pt x="122" y="73"/>
                  </a:lnTo>
                  <a:lnTo>
                    <a:pt x="117" y="75"/>
                  </a:lnTo>
                  <a:lnTo>
                    <a:pt x="112" y="77"/>
                  </a:lnTo>
                  <a:lnTo>
                    <a:pt x="109" y="78"/>
                  </a:lnTo>
                  <a:lnTo>
                    <a:pt x="104" y="80"/>
                  </a:lnTo>
                  <a:lnTo>
                    <a:pt x="100" y="81"/>
                  </a:lnTo>
                  <a:lnTo>
                    <a:pt x="96" y="82"/>
                  </a:lnTo>
                  <a:lnTo>
                    <a:pt x="92" y="85"/>
                  </a:lnTo>
                  <a:lnTo>
                    <a:pt x="88" y="86"/>
                  </a:lnTo>
                  <a:lnTo>
                    <a:pt x="84" y="86"/>
                  </a:lnTo>
                  <a:lnTo>
                    <a:pt x="80" y="87"/>
                  </a:lnTo>
                  <a:lnTo>
                    <a:pt x="77" y="89"/>
                  </a:lnTo>
                  <a:lnTo>
                    <a:pt x="72" y="91"/>
                  </a:lnTo>
                  <a:lnTo>
                    <a:pt x="65" y="94"/>
                  </a:lnTo>
                  <a:lnTo>
                    <a:pt x="60" y="95"/>
                  </a:lnTo>
                  <a:lnTo>
                    <a:pt x="56" y="98"/>
                  </a:lnTo>
                  <a:lnTo>
                    <a:pt x="52" y="99"/>
                  </a:lnTo>
                  <a:lnTo>
                    <a:pt x="52" y="100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5" y="96"/>
                  </a:lnTo>
                  <a:lnTo>
                    <a:pt x="68" y="96"/>
                  </a:lnTo>
                  <a:lnTo>
                    <a:pt x="72" y="95"/>
                  </a:lnTo>
                  <a:lnTo>
                    <a:pt x="76" y="95"/>
                  </a:lnTo>
                  <a:lnTo>
                    <a:pt x="78" y="93"/>
                  </a:lnTo>
                  <a:lnTo>
                    <a:pt x="82" y="93"/>
                  </a:lnTo>
                  <a:lnTo>
                    <a:pt x="86" y="91"/>
                  </a:lnTo>
                  <a:lnTo>
                    <a:pt x="90" y="90"/>
                  </a:lnTo>
                  <a:lnTo>
                    <a:pt x="96" y="89"/>
                  </a:lnTo>
                  <a:lnTo>
                    <a:pt x="100" y="87"/>
                  </a:lnTo>
                  <a:lnTo>
                    <a:pt x="105" y="86"/>
                  </a:lnTo>
                  <a:lnTo>
                    <a:pt x="110" y="86"/>
                  </a:lnTo>
                  <a:lnTo>
                    <a:pt x="116" y="84"/>
                  </a:lnTo>
                  <a:lnTo>
                    <a:pt x="119" y="82"/>
                  </a:lnTo>
                  <a:lnTo>
                    <a:pt x="125" y="81"/>
                  </a:lnTo>
                  <a:lnTo>
                    <a:pt x="131" y="80"/>
                  </a:lnTo>
                  <a:lnTo>
                    <a:pt x="137" y="80"/>
                  </a:lnTo>
                  <a:lnTo>
                    <a:pt x="142" y="78"/>
                  </a:lnTo>
                  <a:lnTo>
                    <a:pt x="147" y="77"/>
                  </a:lnTo>
                  <a:lnTo>
                    <a:pt x="154" y="76"/>
                  </a:lnTo>
                  <a:lnTo>
                    <a:pt x="159" y="73"/>
                  </a:lnTo>
                  <a:lnTo>
                    <a:pt x="165" y="73"/>
                  </a:lnTo>
                  <a:lnTo>
                    <a:pt x="171" y="72"/>
                  </a:lnTo>
                  <a:lnTo>
                    <a:pt x="177" y="71"/>
                  </a:lnTo>
                  <a:lnTo>
                    <a:pt x="183" y="68"/>
                  </a:lnTo>
                  <a:lnTo>
                    <a:pt x="190" y="67"/>
                  </a:lnTo>
                  <a:lnTo>
                    <a:pt x="195" y="67"/>
                  </a:lnTo>
                  <a:lnTo>
                    <a:pt x="202" y="66"/>
                  </a:lnTo>
                  <a:lnTo>
                    <a:pt x="209" y="63"/>
                  </a:lnTo>
                  <a:lnTo>
                    <a:pt x="215" y="63"/>
                  </a:lnTo>
                  <a:lnTo>
                    <a:pt x="221" y="62"/>
                  </a:lnTo>
                  <a:lnTo>
                    <a:pt x="227" y="61"/>
                  </a:lnTo>
                  <a:lnTo>
                    <a:pt x="234" y="59"/>
                  </a:lnTo>
                  <a:lnTo>
                    <a:pt x="241" y="59"/>
                  </a:lnTo>
                  <a:lnTo>
                    <a:pt x="247" y="58"/>
                  </a:lnTo>
                  <a:lnTo>
                    <a:pt x="254" y="57"/>
                  </a:lnTo>
                  <a:lnTo>
                    <a:pt x="259" y="55"/>
                  </a:lnTo>
                  <a:lnTo>
                    <a:pt x="266" y="55"/>
                  </a:lnTo>
                  <a:lnTo>
                    <a:pt x="271" y="54"/>
                  </a:lnTo>
                  <a:lnTo>
                    <a:pt x="278" y="54"/>
                  </a:lnTo>
                  <a:lnTo>
                    <a:pt x="283" y="53"/>
                  </a:lnTo>
                  <a:lnTo>
                    <a:pt x="290" y="52"/>
                  </a:lnTo>
                  <a:lnTo>
                    <a:pt x="295" y="52"/>
                  </a:lnTo>
                  <a:lnTo>
                    <a:pt x="302" y="52"/>
                  </a:lnTo>
                  <a:lnTo>
                    <a:pt x="307" y="50"/>
                  </a:lnTo>
                  <a:lnTo>
                    <a:pt x="314" y="49"/>
                  </a:lnTo>
                  <a:lnTo>
                    <a:pt x="319" y="49"/>
                  </a:lnTo>
                  <a:lnTo>
                    <a:pt x="326" y="49"/>
                  </a:lnTo>
                  <a:lnTo>
                    <a:pt x="331" y="49"/>
                  </a:lnTo>
                  <a:lnTo>
                    <a:pt x="336" y="49"/>
                  </a:lnTo>
                  <a:lnTo>
                    <a:pt x="342" y="49"/>
                  </a:lnTo>
                  <a:lnTo>
                    <a:pt x="347" y="49"/>
                  </a:lnTo>
                  <a:lnTo>
                    <a:pt x="352" y="49"/>
                  </a:lnTo>
                  <a:lnTo>
                    <a:pt x="356" y="49"/>
                  </a:lnTo>
                  <a:lnTo>
                    <a:pt x="362" y="49"/>
                  </a:lnTo>
                  <a:lnTo>
                    <a:pt x="367" y="49"/>
                  </a:lnTo>
                  <a:lnTo>
                    <a:pt x="372" y="49"/>
                  </a:lnTo>
                  <a:lnTo>
                    <a:pt x="376" y="50"/>
                  </a:lnTo>
                  <a:lnTo>
                    <a:pt x="382" y="50"/>
                  </a:lnTo>
                  <a:lnTo>
                    <a:pt x="387" y="50"/>
                  </a:lnTo>
                  <a:lnTo>
                    <a:pt x="391" y="50"/>
                  </a:lnTo>
                  <a:lnTo>
                    <a:pt x="396" y="50"/>
                  </a:lnTo>
                  <a:lnTo>
                    <a:pt x="400" y="50"/>
                  </a:lnTo>
                  <a:lnTo>
                    <a:pt x="406" y="52"/>
                  </a:lnTo>
                  <a:lnTo>
                    <a:pt x="410" y="52"/>
                  </a:lnTo>
                  <a:lnTo>
                    <a:pt x="415" y="52"/>
                  </a:lnTo>
                  <a:lnTo>
                    <a:pt x="419" y="52"/>
                  </a:lnTo>
                  <a:lnTo>
                    <a:pt x="424" y="53"/>
                  </a:lnTo>
                  <a:lnTo>
                    <a:pt x="429" y="53"/>
                  </a:lnTo>
                  <a:lnTo>
                    <a:pt x="433" y="53"/>
                  </a:lnTo>
                  <a:lnTo>
                    <a:pt x="437" y="53"/>
                  </a:lnTo>
                  <a:lnTo>
                    <a:pt x="443" y="53"/>
                  </a:lnTo>
                  <a:lnTo>
                    <a:pt x="445" y="53"/>
                  </a:lnTo>
                  <a:lnTo>
                    <a:pt x="451" y="54"/>
                  </a:lnTo>
                  <a:lnTo>
                    <a:pt x="455" y="54"/>
                  </a:lnTo>
                  <a:lnTo>
                    <a:pt x="459" y="54"/>
                  </a:lnTo>
                  <a:lnTo>
                    <a:pt x="463" y="54"/>
                  </a:lnTo>
                  <a:lnTo>
                    <a:pt x="467" y="54"/>
                  </a:lnTo>
                  <a:lnTo>
                    <a:pt x="471" y="55"/>
                  </a:lnTo>
                  <a:lnTo>
                    <a:pt x="475" y="55"/>
                  </a:lnTo>
                  <a:lnTo>
                    <a:pt x="479" y="55"/>
                  </a:lnTo>
                  <a:lnTo>
                    <a:pt x="481" y="55"/>
                  </a:lnTo>
                  <a:lnTo>
                    <a:pt x="485" y="55"/>
                  </a:lnTo>
                  <a:lnTo>
                    <a:pt x="489" y="57"/>
                  </a:lnTo>
                  <a:lnTo>
                    <a:pt x="496" y="57"/>
                  </a:lnTo>
                  <a:lnTo>
                    <a:pt x="503" y="57"/>
                  </a:lnTo>
                  <a:lnTo>
                    <a:pt x="508" y="58"/>
                  </a:lnTo>
                  <a:lnTo>
                    <a:pt x="515" y="58"/>
                  </a:lnTo>
                  <a:lnTo>
                    <a:pt x="520" y="58"/>
                  </a:lnTo>
                  <a:lnTo>
                    <a:pt x="525" y="59"/>
                  </a:lnTo>
                  <a:lnTo>
                    <a:pt x="529" y="59"/>
                  </a:lnTo>
                  <a:lnTo>
                    <a:pt x="535" y="61"/>
                  </a:lnTo>
                  <a:lnTo>
                    <a:pt x="537" y="61"/>
                  </a:lnTo>
                  <a:lnTo>
                    <a:pt x="541" y="61"/>
                  </a:lnTo>
                  <a:lnTo>
                    <a:pt x="544" y="61"/>
                  </a:lnTo>
                  <a:lnTo>
                    <a:pt x="547" y="62"/>
                  </a:lnTo>
                  <a:lnTo>
                    <a:pt x="549" y="62"/>
                  </a:lnTo>
                  <a:lnTo>
                    <a:pt x="551" y="62"/>
                  </a:lnTo>
                  <a:lnTo>
                    <a:pt x="548" y="75"/>
                  </a:lnTo>
                  <a:lnTo>
                    <a:pt x="545" y="75"/>
                  </a:lnTo>
                  <a:lnTo>
                    <a:pt x="543" y="73"/>
                  </a:lnTo>
                  <a:lnTo>
                    <a:pt x="539" y="73"/>
                  </a:lnTo>
                  <a:lnTo>
                    <a:pt x="536" y="73"/>
                  </a:lnTo>
                  <a:lnTo>
                    <a:pt x="532" y="73"/>
                  </a:lnTo>
                  <a:lnTo>
                    <a:pt x="528" y="73"/>
                  </a:lnTo>
                  <a:lnTo>
                    <a:pt x="523" y="72"/>
                  </a:lnTo>
                  <a:lnTo>
                    <a:pt x="517" y="72"/>
                  </a:lnTo>
                  <a:lnTo>
                    <a:pt x="511" y="71"/>
                  </a:lnTo>
                  <a:lnTo>
                    <a:pt x="505" y="71"/>
                  </a:lnTo>
                  <a:lnTo>
                    <a:pt x="501" y="71"/>
                  </a:lnTo>
                  <a:lnTo>
                    <a:pt x="499" y="71"/>
                  </a:lnTo>
                  <a:lnTo>
                    <a:pt x="495" y="70"/>
                  </a:lnTo>
                  <a:lnTo>
                    <a:pt x="492" y="70"/>
                  </a:lnTo>
                  <a:lnTo>
                    <a:pt x="488" y="70"/>
                  </a:lnTo>
                  <a:lnTo>
                    <a:pt x="484" y="70"/>
                  </a:lnTo>
                  <a:lnTo>
                    <a:pt x="481" y="70"/>
                  </a:lnTo>
                  <a:lnTo>
                    <a:pt x="477" y="70"/>
                  </a:lnTo>
                  <a:lnTo>
                    <a:pt x="473" y="68"/>
                  </a:lnTo>
                  <a:lnTo>
                    <a:pt x="469" y="68"/>
                  </a:lnTo>
                  <a:lnTo>
                    <a:pt x="465" y="68"/>
                  </a:lnTo>
                  <a:lnTo>
                    <a:pt x="461" y="68"/>
                  </a:lnTo>
                  <a:lnTo>
                    <a:pt x="456" y="67"/>
                  </a:lnTo>
                  <a:lnTo>
                    <a:pt x="453" y="67"/>
                  </a:lnTo>
                  <a:lnTo>
                    <a:pt x="448" y="67"/>
                  </a:lnTo>
                  <a:lnTo>
                    <a:pt x="444" y="67"/>
                  </a:lnTo>
                  <a:lnTo>
                    <a:pt x="440" y="67"/>
                  </a:lnTo>
                  <a:lnTo>
                    <a:pt x="436" y="67"/>
                  </a:lnTo>
                  <a:lnTo>
                    <a:pt x="431" y="67"/>
                  </a:lnTo>
                  <a:lnTo>
                    <a:pt x="427" y="67"/>
                  </a:lnTo>
                  <a:lnTo>
                    <a:pt x="423" y="67"/>
                  </a:lnTo>
                  <a:lnTo>
                    <a:pt x="418" y="67"/>
                  </a:lnTo>
                  <a:lnTo>
                    <a:pt x="414" y="67"/>
                  </a:lnTo>
                  <a:lnTo>
                    <a:pt x="410" y="67"/>
                  </a:lnTo>
                  <a:lnTo>
                    <a:pt x="406" y="66"/>
                  </a:lnTo>
                  <a:lnTo>
                    <a:pt x="400" y="66"/>
                  </a:lnTo>
                  <a:lnTo>
                    <a:pt x="395" y="66"/>
                  </a:lnTo>
                  <a:lnTo>
                    <a:pt x="391" y="66"/>
                  </a:lnTo>
                  <a:lnTo>
                    <a:pt x="387" y="66"/>
                  </a:lnTo>
                  <a:lnTo>
                    <a:pt x="382" y="66"/>
                  </a:lnTo>
                  <a:lnTo>
                    <a:pt x="378" y="66"/>
                  </a:lnTo>
                  <a:lnTo>
                    <a:pt x="374" y="66"/>
                  </a:lnTo>
                  <a:lnTo>
                    <a:pt x="368" y="66"/>
                  </a:lnTo>
                  <a:lnTo>
                    <a:pt x="364" y="66"/>
                  </a:lnTo>
                  <a:lnTo>
                    <a:pt x="359" y="66"/>
                  </a:lnTo>
                  <a:lnTo>
                    <a:pt x="355" y="67"/>
                  </a:lnTo>
                  <a:lnTo>
                    <a:pt x="350" y="67"/>
                  </a:lnTo>
                  <a:lnTo>
                    <a:pt x="346" y="67"/>
                  </a:lnTo>
                  <a:lnTo>
                    <a:pt x="342" y="67"/>
                  </a:lnTo>
                  <a:lnTo>
                    <a:pt x="338" y="67"/>
                  </a:lnTo>
                  <a:lnTo>
                    <a:pt x="332" y="67"/>
                  </a:lnTo>
                  <a:lnTo>
                    <a:pt x="328" y="67"/>
                  </a:lnTo>
                  <a:lnTo>
                    <a:pt x="323" y="67"/>
                  </a:lnTo>
                  <a:lnTo>
                    <a:pt x="318" y="68"/>
                  </a:lnTo>
                  <a:lnTo>
                    <a:pt x="312" y="68"/>
                  </a:lnTo>
                  <a:lnTo>
                    <a:pt x="307" y="68"/>
                  </a:lnTo>
                  <a:lnTo>
                    <a:pt x="302" y="70"/>
                  </a:lnTo>
                  <a:lnTo>
                    <a:pt x="298" y="71"/>
                  </a:lnTo>
                  <a:lnTo>
                    <a:pt x="291" y="71"/>
                  </a:lnTo>
                  <a:lnTo>
                    <a:pt x="286" y="72"/>
                  </a:lnTo>
                  <a:lnTo>
                    <a:pt x="279" y="72"/>
                  </a:lnTo>
                  <a:lnTo>
                    <a:pt x="274" y="73"/>
                  </a:lnTo>
                  <a:lnTo>
                    <a:pt x="267" y="73"/>
                  </a:lnTo>
                  <a:lnTo>
                    <a:pt x="262" y="75"/>
                  </a:lnTo>
                  <a:lnTo>
                    <a:pt x="255" y="76"/>
                  </a:lnTo>
                  <a:lnTo>
                    <a:pt x="250" y="77"/>
                  </a:lnTo>
                  <a:lnTo>
                    <a:pt x="243" y="78"/>
                  </a:lnTo>
                  <a:lnTo>
                    <a:pt x="238" y="80"/>
                  </a:lnTo>
                  <a:lnTo>
                    <a:pt x="231" y="80"/>
                  </a:lnTo>
                  <a:lnTo>
                    <a:pt x="225" y="81"/>
                  </a:lnTo>
                  <a:lnTo>
                    <a:pt x="218" y="82"/>
                  </a:lnTo>
                  <a:lnTo>
                    <a:pt x="213" y="84"/>
                  </a:lnTo>
                  <a:lnTo>
                    <a:pt x="206" y="85"/>
                  </a:lnTo>
                  <a:lnTo>
                    <a:pt x="199" y="86"/>
                  </a:lnTo>
                  <a:lnTo>
                    <a:pt x="193" y="87"/>
                  </a:lnTo>
                  <a:lnTo>
                    <a:pt x="187" y="89"/>
                  </a:lnTo>
                  <a:lnTo>
                    <a:pt x="181" y="91"/>
                  </a:lnTo>
                  <a:lnTo>
                    <a:pt x="174" y="93"/>
                  </a:lnTo>
                  <a:lnTo>
                    <a:pt x="167" y="94"/>
                  </a:lnTo>
                  <a:lnTo>
                    <a:pt x="162" y="95"/>
                  </a:lnTo>
                  <a:lnTo>
                    <a:pt x="155" y="96"/>
                  </a:lnTo>
                  <a:lnTo>
                    <a:pt x="150" y="98"/>
                  </a:lnTo>
                  <a:lnTo>
                    <a:pt x="143" y="99"/>
                  </a:lnTo>
                  <a:lnTo>
                    <a:pt x="138" y="100"/>
                  </a:lnTo>
                  <a:lnTo>
                    <a:pt x="131" y="102"/>
                  </a:lnTo>
                  <a:lnTo>
                    <a:pt x="126" y="104"/>
                  </a:lnTo>
                  <a:lnTo>
                    <a:pt x="121" y="104"/>
                  </a:lnTo>
                  <a:lnTo>
                    <a:pt x="116" y="105"/>
                  </a:lnTo>
                  <a:lnTo>
                    <a:pt x="110" y="107"/>
                  </a:lnTo>
                  <a:lnTo>
                    <a:pt x="105" y="109"/>
                  </a:lnTo>
                  <a:lnTo>
                    <a:pt x="100" y="109"/>
                  </a:lnTo>
                  <a:lnTo>
                    <a:pt x="94" y="111"/>
                  </a:lnTo>
                  <a:lnTo>
                    <a:pt x="89" y="112"/>
                  </a:lnTo>
                  <a:lnTo>
                    <a:pt x="85" y="113"/>
                  </a:lnTo>
                  <a:lnTo>
                    <a:pt x="80" y="114"/>
                  </a:lnTo>
                  <a:lnTo>
                    <a:pt x="76" y="116"/>
                  </a:lnTo>
                  <a:lnTo>
                    <a:pt x="72" y="116"/>
                  </a:lnTo>
                  <a:lnTo>
                    <a:pt x="68" y="118"/>
                  </a:lnTo>
                  <a:lnTo>
                    <a:pt x="64" y="118"/>
                  </a:lnTo>
                  <a:lnTo>
                    <a:pt x="60" y="119"/>
                  </a:lnTo>
                  <a:lnTo>
                    <a:pt x="57" y="119"/>
                  </a:lnTo>
                  <a:lnTo>
                    <a:pt x="53" y="121"/>
                  </a:lnTo>
                  <a:lnTo>
                    <a:pt x="48" y="122"/>
                  </a:lnTo>
                  <a:lnTo>
                    <a:pt x="42" y="125"/>
                  </a:lnTo>
                  <a:lnTo>
                    <a:pt x="38" y="125"/>
                  </a:lnTo>
                  <a:lnTo>
                    <a:pt x="36" y="126"/>
                  </a:lnTo>
                  <a:lnTo>
                    <a:pt x="34" y="127"/>
                  </a:lnTo>
                  <a:lnTo>
                    <a:pt x="34" y="127"/>
                  </a:lnTo>
                  <a:lnTo>
                    <a:pt x="37" y="127"/>
                  </a:lnTo>
                  <a:lnTo>
                    <a:pt x="40" y="126"/>
                  </a:lnTo>
                  <a:lnTo>
                    <a:pt x="44" y="126"/>
                  </a:lnTo>
                  <a:lnTo>
                    <a:pt x="46" y="125"/>
                  </a:lnTo>
                  <a:lnTo>
                    <a:pt x="49" y="125"/>
                  </a:lnTo>
                  <a:lnTo>
                    <a:pt x="52" y="123"/>
                  </a:lnTo>
                  <a:lnTo>
                    <a:pt x="56" y="123"/>
                  </a:lnTo>
                  <a:lnTo>
                    <a:pt x="58" y="122"/>
                  </a:lnTo>
                  <a:lnTo>
                    <a:pt x="62" y="122"/>
                  </a:lnTo>
                  <a:lnTo>
                    <a:pt x="66" y="122"/>
                  </a:lnTo>
                  <a:lnTo>
                    <a:pt x="72" y="122"/>
                  </a:lnTo>
                  <a:lnTo>
                    <a:pt x="76" y="121"/>
                  </a:lnTo>
                  <a:lnTo>
                    <a:pt x="80" y="119"/>
                  </a:lnTo>
                  <a:lnTo>
                    <a:pt x="85" y="118"/>
                  </a:lnTo>
                  <a:lnTo>
                    <a:pt x="90" y="118"/>
                  </a:lnTo>
                  <a:lnTo>
                    <a:pt x="96" y="117"/>
                  </a:lnTo>
                  <a:lnTo>
                    <a:pt x="101" y="116"/>
                  </a:lnTo>
                  <a:lnTo>
                    <a:pt x="106" y="116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3"/>
                  </a:lnTo>
                  <a:lnTo>
                    <a:pt x="129" y="112"/>
                  </a:lnTo>
                  <a:lnTo>
                    <a:pt x="135" y="112"/>
                  </a:lnTo>
                  <a:lnTo>
                    <a:pt x="141" y="111"/>
                  </a:lnTo>
                  <a:lnTo>
                    <a:pt x="147" y="111"/>
                  </a:lnTo>
                  <a:lnTo>
                    <a:pt x="154" y="109"/>
                  </a:lnTo>
                  <a:lnTo>
                    <a:pt x="161" y="109"/>
                  </a:lnTo>
                  <a:lnTo>
                    <a:pt x="166" y="108"/>
                  </a:lnTo>
                  <a:lnTo>
                    <a:pt x="173" y="107"/>
                  </a:lnTo>
                  <a:lnTo>
                    <a:pt x="179" y="105"/>
                  </a:lnTo>
                  <a:lnTo>
                    <a:pt x="186" y="104"/>
                  </a:lnTo>
                  <a:lnTo>
                    <a:pt x="193" y="104"/>
                  </a:lnTo>
                  <a:lnTo>
                    <a:pt x="199" y="103"/>
                  </a:lnTo>
                  <a:lnTo>
                    <a:pt x="206" y="102"/>
                  </a:lnTo>
                  <a:lnTo>
                    <a:pt x="213" y="102"/>
                  </a:lnTo>
                  <a:lnTo>
                    <a:pt x="219" y="100"/>
                  </a:lnTo>
                  <a:lnTo>
                    <a:pt x="226" y="99"/>
                  </a:lnTo>
                  <a:lnTo>
                    <a:pt x="233" y="98"/>
                  </a:lnTo>
                  <a:lnTo>
                    <a:pt x="239" y="98"/>
                  </a:lnTo>
                  <a:lnTo>
                    <a:pt x="245" y="96"/>
                  </a:lnTo>
                  <a:lnTo>
                    <a:pt x="251" y="96"/>
                  </a:lnTo>
                  <a:lnTo>
                    <a:pt x="258" y="95"/>
                  </a:lnTo>
                  <a:lnTo>
                    <a:pt x="265" y="95"/>
                  </a:lnTo>
                  <a:lnTo>
                    <a:pt x="271" y="94"/>
                  </a:lnTo>
                  <a:lnTo>
                    <a:pt x="276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4" y="91"/>
                  </a:lnTo>
                  <a:lnTo>
                    <a:pt x="299" y="91"/>
                  </a:lnTo>
                  <a:lnTo>
                    <a:pt x="304" y="90"/>
                  </a:lnTo>
                  <a:lnTo>
                    <a:pt x="311" y="90"/>
                  </a:lnTo>
                  <a:lnTo>
                    <a:pt x="316" y="89"/>
                  </a:lnTo>
                  <a:lnTo>
                    <a:pt x="322" y="89"/>
                  </a:lnTo>
                  <a:lnTo>
                    <a:pt x="326" y="87"/>
                  </a:lnTo>
                  <a:lnTo>
                    <a:pt x="331" y="87"/>
                  </a:lnTo>
                  <a:lnTo>
                    <a:pt x="335" y="87"/>
                  </a:lnTo>
                  <a:lnTo>
                    <a:pt x="340" y="87"/>
                  </a:lnTo>
                  <a:lnTo>
                    <a:pt x="344" y="87"/>
                  </a:lnTo>
                  <a:lnTo>
                    <a:pt x="348" y="87"/>
                  </a:lnTo>
                  <a:lnTo>
                    <a:pt x="352" y="86"/>
                  </a:lnTo>
                  <a:lnTo>
                    <a:pt x="355" y="86"/>
                  </a:lnTo>
                  <a:lnTo>
                    <a:pt x="359" y="86"/>
                  </a:lnTo>
                  <a:lnTo>
                    <a:pt x="363" y="86"/>
                  </a:lnTo>
                  <a:lnTo>
                    <a:pt x="367" y="86"/>
                  </a:lnTo>
                  <a:lnTo>
                    <a:pt x="371" y="86"/>
                  </a:lnTo>
                  <a:lnTo>
                    <a:pt x="375" y="86"/>
                  </a:lnTo>
                  <a:lnTo>
                    <a:pt x="380" y="86"/>
                  </a:lnTo>
                  <a:lnTo>
                    <a:pt x="383" y="85"/>
                  </a:lnTo>
                  <a:lnTo>
                    <a:pt x="387" y="85"/>
                  </a:lnTo>
                  <a:lnTo>
                    <a:pt x="392" y="85"/>
                  </a:lnTo>
                  <a:lnTo>
                    <a:pt x="396" y="85"/>
                  </a:lnTo>
                  <a:lnTo>
                    <a:pt x="400" y="85"/>
                  </a:lnTo>
                  <a:lnTo>
                    <a:pt x="404" y="85"/>
                  </a:lnTo>
                  <a:lnTo>
                    <a:pt x="408" y="85"/>
                  </a:lnTo>
                  <a:lnTo>
                    <a:pt x="412" y="85"/>
                  </a:lnTo>
                  <a:lnTo>
                    <a:pt x="416" y="85"/>
                  </a:lnTo>
                  <a:lnTo>
                    <a:pt x="420" y="85"/>
                  </a:lnTo>
                  <a:lnTo>
                    <a:pt x="424" y="85"/>
                  </a:lnTo>
                  <a:lnTo>
                    <a:pt x="428" y="85"/>
                  </a:lnTo>
                  <a:lnTo>
                    <a:pt x="432" y="85"/>
                  </a:lnTo>
                  <a:lnTo>
                    <a:pt x="436" y="85"/>
                  </a:lnTo>
                  <a:lnTo>
                    <a:pt x="440" y="85"/>
                  </a:lnTo>
                  <a:lnTo>
                    <a:pt x="444" y="85"/>
                  </a:lnTo>
                  <a:lnTo>
                    <a:pt x="448" y="85"/>
                  </a:lnTo>
                  <a:lnTo>
                    <a:pt x="452" y="85"/>
                  </a:lnTo>
                  <a:lnTo>
                    <a:pt x="456" y="85"/>
                  </a:lnTo>
                  <a:lnTo>
                    <a:pt x="460" y="85"/>
                  </a:lnTo>
                  <a:lnTo>
                    <a:pt x="464" y="85"/>
                  </a:lnTo>
                  <a:lnTo>
                    <a:pt x="468" y="85"/>
                  </a:lnTo>
                  <a:lnTo>
                    <a:pt x="471" y="85"/>
                  </a:lnTo>
                  <a:lnTo>
                    <a:pt x="475" y="86"/>
                  </a:lnTo>
                  <a:lnTo>
                    <a:pt x="479" y="86"/>
                  </a:lnTo>
                  <a:lnTo>
                    <a:pt x="481" y="86"/>
                  </a:lnTo>
                  <a:lnTo>
                    <a:pt x="485" y="86"/>
                  </a:lnTo>
                  <a:lnTo>
                    <a:pt x="488" y="86"/>
                  </a:lnTo>
                  <a:lnTo>
                    <a:pt x="495" y="86"/>
                  </a:lnTo>
                  <a:lnTo>
                    <a:pt x="501" y="86"/>
                  </a:lnTo>
                  <a:lnTo>
                    <a:pt x="507" y="86"/>
                  </a:lnTo>
                  <a:lnTo>
                    <a:pt x="512" y="86"/>
                  </a:lnTo>
                  <a:lnTo>
                    <a:pt x="517" y="86"/>
                  </a:lnTo>
                  <a:lnTo>
                    <a:pt x="523" y="86"/>
                  </a:lnTo>
                  <a:lnTo>
                    <a:pt x="525" y="86"/>
                  </a:lnTo>
                  <a:lnTo>
                    <a:pt x="529" y="86"/>
                  </a:lnTo>
                  <a:lnTo>
                    <a:pt x="532" y="86"/>
                  </a:lnTo>
                  <a:lnTo>
                    <a:pt x="536" y="86"/>
                  </a:lnTo>
                  <a:lnTo>
                    <a:pt x="539" y="86"/>
                  </a:lnTo>
                  <a:lnTo>
                    <a:pt x="541" y="87"/>
                  </a:lnTo>
                  <a:lnTo>
                    <a:pt x="541" y="90"/>
                  </a:lnTo>
                  <a:lnTo>
                    <a:pt x="544" y="95"/>
                  </a:lnTo>
                  <a:lnTo>
                    <a:pt x="544" y="98"/>
                  </a:lnTo>
                  <a:lnTo>
                    <a:pt x="544" y="100"/>
                  </a:lnTo>
                  <a:lnTo>
                    <a:pt x="543" y="102"/>
                  </a:lnTo>
                  <a:lnTo>
                    <a:pt x="540" y="103"/>
                  </a:lnTo>
                  <a:lnTo>
                    <a:pt x="536" y="102"/>
                  </a:lnTo>
                  <a:lnTo>
                    <a:pt x="531" y="102"/>
                  </a:lnTo>
                  <a:lnTo>
                    <a:pt x="527" y="100"/>
                  </a:lnTo>
                  <a:lnTo>
                    <a:pt x="524" y="100"/>
                  </a:lnTo>
                  <a:lnTo>
                    <a:pt x="519" y="100"/>
                  </a:lnTo>
                  <a:lnTo>
                    <a:pt x="515" y="100"/>
                  </a:lnTo>
                  <a:lnTo>
                    <a:pt x="508" y="100"/>
                  </a:lnTo>
                  <a:lnTo>
                    <a:pt x="503" y="100"/>
                  </a:lnTo>
                  <a:lnTo>
                    <a:pt x="497" y="100"/>
                  </a:lnTo>
                  <a:lnTo>
                    <a:pt x="491" y="100"/>
                  </a:lnTo>
                  <a:lnTo>
                    <a:pt x="488" y="100"/>
                  </a:lnTo>
                  <a:lnTo>
                    <a:pt x="484" y="100"/>
                  </a:lnTo>
                  <a:lnTo>
                    <a:pt x="481" y="100"/>
                  </a:lnTo>
                  <a:lnTo>
                    <a:pt x="477" y="100"/>
                  </a:lnTo>
                  <a:lnTo>
                    <a:pt x="475" y="100"/>
                  </a:lnTo>
                  <a:lnTo>
                    <a:pt x="471" y="100"/>
                  </a:lnTo>
                  <a:lnTo>
                    <a:pt x="467" y="100"/>
                  </a:lnTo>
                  <a:lnTo>
                    <a:pt x="464" y="100"/>
                  </a:lnTo>
                  <a:lnTo>
                    <a:pt x="460" y="100"/>
                  </a:lnTo>
                  <a:lnTo>
                    <a:pt x="456" y="100"/>
                  </a:lnTo>
                  <a:lnTo>
                    <a:pt x="452" y="100"/>
                  </a:lnTo>
                  <a:lnTo>
                    <a:pt x="448" y="100"/>
                  </a:lnTo>
                  <a:lnTo>
                    <a:pt x="444" y="100"/>
                  </a:lnTo>
                  <a:lnTo>
                    <a:pt x="440" y="100"/>
                  </a:lnTo>
                  <a:lnTo>
                    <a:pt x="436" y="100"/>
                  </a:lnTo>
                  <a:lnTo>
                    <a:pt x="432" y="100"/>
                  </a:lnTo>
                  <a:lnTo>
                    <a:pt x="428" y="100"/>
                  </a:lnTo>
                  <a:lnTo>
                    <a:pt x="424" y="100"/>
                  </a:lnTo>
                  <a:lnTo>
                    <a:pt x="420" y="100"/>
                  </a:lnTo>
                  <a:lnTo>
                    <a:pt x="416" y="100"/>
                  </a:lnTo>
                  <a:lnTo>
                    <a:pt x="412" y="100"/>
                  </a:lnTo>
                  <a:lnTo>
                    <a:pt x="408" y="100"/>
                  </a:lnTo>
                  <a:lnTo>
                    <a:pt x="404" y="100"/>
                  </a:lnTo>
                  <a:lnTo>
                    <a:pt x="400" y="100"/>
                  </a:lnTo>
                  <a:lnTo>
                    <a:pt x="396" y="100"/>
                  </a:lnTo>
                  <a:lnTo>
                    <a:pt x="392" y="100"/>
                  </a:lnTo>
                  <a:lnTo>
                    <a:pt x="387" y="100"/>
                  </a:lnTo>
                  <a:lnTo>
                    <a:pt x="384" y="100"/>
                  </a:lnTo>
                  <a:lnTo>
                    <a:pt x="380" y="100"/>
                  </a:lnTo>
                  <a:lnTo>
                    <a:pt x="375" y="102"/>
                  </a:lnTo>
                  <a:lnTo>
                    <a:pt x="371" y="102"/>
                  </a:lnTo>
                  <a:lnTo>
                    <a:pt x="368" y="102"/>
                  </a:lnTo>
                  <a:lnTo>
                    <a:pt x="363" y="102"/>
                  </a:lnTo>
                  <a:lnTo>
                    <a:pt x="360" y="102"/>
                  </a:lnTo>
                  <a:lnTo>
                    <a:pt x="355" y="102"/>
                  </a:lnTo>
                  <a:lnTo>
                    <a:pt x="352" y="103"/>
                  </a:lnTo>
                  <a:lnTo>
                    <a:pt x="348" y="103"/>
                  </a:lnTo>
                  <a:lnTo>
                    <a:pt x="344" y="103"/>
                  </a:lnTo>
                  <a:lnTo>
                    <a:pt x="342" y="103"/>
                  </a:lnTo>
                  <a:lnTo>
                    <a:pt x="338" y="104"/>
                  </a:lnTo>
                  <a:lnTo>
                    <a:pt x="334" y="104"/>
                  </a:lnTo>
                  <a:lnTo>
                    <a:pt x="330" y="104"/>
                  </a:lnTo>
                  <a:lnTo>
                    <a:pt x="324" y="104"/>
                  </a:lnTo>
                  <a:lnTo>
                    <a:pt x="320" y="104"/>
                  </a:lnTo>
                  <a:lnTo>
                    <a:pt x="315" y="104"/>
                  </a:lnTo>
                  <a:lnTo>
                    <a:pt x="311" y="105"/>
                  </a:lnTo>
                  <a:lnTo>
                    <a:pt x="304" y="105"/>
                  </a:lnTo>
                  <a:lnTo>
                    <a:pt x="300" y="107"/>
                  </a:lnTo>
                  <a:lnTo>
                    <a:pt x="294" y="107"/>
                  </a:lnTo>
                  <a:lnTo>
                    <a:pt x="288" y="108"/>
                  </a:lnTo>
                  <a:lnTo>
                    <a:pt x="283" y="108"/>
                  </a:lnTo>
                  <a:lnTo>
                    <a:pt x="276" y="109"/>
                  </a:lnTo>
                  <a:lnTo>
                    <a:pt x="270" y="109"/>
                  </a:lnTo>
                  <a:lnTo>
                    <a:pt x="265" y="111"/>
                  </a:lnTo>
                  <a:lnTo>
                    <a:pt x="258" y="111"/>
                  </a:lnTo>
                  <a:lnTo>
                    <a:pt x="253" y="112"/>
                  </a:lnTo>
                  <a:lnTo>
                    <a:pt x="245" y="113"/>
                  </a:lnTo>
                  <a:lnTo>
                    <a:pt x="238" y="114"/>
                  </a:lnTo>
                  <a:lnTo>
                    <a:pt x="231" y="114"/>
                  </a:lnTo>
                  <a:lnTo>
                    <a:pt x="225" y="116"/>
                  </a:lnTo>
                  <a:lnTo>
                    <a:pt x="217" y="116"/>
                  </a:lnTo>
                  <a:lnTo>
                    <a:pt x="211" y="117"/>
                  </a:lnTo>
                  <a:lnTo>
                    <a:pt x="203" y="118"/>
                  </a:lnTo>
                  <a:lnTo>
                    <a:pt x="197" y="119"/>
                  </a:lnTo>
                  <a:lnTo>
                    <a:pt x="190" y="121"/>
                  </a:lnTo>
                  <a:lnTo>
                    <a:pt x="182" y="122"/>
                  </a:lnTo>
                  <a:lnTo>
                    <a:pt x="175" y="122"/>
                  </a:lnTo>
                  <a:lnTo>
                    <a:pt x="167" y="123"/>
                  </a:lnTo>
                  <a:lnTo>
                    <a:pt x="161" y="125"/>
                  </a:lnTo>
                  <a:lnTo>
                    <a:pt x="154" y="126"/>
                  </a:lnTo>
                  <a:lnTo>
                    <a:pt x="147" y="127"/>
                  </a:lnTo>
                  <a:lnTo>
                    <a:pt x="141" y="128"/>
                  </a:lnTo>
                  <a:lnTo>
                    <a:pt x="133" y="130"/>
                  </a:lnTo>
                  <a:lnTo>
                    <a:pt x="126" y="130"/>
                  </a:lnTo>
                  <a:lnTo>
                    <a:pt x="119" y="131"/>
                  </a:lnTo>
                  <a:lnTo>
                    <a:pt x="113" y="132"/>
                  </a:lnTo>
                  <a:lnTo>
                    <a:pt x="105" y="132"/>
                  </a:lnTo>
                  <a:lnTo>
                    <a:pt x="100" y="134"/>
                  </a:lnTo>
                  <a:lnTo>
                    <a:pt x="93" y="135"/>
                  </a:lnTo>
                  <a:lnTo>
                    <a:pt x="86" y="136"/>
                  </a:lnTo>
                  <a:lnTo>
                    <a:pt x="80" y="136"/>
                  </a:lnTo>
                  <a:lnTo>
                    <a:pt x="74" y="137"/>
                  </a:lnTo>
                  <a:lnTo>
                    <a:pt x="69" y="139"/>
                  </a:lnTo>
                  <a:lnTo>
                    <a:pt x="64" y="140"/>
                  </a:lnTo>
                  <a:lnTo>
                    <a:pt x="58" y="140"/>
                  </a:lnTo>
                  <a:lnTo>
                    <a:pt x="52" y="141"/>
                  </a:lnTo>
                  <a:lnTo>
                    <a:pt x="46" y="141"/>
                  </a:lnTo>
                  <a:lnTo>
                    <a:pt x="42" y="143"/>
                  </a:lnTo>
                  <a:lnTo>
                    <a:pt x="37" y="143"/>
                  </a:lnTo>
                  <a:lnTo>
                    <a:pt x="33" y="144"/>
                  </a:lnTo>
                  <a:lnTo>
                    <a:pt x="29" y="144"/>
                  </a:lnTo>
                  <a:lnTo>
                    <a:pt x="25" y="145"/>
                  </a:lnTo>
                  <a:lnTo>
                    <a:pt x="21" y="145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3" y="148"/>
                  </a:lnTo>
                  <a:lnTo>
                    <a:pt x="8" y="148"/>
                  </a:lnTo>
                  <a:lnTo>
                    <a:pt x="4" y="149"/>
                  </a:lnTo>
                  <a:lnTo>
                    <a:pt x="2" y="149"/>
                  </a:lnTo>
                  <a:lnTo>
                    <a:pt x="2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2" y="139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0" y="134"/>
                  </a:lnTo>
                  <a:lnTo>
                    <a:pt x="9" y="131"/>
                  </a:lnTo>
                  <a:lnTo>
                    <a:pt x="8" y="130"/>
                  </a:lnTo>
                  <a:lnTo>
                    <a:pt x="8" y="126"/>
                  </a:lnTo>
                  <a:lnTo>
                    <a:pt x="10" y="122"/>
                  </a:lnTo>
                  <a:lnTo>
                    <a:pt x="13" y="121"/>
                  </a:lnTo>
                  <a:lnTo>
                    <a:pt x="17" y="118"/>
                  </a:lnTo>
                  <a:lnTo>
                    <a:pt x="20" y="117"/>
                  </a:lnTo>
                  <a:lnTo>
                    <a:pt x="22" y="117"/>
                  </a:lnTo>
                  <a:lnTo>
                    <a:pt x="25" y="116"/>
                  </a:lnTo>
                  <a:lnTo>
                    <a:pt x="29" y="116"/>
                  </a:lnTo>
                  <a:lnTo>
                    <a:pt x="28" y="116"/>
                  </a:lnTo>
                  <a:lnTo>
                    <a:pt x="26" y="116"/>
                  </a:lnTo>
                  <a:lnTo>
                    <a:pt x="22" y="116"/>
                  </a:lnTo>
                  <a:lnTo>
                    <a:pt x="20" y="116"/>
                  </a:lnTo>
                  <a:lnTo>
                    <a:pt x="16" y="114"/>
                  </a:lnTo>
                  <a:lnTo>
                    <a:pt x="13" y="113"/>
                  </a:lnTo>
                  <a:lnTo>
                    <a:pt x="9" y="112"/>
                  </a:lnTo>
                  <a:lnTo>
                    <a:pt x="8" y="111"/>
                  </a:lnTo>
                  <a:lnTo>
                    <a:pt x="12" y="99"/>
                  </a:lnTo>
                  <a:lnTo>
                    <a:pt x="12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4" name="Freeform 46">
              <a:extLst>
                <a:ext uri="{FF2B5EF4-FFF2-40B4-BE49-F238E27FC236}">
                  <a16:creationId xmlns:a16="http://schemas.microsoft.com/office/drawing/2014/main" id="{F3D12512-62F3-468E-9770-380F83BC9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" y="3861"/>
              <a:ext cx="16" cy="15"/>
            </a:xfrm>
            <a:custGeom>
              <a:avLst/>
              <a:gdLst>
                <a:gd name="T0" fmla="*/ 23 w 23"/>
                <a:gd name="T1" fmla="*/ 16 h 20"/>
                <a:gd name="T2" fmla="*/ 21 w 23"/>
                <a:gd name="T3" fmla="*/ 14 h 20"/>
                <a:gd name="T4" fmla="*/ 20 w 23"/>
                <a:gd name="T5" fmla="*/ 11 h 20"/>
                <a:gd name="T6" fmla="*/ 17 w 23"/>
                <a:gd name="T7" fmla="*/ 9 h 20"/>
                <a:gd name="T8" fmla="*/ 15 w 23"/>
                <a:gd name="T9" fmla="*/ 6 h 20"/>
                <a:gd name="T10" fmla="*/ 11 w 23"/>
                <a:gd name="T11" fmla="*/ 1 h 20"/>
                <a:gd name="T12" fmla="*/ 7 w 23"/>
                <a:gd name="T13" fmla="*/ 0 h 20"/>
                <a:gd name="T14" fmla="*/ 4 w 23"/>
                <a:gd name="T15" fmla="*/ 1 h 20"/>
                <a:gd name="T16" fmla="*/ 1 w 23"/>
                <a:gd name="T17" fmla="*/ 3 h 20"/>
                <a:gd name="T18" fmla="*/ 0 w 23"/>
                <a:gd name="T19" fmla="*/ 6 h 20"/>
                <a:gd name="T20" fmla="*/ 0 w 23"/>
                <a:gd name="T21" fmla="*/ 10 h 20"/>
                <a:gd name="T22" fmla="*/ 4 w 23"/>
                <a:gd name="T23" fmla="*/ 12 h 20"/>
                <a:gd name="T24" fmla="*/ 7 w 23"/>
                <a:gd name="T25" fmla="*/ 16 h 20"/>
                <a:gd name="T26" fmla="*/ 11 w 23"/>
                <a:gd name="T27" fmla="*/ 19 h 20"/>
                <a:gd name="T28" fmla="*/ 15 w 23"/>
                <a:gd name="T29" fmla="*/ 20 h 20"/>
                <a:gd name="T30" fmla="*/ 19 w 23"/>
                <a:gd name="T31" fmla="*/ 19 h 20"/>
                <a:gd name="T32" fmla="*/ 20 w 23"/>
                <a:gd name="T33" fmla="*/ 18 h 20"/>
                <a:gd name="T34" fmla="*/ 23 w 23"/>
                <a:gd name="T35" fmla="*/ 16 h 20"/>
                <a:gd name="T36" fmla="*/ 23 w 23"/>
                <a:gd name="T37" fmla="*/ 16 h 20"/>
                <a:gd name="T38" fmla="*/ 23 w 23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0">
                  <a:moveTo>
                    <a:pt x="23" y="16"/>
                  </a:moveTo>
                  <a:lnTo>
                    <a:pt x="21" y="14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5" y="6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6"/>
                  </a:lnTo>
                  <a:lnTo>
                    <a:pt x="11" y="19"/>
                  </a:lnTo>
                  <a:lnTo>
                    <a:pt x="15" y="20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5" name="Freeform 47">
              <a:extLst>
                <a:ext uri="{FF2B5EF4-FFF2-40B4-BE49-F238E27FC236}">
                  <a16:creationId xmlns:a16="http://schemas.microsoft.com/office/drawing/2014/main" id="{64879502-C5C9-4D06-BB72-45567A7D2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" y="3865"/>
              <a:ext cx="64" cy="55"/>
            </a:xfrm>
            <a:custGeom>
              <a:avLst/>
              <a:gdLst>
                <a:gd name="T0" fmla="*/ 0 w 96"/>
                <a:gd name="T1" fmla="*/ 51 h 80"/>
                <a:gd name="T2" fmla="*/ 0 w 96"/>
                <a:gd name="T3" fmla="*/ 36 h 80"/>
                <a:gd name="T4" fmla="*/ 4 w 96"/>
                <a:gd name="T5" fmla="*/ 27 h 80"/>
                <a:gd name="T6" fmla="*/ 8 w 96"/>
                <a:gd name="T7" fmla="*/ 16 h 80"/>
                <a:gd name="T8" fmla="*/ 24 w 96"/>
                <a:gd name="T9" fmla="*/ 5 h 80"/>
                <a:gd name="T10" fmla="*/ 42 w 96"/>
                <a:gd name="T11" fmla="*/ 0 h 80"/>
                <a:gd name="T12" fmla="*/ 58 w 96"/>
                <a:gd name="T13" fmla="*/ 1 h 80"/>
                <a:gd name="T14" fmla="*/ 70 w 96"/>
                <a:gd name="T15" fmla="*/ 2 h 80"/>
                <a:gd name="T16" fmla="*/ 81 w 96"/>
                <a:gd name="T17" fmla="*/ 15 h 80"/>
                <a:gd name="T18" fmla="*/ 88 w 96"/>
                <a:gd name="T19" fmla="*/ 21 h 80"/>
                <a:gd name="T20" fmla="*/ 94 w 96"/>
                <a:gd name="T21" fmla="*/ 27 h 80"/>
                <a:gd name="T22" fmla="*/ 94 w 96"/>
                <a:gd name="T23" fmla="*/ 42 h 80"/>
                <a:gd name="T24" fmla="*/ 90 w 96"/>
                <a:gd name="T25" fmla="*/ 55 h 80"/>
                <a:gd name="T26" fmla="*/ 81 w 96"/>
                <a:gd name="T27" fmla="*/ 53 h 80"/>
                <a:gd name="T28" fmla="*/ 72 w 96"/>
                <a:gd name="T29" fmla="*/ 46 h 80"/>
                <a:gd name="T30" fmla="*/ 69 w 96"/>
                <a:gd name="T31" fmla="*/ 36 h 80"/>
                <a:gd name="T32" fmla="*/ 68 w 96"/>
                <a:gd name="T33" fmla="*/ 18 h 80"/>
                <a:gd name="T34" fmla="*/ 56 w 96"/>
                <a:gd name="T35" fmla="*/ 11 h 80"/>
                <a:gd name="T36" fmla="*/ 42 w 96"/>
                <a:gd name="T37" fmla="*/ 10 h 80"/>
                <a:gd name="T38" fmla="*/ 32 w 96"/>
                <a:gd name="T39" fmla="*/ 14 h 80"/>
                <a:gd name="T40" fmla="*/ 24 w 96"/>
                <a:gd name="T41" fmla="*/ 28 h 80"/>
                <a:gd name="T42" fmla="*/ 29 w 96"/>
                <a:gd name="T43" fmla="*/ 30 h 80"/>
                <a:gd name="T44" fmla="*/ 44 w 96"/>
                <a:gd name="T45" fmla="*/ 32 h 80"/>
                <a:gd name="T46" fmla="*/ 52 w 96"/>
                <a:gd name="T47" fmla="*/ 41 h 80"/>
                <a:gd name="T48" fmla="*/ 38 w 96"/>
                <a:gd name="T49" fmla="*/ 43 h 80"/>
                <a:gd name="T50" fmla="*/ 37 w 96"/>
                <a:gd name="T51" fmla="*/ 48 h 80"/>
                <a:gd name="T52" fmla="*/ 41 w 96"/>
                <a:gd name="T53" fmla="*/ 60 h 80"/>
                <a:gd name="T54" fmla="*/ 45 w 96"/>
                <a:gd name="T55" fmla="*/ 66 h 80"/>
                <a:gd name="T56" fmla="*/ 57 w 96"/>
                <a:gd name="T57" fmla="*/ 66 h 80"/>
                <a:gd name="T58" fmla="*/ 61 w 96"/>
                <a:gd name="T59" fmla="*/ 74 h 80"/>
                <a:gd name="T60" fmla="*/ 54 w 96"/>
                <a:gd name="T61" fmla="*/ 79 h 80"/>
                <a:gd name="T62" fmla="*/ 42 w 96"/>
                <a:gd name="T63" fmla="*/ 78 h 80"/>
                <a:gd name="T64" fmla="*/ 32 w 96"/>
                <a:gd name="T65" fmla="*/ 78 h 80"/>
                <a:gd name="T66" fmla="*/ 22 w 96"/>
                <a:gd name="T67" fmla="*/ 78 h 80"/>
                <a:gd name="T68" fmla="*/ 17 w 96"/>
                <a:gd name="T69" fmla="*/ 73 h 80"/>
                <a:gd name="T70" fmla="*/ 18 w 96"/>
                <a:gd name="T71" fmla="*/ 68 h 80"/>
                <a:gd name="T72" fmla="*/ 26 w 96"/>
                <a:gd name="T73" fmla="*/ 57 h 80"/>
                <a:gd name="T74" fmla="*/ 21 w 96"/>
                <a:gd name="T75" fmla="*/ 56 h 80"/>
                <a:gd name="T76" fmla="*/ 21 w 96"/>
                <a:gd name="T77" fmla="*/ 42 h 80"/>
                <a:gd name="T78" fmla="*/ 12 w 96"/>
                <a:gd name="T79" fmla="*/ 41 h 80"/>
                <a:gd name="T80" fmla="*/ 10 w 96"/>
                <a:gd name="T81" fmla="*/ 48 h 80"/>
                <a:gd name="T82" fmla="*/ 12 w 96"/>
                <a:gd name="T83" fmla="*/ 59 h 80"/>
                <a:gd name="T84" fmla="*/ 3 w 96"/>
                <a:gd name="T85" fmla="*/ 5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0">
                  <a:moveTo>
                    <a:pt x="1" y="57"/>
                  </a:moveTo>
                  <a:lnTo>
                    <a:pt x="1" y="55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1" y="33"/>
                  </a:lnTo>
                  <a:lnTo>
                    <a:pt x="1" y="29"/>
                  </a:lnTo>
                  <a:lnTo>
                    <a:pt x="4" y="27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0" y="2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2" y="1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4" y="5"/>
                  </a:lnTo>
                  <a:lnTo>
                    <a:pt x="80" y="10"/>
                  </a:lnTo>
                  <a:lnTo>
                    <a:pt x="81" y="15"/>
                  </a:lnTo>
                  <a:lnTo>
                    <a:pt x="82" y="18"/>
                  </a:lnTo>
                  <a:lnTo>
                    <a:pt x="85" y="20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6" y="24"/>
                  </a:lnTo>
                  <a:lnTo>
                    <a:pt x="94" y="27"/>
                  </a:lnTo>
                  <a:lnTo>
                    <a:pt x="93" y="32"/>
                  </a:lnTo>
                  <a:lnTo>
                    <a:pt x="93" y="37"/>
                  </a:lnTo>
                  <a:lnTo>
                    <a:pt x="94" y="42"/>
                  </a:lnTo>
                  <a:lnTo>
                    <a:pt x="93" y="47"/>
                  </a:lnTo>
                  <a:lnTo>
                    <a:pt x="93" y="51"/>
                  </a:lnTo>
                  <a:lnTo>
                    <a:pt x="90" y="55"/>
                  </a:lnTo>
                  <a:lnTo>
                    <a:pt x="89" y="56"/>
                  </a:lnTo>
                  <a:lnTo>
                    <a:pt x="85" y="55"/>
                  </a:lnTo>
                  <a:lnTo>
                    <a:pt x="81" y="53"/>
                  </a:lnTo>
                  <a:lnTo>
                    <a:pt x="78" y="51"/>
                  </a:lnTo>
                  <a:lnTo>
                    <a:pt x="74" y="48"/>
                  </a:lnTo>
                  <a:lnTo>
                    <a:pt x="72" y="46"/>
                  </a:lnTo>
                  <a:lnTo>
                    <a:pt x="70" y="42"/>
                  </a:lnTo>
                  <a:lnTo>
                    <a:pt x="69" y="39"/>
                  </a:lnTo>
                  <a:lnTo>
                    <a:pt x="69" y="36"/>
                  </a:lnTo>
                  <a:lnTo>
                    <a:pt x="68" y="29"/>
                  </a:lnTo>
                  <a:lnTo>
                    <a:pt x="69" y="24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60" y="11"/>
                  </a:lnTo>
                  <a:lnTo>
                    <a:pt x="56" y="11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10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5" y="23"/>
                  </a:lnTo>
                  <a:lnTo>
                    <a:pt x="24" y="28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34" y="30"/>
                  </a:lnTo>
                  <a:lnTo>
                    <a:pt x="40" y="30"/>
                  </a:lnTo>
                  <a:lnTo>
                    <a:pt x="44" y="32"/>
                  </a:lnTo>
                  <a:lnTo>
                    <a:pt x="49" y="36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48" y="41"/>
                  </a:lnTo>
                  <a:lnTo>
                    <a:pt x="42" y="42"/>
                  </a:lnTo>
                  <a:lnTo>
                    <a:pt x="38" y="43"/>
                  </a:lnTo>
                  <a:lnTo>
                    <a:pt x="37" y="43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2"/>
                  </a:lnTo>
                  <a:lnTo>
                    <a:pt x="41" y="57"/>
                  </a:lnTo>
                  <a:lnTo>
                    <a:pt x="41" y="60"/>
                  </a:lnTo>
                  <a:lnTo>
                    <a:pt x="42" y="64"/>
                  </a:lnTo>
                  <a:lnTo>
                    <a:pt x="42" y="65"/>
                  </a:lnTo>
                  <a:lnTo>
                    <a:pt x="45" y="66"/>
                  </a:lnTo>
                  <a:lnTo>
                    <a:pt x="49" y="66"/>
                  </a:lnTo>
                  <a:lnTo>
                    <a:pt x="54" y="66"/>
                  </a:lnTo>
                  <a:lnTo>
                    <a:pt x="57" y="66"/>
                  </a:lnTo>
                  <a:lnTo>
                    <a:pt x="58" y="68"/>
                  </a:lnTo>
                  <a:lnTo>
                    <a:pt x="60" y="69"/>
                  </a:lnTo>
                  <a:lnTo>
                    <a:pt x="61" y="74"/>
                  </a:lnTo>
                  <a:lnTo>
                    <a:pt x="61" y="79"/>
                  </a:lnTo>
                  <a:lnTo>
                    <a:pt x="58" y="80"/>
                  </a:lnTo>
                  <a:lnTo>
                    <a:pt x="54" y="79"/>
                  </a:lnTo>
                  <a:lnTo>
                    <a:pt x="49" y="78"/>
                  </a:lnTo>
                  <a:lnTo>
                    <a:pt x="45" y="78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6" y="79"/>
                  </a:lnTo>
                  <a:lnTo>
                    <a:pt x="32" y="78"/>
                  </a:lnTo>
                  <a:lnTo>
                    <a:pt x="28" y="78"/>
                  </a:lnTo>
                  <a:lnTo>
                    <a:pt x="25" y="78"/>
                  </a:lnTo>
                  <a:lnTo>
                    <a:pt x="22" y="78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8" y="68"/>
                  </a:lnTo>
                  <a:lnTo>
                    <a:pt x="28" y="68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4" y="57"/>
                  </a:lnTo>
                  <a:lnTo>
                    <a:pt x="21" y="57"/>
                  </a:lnTo>
                  <a:lnTo>
                    <a:pt x="21" y="56"/>
                  </a:lnTo>
                  <a:lnTo>
                    <a:pt x="21" y="51"/>
                  </a:lnTo>
                  <a:lnTo>
                    <a:pt x="22" y="46"/>
                  </a:lnTo>
                  <a:lnTo>
                    <a:pt x="21" y="42"/>
                  </a:lnTo>
                  <a:lnTo>
                    <a:pt x="18" y="39"/>
                  </a:lnTo>
                  <a:lnTo>
                    <a:pt x="14" y="39"/>
                  </a:lnTo>
                  <a:lnTo>
                    <a:pt x="12" y="41"/>
                  </a:lnTo>
                  <a:lnTo>
                    <a:pt x="10" y="43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3" y="56"/>
                  </a:lnTo>
                  <a:lnTo>
                    <a:pt x="12" y="59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3" y="57"/>
                  </a:lnTo>
                  <a:lnTo>
                    <a:pt x="1" y="57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6" name="Freeform 48">
              <a:extLst>
                <a:ext uri="{FF2B5EF4-FFF2-40B4-BE49-F238E27FC236}">
                  <a16:creationId xmlns:a16="http://schemas.microsoft.com/office/drawing/2014/main" id="{9579DEB7-1909-452A-96C5-06D4F1123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3773"/>
              <a:ext cx="45" cy="43"/>
            </a:xfrm>
            <a:custGeom>
              <a:avLst/>
              <a:gdLst>
                <a:gd name="T0" fmla="*/ 6 w 69"/>
                <a:gd name="T1" fmla="*/ 5 h 63"/>
                <a:gd name="T2" fmla="*/ 7 w 69"/>
                <a:gd name="T3" fmla="*/ 12 h 63"/>
                <a:gd name="T4" fmla="*/ 12 w 69"/>
                <a:gd name="T5" fmla="*/ 14 h 63"/>
                <a:gd name="T6" fmla="*/ 23 w 69"/>
                <a:gd name="T7" fmla="*/ 14 h 63"/>
                <a:gd name="T8" fmla="*/ 27 w 69"/>
                <a:gd name="T9" fmla="*/ 21 h 63"/>
                <a:gd name="T10" fmla="*/ 28 w 69"/>
                <a:gd name="T11" fmla="*/ 28 h 63"/>
                <a:gd name="T12" fmla="*/ 22 w 69"/>
                <a:gd name="T13" fmla="*/ 32 h 63"/>
                <a:gd name="T14" fmla="*/ 15 w 69"/>
                <a:gd name="T15" fmla="*/ 35 h 63"/>
                <a:gd name="T16" fmla="*/ 7 w 69"/>
                <a:gd name="T17" fmla="*/ 39 h 63"/>
                <a:gd name="T18" fmla="*/ 2 w 69"/>
                <a:gd name="T19" fmla="*/ 41 h 63"/>
                <a:gd name="T20" fmla="*/ 2 w 69"/>
                <a:gd name="T21" fmla="*/ 45 h 63"/>
                <a:gd name="T22" fmla="*/ 2 w 69"/>
                <a:gd name="T23" fmla="*/ 53 h 63"/>
                <a:gd name="T24" fmla="*/ 7 w 69"/>
                <a:gd name="T25" fmla="*/ 55 h 63"/>
                <a:gd name="T26" fmla="*/ 16 w 69"/>
                <a:gd name="T27" fmla="*/ 55 h 63"/>
                <a:gd name="T28" fmla="*/ 28 w 69"/>
                <a:gd name="T29" fmla="*/ 55 h 63"/>
                <a:gd name="T30" fmla="*/ 36 w 69"/>
                <a:gd name="T31" fmla="*/ 55 h 63"/>
                <a:gd name="T32" fmla="*/ 55 w 69"/>
                <a:gd name="T33" fmla="*/ 63 h 63"/>
                <a:gd name="T34" fmla="*/ 57 w 69"/>
                <a:gd name="T35" fmla="*/ 59 h 63"/>
                <a:gd name="T36" fmla="*/ 56 w 69"/>
                <a:gd name="T37" fmla="*/ 54 h 63"/>
                <a:gd name="T38" fmla="*/ 48 w 69"/>
                <a:gd name="T39" fmla="*/ 49 h 63"/>
                <a:gd name="T40" fmla="*/ 40 w 69"/>
                <a:gd name="T41" fmla="*/ 48 h 63"/>
                <a:gd name="T42" fmla="*/ 34 w 69"/>
                <a:gd name="T43" fmla="*/ 46 h 63"/>
                <a:gd name="T44" fmla="*/ 24 w 69"/>
                <a:gd name="T45" fmla="*/ 46 h 63"/>
                <a:gd name="T46" fmla="*/ 16 w 69"/>
                <a:gd name="T47" fmla="*/ 45 h 63"/>
                <a:gd name="T48" fmla="*/ 14 w 69"/>
                <a:gd name="T49" fmla="*/ 45 h 63"/>
                <a:gd name="T50" fmla="*/ 18 w 69"/>
                <a:gd name="T51" fmla="*/ 45 h 63"/>
                <a:gd name="T52" fmla="*/ 27 w 69"/>
                <a:gd name="T53" fmla="*/ 44 h 63"/>
                <a:gd name="T54" fmla="*/ 35 w 69"/>
                <a:gd name="T55" fmla="*/ 40 h 63"/>
                <a:gd name="T56" fmla="*/ 41 w 69"/>
                <a:gd name="T57" fmla="*/ 35 h 63"/>
                <a:gd name="T58" fmla="*/ 41 w 69"/>
                <a:gd name="T59" fmla="*/ 27 h 63"/>
                <a:gd name="T60" fmla="*/ 41 w 69"/>
                <a:gd name="T61" fmla="*/ 21 h 63"/>
                <a:gd name="T62" fmla="*/ 41 w 69"/>
                <a:gd name="T63" fmla="*/ 14 h 63"/>
                <a:gd name="T64" fmla="*/ 41 w 69"/>
                <a:gd name="T65" fmla="*/ 13 h 63"/>
                <a:gd name="T66" fmla="*/ 49 w 69"/>
                <a:gd name="T67" fmla="*/ 17 h 63"/>
                <a:gd name="T68" fmla="*/ 59 w 69"/>
                <a:gd name="T69" fmla="*/ 16 h 63"/>
                <a:gd name="T70" fmla="*/ 68 w 69"/>
                <a:gd name="T71" fmla="*/ 14 h 63"/>
                <a:gd name="T72" fmla="*/ 67 w 69"/>
                <a:gd name="T73" fmla="*/ 8 h 63"/>
                <a:gd name="T74" fmla="*/ 64 w 69"/>
                <a:gd name="T75" fmla="*/ 3 h 63"/>
                <a:gd name="T76" fmla="*/ 59 w 69"/>
                <a:gd name="T77" fmla="*/ 0 h 63"/>
                <a:gd name="T78" fmla="*/ 53 w 69"/>
                <a:gd name="T79" fmla="*/ 0 h 63"/>
                <a:gd name="T80" fmla="*/ 48 w 69"/>
                <a:gd name="T81" fmla="*/ 0 h 63"/>
                <a:gd name="T82" fmla="*/ 39 w 69"/>
                <a:gd name="T83" fmla="*/ 2 h 63"/>
                <a:gd name="T84" fmla="*/ 31 w 69"/>
                <a:gd name="T85" fmla="*/ 3 h 63"/>
                <a:gd name="T86" fmla="*/ 22 w 69"/>
                <a:gd name="T87" fmla="*/ 3 h 63"/>
                <a:gd name="T88" fmla="*/ 15 w 69"/>
                <a:gd name="T89" fmla="*/ 3 h 63"/>
                <a:gd name="T90" fmla="*/ 7 w 69"/>
                <a:gd name="T91" fmla="*/ 4 h 63"/>
                <a:gd name="T92" fmla="*/ 6 w 69"/>
                <a:gd name="T93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63">
                  <a:moveTo>
                    <a:pt x="6" y="5"/>
                  </a:moveTo>
                  <a:lnTo>
                    <a:pt x="6" y="5"/>
                  </a:lnTo>
                  <a:lnTo>
                    <a:pt x="6" y="8"/>
                  </a:lnTo>
                  <a:lnTo>
                    <a:pt x="7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3" y="14"/>
                  </a:lnTo>
                  <a:lnTo>
                    <a:pt x="26" y="18"/>
                  </a:lnTo>
                  <a:lnTo>
                    <a:pt x="27" y="21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5" y="35"/>
                  </a:lnTo>
                  <a:lnTo>
                    <a:pt x="11" y="37"/>
                  </a:lnTo>
                  <a:lnTo>
                    <a:pt x="7" y="39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0" y="49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12" y="55"/>
                  </a:lnTo>
                  <a:lnTo>
                    <a:pt x="16" y="55"/>
                  </a:lnTo>
                  <a:lnTo>
                    <a:pt x="23" y="55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55" y="63"/>
                  </a:lnTo>
                  <a:lnTo>
                    <a:pt x="56" y="62"/>
                  </a:lnTo>
                  <a:lnTo>
                    <a:pt x="57" y="59"/>
                  </a:lnTo>
                  <a:lnTo>
                    <a:pt x="59" y="57"/>
                  </a:lnTo>
                  <a:lnTo>
                    <a:pt x="56" y="54"/>
                  </a:lnTo>
                  <a:lnTo>
                    <a:pt x="51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4" y="46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0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2" y="44"/>
                  </a:lnTo>
                  <a:lnTo>
                    <a:pt x="27" y="44"/>
                  </a:lnTo>
                  <a:lnTo>
                    <a:pt x="31" y="41"/>
                  </a:lnTo>
                  <a:lnTo>
                    <a:pt x="35" y="40"/>
                  </a:lnTo>
                  <a:lnTo>
                    <a:pt x="39" y="37"/>
                  </a:lnTo>
                  <a:lnTo>
                    <a:pt x="41" y="35"/>
                  </a:lnTo>
                  <a:lnTo>
                    <a:pt x="41" y="31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41" y="21"/>
                  </a:lnTo>
                  <a:lnTo>
                    <a:pt x="41" y="17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5" y="16"/>
                  </a:lnTo>
                  <a:lnTo>
                    <a:pt x="49" y="17"/>
                  </a:lnTo>
                  <a:lnTo>
                    <a:pt x="53" y="18"/>
                  </a:lnTo>
                  <a:lnTo>
                    <a:pt x="59" y="16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69" y="13"/>
                  </a:lnTo>
                  <a:lnTo>
                    <a:pt x="67" y="8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1" y="2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39" y="2"/>
                  </a:lnTo>
                  <a:lnTo>
                    <a:pt x="35" y="2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7" name="Freeform 49">
              <a:extLst>
                <a:ext uri="{FF2B5EF4-FFF2-40B4-BE49-F238E27FC236}">
                  <a16:creationId xmlns:a16="http://schemas.microsoft.com/office/drawing/2014/main" id="{03157D45-4871-453C-BC0C-51B65BC29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3858"/>
              <a:ext cx="69" cy="63"/>
            </a:xfrm>
            <a:custGeom>
              <a:avLst/>
              <a:gdLst>
                <a:gd name="T0" fmla="*/ 48 w 108"/>
                <a:gd name="T1" fmla="*/ 2 h 93"/>
                <a:gd name="T2" fmla="*/ 36 w 108"/>
                <a:gd name="T3" fmla="*/ 9 h 93"/>
                <a:gd name="T4" fmla="*/ 28 w 108"/>
                <a:gd name="T5" fmla="*/ 16 h 93"/>
                <a:gd name="T6" fmla="*/ 16 w 108"/>
                <a:gd name="T7" fmla="*/ 18 h 93"/>
                <a:gd name="T8" fmla="*/ 5 w 108"/>
                <a:gd name="T9" fmla="*/ 24 h 93"/>
                <a:gd name="T10" fmla="*/ 7 w 108"/>
                <a:gd name="T11" fmla="*/ 34 h 93"/>
                <a:gd name="T12" fmla="*/ 19 w 108"/>
                <a:gd name="T13" fmla="*/ 43 h 93"/>
                <a:gd name="T14" fmla="*/ 29 w 108"/>
                <a:gd name="T15" fmla="*/ 47 h 93"/>
                <a:gd name="T16" fmla="*/ 0 w 108"/>
                <a:gd name="T17" fmla="*/ 62 h 93"/>
                <a:gd name="T18" fmla="*/ 2 w 108"/>
                <a:gd name="T19" fmla="*/ 70 h 93"/>
                <a:gd name="T20" fmla="*/ 12 w 108"/>
                <a:gd name="T21" fmla="*/ 72 h 93"/>
                <a:gd name="T22" fmla="*/ 28 w 108"/>
                <a:gd name="T23" fmla="*/ 73 h 93"/>
                <a:gd name="T24" fmla="*/ 41 w 108"/>
                <a:gd name="T25" fmla="*/ 71 h 93"/>
                <a:gd name="T26" fmla="*/ 43 w 108"/>
                <a:gd name="T27" fmla="*/ 54 h 93"/>
                <a:gd name="T28" fmla="*/ 52 w 108"/>
                <a:gd name="T29" fmla="*/ 56 h 93"/>
                <a:gd name="T30" fmla="*/ 60 w 108"/>
                <a:gd name="T31" fmla="*/ 59 h 93"/>
                <a:gd name="T32" fmla="*/ 60 w 108"/>
                <a:gd name="T33" fmla="*/ 68 h 93"/>
                <a:gd name="T34" fmla="*/ 49 w 108"/>
                <a:gd name="T35" fmla="*/ 79 h 93"/>
                <a:gd name="T36" fmla="*/ 47 w 108"/>
                <a:gd name="T37" fmla="*/ 89 h 93"/>
                <a:gd name="T38" fmla="*/ 53 w 108"/>
                <a:gd name="T39" fmla="*/ 89 h 93"/>
                <a:gd name="T40" fmla="*/ 69 w 108"/>
                <a:gd name="T41" fmla="*/ 91 h 93"/>
                <a:gd name="T42" fmla="*/ 83 w 108"/>
                <a:gd name="T43" fmla="*/ 91 h 93"/>
                <a:gd name="T44" fmla="*/ 96 w 108"/>
                <a:gd name="T45" fmla="*/ 88 h 93"/>
                <a:gd name="T46" fmla="*/ 103 w 108"/>
                <a:gd name="T47" fmla="*/ 82 h 93"/>
                <a:gd name="T48" fmla="*/ 108 w 108"/>
                <a:gd name="T49" fmla="*/ 77 h 93"/>
                <a:gd name="T50" fmla="*/ 101 w 108"/>
                <a:gd name="T51" fmla="*/ 75 h 93"/>
                <a:gd name="T52" fmla="*/ 91 w 108"/>
                <a:gd name="T53" fmla="*/ 77 h 93"/>
                <a:gd name="T54" fmla="*/ 79 w 108"/>
                <a:gd name="T55" fmla="*/ 81 h 93"/>
                <a:gd name="T56" fmla="*/ 68 w 108"/>
                <a:gd name="T57" fmla="*/ 77 h 93"/>
                <a:gd name="T58" fmla="*/ 75 w 108"/>
                <a:gd name="T59" fmla="*/ 71 h 93"/>
                <a:gd name="T60" fmla="*/ 83 w 108"/>
                <a:gd name="T61" fmla="*/ 59 h 93"/>
                <a:gd name="T62" fmla="*/ 77 w 108"/>
                <a:gd name="T63" fmla="*/ 49 h 93"/>
                <a:gd name="T64" fmla="*/ 68 w 108"/>
                <a:gd name="T65" fmla="*/ 43 h 93"/>
                <a:gd name="T66" fmla="*/ 55 w 108"/>
                <a:gd name="T67" fmla="*/ 39 h 93"/>
                <a:gd name="T68" fmla="*/ 40 w 108"/>
                <a:gd name="T69" fmla="*/ 38 h 93"/>
                <a:gd name="T70" fmla="*/ 29 w 108"/>
                <a:gd name="T71" fmla="*/ 32 h 93"/>
                <a:gd name="T72" fmla="*/ 32 w 108"/>
                <a:gd name="T73" fmla="*/ 26 h 93"/>
                <a:gd name="T74" fmla="*/ 43 w 108"/>
                <a:gd name="T75" fmla="*/ 20 h 93"/>
                <a:gd name="T76" fmla="*/ 51 w 108"/>
                <a:gd name="T77" fmla="*/ 20 h 93"/>
                <a:gd name="T78" fmla="*/ 56 w 108"/>
                <a:gd name="T79" fmla="*/ 31 h 93"/>
                <a:gd name="T80" fmla="*/ 64 w 108"/>
                <a:gd name="T81" fmla="*/ 32 h 93"/>
                <a:gd name="T82" fmla="*/ 75 w 108"/>
                <a:gd name="T83" fmla="*/ 32 h 93"/>
                <a:gd name="T84" fmla="*/ 77 w 108"/>
                <a:gd name="T85" fmla="*/ 20 h 93"/>
                <a:gd name="T86" fmla="*/ 69 w 108"/>
                <a:gd name="T87" fmla="*/ 6 h 93"/>
                <a:gd name="T88" fmla="*/ 61 w 108"/>
                <a:gd name="T89" fmla="*/ 2 h 93"/>
                <a:gd name="T90" fmla="*/ 55 w 108"/>
                <a:gd name="T9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93">
                  <a:moveTo>
                    <a:pt x="55" y="0"/>
                  </a:moveTo>
                  <a:lnTo>
                    <a:pt x="51" y="0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1" y="7"/>
                  </a:lnTo>
                  <a:lnTo>
                    <a:pt x="36" y="9"/>
                  </a:lnTo>
                  <a:lnTo>
                    <a:pt x="33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1" y="17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1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11" y="38"/>
                  </a:lnTo>
                  <a:lnTo>
                    <a:pt x="15" y="40"/>
                  </a:lnTo>
                  <a:lnTo>
                    <a:pt x="19" y="43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27" y="57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lnTo>
                    <a:pt x="7" y="72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3" y="73"/>
                  </a:lnTo>
                  <a:lnTo>
                    <a:pt x="28" y="73"/>
                  </a:lnTo>
                  <a:lnTo>
                    <a:pt x="35" y="73"/>
                  </a:lnTo>
                  <a:lnTo>
                    <a:pt x="39" y="72"/>
                  </a:lnTo>
                  <a:lnTo>
                    <a:pt x="41" y="71"/>
                  </a:lnTo>
                  <a:lnTo>
                    <a:pt x="43" y="64"/>
                  </a:lnTo>
                  <a:lnTo>
                    <a:pt x="43" y="59"/>
                  </a:lnTo>
                  <a:lnTo>
                    <a:pt x="43" y="54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2" y="56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60" y="59"/>
                  </a:lnTo>
                  <a:lnTo>
                    <a:pt x="61" y="61"/>
                  </a:lnTo>
                  <a:lnTo>
                    <a:pt x="61" y="63"/>
                  </a:lnTo>
                  <a:lnTo>
                    <a:pt x="60" y="68"/>
                  </a:lnTo>
                  <a:lnTo>
                    <a:pt x="56" y="72"/>
                  </a:lnTo>
                  <a:lnTo>
                    <a:pt x="53" y="76"/>
                  </a:lnTo>
                  <a:lnTo>
                    <a:pt x="49" y="79"/>
                  </a:lnTo>
                  <a:lnTo>
                    <a:pt x="48" y="84"/>
                  </a:lnTo>
                  <a:lnTo>
                    <a:pt x="47" y="88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49" y="89"/>
                  </a:lnTo>
                  <a:lnTo>
                    <a:pt x="53" y="89"/>
                  </a:lnTo>
                  <a:lnTo>
                    <a:pt x="59" y="90"/>
                  </a:lnTo>
                  <a:lnTo>
                    <a:pt x="64" y="90"/>
                  </a:lnTo>
                  <a:lnTo>
                    <a:pt x="69" y="91"/>
                  </a:lnTo>
                  <a:lnTo>
                    <a:pt x="73" y="91"/>
                  </a:lnTo>
                  <a:lnTo>
                    <a:pt x="77" y="93"/>
                  </a:lnTo>
                  <a:lnTo>
                    <a:pt x="83" y="91"/>
                  </a:lnTo>
                  <a:lnTo>
                    <a:pt x="88" y="91"/>
                  </a:lnTo>
                  <a:lnTo>
                    <a:pt x="92" y="89"/>
                  </a:lnTo>
                  <a:lnTo>
                    <a:pt x="96" y="88"/>
                  </a:lnTo>
                  <a:lnTo>
                    <a:pt x="97" y="85"/>
                  </a:lnTo>
                  <a:lnTo>
                    <a:pt x="100" y="84"/>
                  </a:lnTo>
                  <a:lnTo>
                    <a:pt x="103" y="82"/>
                  </a:lnTo>
                  <a:lnTo>
                    <a:pt x="105" y="81"/>
                  </a:lnTo>
                  <a:lnTo>
                    <a:pt x="107" y="80"/>
                  </a:lnTo>
                  <a:lnTo>
                    <a:pt x="108" y="77"/>
                  </a:lnTo>
                  <a:lnTo>
                    <a:pt x="107" y="76"/>
                  </a:lnTo>
                  <a:lnTo>
                    <a:pt x="105" y="76"/>
                  </a:lnTo>
                  <a:lnTo>
                    <a:pt x="101" y="75"/>
                  </a:lnTo>
                  <a:lnTo>
                    <a:pt x="97" y="75"/>
                  </a:lnTo>
                  <a:lnTo>
                    <a:pt x="93" y="76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9" y="81"/>
                  </a:lnTo>
                  <a:lnTo>
                    <a:pt x="73" y="81"/>
                  </a:lnTo>
                  <a:lnTo>
                    <a:pt x="69" y="79"/>
                  </a:lnTo>
                  <a:lnTo>
                    <a:pt x="68" y="77"/>
                  </a:lnTo>
                  <a:lnTo>
                    <a:pt x="69" y="75"/>
                  </a:lnTo>
                  <a:lnTo>
                    <a:pt x="72" y="73"/>
                  </a:lnTo>
                  <a:lnTo>
                    <a:pt x="75" y="71"/>
                  </a:lnTo>
                  <a:lnTo>
                    <a:pt x="79" y="70"/>
                  </a:lnTo>
                  <a:lnTo>
                    <a:pt x="83" y="64"/>
                  </a:lnTo>
                  <a:lnTo>
                    <a:pt x="83" y="59"/>
                  </a:lnTo>
                  <a:lnTo>
                    <a:pt x="81" y="56"/>
                  </a:lnTo>
                  <a:lnTo>
                    <a:pt x="80" y="52"/>
                  </a:lnTo>
                  <a:lnTo>
                    <a:pt x="77" y="49"/>
                  </a:lnTo>
                  <a:lnTo>
                    <a:pt x="75" y="47"/>
                  </a:lnTo>
                  <a:lnTo>
                    <a:pt x="72" y="44"/>
                  </a:lnTo>
                  <a:lnTo>
                    <a:pt x="68" y="43"/>
                  </a:lnTo>
                  <a:lnTo>
                    <a:pt x="64" y="40"/>
                  </a:lnTo>
                  <a:lnTo>
                    <a:pt x="61" y="40"/>
                  </a:lnTo>
                  <a:lnTo>
                    <a:pt x="55" y="39"/>
                  </a:lnTo>
                  <a:lnTo>
                    <a:pt x="51" y="39"/>
                  </a:lnTo>
                  <a:lnTo>
                    <a:pt x="45" y="38"/>
                  </a:lnTo>
                  <a:lnTo>
                    <a:pt x="40" y="38"/>
                  </a:lnTo>
                  <a:lnTo>
                    <a:pt x="36" y="35"/>
                  </a:lnTo>
                  <a:lnTo>
                    <a:pt x="32" y="34"/>
                  </a:lnTo>
                  <a:lnTo>
                    <a:pt x="29" y="32"/>
                  </a:lnTo>
                  <a:lnTo>
                    <a:pt x="29" y="31"/>
                  </a:lnTo>
                  <a:lnTo>
                    <a:pt x="29" y="27"/>
                  </a:lnTo>
                  <a:lnTo>
                    <a:pt x="32" y="26"/>
                  </a:lnTo>
                  <a:lnTo>
                    <a:pt x="36" y="24"/>
                  </a:lnTo>
                  <a:lnTo>
                    <a:pt x="39" y="21"/>
                  </a:lnTo>
                  <a:lnTo>
                    <a:pt x="43" y="20"/>
                  </a:lnTo>
                  <a:lnTo>
                    <a:pt x="47" y="20"/>
                  </a:lnTo>
                  <a:lnTo>
                    <a:pt x="48" y="20"/>
                  </a:lnTo>
                  <a:lnTo>
                    <a:pt x="51" y="20"/>
                  </a:lnTo>
                  <a:lnTo>
                    <a:pt x="52" y="24"/>
                  </a:lnTo>
                  <a:lnTo>
                    <a:pt x="55" y="27"/>
                  </a:lnTo>
                  <a:lnTo>
                    <a:pt x="56" y="31"/>
                  </a:lnTo>
                  <a:lnTo>
                    <a:pt x="60" y="32"/>
                  </a:lnTo>
                  <a:lnTo>
                    <a:pt x="61" y="32"/>
                  </a:lnTo>
                  <a:lnTo>
                    <a:pt x="64" y="32"/>
                  </a:lnTo>
                  <a:lnTo>
                    <a:pt x="68" y="32"/>
                  </a:lnTo>
                  <a:lnTo>
                    <a:pt x="71" y="32"/>
                  </a:lnTo>
                  <a:lnTo>
                    <a:pt x="75" y="32"/>
                  </a:lnTo>
                  <a:lnTo>
                    <a:pt x="77" y="30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75" y="13"/>
                  </a:lnTo>
                  <a:lnTo>
                    <a:pt x="73" y="8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8" name="Freeform 50">
              <a:extLst>
                <a:ext uri="{FF2B5EF4-FFF2-40B4-BE49-F238E27FC236}">
                  <a16:creationId xmlns:a16="http://schemas.microsoft.com/office/drawing/2014/main" id="{4D1FB1D5-5D09-47A8-A2BD-FA9043D6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3788"/>
              <a:ext cx="14" cy="17"/>
            </a:xfrm>
            <a:custGeom>
              <a:avLst/>
              <a:gdLst>
                <a:gd name="T0" fmla="*/ 4 w 22"/>
                <a:gd name="T1" fmla="*/ 0 h 26"/>
                <a:gd name="T2" fmla="*/ 1 w 22"/>
                <a:gd name="T3" fmla="*/ 3 h 26"/>
                <a:gd name="T4" fmla="*/ 0 w 22"/>
                <a:gd name="T5" fmla="*/ 8 h 26"/>
                <a:gd name="T6" fmla="*/ 0 w 22"/>
                <a:gd name="T7" fmla="*/ 12 h 26"/>
                <a:gd name="T8" fmla="*/ 4 w 22"/>
                <a:gd name="T9" fmla="*/ 17 h 26"/>
                <a:gd name="T10" fmla="*/ 8 w 22"/>
                <a:gd name="T11" fmla="*/ 20 h 26"/>
                <a:gd name="T12" fmla="*/ 12 w 22"/>
                <a:gd name="T13" fmla="*/ 23 h 26"/>
                <a:gd name="T14" fmla="*/ 14 w 22"/>
                <a:gd name="T15" fmla="*/ 24 h 26"/>
                <a:gd name="T16" fmla="*/ 16 w 22"/>
                <a:gd name="T17" fmla="*/ 26 h 26"/>
                <a:gd name="T18" fmla="*/ 22 w 22"/>
                <a:gd name="T19" fmla="*/ 18 h 26"/>
                <a:gd name="T20" fmla="*/ 4 w 22"/>
                <a:gd name="T21" fmla="*/ 0 h 26"/>
                <a:gd name="T22" fmla="*/ 4 w 22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6">
                  <a:moveTo>
                    <a:pt x="4" y="0"/>
                  </a:move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8" y="20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9" name="Freeform 51">
              <a:extLst>
                <a:ext uri="{FF2B5EF4-FFF2-40B4-BE49-F238E27FC236}">
                  <a16:creationId xmlns:a16="http://schemas.microsoft.com/office/drawing/2014/main" id="{C74E1888-2353-4038-9285-DE1ED61D2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3776"/>
              <a:ext cx="45" cy="51"/>
            </a:xfrm>
            <a:custGeom>
              <a:avLst/>
              <a:gdLst>
                <a:gd name="T0" fmla="*/ 0 w 68"/>
                <a:gd name="T1" fmla="*/ 20 h 73"/>
                <a:gd name="T2" fmla="*/ 3 w 68"/>
                <a:gd name="T3" fmla="*/ 23 h 73"/>
                <a:gd name="T4" fmla="*/ 11 w 68"/>
                <a:gd name="T5" fmla="*/ 25 h 73"/>
                <a:gd name="T6" fmla="*/ 16 w 68"/>
                <a:gd name="T7" fmla="*/ 25 h 73"/>
                <a:gd name="T8" fmla="*/ 17 w 68"/>
                <a:gd name="T9" fmla="*/ 32 h 73"/>
                <a:gd name="T10" fmla="*/ 45 w 68"/>
                <a:gd name="T11" fmla="*/ 41 h 73"/>
                <a:gd name="T12" fmla="*/ 44 w 68"/>
                <a:gd name="T13" fmla="*/ 48 h 73"/>
                <a:gd name="T14" fmla="*/ 37 w 68"/>
                <a:gd name="T15" fmla="*/ 52 h 73"/>
                <a:gd name="T16" fmla="*/ 29 w 68"/>
                <a:gd name="T17" fmla="*/ 53 h 73"/>
                <a:gd name="T18" fmla="*/ 20 w 68"/>
                <a:gd name="T19" fmla="*/ 54 h 73"/>
                <a:gd name="T20" fmla="*/ 15 w 68"/>
                <a:gd name="T21" fmla="*/ 54 h 73"/>
                <a:gd name="T22" fmla="*/ 13 w 68"/>
                <a:gd name="T23" fmla="*/ 55 h 73"/>
                <a:gd name="T24" fmla="*/ 13 w 68"/>
                <a:gd name="T25" fmla="*/ 61 h 73"/>
                <a:gd name="T26" fmla="*/ 13 w 68"/>
                <a:gd name="T27" fmla="*/ 67 h 73"/>
                <a:gd name="T28" fmla="*/ 15 w 68"/>
                <a:gd name="T29" fmla="*/ 72 h 73"/>
                <a:gd name="T30" fmla="*/ 21 w 68"/>
                <a:gd name="T31" fmla="*/ 73 h 73"/>
                <a:gd name="T32" fmla="*/ 29 w 68"/>
                <a:gd name="T33" fmla="*/ 73 h 73"/>
                <a:gd name="T34" fmla="*/ 37 w 68"/>
                <a:gd name="T35" fmla="*/ 73 h 73"/>
                <a:gd name="T36" fmla="*/ 44 w 68"/>
                <a:gd name="T37" fmla="*/ 72 h 73"/>
                <a:gd name="T38" fmla="*/ 49 w 68"/>
                <a:gd name="T39" fmla="*/ 72 h 73"/>
                <a:gd name="T40" fmla="*/ 57 w 68"/>
                <a:gd name="T41" fmla="*/ 72 h 73"/>
                <a:gd name="T42" fmla="*/ 64 w 68"/>
                <a:gd name="T43" fmla="*/ 68 h 73"/>
                <a:gd name="T44" fmla="*/ 68 w 68"/>
                <a:gd name="T45" fmla="*/ 63 h 73"/>
                <a:gd name="T46" fmla="*/ 60 w 68"/>
                <a:gd name="T47" fmla="*/ 62 h 73"/>
                <a:gd name="T48" fmla="*/ 54 w 68"/>
                <a:gd name="T49" fmla="*/ 61 h 73"/>
                <a:gd name="T50" fmla="*/ 50 w 68"/>
                <a:gd name="T51" fmla="*/ 61 h 73"/>
                <a:gd name="T52" fmla="*/ 52 w 68"/>
                <a:gd name="T53" fmla="*/ 59 h 73"/>
                <a:gd name="T54" fmla="*/ 64 w 68"/>
                <a:gd name="T55" fmla="*/ 54 h 73"/>
                <a:gd name="T56" fmla="*/ 65 w 68"/>
                <a:gd name="T57" fmla="*/ 45 h 73"/>
                <a:gd name="T58" fmla="*/ 62 w 68"/>
                <a:gd name="T59" fmla="*/ 39 h 73"/>
                <a:gd name="T60" fmla="*/ 58 w 68"/>
                <a:gd name="T61" fmla="*/ 36 h 73"/>
                <a:gd name="T62" fmla="*/ 50 w 68"/>
                <a:gd name="T63" fmla="*/ 34 h 73"/>
                <a:gd name="T64" fmla="*/ 44 w 68"/>
                <a:gd name="T65" fmla="*/ 34 h 73"/>
                <a:gd name="T66" fmla="*/ 37 w 68"/>
                <a:gd name="T67" fmla="*/ 31 h 73"/>
                <a:gd name="T68" fmla="*/ 36 w 68"/>
                <a:gd name="T69" fmla="*/ 25 h 73"/>
                <a:gd name="T70" fmla="*/ 37 w 68"/>
                <a:gd name="T71" fmla="*/ 18 h 73"/>
                <a:gd name="T72" fmla="*/ 44 w 68"/>
                <a:gd name="T73" fmla="*/ 18 h 73"/>
                <a:gd name="T74" fmla="*/ 53 w 68"/>
                <a:gd name="T75" fmla="*/ 20 h 73"/>
                <a:gd name="T76" fmla="*/ 52 w 68"/>
                <a:gd name="T77" fmla="*/ 16 h 73"/>
                <a:gd name="T78" fmla="*/ 50 w 68"/>
                <a:gd name="T79" fmla="*/ 9 h 73"/>
                <a:gd name="T80" fmla="*/ 44 w 68"/>
                <a:gd name="T81" fmla="*/ 2 h 73"/>
                <a:gd name="T82" fmla="*/ 33 w 68"/>
                <a:gd name="T83" fmla="*/ 0 h 73"/>
                <a:gd name="T84" fmla="*/ 21 w 68"/>
                <a:gd name="T85" fmla="*/ 0 h 73"/>
                <a:gd name="T86" fmla="*/ 15 w 68"/>
                <a:gd name="T87" fmla="*/ 4 h 73"/>
                <a:gd name="T88" fmla="*/ 11 w 68"/>
                <a:gd name="T89" fmla="*/ 11 h 73"/>
                <a:gd name="T90" fmla="*/ 0 w 68"/>
                <a:gd name="T91" fmla="*/ 2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" h="73">
                  <a:moveTo>
                    <a:pt x="0" y="20"/>
                  </a:moveTo>
                  <a:lnTo>
                    <a:pt x="0" y="20"/>
                  </a:lnTo>
                  <a:lnTo>
                    <a:pt x="1" y="22"/>
                  </a:lnTo>
                  <a:lnTo>
                    <a:pt x="3" y="23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32"/>
                  </a:lnTo>
                  <a:lnTo>
                    <a:pt x="45" y="40"/>
                  </a:lnTo>
                  <a:lnTo>
                    <a:pt x="45" y="41"/>
                  </a:lnTo>
                  <a:lnTo>
                    <a:pt x="45" y="44"/>
                  </a:lnTo>
                  <a:lnTo>
                    <a:pt x="44" y="48"/>
                  </a:lnTo>
                  <a:lnTo>
                    <a:pt x="41" y="50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29" y="53"/>
                  </a:lnTo>
                  <a:lnTo>
                    <a:pt x="25" y="53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5" y="54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13" y="58"/>
                  </a:lnTo>
                  <a:lnTo>
                    <a:pt x="13" y="61"/>
                  </a:lnTo>
                  <a:lnTo>
                    <a:pt x="13" y="64"/>
                  </a:lnTo>
                  <a:lnTo>
                    <a:pt x="13" y="67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7" y="73"/>
                  </a:lnTo>
                  <a:lnTo>
                    <a:pt x="21" y="73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33" y="73"/>
                  </a:lnTo>
                  <a:lnTo>
                    <a:pt x="37" y="73"/>
                  </a:lnTo>
                  <a:lnTo>
                    <a:pt x="40" y="73"/>
                  </a:lnTo>
                  <a:lnTo>
                    <a:pt x="44" y="72"/>
                  </a:lnTo>
                  <a:lnTo>
                    <a:pt x="46" y="72"/>
                  </a:lnTo>
                  <a:lnTo>
                    <a:pt x="49" y="72"/>
                  </a:lnTo>
                  <a:lnTo>
                    <a:pt x="53" y="72"/>
                  </a:lnTo>
                  <a:lnTo>
                    <a:pt x="57" y="72"/>
                  </a:lnTo>
                  <a:lnTo>
                    <a:pt x="60" y="72"/>
                  </a:lnTo>
                  <a:lnTo>
                    <a:pt x="64" y="68"/>
                  </a:lnTo>
                  <a:lnTo>
                    <a:pt x="66" y="66"/>
                  </a:lnTo>
                  <a:lnTo>
                    <a:pt x="68" y="63"/>
                  </a:lnTo>
                  <a:lnTo>
                    <a:pt x="65" y="63"/>
                  </a:lnTo>
                  <a:lnTo>
                    <a:pt x="60" y="62"/>
                  </a:lnTo>
                  <a:lnTo>
                    <a:pt x="57" y="62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2" y="59"/>
                  </a:lnTo>
                  <a:lnTo>
                    <a:pt x="57" y="58"/>
                  </a:lnTo>
                  <a:lnTo>
                    <a:pt x="64" y="54"/>
                  </a:lnTo>
                  <a:lnTo>
                    <a:pt x="65" y="50"/>
                  </a:lnTo>
                  <a:lnTo>
                    <a:pt x="65" y="45"/>
                  </a:lnTo>
                  <a:lnTo>
                    <a:pt x="64" y="40"/>
                  </a:lnTo>
                  <a:lnTo>
                    <a:pt x="62" y="39"/>
                  </a:lnTo>
                  <a:lnTo>
                    <a:pt x="61" y="37"/>
                  </a:lnTo>
                  <a:lnTo>
                    <a:pt x="58" y="36"/>
                  </a:lnTo>
                  <a:lnTo>
                    <a:pt x="56" y="35"/>
                  </a:lnTo>
                  <a:lnTo>
                    <a:pt x="50" y="34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1" y="34"/>
                  </a:lnTo>
                  <a:lnTo>
                    <a:pt x="37" y="31"/>
                  </a:lnTo>
                  <a:lnTo>
                    <a:pt x="36" y="29"/>
                  </a:lnTo>
                  <a:lnTo>
                    <a:pt x="36" y="25"/>
                  </a:lnTo>
                  <a:lnTo>
                    <a:pt x="36" y="22"/>
                  </a:lnTo>
                  <a:lnTo>
                    <a:pt x="37" y="18"/>
                  </a:lnTo>
                  <a:lnTo>
                    <a:pt x="40" y="17"/>
                  </a:lnTo>
                  <a:lnTo>
                    <a:pt x="44" y="18"/>
                  </a:lnTo>
                  <a:lnTo>
                    <a:pt x="49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9"/>
                  </a:lnTo>
                  <a:lnTo>
                    <a:pt x="48" y="7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20" name="Freeform 52">
              <a:extLst>
                <a:ext uri="{FF2B5EF4-FFF2-40B4-BE49-F238E27FC236}">
                  <a16:creationId xmlns:a16="http://schemas.microsoft.com/office/drawing/2014/main" id="{CD898BAA-E405-4FC7-B81C-AD039D71D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3857"/>
              <a:ext cx="65" cy="77"/>
            </a:xfrm>
            <a:custGeom>
              <a:avLst/>
              <a:gdLst>
                <a:gd name="T0" fmla="*/ 1 w 100"/>
                <a:gd name="T1" fmla="*/ 14 h 112"/>
                <a:gd name="T2" fmla="*/ 1 w 100"/>
                <a:gd name="T3" fmla="*/ 21 h 112"/>
                <a:gd name="T4" fmla="*/ 14 w 100"/>
                <a:gd name="T5" fmla="*/ 25 h 112"/>
                <a:gd name="T6" fmla="*/ 26 w 100"/>
                <a:gd name="T7" fmla="*/ 26 h 112"/>
                <a:gd name="T8" fmla="*/ 33 w 100"/>
                <a:gd name="T9" fmla="*/ 27 h 112"/>
                <a:gd name="T10" fmla="*/ 41 w 100"/>
                <a:gd name="T11" fmla="*/ 21 h 112"/>
                <a:gd name="T12" fmla="*/ 49 w 100"/>
                <a:gd name="T13" fmla="*/ 22 h 112"/>
                <a:gd name="T14" fmla="*/ 58 w 100"/>
                <a:gd name="T15" fmla="*/ 26 h 112"/>
                <a:gd name="T16" fmla="*/ 64 w 100"/>
                <a:gd name="T17" fmla="*/ 32 h 112"/>
                <a:gd name="T18" fmla="*/ 50 w 100"/>
                <a:gd name="T19" fmla="*/ 41 h 112"/>
                <a:gd name="T20" fmla="*/ 42 w 100"/>
                <a:gd name="T21" fmla="*/ 45 h 112"/>
                <a:gd name="T22" fmla="*/ 32 w 100"/>
                <a:gd name="T23" fmla="*/ 44 h 112"/>
                <a:gd name="T24" fmla="*/ 20 w 100"/>
                <a:gd name="T25" fmla="*/ 45 h 112"/>
                <a:gd name="T26" fmla="*/ 13 w 100"/>
                <a:gd name="T27" fmla="*/ 50 h 112"/>
                <a:gd name="T28" fmla="*/ 9 w 100"/>
                <a:gd name="T29" fmla="*/ 55 h 112"/>
                <a:gd name="T30" fmla="*/ 16 w 100"/>
                <a:gd name="T31" fmla="*/ 57 h 112"/>
                <a:gd name="T32" fmla="*/ 30 w 100"/>
                <a:gd name="T33" fmla="*/ 58 h 112"/>
                <a:gd name="T34" fmla="*/ 41 w 100"/>
                <a:gd name="T35" fmla="*/ 58 h 112"/>
                <a:gd name="T36" fmla="*/ 36 w 100"/>
                <a:gd name="T37" fmla="*/ 63 h 112"/>
                <a:gd name="T38" fmla="*/ 40 w 100"/>
                <a:gd name="T39" fmla="*/ 72 h 112"/>
                <a:gd name="T40" fmla="*/ 52 w 100"/>
                <a:gd name="T41" fmla="*/ 82 h 112"/>
                <a:gd name="T42" fmla="*/ 41 w 100"/>
                <a:gd name="T43" fmla="*/ 90 h 112"/>
                <a:gd name="T44" fmla="*/ 36 w 100"/>
                <a:gd name="T45" fmla="*/ 103 h 112"/>
                <a:gd name="T46" fmla="*/ 41 w 100"/>
                <a:gd name="T47" fmla="*/ 110 h 112"/>
                <a:gd name="T48" fmla="*/ 50 w 100"/>
                <a:gd name="T49" fmla="*/ 110 h 112"/>
                <a:gd name="T50" fmla="*/ 65 w 100"/>
                <a:gd name="T51" fmla="*/ 110 h 112"/>
                <a:gd name="T52" fmla="*/ 81 w 100"/>
                <a:gd name="T53" fmla="*/ 112 h 112"/>
                <a:gd name="T54" fmla="*/ 93 w 100"/>
                <a:gd name="T55" fmla="*/ 110 h 112"/>
                <a:gd name="T56" fmla="*/ 100 w 100"/>
                <a:gd name="T57" fmla="*/ 110 h 112"/>
                <a:gd name="T58" fmla="*/ 88 w 100"/>
                <a:gd name="T59" fmla="*/ 104 h 112"/>
                <a:gd name="T60" fmla="*/ 72 w 100"/>
                <a:gd name="T61" fmla="*/ 99 h 112"/>
                <a:gd name="T62" fmla="*/ 65 w 100"/>
                <a:gd name="T63" fmla="*/ 96 h 112"/>
                <a:gd name="T64" fmla="*/ 76 w 100"/>
                <a:gd name="T65" fmla="*/ 87 h 112"/>
                <a:gd name="T66" fmla="*/ 74 w 100"/>
                <a:gd name="T67" fmla="*/ 78 h 112"/>
                <a:gd name="T68" fmla="*/ 62 w 100"/>
                <a:gd name="T69" fmla="*/ 65 h 112"/>
                <a:gd name="T70" fmla="*/ 52 w 100"/>
                <a:gd name="T71" fmla="*/ 53 h 112"/>
                <a:gd name="T72" fmla="*/ 57 w 100"/>
                <a:gd name="T73" fmla="*/ 48 h 112"/>
                <a:gd name="T74" fmla="*/ 69 w 100"/>
                <a:gd name="T75" fmla="*/ 39 h 112"/>
                <a:gd name="T76" fmla="*/ 74 w 100"/>
                <a:gd name="T77" fmla="*/ 27 h 112"/>
                <a:gd name="T78" fmla="*/ 72 w 100"/>
                <a:gd name="T79" fmla="*/ 18 h 112"/>
                <a:gd name="T80" fmla="*/ 66 w 100"/>
                <a:gd name="T81" fmla="*/ 13 h 112"/>
                <a:gd name="T82" fmla="*/ 54 w 100"/>
                <a:gd name="T83" fmla="*/ 12 h 112"/>
                <a:gd name="T84" fmla="*/ 40 w 100"/>
                <a:gd name="T85" fmla="*/ 16 h 112"/>
                <a:gd name="T86" fmla="*/ 29 w 100"/>
                <a:gd name="T87" fmla="*/ 19 h 112"/>
                <a:gd name="T88" fmla="*/ 20 w 100"/>
                <a:gd name="T89" fmla="*/ 10 h 112"/>
                <a:gd name="T90" fmla="*/ 29 w 100"/>
                <a:gd name="T91" fmla="*/ 1 h 112"/>
                <a:gd name="T92" fmla="*/ 20 w 100"/>
                <a:gd name="T93" fmla="*/ 0 h 112"/>
                <a:gd name="T94" fmla="*/ 9 w 100"/>
                <a:gd name="T95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12">
                  <a:moveTo>
                    <a:pt x="9" y="5"/>
                  </a:moveTo>
                  <a:lnTo>
                    <a:pt x="5" y="9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4" y="25"/>
                  </a:lnTo>
                  <a:lnTo>
                    <a:pt x="18" y="25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3" y="27"/>
                  </a:lnTo>
                  <a:lnTo>
                    <a:pt x="34" y="26"/>
                  </a:lnTo>
                  <a:lnTo>
                    <a:pt x="38" y="23"/>
                  </a:lnTo>
                  <a:lnTo>
                    <a:pt x="41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9" y="22"/>
                  </a:lnTo>
                  <a:lnTo>
                    <a:pt x="52" y="23"/>
                  </a:lnTo>
                  <a:lnTo>
                    <a:pt x="56" y="25"/>
                  </a:lnTo>
                  <a:lnTo>
                    <a:pt x="58" y="26"/>
                  </a:lnTo>
                  <a:lnTo>
                    <a:pt x="61" y="27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58" y="36"/>
                  </a:lnTo>
                  <a:lnTo>
                    <a:pt x="53" y="40"/>
                  </a:lnTo>
                  <a:lnTo>
                    <a:pt x="50" y="41"/>
                  </a:lnTo>
                  <a:lnTo>
                    <a:pt x="46" y="44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38" y="45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28" y="44"/>
                  </a:lnTo>
                  <a:lnTo>
                    <a:pt x="24" y="44"/>
                  </a:lnTo>
                  <a:lnTo>
                    <a:pt x="20" y="45"/>
                  </a:lnTo>
                  <a:lnTo>
                    <a:pt x="17" y="45"/>
                  </a:lnTo>
                  <a:lnTo>
                    <a:pt x="16" y="46"/>
                  </a:lnTo>
                  <a:lnTo>
                    <a:pt x="13" y="50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10" y="57"/>
                  </a:lnTo>
                  <a:lnTo>
                    <a:pt x="13" y="57"/>
                  </a:lnTo>
                  <a:lnTo>
                    <a:pt x="16" y="57"/>
                  </a:lnTo>
                  <a:lnTo>
                    <a:pt x="20" y="57"/>
                  </a:lnTo>
                  <a:lnTo>
                    <a:pt x="25" y="57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2" y="59"/>
                  </a:lnTo>
                  <a:lnTo>
                    <a:pt x="40" y="60"/>
                  </a:lnTo>
                  <a:lnTo>
                    <a:pt x="36" y="63"/>
                  </a:lnTo>
                  <a:lnTo>
                    <a:pt x="33" y="67"/>
                  </a:lnTo>
                  <a:lnTo>
                    <a:pt x="36" y="71"/>
                  </a:lnTo>
                  <a:lnTo>
                    <a:pt x="40" y="72"/>
                  </a:lnTo>
                  <a:lnTo>
                    <a:pt x="46" y="76"/>
                  </a:lnTo>
                  <a:lnTo>
                    <a:pt x="50" y="78"/>
                  </a:lnTo>
                  <a:lnTo>
                    <a:pt x="52" y="82"/>
                  </a:lnTo>
                  <a:lnTo>
                    <a:pt x="50" y="85"/>
                  </a:lnTo>
                  <a:lnTo>
                    <a:pt x="46" y="89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6" y="96"/>
                  </a:lnTo>
                  <a:lnTo>
                    <a:pt x="36" y="103"/>
                  </a:lnTo>
                  <a:lnTo>
                    <a:pt x="36" y="108"/>
                  </a:lnTo>
                  <a:lnTo>
                    <a:pt x="40" y="110"/>
                  </a:lnTo>
                  <a:lnTo>
                    <a:pt x="41" y="110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4" y="110"/>
                  </a:lnTo>
                  <a:lnTo>
                    <a:pt x="60" y="110"/>
                  </a:lnTo>
                  <a:lnTo>
                    <a:pt x="65" y="110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81" y="112"/>
                  </a:lnTo>
                  <a:lnTo>
                    <a:pt x="85" y="112"/>
                  </a:lnTo>
                  <a:lnTo>
                    <a:pt x="90" y="112"/>
                  </a:lnTo>
                  <a:lnTo>
                    <a:pt x="93" y="110"/>
                  </a:lnTo>
                  <a:lnTo>
                    <a:pt x="97" y="110"/>
                  </a:lnTo>
                  <a:lnTo>
                    <a:pt x="98" y="110"/>
                  </a:lnTo>
                  <a:lnTo>
                    <a:pt x="100" y="110"/>
                  </a:lnTo>
                  <a:lnTo>
                    <a:pt x="97" y="108"/>
                  </a:lnTo>
                  <a:lnTo>
                    <a:pt x="93" y="106"/>
                  </a:lnTo>
                  <a:lnTo>
                    <a:pt x="88" y="104"/>
                  </a:lnTo>
                  <a:lnTo>
                    <a:pt x="82" y="103"/>
                  </a:lnTo>
                  <a:lnTo>
                    <a:pt x="76" y="101"/>
                  </a:lnTo>
                  <a:lnTo>
                    <a:pt x="72" y="99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70" y="92"/>
                  </a:lnTo>
                  <a:lnTo>
                    <a:pt x="73" y="90"/>
                  </a:lnTo>
                  <a:lnTo>
                    <a:pt x="76" y="87"/>
                  </a:lnTo>
                  <a:lnTo>
                    <a:pt x="77" y="85"/>
                  </a:lnTo>
                  <a:lnTo>
                    <a:pt x="77" y="83"/>
                  </a:lnTo>
                  <a:lnTo>
                    <a:pt x="74" y="78"/>
                  </a:lnTo>
                  <a:lnTo>
                    <a:pt x="72" y="74"/>
                  </a:lnTo>
                  <a:lnTo>
                    <a:pt x="66" y="69"/>
                  </a:lnTo>
                  <a:lnTo>
                    <a:pt x="62" y="65"/>
                  </a:lnTo>
                  <a:lnTo>
                    <a:pt x="58" y="60"/>
                  </a:lnTo>
                  <a:lnTo>
                    <a:pt x="54" y="57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61" y="45"/>
                  </a:lnTo>
                  <a:lnTo>
                    <a:pt x="65" y="41"/>
                  </a:lnTo>
                  <a:lnTo>
                    <a:pt x="69" y="39"/>
                  </a:lnTo>
                  <a:lnTo>
                    <a:pt x="72" y="35"/>
                  </a:lnTo>
                  <a:lnTo>
                    <a:pt x="74" y="31"/>
                  </a:lnTo>
                  <a:lnTo>
                    <a:pt x="74" y="27"/>
                  </a:lnTo>
                  <a:lnTo>
                    <a:pt x="73" y="25"/>
                  </a:lnTo>
                  <a:lnTo>
                    <a:pt x="73" y="21"/>
                  </a:lnTo>
                  <a:lnTo>
                    <a:pt x="72" y="18"/>
                  </a:lnTo>
                  <a:lnTo>
                    <a:pt x="72" y="17"/>
                  </a:lnTo>
                  <a:lnTo>
                    <a:pt x="69" y="14"/>
                  </a:lnTo>
                  <a:lnTo>
                    <a:pt x="66" y="13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54" y="12"/>
                  </a:lnTo>
                  <a:lnTo>
                    <a:pt x="49" y="13"/>
                  </a:lnTo>
                  <a:lnTo>
                    <a:pt x="44" y="14"/>
                  </a:lnTo>
                  <a:lnTo>
                    <a:pt x="40" y="16"/>
                  </a:lnTo>
                  <a:lnTo>
                    <a:pt x="34" y="17"/>
                  </a:lnTo>
                  <a:lnTo>
                    <a:pt x="32" y="18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18" y="13"/>
                  </a:lnTo>
                  <a:lnTo>
                    <a:pt x="20" y="10"/>
                  </a:lnTo>
                  <a:lnTo>
                    <a:pt x="25" y="8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21" name="Freeform 53">
              <a:extLst>
                <a:ext uri="{FF2B5EF4-FFF2-40B4-BE49-F238E27FC236}">
                  <a16:creationId xmlns:a16="http://schemas.microsoft.com/office/drawing/2014/main" id="{EEC3A569-455F-417D-9057-A8586A80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3888"/>
              <a:ext cx="12" cy="21"/>
            </a:xfrm>
            <a:custGeom>
              <a:avLst/>
              <a:gdLst>
                <a:gd name="T0" fmla="*/ 12 w 17"/>
                <a:gd name="T1" fmla="*/ 0 h 29"/>
                <a:gd name="T2" fmla="*/ 8 w 17"/>
                <a:gd name="T3" fmla="*/ 0 h 29"/>
                <a:gd name="T4" fmla="*/ 5 w 17"/>
                <a:gd name="T5" fmla="*/ 1 h 29"/>
                <a:gd name="T6" fmla="*/ 4 w 17"/>
                <a:gd name="T7" fmla="*/ 4 h 29"/>
                <a:gd name="T8" fmla="*/ 1 w 17"/>
                <a:gd name="T9" fmla="*/ 9 h 29"/>
                <a:gd name="T10" fmla="*/ 0 w 17"/>
                <a:gd name="T11" fmla="*/ 10 h 29"/>
                <a:gd name="T12" fmla="*/ 0 w 17"/>
                <a:gd name="T13" fmla="*/ 14 h 29"/>
                <a:gd name="T14" fmla="*/ 0 w 17"/>
                <a:gd name="T15" fmla="*/ 17 h 29"/>
                <a:gd name="T16" fmla="*/ 0 w 17"/>
                <a:gd name="T17" fmla="*/ 19 h 29"/>
                <a:gd name="T18" fmla="*/ 0 w 17"/>
                <a:gd name="T19" fmla="*/ 24 h 29"/>
                <a:gd name="T20" fmla="*/ 3 w 17"/>
                <a:gd name="T21" fmla="*/ 29 h 29"/>
                <a:gd name="T22" fmla="*/ 7 w 17"/>
                <a:gd name="T23" fmla="*/ 29 h 29"/>
                <a:gd name="T24" fmla="*/ 12 w 17"/>
                <a:gd name="T25" fmla="*/ 29 h 29"/>
                <a:gd name="T26" fmla="*/ 16 w 17"/>
                <a:gd name="T27" fmla="*/ 28 h 29"/>
                <a:gd name="T28" fmla="*/ 17 w 17"/>
                <a:gd name="T29" fmla="*/ 26 h 29"/>
                <a:gd name="T30" fmla="*/ 15 w 17"/>
                <a:gd name="T31" fmla="*/ 23 h 29"/>
                <a:gd name="T32" fmla="*/ 12 w 17"/>
                <a:gd name="T33" fmla="*/ 20 h 29"/>
                <a:gd name="T34" fmla="*/ 11 w 17"/>
                <a:gd name="T35" fmla="*/ 18 h 29"/>
                <a:gd name="T36" fmla="*/ 11 w 17"/>
                <a:gd name="T37" fmla="*/ 17 h 29"/>
                <a:gd name="T38" fmla="*/ 11 w 17"/>
                <a:gd name="T39" fmla="*/ 11 h 29"/>
                <a:gd name="T40" fmla="*/ 11 w 17"/>
                <a:gd name="T41" fmla="*/ 5 h 29"/>
                <a:gd name="T42" fmla="*/ 11 w 17"/>
                <a:gd name="T43" fmla="*/ 1 h 29"/>
                <a:gd name="T44" fmla="*/ 12 w 17"/>
                <a:gd name="T45" fmla="*/ 0 h 29"/>
                <a:gd name="T46" fmla="*/ 12 w 17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9">
                  <a:moveTo>
                    <a:pt x="12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3" y="29"/>
                  </a:lnTo>
                  <a:lnTo>
                    <a:pt x="7" y="29"/>
                  </a:lnTo>
                  <a:lnTo>
                    <a:pt x="12" y="29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1"/>
                  </a:lnTo>
                  <a:lnTo>
                    <a:pt x="11" y="5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22" name="Freeform 54">
              <a:extLst>
                <a:ext uri="{FF2B5EF4-FFF2-40B4-BE49-F238E27FC236}">
                  <a16:creationId xmlns:a16="http://schemas.microsoft.com/office/drawing/2014/main" id="{EAD68236-0B1E-4BCB-8D54-DFED0B5CB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3772"/>
              <a:ext cx="47" cy="27"/>
            </a:xfrm>
            <a:custGeom>
              <a:avLst/>
              <a:gdLst>
                <a:gd name="T0" fmla="*/ 0 w 70"/>
                <a:gd name="T1" fmla="*/ 14 h 41"/>
                <a:gd name="T2" fmla="*/ 20 w 70"/>
                <a:gd name="T3" fmla="*/ 22 h 41"/>
                <a:gd name="T4" fmla="*/ 20 w 70"/>
                <a:gd name="T5" fmla="*/ 23 h 41"/>
                <a:gd name="T6" fmla="*/ 20 w 70"/>
                <a:gd name="T7" fmla="*/ 26 h 41"/>
                <a:gd name="T8" fmla="*/ 20 w 70"/>
                <a:gd name="T9" fmla="*/ 28 h 41"/>
                <a:gd name="T10" fmla="*/ 21 w 70"/>
                <a:gd name="T11" fmla="*/ 32 h 41"/>
                <a:gd name="T12" fmla="*/ 21 w 70"/>
                <a:gd name="T13" fmla="*/ 35 h 41"/>
                <a:gd name="T14" fmla="*/ 24 w 70"/>
                <a:gd name="T15" fmla="*/ 38 h 41"/>
                <a:gd name="T16" fmla="*/ 24 w 70"/>
                <a:gd name="T17" fmla="*/ 40 h 41"/>
                <a:gd name="T18" fmla="*/ 28 w 70"/>
                <a:gd name="T19" fmla="*/ 41 h 41"/>
                <a:gd name="T20" fmla="*/ 30 w 70"/>
                <a:gd name="T21" fmla="*/ 40 h 41"/>
                <a:gd name="T22" fmla="*/ 36 w 70"/>
                <a:gd name="T23" fmla="*/ 40 h 41"/>
                <a:gd name="T24" fmla="*/ 38 w 70"/>
                <a:gd name="T25" fmla="*/ 38 h 41"/>
                <a:gd name="T26" fmla="*/ 42 w 70"/>
                <a:gd name="T27" fmla="*/ 37 h 41"/>
                <a:gd name="T28" fmla="*/ 46 w 70"/>
                <a:gd name="T29" fmla="*/ 36 h 41"/>
                <a:gd name="T30" fmla="*/ 50 w 70"/>
                <a:gd name="T31" fmla="*/ 35 h 41"/>
                <a:gd name="T32" fmla="*/ 54 w 70"/>
                <a:gd name="T33" fmla="*/ 33 h 41"/>
                <a:gd name="T34" fmla="*/ 57 w 70"/>
                <a:gd name="T35" fmla="*/ 33 h 41"/>
                <a:gd name="T36" fmla="*/ 61 w 70"/>
                <a:gd name="T37" fmla="*/ 31 h 41"/>
                <a:gd name="T38" fmla="*/ 64 w 70"/>
                <a:gd name="T39" fmla="*/ 31 h 41"/>
                <a:gd name="T40" fmla="*/ 69 w 70"/>
                <a:gd name="T41" fmla="*/ 28 h 41"/>
                <a:gd name="T42" fmla="*/ 70 w 70"/>
                <a:gd name="T43" fmla="*/ 28 h 41"/>
                <a:gd name="T44" fmla="*/ 69 w 70"/>
                <a:gd name="T45" fmla="*/ 23 h 41"/>
                <a:gd name="T46" fmla="*/ 70 w 70"/>
                <a:gd name="T47" fmla="*/ 20 h 41"/>
                <a:gd name="T48" fmla="*/ 69 w 70"/>
                <a:gd name="T49" fmla="*/ 17 h 41"/>
                <a:gd name="T50" fmla="*/ 66 w 70"/>
                <a:gd name="T51" fmla="*/ 15 h 41"/>
                <a:gd name="T52" fmla="*/ 62 w 70"/>
                <a:gd name="T53" fmla="*/ 17 h 41"/>
                <a:gd name="T54" fmla="*/ 57 w 70"/>
                <a:gd name="T55" fmla="*/ 18 h 41"/>
                <a:gd name="T56" fmla="*/ 53 w 70"/>
                <a:gd name="T57" fmla="*/ 19 h 41"/>
                <a:gd name="T58" fmla="*/ 50 w 70"/>
                <a:gd name="T59" fmla="*/ 20 h 41"/>
                <a:gd name="T60" fmla="*/ 46 w 70"/>
                <a:gd name="T61" fmla="*/ 20 h 41"/>
                <a:gd name="T62" fmla="*/ 44 w 70"/>
                <a:gd name="T63" fmla="*/ 22 h 41"/>
                <a:gd name="T64" fmla="*/ 37 w 70"/>
                <a:gd name="T65" fmla="*/ 24 h 41"/>
                <a:gd name="T66" fmla="*/ 32 w 70"/>
                <a:gd name="T67" fmla="*/ 26 h 41"/>
                <a:gd name="T68" fmla="*/ 29 w 70"/>
                <a:gd name="T69" fmla="*/ 27 h 41"/>
                <a:gd name="T70" fmla="*/ 28 w 70"/>
                <a:gd name="T71" fmla="*/ 28 h 41"/>
                <a:gd name="T72" fmla="*/ 26 w 70"/>
                <a:gd name="T73" fmla="*/ 22 h 41"/>
                <a:gd name="T74" fmla="*/ 26 w 70"/>
                <a:gd name="T75" fmla="*/ 20 h 41"/>
                <a:gd name="T76" fmla="*/ 26 w 70"/>
                <a:gd name="T77" fmla="*/ 18 h 41"/>
                <a:gd name="T78" fmla="*/ 26 w 70"/>
                <a:gd name="T79" fmla="*/ 15 h 41"/>
                <a:gd name="T80" fmla="*/ 28 w 70"/>
                <a:gd name="T81" fmla="*/ 11 h 41"/>
                <a:gd name="T82" fmla="*/ 26 w 70"/>
                <a:gd name="T83" fmla="*/ 8 h 41"/>
                <a:gd name="T84" fmla="*/ 26 w 70"/>
                <a:gd name="T85" fmla="*/ 5 h 41"/>
                <a:gd name="T86" fmla="*/ 25 w 70"/>
                <a:gd name="T87" fmla="*/ 3 h 41"/>
                <a:gd name="T88" fmla="*/ 24 w 70"/>
                <a:gd name="T89" fmla="*/ 1 h 41"/>
                <a:gd name="T90" fmla="*/ 20 w 70"/>
                <a:gd name="T91" fmla="*/ 0 h 41"/>
                <a:gd name="T92" fmla="*/ 17 w 70"/>
                <a:gd name="T93" fmla="*/ 3 h 41"/>
                <a:gd name="T94" fmla="*/ 12 w 70"/>
                <a:gd name="T95" fmla="*/ 4 h 41"/>
                <a:gd name="T96" fmla="*/ 9 w 70"/>
                <a:gd name="T97" fmla="*/ 6 h 41"/>
                <a:gd name="T98" fmla="*/ 5 w 70"/>
                <a:gd name="T99" fmla="*/ 9 h 41"/>
                <a:gd name="T100" fmla="*/ 2 w 70"/>
                <a:gd name="T101" fmla="*/ 11 h 41"/>
                <a:gd name="T102" fmla="*/ 0 w 70"/>
                <a:gd name="T103" fmla="*/ 13 h 41"/>
                <a:gd name="T104" fmla="*/ 0 w 70"/>
                <a:gd name="T105" fmla="*/ 14 h 41"/>
                <a:gd name="T106" fmla="*/ 0 w 70"/>
                <a:gd name="T10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41">
                  <a:moveTo>
                    <a:pt x="0" y="14"/>
                  </a:moveTo>
                  <a:lnTo>
                    <a:pt x="20" y="22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1" y="32"/>
                  </a:lnTo>
                  <a:lnTo>
                    <a:pt x="21" y="35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8" y="41"/>
                  </a:lnTo>
                  <a:lnTo>
                    <a:pt x="30" y="40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42" y="37"/>
                  </a:lnTo>
                  <a:lnTo>
                    <a:pt x="46" y="36"/>
                  </a:lnTo>
                  <a:lnTo>
                    <a:pt x="50" y="35"/>
                  </a:lnTo>
                  <a:lnTo>
                    <a:pt x="54" y="33"/>
                  </a:lnTo>
                  <a:lnTo>
                    <a:pt x="57" y="33"/>
                  </a:lnTo>
                  <a:lnTo>
                    <a:pt x="61" y="31"/>
                  </a:lnTo>
                  <a:lnTo>
                    <a:pt x="64" y="31"/>
                  </a:lnTo>
                  <a:lnTo>
                    <a:pt x="69" y="28"/>
                  </a:lnTo>
                  <a:lnTo>
                    <a:pt x="70" y="28"/>
                  </a:lnTo>
                  <a:lnTo>
                    <a:pt x="69" y="23"/>
                  </a:lnTo>
                  <a:lnTo>
                    <a:pt x="70" y="20"/>
                  </a:lnTo>
                  <a:lnTo>
                    <a:pt x="69" y="17"/>
                  </a:lnTo>
                  <a:lnTo>
                    <a:pt x="66" y="15"/>
                  </a:lnTo>
                  <a:lnTo>
                    <a:pt x="62" y="17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37" y="24"/>
                  </a:lnTo>
                  <a:lnTo>
                    <a:pt x="32" y="26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28" y="11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5" y="3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9" y="6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23" name="Freeform 55">
              <a:extLst>
                <a:ext uri="{FF2B5EF4-FFF2-40B4-BE49-F238E27FC236}">
                  <a16:creationId xmlns:a16="http://schemas.microsoft.com/office/drawing/2014/main" id="{3A02C6CF-8224-4725-BE48-1FD64ADC0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" y="3800"/>
              <a:ext cx="48" cy="43"/>
            </a:xfrm>
            <a:custGeom>
              <a:avLst/>
              <a:gdLst>
                <a:gd name="T0" fmla="*/ 57 w 72"/>
                <a:gd name="T1" fmla="*/ 1 h 63"/>
                <a:gd name="T2" fmla="*/ 52 w 72"/>
                <a:gd name="T3" fmla="*/ 0 h 63"/>
                <a:gd name="T4" fmla="*/ 44 w 72"/>
                <a:gd name="T5" fmla="*/ 0 h 63"/>
                <a:gd name="T6" fmla="*/ 34 w 72"/>
                <a:gd name="T7" fmla="*/ 0 h 63"/>
                <a:gd name="T8" fmla="*/ 26 w 72"/>
                <a:gd name="T9" fmla="*/ 0 h 63"/>
                <a:gd name="T10" fmla="*/ 18 w 72"/>
                <a:gd name="T11" fmla="*/ 0 h 63"/>
                <a:gd name="T12" fmla="*/ 10 w 72"/>
                <a:gd name="T13" fmla="*/ 1 h 63"/>
                <a:gd name="T14" fmla="*/ 6 w 72"/>
                <a:gd name="T15" fmla="*/ 3 h 63"/>
                <a:gd name="T16" fmla="*/ 4 w 72"/>
                <a:gd name="T17" fmla="*/ 5 h 63"/>
                <a:gd name="T18" fmla="*/ 0 w 72"/>
                <a:gd name="T19" fmla="*/ 12 h 63"/>
                <a:gd name="T20" fmla="*/ 0 w 72"/>
                <a:gd name="T21" fmla="*/ 17 h 63"/>
                <a:gd name="T22" fmla="*/ 2 w 72"/>
                <a:gd name="T23" fmla="*/ 23 h 63"/>
                <a:gd name="T24" fmla="*/ 8 w 72"/>
                <a:gd name="T25" fmla="*/ 26 h 63"/>
                <a:gd name="T26" fmla="*/ 17 w 72"/>
                <a:gd name="T27" fmla="*/ 28 h 63"/>
                <a:gd name="T28" fmla="*/ 29 w 72"/>
                <a:gd name="T29" fmla="*/ 30 h 63"/>
                <a:gd name="T30" fmla="*/ 36 w 72"/>
                <a:gd name="T31" fmla="*/ 30 h 63"/>
                <a:gd name="T32" fmla="*/ 40 w 72"/>
                <a:gd name="T33" fmla="*/ 45 h 63"/>
                <a:gd name="T34" fmla="*/ 36 w 72"/>
                <a:gd name="T35" fmla="*/ 48 h 63"/>
                <a:gd name="T36" fmla="*/ 30 w 72"/>
                <a:gd name="T37" fmla="*/ 54 h 63"/>
                <a:gd name="T38" fmla="*/ 26 w 72"/>
                <a:gd name="T39" fmla="*/ 60 h 63"/>
                <a:gd name="T40" fmla="*/ 28 w 72"/>
                <a:gd name="T41" fmla="*/ 63 h 63"/>
                <a:gd name="T42" fmla="*/ 33 w 72"/>
                <a:gd name="T43" fmla="*/ 63 h 63"/>
                <a:gd name="T44" fmla="*/ 41 w 72"/>
                <a:gd name="T45" fmla="*/ 62 h 63"/>
                <a:gd name="T46" fmla="*/ 46 w 72"/>
                <a:gd name="T47" fmla="*/ 60 h 63"/>
                <a:gd name="T48" fmla="*/ 50 w 72"/>
                <a:gd name="T49" fmla="*/ 60 h 63"/>
                <a:gd name="T50" fmla="*/ 69 w 72"/>
                <a:gd name="T51" fmla="*/ 58 h 63"/>
                <a:gd name="T52" fmla="*/ 72 w 72"/>
                <a:gd name="T53" fmla="*/ 51 h 63"/>
                <a:gd name="T54" fmla="*/ 69 w 72"/>
                <a:gd name="T55" fmla="*/ 48 h 63"/>
                <a:gd name="T56" fmla="*/ 62 w 72"/>
                <a:gd name="T57" fmla="*/ 44 h 63"/>
                <a:gd name="T58" fmla="*/ 57 w 72"/>
                <a:gd name="T59" fmla="*/ 41 h 63"/>
                <a:gd name="T60" fmla="*/ 53 w 72"/>
                <a:gd name="T61" fmla="*/ 37 h 63"/>
                <a:gd name="T62" fmla="*/ 53 w 72"/>
                <a:gd name="T63" fmla="*/ 31 h 63"/>
                <a:gd name="T64" fmla="*/ 53 w 72"/>
                <a:gd name="T65" fmla="*/ 23 h 63"/>
                <a:gd name="T66" fmla="*/ 48 w 72"/>
                <a:gd name="T67" fmla="*/ 21 h 63"/>
                <a:gd name="T68" fmla="*/ 40 w 72"/>
                <a:gd name="T69" fmla="*/ 21 h 63"/>
                <a:gd name="T70" fmla="*/ 30 w 72"/>
                <a:gd name="T71" fmla="*/ 22 h 63"/>
                <a:gd name="T72" fmla="*/ 22 w 72"/>
                <a:gd name="T73" fmla="*/ 21 h 63"/>
                <a:gd name="T74" fmla="*/ 21 w 72"/>
                <a:gd name="T75" fmla="*/ 14 h 63"/>
                <a:gd name="T76" fmla="*/ 29 w 72"/>
                <a:gd name="T77" fmla="*/ 10 h 63"/>
                <a:gd name="T78" fmla="*/ 36 w 72"/>
                <a:gd name="T79" fmla="*/ 10 h 63"/>
                <a:gd name="T80" fmla="*/ 40 w 72"/>
                <a:gd name="T81" fmla="*/ 10 h 63"/>
                <a:gd name="T82" fmla="*/ 48 w 72"/>
                <a:gd name="T83" fmla="*/ 10 h 63"/>
                <a:gd name="T84" fmla="*/ 58 w 72"/>
                <a:gd name="T85" fmla="*/ 10 h 63"/>
                <a:gd name="T86" fmla="*/ 65 w 72"/>
                <a:gd name="T87" fmla="*/ 10 h 63"/>
                <a:gd name="T88" fmla="*/ 60 w 72"/>
                <a:gd name="T8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3">
                  <a:moveTo>
                    <a:pt x="60" y="1"/>
                  </a:moveTo>
                  <a:lnTo>
                    <a:pt x="57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9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2" y="27"/>
                  </a:lnTo>
                  <a:lnTo>
                    <a:pt x="17" y="2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8" y="31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30" y="54"/>
                  </a:lnTo>
                  <a:lnTo>
                    <a:pt x="28" y="57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3" y="63"/>
                  </a:lnTo>
                  <a:lnTo>
                    <a:pt x="37" y="62"/>
                  </a:lnTo>
                  <a:lnTo>
                    <a:pt x="41" y="62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68" y="60"/>
                  </a:lnTo>
                  <a:lnTo>
                    <a:pt x="69" y="58"/>
                  </a:lnTo>
                  <a:lnTo>
                    <a:pt x="72" y="54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69" y="48"/>
                  </a:lnTo>
                  <a:lnTo>
                    <a:pt x="66" y="46"/>
                  </a:lnTo>
                  <a:lnTo>
                    <a:pt x="62" y="44"/>
                  </a:lnTo>
                  <a:lnTo>
                    <a:pt x="60" y="42"/>
                  </a:lnTo>
                  <a:lnTo>
                    <a:pt x="57" y="41"/>
                  </a:lnTo>
                  <a:lnTo>
                    <a:pt x="56" y="41"/>
                  </a:lnTo>
                  <a:lnTo>
                    <a:pt x="53" y="37"/>
                  </a:lnTo>
                  <a:lnTo>
                    <a:pt x="53" y="36"/>
                  </a:lnTo>
                  <a:lnTo>
                    <a:pt x="53" y="31"/>
                  </a:lnTo>
                  <a:lnTo>
                    <a:pt x="54" y="28"/>
                  </a:lnTo>
                  <a:lnTo>
                    <a:pt x="53" y="23"/>
                  </a:lnTo>
                  <a:lnTo>
                    <a:pt x="52" y="22"/>
                  </a:lnTo>
                  <a:lnTo>
                    <a:pt x="48" y="21"/>
                  </a:lnTo>
                  <a:lnTo>
                    <a:pt x="44" y="21"/>
                  </a:lnTo>
                  <a:lnTo>
                    <a:pt x="40" y="21"/>
                  </a:lnTo>
                  <a:lnTo>
                    <a:pt x="36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2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26" y="12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24" name="Freeform 56">
              <a:extLst>
                <a:ext uri="{FF2B5EF4-FFF2-40B4-BE49-F238E27FC236}">
                  <a16:creationId xmlns:a16="http://schemas.microsoft.com/office/drawing/2014/main" id="{E6CEDCCF-CA63-4E56-B652-61680AEB7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" y="3870"/>
              <a:ext cx="30" cy="32"/>
            </a:xfrm>
            <a:custGeom>
              <a:avLst/>
              <a:gdLst>
                <a:gd name="T0" fmla="*/ 21 w 45"/>
                <a:gd name="T1" fmla="*/ 2 h 48"/>
                <a:gd name="T2" fmla="*/ 17 w 45"/>
                <a:gd name="T3" fmla="*/ 0 h 48"/>
                <a:gd name="T4" fmla="*/ 15 w 45"/>
                <a:gd name="T5" fmla="*/ 2 h 48"/>
                <a:gd name="T6" fmla="*/ 11 w 45"/>
                <a:gd name="T7" fmla="*/ 2 h 48"/>
                <a:gd name="T8" fmla="*/ 7 w 45"/>
                <a:gd name="T9" fmla="*/ 4 h 48"/>
                <a:gd name="T10" fmla="*/ 1 w 45"/>
                <a:gd name="T11" fmla="*/ 8 h 48"/>
                <a:gd name="T12" fmla="*/ 0 w 45"/>
                <a:gd name="T13" fmla="*/ 13 h 48"/>
                <a:gd name="T14" fmla="*/ 3 w 45"/>
                <a:gd name="T15" fmla="*/ 14 h 48"/>
                <a:gd name="T16" fmla="*/ 7 w 45"/>
                <a:gd name="T17" fmla="*/ 14 h 48"/>
                <a:gd name="T18" fmla="*/ 12 w 45"/>
                <a:gd name="T19" fmla="*/ 13 h 48"/>
                <a:gd name="T20" fmla="*/ 16 w 45"/>
                <a:gd name="T21" fmla="*/ 12 h 48"/>
                <a:gd name="T22" fmla="*/ 19 w 45"/>
                <a:gd name="T23" fmla="*/ 9 h 48"/>
                <a:gd name="T24" fmla="*/ 23 w 45"/>
                <a:gd name="T25" fmla="*/ 9 h 48"/>
                <a:gd name="T26" fmla="*/ 25 w 45"/>
                <a:gd name="T27" fmla="*/ 11 h 48"/>
                <a:gd name="T28" fmla="*/ 29 w 45"/>
                <a:gd name="T29" fmla="*/ 14 h 48"/>
                <a:gd name="T30" fmla="*/ 31 w 45"/>
                <a:gd name="T31" fmla="*/ 18 h 48"/>
                <a:gd name="T32" fmla="*/ 32 w 45"/>
                <a:gd name="T33" fmla="*/ 22 h 48"/>
                <a:gd name="T34" fmla="*/ 31 w 45"/>
                <a:gd name="T35" fmla="*/ 27 h 48"/>
                <a:gd name="T36" fmla="*/ 29 w 45"/>
                <a:gd name="T37" fmla="*/ 31 h 48"/>
                <a:gd name="T38" fmla="*/ 25 w 45"/>
                <a:gd name="T39" fmla="*/ 32 h 48"/>
                <a:gd name="T40" fmla="*/ 23 w 45"/>
                <a:gd name="T41" fmla="*/ 32 h 48"/>
                <a:gd name="T42" fmla="*/ 19 w 45"/>
                <a:gd name="T43" fmla="*/ 35 h 48"/>
                <a:gd name="T44" fmla="*/ 17 w 45"/>
                <a:gd name="T45" fmla="*/ 36 h 48"/>
                <a:gd name="T46" fmla="*/ 12 w 45"/>
                <a:gd name="T47" fmla="*/ 40 h 48"/>
                <a:gd name="T48" fmla="*/ 13 w 45"/>
                <a:gd name="T49" fmla="*/ 44 h 48"/>
                <a:gd name="T50" fmla="*/ 16 w 45"/>
                <a:gd name="T51" fmla="*/ 44 h 48"/>
                <a:gd name="T52" fmla="*/ 19 w 45"/>
                <a:gd name="T53" fmla="*/ 45 h 48"/>
                <a:gd name="T54" fmla="*/ 23 w 45"/>
                <a:gd name="T55" fmla="*/ 46 h 48"/>
                <a:gd name="T56" fmla="*/ 27 w 45"/>
                <a:gd name="T57" fmla="*/ 48 h 48"/>
                <a:gd name="T58" fmla="*/ 31 w 45"/>
                <a:gd name="T59" fmla="*/ 48 h 48"/>
                <a:gd name="T60" fmla="*/ 35 w 45"/>
                <a:gd name="T61" fmla="*/ 48 h 48"/>
                <a:gd name="T62" fmla="*/ 36 w 45"/>
                <a:gd name="T63" fmla="*/ 48 h 48"/>
                <a:gd name="T64" fmla="*/ 39 w 45"/>
                <a:gd name="T65" fmla="*/ 46 h 48"/>
                <a:gd name="T66" fmla="*/ 39 w 45"/>
                <a:gd name="T67" fmla="*/ 43 h 48"/>
                <a:gd name="T68" fmla="*/ 40 w 45"/>
                <a:gd name="T69" fmla="*/ 39 h 48"/>
                <a:gd name="T70" fmla="*/ 41 w 45"/>
                <a:gd name="T71" fmla="*/ 35 h 48"/>
                <a:gd name="T72" fmla="*/ 43 w 45"/>
                <a:gd name="T73" fmla="*/ 31 h 48"/>
                <a:gd name="T74" fmla="*/ 43 w 45"/>
                <a:gd name="T75" fmla="*/ 26 h 48"/>
                <a:gd name="T76" fmla="*/ 44 w 45"/>
                <a:gd name="T77" fmla="*/ 22 h 48"/>
                <a:gd name="T78" fmla="*/ 45 w 45"/>
                <a:gd name="T79" fmla="*/ 18 h 48"/>
                <a:gd name="T80" fmla="*/ 45 w 45"/>
                <a:gd name="T81" fmla="*/ 16 h 48"/>
                <a:gd name="T82" fmla="*/ 41 w 45"/>
                <a:gd name="T83" fmla="*/ 11 h 48"/>
                <a:gd name="T84" fmla="*/ 37 w 45"/>
                <a:gd name="T85" fmla="*/ 6 h 48"/>
                <a:gd name="T86" fmla="*/ 35 w 45"/>
                <a:gd name="T87" fmla="*/ 2 h 48"/>
                <a:gd name="T88" fmla="*/ 33 w 45"/>
                <a:gd name="T89" fmla="*/ 0 h 48"/>
                <a:gd name="T90" fmla="*/ 21 w 45"/>
                <a:gd name="T91" fmla="*/ 2 h 48"/>
                <a:gd name="T92" fmla="*/ 21 w 45"/>
                <a:gd name="T9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48">
                  <a:moveTo>
                    <a:pt x="21" y="2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25" y="11"/>
                  </a:lnTo>
                  <a:lnTo>
                    <a:pt x="29" y="14"/>
                  </a:lnTo>
                  <a:lnTo>
                    <a:pt x="31" y="18"/>
                  </a:lnTo>
                  <a:lnTo>
                    <a:pt x="32" y="22"/>
                  </a:lnTo>
                  <a:lnTo>
                    <a:pt x="31" y="27"/>
                  </a:lnTo>
                  <a:lnTo>
                    <a:pt x="29" y="31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19" y="35"/>
                  </a:lnTo>
                  <a:lnTo>
                    <a:pt x="17" y="36"/>
                  </a:lnTo>
                  <a:lnTo>
                    <a:pt x="12" y="40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9" y="45"/>
                  </a:lnTo>
                  <a:lnTo>
                    <a:pt x="23" y="46"/>
                  </a:lnTo>
                  <a:lnTo>
                    <a:pt x="27" y="48"/>
                  </a:lnTo>
                  <a:lnTo>
                    <a:pt x="31" y="48"/>
                  </a:lnTo>
                  <a:lnTo>
                    <a:pt x="35" y="48"/>
                  </a:lnTo>
                  <a:lnTo>
                    <a:pt x="36" y="48"/>
                  </a:lnTo>
                  <a:lnTo>
                    <a:pt x="39" y="46"/>
                  </a:lnTo>
                  <a:lnTo>
                    <a:pt x="39" y="43"/>
                  </a:lnTo>
                  <a:lnTo>
                    <a:pt x="40" y="39"/>
                  </a:lnTo>
                  <a:lnTo>
                    <a:pt x="41" y="35"/>
                  </a:lnTo>
                  <a:lnTo>
                    <a:pt x="43" y="31"/>
                  </a:lnTo>
                  <a:lnTo>
                    <a:pt x="43" y="26"/>
                  </a:lnTo>
                  <a:lnTo>
                    <a:pt x="44" y="22"/>
                  </a:lnTo>
                  <a:lnTo>
                    <a:pt x="45" y="18"/>
                  </a:lnTo>
                  <a:lnTo>
                    <a:pt x="45" y="16"/>
                  </a:lnTo>
                  <a:lnTo>
                    <a:pt x="41" y="11"/>
                  </a:lnTo>
                  <a:lnTo>
                    <a:pt x="37" y="6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25" name="Freeform 57">
              <a:extLst>
                <a:ext uri="{FF2B5EF4-FFF2-40B4-BE49-F238E27FC236}">
                  <a16:creationId xmlns:a16="http://schemas.microsoft.com/office/drawing/2014/main" id="{82416BEE-76C1-47D9-AB5D-756611367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3858"/>
              <a:ext cx="69" cy="44"/>
            </a:xfrm>
            <a:custGeom>
              <a:avLst/>
              <a:gdLst>
                <a:gd name="T0" fmla="*/ 1 w 105"/>
                <a:gd name="T1" fmla="*/ 9 h 62"/>
                <a:gd name="T2" fmla="*/ 9 w 105"/>
                <a:gd name="T3" fmla="*/ 14 h 62"/>
                <a:gd name="T4" fmla="*/ 18 w 105"/>
                <a:gd name="T5" fmla="*/ 14 h 62"/>
                <a:gd name="T6" fmla="*/ 25 w 105"/>
                <a:gd name="T7" fmla="*/ 15 h 62"/>
                <a:gd name="T8" fmla="*/ 22 w 105"/>
                <a:gd name="T9" fmla="*/ 22 h 62"/>
                <a:gd name="T10" fmla="*/ 17 w 105"/>
                <a:gd name="T11" fmla="*/ 29 h 62"/>
                <a:gd name="T12" fmla="*/ 13 w 105"/>
                <a:gd name="T13" fmla="*/ 37 h 62"/>
                <a:gd name="T14" fmla="*/ 8 w 105"/>
                <a:gd name="T15" fmla="*/ 45 h 62"/>
                <a:gd name="T16" fmla="*/ 5 w 105"/>
                <a:gd name="T17" fmla="*/ 51 h 62"/>
                <a:gd name="T18" fmla="*/ 2 w 105"/>
                <a:gd name="T19" fmla="*/ 60 h 62"/>
                <a:gd name="T20" fmla="*/ 9 w 105"/>
                <a:gd name="T21" fmla="*/ 62 h 62"/>
                <a:gd name="T22" fmla="*/ 17 w 105"/>
                <a:gd name="T23" fmla="*/ 62 h 62"/>
                <a:gd name="T24" fmla="*/ 20 w 105"/>
                <a:gd name="T25" fmla="*/ 56 h 62"/>
                <a:gd name="T26" fmla="*/ 22 w 105"/>
                <a:gd name="T27" fmla="*/ 48 h 62"/>
                <a:gd name="T28" fmla="*/ 25 w 105"/>
                <a:gd name="T29" fmla="*/ 41 h 62"/>
                <a:gd name="T30" fmla="*/ 26 w 105"/>
                <a:gd name="T31" fmla="*/ 34 h 62"/>
                <a:gd name="T32" fmla="*/ 29 w 105"/>
                <a:gd name="T33" fmla="*/ 28 h 62"/>
                <a:gd name="T34" fmla="*/ 32 w 105"/>
                <a:gd name="T35" fmla="*/ 22 h 62"/>
                <a:gd name="T36" fmla="*/ 43 w 105"/>
                <a:gd name="T37" fmla="*/ 23 h 62"/>
                <a:gd name="T38" fmla="*/ 30 w 105"/>
                <a:gd name="T39" fmla="*/ 39 h 62"/>
                <a:gd name="T40" fmla="*/ 30 w 105"/>
                <a:gd name="T41" fmla="*/ 45 h 62"/>
                <a:gd name="T42" fmla="*/ 34 w 105"/>
                <a:gd name="T43" fmla="*/ 47 h 62"/>
                <a:gd name="T44" fmla="*/ 39 w 105"/>
                <a:gd name="T45" fmla="*/ 46 h 62"/>
                <a:gd name="T46" fmla="*/ 46 w 105"/>
                <a:gd name="T47" fmla="*/ 43 h 62"/>
                <a:gd name="T48" fmla="*/ 53 w 105"/>
                <a:gd name="T49" fmla="*/ 38 h 62"/>
                <a:gd name="T50" fmla="*/ 102 w 105"/>
                <a:gd name="T51" fmla="*/ 34 h 62"/>
                <a:gd name="T52" fmla="*/ 105 w 105"/>
                <a:gd name="T53" fmla="*/ 29 h 62"/>
                <a:gd name="T54" fmla="*/ 105 w 105"/>
                <a:gd name="T55" fmla="*/ 23 h 62"/>
                <a:gd name="T56" fmla="*/ 97 w 105"/>
                <a:gd name="T57" fmla="*/ 23 h 62"/>
                <a:gd name="T58" fmla="*/ 85 w 105"/>
                <a:gd name="T59" fmla="*/ 24 h 62"/>
                <a:gd name="T60" fmla="*/ 74 w 105"/>
                <a:gd name="T61" fmla="*/ 24 h 62"/>
                <a:gd name="T62" fmla="*/ 66 w 105"/>
                <a:gd name="T63" fmla="*/ 24 h 62"/>
                <a:gd name="T64" fmla="*/ 57 w 105"/>
                <a:gd name="T65" fmla="*/ 24 h 62"/>
                <a:gd name="T66" fmla="*/ 51 w 105"/>
                <a:gd name="T67" fmla="*/ 23 h 62"/>
                <a:gd name="T68" fmla="*/ 53 w 105"/>
                <a:gd name="T69" fmla="*/ 18 h 62"/>
                <a:gd name="T70" fmla="*/ 51 w 105"/>
                <a:gd name="T71" fmla="*/ 14 h 62"/>
                <a:gd name="T72" fmla="*/ 46 w 105"/>
                <a:gd name="T73" fmla="*/ 11 h 62"/>
                <a:gd name="T74" fmla="*/ 37 w 105"/>
                <a:gd name="T75" fmla="*/ 9 h 62"/>
                <a:gd name="T76" fmla="*/ 28 w 105"/>
                <a:gd name="T77" fmla="*/ 9 h 62"/>
                <a:gd name="T78" fmla="*/ 20 w 105"/>
                <a:gd name="T79" fmla="*/ 9 h 62"/>
                <a:gd name="T80" fmla="*/ 17 w 105"/>
                <a:gd name="T81" fmla="*/ 10 h 62"/>
                <a:gd name="T82" fmla="*/ 17 w 105"/>
                <a:gd name="T83" fmla="*/ 6 h 62"/>
                <a:gd name="T84" fmla="*/ 12 w 105"/>
                <a:gd name="T85" fmla="*/ 0 h 62"/>
                <a:gd name="T86" fmla="*/ 4 w 105"/>
                <a:gd name="T87" fmla="*/ 2 h 62"/>
                <a:gd name="T88" fmla="*/ 0 w 105"/>
                <a:gd name="T8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5" h="62">
                  <a:moveTo>
                    <a:pt x="0" y="7"/>
                  </a:moveTo>
                  <a:lnTo>
                    <a:pt x="1" y="9"/>
                  </a:lnTo>
                  <a:lnTo>
                    <a:pt x="5" y="11"/>
                  </a:lnTo>
                  <a:lnTo>
                    <a:pt x="9" y="14"/>
                  </a:lnTo>
                  <a:lnTo>
                    <a:pt x="14" y="15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7"/>
                  </a:lnTo>
                  <a:lnTo>
                    <a:pt x="17" y="29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0" y="41"/>
                  </a:lnTo>
                  <a:lnTo>
                    <a:pt x="8" y="45"/>
                  </a:lnTo>
                  <a:lnTo>
                    <a:pt x="6" y="48"/>
                  </a:lnTo>
                  <a:lnTo>
                    <a:pt x="5" y="51"/>
                  </a:lnTo>
                  <a:lnTo>
                    <a:pt x="4" y="55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9" y="62"/>
                  </a:lnTo>
                  <a:lnTo>
                    <a:pt x="13" y="62"/>
                  </a:lnTo>
                  <a:lnTo>
                    <a:pt x="17" y="62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4" y="45"/>
                  </a:lnTo>
                  <a:lnTo>
                    <a:pt x="25" y="41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5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43" y="23"/>
                  </a:lnTo>
                  <a:lnTo>
                    <a:pt x="32" y="37"/>
                  </a:lnTo>
                  <a:lnTo>
                    <a:pt x="30" y="39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2" y="46"/>
                  </a:lnTo>
                  <a:lnTo>
                    <a:pt x="34" y="47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43" y="45"/>
                  </a:lnTo>
                  <a:lnTo>
                    <a:pt x="46" y="43"/>
                  </a:lnTo>
                  <a:lnTo>
                    <a:pt x="49" y="42"/>
                  </a:lnTo>
                  <a:lnTo>
                    <a:pt x="53" y="38"/>
                  </a:lnTo>
                  <a:lnTo>
                    <a:pt x="55" y="37"/>
                  </a:lnTo>
                  <a:lnTo>
                    <a:pt x="102" y="34"/>
                  </a:lnTo>
                  <a:lnTo>
                    <a:pt x="103" y="32"/>
                  </a:lnTo>
                  <a:lnTo>
                    <a:pt x="105" y="29"/>
                  </a:lnTo>
                  <a:lnTo>
                    <a:pt x="105" y="24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97" y="23"/>
                  </a:lnTo>
                  <a:lnTo>
                    <a:pt x="91" y="23"/>
                  </a:lnTo>
                  <a:lnTo>
                    <a:pt x="85" y="24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6" y="24"/>
                  </a:lnTo>
                  <a:lnTo>
                    <a:pt x="61" y="24"/>
                  </a:lnTo>
                  <a:lnTo>
                    <a:pt x="57" y="24"/>
                  </a:lnTo>
                  <a:lnTo>
                    <a:pt x="53" y="23"/>
                  </a:lnTo>
                  <a:lnTo>
                    <a:pt x="51" y="23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5"/>
                  </a:lnTo>
                  <a:lnTo>
                    <a:pt x="51" y="14"/>
                  </a:lnTo>
                  <a:lnTo>
                    <a:pt x="50" y="11"/>
                  </a:lnTo>
                  <a:lnTo>
                    <a:pt x="46" y="11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2" y="9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26" name="Freeform 58">
              <a:extLst>
                <a:ext uri="{FF2B5EF4-FFF2-40B4-BE49-F238E27FC236}">
                  <a16:creationId xmlns:a16="http://schemas.microsoft.com/office/drawing/2014/main" id="{91482EC9-693E-4EAD-AF5E-4082F40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3795"/>
              <a:ext cx="82" cy="29"/>
            </a:xfrm>
            <a:custGeom>
              <a:avLst/>
              <a:gdLst>
                <a:gd name="T0" fmla="*/ 73 w 122"/>
                <a:gd name="T1" fmla="*/ 23 h 41"/>
                <a:gd name="T2" fmla="*/ 62 w 122"/>
                <a:gd name="T3" fmla="*/ 20 h 41"/>
                <a:gd name="T4" fmla="*/ 58 w 122"/>
                <a:gd name="T5" fmla="*/ 19 h 41"/>
                <a:gd name="T6" fmla="*/ 50 w 122"/>
                <a:gd name="T7" fmla="*/ 11 h 41"/>
                <a:gd name="T8" fmla="*/ 44 w 122"/>
                <a:gd name="T9" fmla="*/ 12 h 41"/>
                <a:gd name="T10" fmla="*/ 43 w 122"/>
                <a:gd name="T11" fmla="*/ 10 h 41"/>
                <a:gd name="T12" fmla="*/ 43 w 122"/>
                <a:gd name="T13" fmla="*/ 2 h 41"/>
                <a:gd name="T14" fmla="*/ 39 w 122"/>
                <a:gd name="T15" fmla="*/ 0 h 41"/>
                <a:gd name="T16" fmla="*/ 36 w 122"/>
                <a:gd name="T17" fmla="*/ 0 h 41"/>
                <a:gd name="T18" fmla="*/ 28 w 122"/>
                <a:gd name="T19" fmla="*/ 2 h 41"/>
                <a:gd name="T20" fmla="*/ 16 w 122"/>
                <a:gd name="T21" fmla="*/ 7 h 41"/>
                <a:gd name="T22" fmla="*/ 5 w 122"/>
                <a:gd name="T23" fmla="*/ 14 h 41"/>
                <a:gd name="T24" fmla="*/ 0 w 122"/>
                <a:gd name="T25" fmla="*/ 19 h 41"/>
                <a:gd name="T26" fmla="*/ 4 w 122"/>
                <a:gd name="T27" fmla="*/ 23 h 41"/>
                <a:gd name="T28" fmla="*/ 12 w 122"/>
                <a:gd name="T29" fmla="*/ 24 h 41"/>
                <a:gd name="T30" fmla="*/ 19 w 122"/>
                <a:gd name="T31" fmla="*/ 24 h 41"/>
                <a:gd name="T32" fmla="*/ 28 w 122"/>
                <a:gd name="T33" fmla="*/ 25 h 41"/>
                <a:gd name="T34" fmla="*/ 37 w 122"/>
                <a:gd name="T35" fmla="*/ 24 h 41"/>
                <a:gd name="T36" fmla="*/ 41 w 122"/>
                <a:gd name="T37" fmla="*/ 21 h 41"/>
                <a:gd name="T38" fmla="*/ 49 w 122"/>
                <a:gd name="T39" fmla="*/ 17 h 41"/>
                <a:gd name="T40" fmla="*/ 50 w 122"/>
                <a:gd name="T41" fmla="*/ 19 h 41"/>
                <a:gd name="T42" fmla="*/ 56 w 122"/>
                <a:gd name="T43" fmla="*/ 28 h 41"/>
                <a:gd name="T44" fmla="*/ 58 w 122"/>
                <a:gd name="T45" fmla="*/ 32 h 41"/>
                <a:gd name="T46" fmla="*/ 65 w 122"/>
                <a:gd name="T47" fmla="*/ 35 h 41"/>
                <a:gd name="T48" fmla="*/ 74 w 122"/>
                <a:gd name="T49" fmla="*/ 38 h 41"/>
                <a:gd name="T50" fmla="*/ 82 w 122"/>
                <a:gd name="T51" fmla="*/ 41 h 41"/>
                <a:gd name="T52" fmla="*/ 85 w 122"/>
                <a:gd name="T53" fmla="*/ 37 h 41"/>
                <a:gd name="T54" fmla="*/ 84 w 122"/>
                <a:gd name="T55" fmla="*/ 29 h 41"/>
                <a:gd name="T56" fmla="*/ 96 w 122"/>
                <a:gd name="T57" fmla="*/ 21 h 41"/>
                <a:gd name="T58" fmla="*/ 96 w 122"/>
                <a:gd name="T59" fmla="*/ 26 h 41"/>
                <a:gd name="T60" fmla="*/ 101 w 122"/>
                <a:gd name="T61" fmla="*/ 34 h 41"/>
                <a:gd name="T62" fmla="*/ 108 w 122"/>
                <a:gd name="T63" fmla="*/ 35 h 41"/>
                <a:gd name="T64" fmla="*/ 116 w 122"/>
                <a:gd name="T65" fmla="*/ 35 h 41"/>
                <a:gd name="T66" fmla="*/ 121 w 122"/>
                <a:gd name="T67" fmla="*/ 34 h 41"/>
                <a:gd name="T68" fmla="*/ 122 w 122"/>
                <a:gd name="T69" fmla="*/ 33 h 41"/>
                <a:gd name="T70" fmla="*/ 113 w 122"/>
                <a:gd name="T71" fmla="*/ 25 h 41"/>
                <a:gd name="T72" fmla="*/ 105 w 122"/>
                <a:gd name="T73" fmla="*/ 16 h 41"/>
                <a:gd name="T74" fmla="*/ 101 w 122"/>
                <a:gd name="T75" fmla="*/ 8 h 41"/>
                <a:gd name="T76" fmla="*/ 96 w 122"/>
                <a:gd name="T77" fmla="*/ 7 h 41"/>
                <a:gd name="T78" fmla="*/ 88 w 122"/>
                <a:gd name="T79" fmla="*/ 16 h 41"/>
                <a:gd name="T80" fmla="*/ 88 w 122"/>
                <a:gd name="T81" fmla="*/ 23 h 41"/>
                <a:gd name="T82" fmla="*/ 76 w 122"/>
                <a:gd name="T8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41">
                  <a:moveTo>
                    <a:pt x="76" y="24"/>
                  </a:moveTo>
                  <a:lnTo>
                    <a:pt x="73" y="23"/>
                  </a:lnTo>
                  <a:lnTo>
                    <a:pt x="68" y="23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58" y="19"/>
                  </a:lnTo>
                  <a:lnTo>
                    <a:pt x="56" y="15"/>
                  </a:lnTo>
                  <a:lnTo>
                    <a:pt x="50" y="11"/>
                  </a:lnTo>
                  <a:lnTo>
                    <a:pt x="47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8" y="2"/>
                  </a:lnTo>
                  <a:lnTo>
                    <a:pt x="23" y="5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5" y="14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4" y="23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8" y="25"/>
                  </a:lnTo>
                  <a:lnTo>
                    <a:pt x="33" y="25"/>
                  </a:lnTo>
                  <a:lnTo>
                    <a:pt x="37" y="24"/>
                  </a:lnTo>
                  <a:lnTo>
                    <a:pt x="39" y="24"/>
                  </a:lnTo>
                  <a:lnTo>
                    <a:pt x="41" y="21"/>
                  </a:lnTo>
                  <a:lnTo>
                    <a:pt x="45" y="20"/>
                  </a:lnTo>
                  <a:lnTo>
                    <a:pt x="49" y="17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3" y="23"/>
                  </a:lnTo>
                  <a:lnTo>
                    <a:pt x="56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34"/>
                  </a:lnTo>
                  <a:lnTo>
                    <a:pt x="65" y="35"/>
                  </a:lnTo>
                  <a:lnTo>
                    <a:pt x="70" y="37"/>
                  </a:lnTo>
                  <a:lnTo>
                    <a:pt x="74" y="38"/>
                  </a:lnTo>
                  <a:lnTo>
                    <a:pt x="78" y="39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4" y="29"/>
                  </a:lnTo>
                  <a:lnTo>
                    <a:pt x="84" y="28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6" y="26"/>
                  </a:lnTo>
                  <a:lnTo>
                    <a:pt x="97" y="30"/>
                  </a:lnTo>
                  <a:lnTo>
                    <a:pt x="101" y="34"/>
                  </a:lnTo>
                  <a:lnTo>
                    <a:pt x="104" y="34"/>
                  </a:lnTo>
                  <a:lnTo>
                    <a:pt x="108" y="35"/>
                  </a:lnTo>
                  <a:lnTo>
                    <a:pt x="112" y="35"/>
                  </a:lnTo>
                  <a:lnTo>
                    <a:pt x="116" y="35"/>
                  </a:lnTo>
                  <a:lnTo>
                    <a:pt x="118" y="35"/>
                  </a:lnTo>
                  <a:lnTo>
                    <a:pt x="121" y="34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18" y="29"/>
                  </a:lnTo>
                  <a:lnTo>
                    <a:pt x="113" y="25"/>
                  </a:lnTo>
                  <a:lnTo>
                    <a:pt x="108" y="20"/>
                  </a:lnTo>
                  <a:lnTo>
                    <a:pt x="105" y="16"/>
                  </a:lnTo>
                  <a:lnTo>
                    <a:pt x="104" y="11"/>
                  </a:lnTo>
                  <a:lnTo>
                    <a:pt x="101" y="8"/>
                  </a:lnTo>
                  <a:lnTo>
                    <a:pt x="98" y="6"/>
                  </a:lnTo>
                  <a:lnTo>
                    <a:pt x="96" y="7"/>
                  </a:lnTo>
                  <a:lnTo>
                    <a:pt x="90" y="11"/>
                  </a:lnTo>
                  <a:lnTo>
                    <a:pt x="88" y="16"/>
                  </a:lnTo>
                  <a:lnTo>
                    <a:pt x="88" y="20"/>
                  </a:lnTo>
                  <a:lnTo>
                    <a:pt x="88" y="23"/>
                  </a:lnTo>
                  <a:lnTo>
                    <a:pt x="76" y="24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27" name="Freeform 59">
              <a:extLst>
                <a:ext uri="{FF2B5EF4-FFF2-40B4-BE49-F238E27FC236}">
                  <a16:creationId xmlns:a16="http://schemas.microsoft.com/office/drawing/2014/main" id="{29F2F4A0-CE4D-40D3-8CDD-DD3C88BCD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3833"/>
              <a:ext cx="121" cy="47"/>
            </a:xfrm>
            <a:custGeom>
              <a:avLst/>
              <a:gdLst>
                <a:gd name="T0" fmla="*/ 22 w 184"/>
                <a:gd name="T1" fmla="*/ 43 h 68"/>
                <a:gd name="T2" fmla="*/ 11 w 184"/>
                <a:gd name="T3" fmla="*/ 46 h 68"/>
                <a:gd name="T4" fmla="*/ 0 w 184"/>
                <a:gd name="T5" fmla="*/ 50 h 68"/>
                <a:gd name="T6" fmla="*/ 11 w 184"/>
                <a:gd name="T7" fmla="*/ 60 h 68"/>
                <a:gd name="T8" fmla="*/ 21 w 184"/>
                <a:gd name="T9" fmla="*/ 64 h 68"/>
                <a:gd name="T10" fmla="*/ 31 w 184"/>
                <a:gd name="T11" fmla="*/ 52 h 68"/>
                <a:gd name="T12" fmla="*/ 39 w 184"/>
                <a:gd name="T13" fmla="*/ 40 h 68"/>
                <a:gd name="T14" fmla="*/ 51 w 184"/>
                <a:gd name="T15" fmla="*/ 33 h 68"/>
                <a:gd name="T16" fmla="*/ 53 w 184"/>
                <a:gd name="T17" fmla="*/ 42 h 68"/>
                <a:gd name="T18" fmla="*/ 53 w 184"/>
                <a:gd name="T19" fmla="*/ 52 h 68"/>
                <a:gd name="T20" fmla="*/ 61 w 184"/>
                <a:gd name="T21" fmla="*/ 65 h 68"/>
                <a:gd name="T22" fmla="*/ 67 w 184"/>
                <a:gd name="T23" fmla="*/ 66 h 68"/>
                <a:gd name="T24" fmla="*/ 73 w 184"/>
                <a:gd name="T25" fmla="*/ 60 h 68"/>
                <a:gd name="T26" fmla="*/ 63 w 184"/>
                <a:gd name="T27" fmla="*/ 45 h 68"/>
                <a:gd name="T28" fmla="*/ 63 w 184"/>
                <a:gd name="T29" fmla="*/ 32 h 68"/>
                <a:gd name="T30" fmla="*/ 66 w 184"/>
                <a:gd name="T31" fmla="*/ 28 h 68"/>
                <a:gd name="T32" fmla="*/ 82 w 184"/>
                <a:gd name="T33" fmla="*/ 31 h 68"/>
                <a:gd name="T34" fmla="*/ 94 w 184"/>
                <a:gd name="T35" fmla="*/ 22 h 68"/>
                <a:gd name="T36" fmla="*/ 106 w 184"/>
                <a:gd name="T37" fmla="*/ 19 h 68"/>
                <a:gd name="T38" fmla="*/ 107 w 184"/>
                <a:gd name="T39" fmla="*/ 28 h 68"/>
                <a:gd name="T40" fmla="*/ 114 w 184"/>
                <a:gd name="T41" fmla="*/ 28 h 68"/>
                <a:gd name="T42" fmla="*/ 125 w 184"/>
                <a:gd name="T43" fmla="*/ 28 h 68"/>
                <a:gd name="T44" fmla="*/ 129 w 184"/>
                <a:gd name="T45" fmla="*/ 29 h 68"/>
                <a:gd name="T46" fmla="*/ 131 w 184"/>
                <a:gd name="T47" fmla="*/ 38 h 68"/>
                <a:gd name="T48" fmla="*/ 123 w 184"/>
                <a:gd name="T49" fmla="*/ 47 h 68"/>
                <a:gd name="T50" fmla="*/ 115 w 184"/>
                <a:gd name="T51" fmla="*/ 50 h 68"/>
                <a:gd name="T52" fmla="*/ 110 w 184"/>
                <a:gd name="T53" fmla="*/ 55 h 68"/>
                <a:gd name="T54" fmla="*/ 122 w 184"/>
                <a:gd name="T55" fmla="*/ 60 h 68"/>
                <a:gd name="T56" fmla="*/ 135 w 184"/>
                <a:gd name="T57" fmla="*/ 47 h 68"/>
                <a:gd name="T58" fmla="*/ 142 w 184"/>
                <a:gd name="T59" fmla="*/ 47 h 68"/>
                <a:gd name="T60" fmla="*/ 159 w 184"/>
                <a:gd name="T61" fmla="*/ 49 h 68"/>
                <a:gd name="T62" fmla="*/ 172 w 184"/>
                <a:gd name="T63" fmla="*/ 51 h 68"/>
                <a:gd name="T64" fmla="*/ 184 w 184"/>
                <a:gd name="T65" fmla="*/ 38 h 68"/>
                <a:gd name="T66" fmla="*/ 178 w 184"/>
                <a:gd name="T67" fmla="*/ 36 h 68"/>
                <a:gd name="T68" fmla="*/ 168 w 184"/>
                <a:gd name="T69" fmla="*/ 36 h 68"/>
                <a:gd name="T70" fmla="*/ 153 w 184"/>
                <a:gd name="T71" fmla="*/ 37 h 68"/>
                <a:gd name="T72" fmla="*/ 149 w 184"/>
                <a:gd name="T73" fmla="*/ 36 h 68"/>
                <a:gd name="T74" fmla="*/ 149 w 184"/>
                <a:gd name="T75" fmla="*/ 28 h 68"/>
                <a:gd name="T76" fmla="*/ 139 w 184"/>
                <a:gd name="T77" fmla="*/ 24 h 68"/>
                <a:gd name="T78" fmla="*/ 127 w 184"/>
                <a:gd name="T79" fmla="*/ 23 h 68"/>
                <a:gd name="T80" fmla="*/ 129 w 184"/>
                <a:gd name="T81" fmla="*/ 11 h 68"/>
                <a:gd name="T82" fmla="*/ 129 w 184"/>
                <a:gd name="T83" fmla="*/ 4 h 68"/>
                <a:gd name="T84" fmla="*/ 117 w 184"/>
                <a:gd name="T85" fmla="*/ 0 h 68"/>
                <a:gd name="T86" fmla="*/ 103 w 184"/>
                <a:gd name="T87" fmla="*/ 11 h 68"/>
                <a:gd name="T88" fmla="*/ 98 w 184"/>
                <a:gd name="T89" fmla="*/ 13 h 68"/>
                <a:gd name="T90" fmla="*/ 86 w 184"/>
                <a:gd name="T91" fmla="*/ 11 h 68"/>
                <a:gd name="T92" fmla="*/ 75 w 184"/>
                <a:gd name="T93" fmla="*/ 11 h 68"/>
                <a:gd name="T94" fmla="*/ 65 w 184"/>
                <a:gd name="T95" fmla="*/ 17 h 68"/>
                <a:gd name="T96" fmla="*/ 58 w 184"/>
                <a:gd name="T97" fmla="*/ 24 h 68"/>
                <a:gd name="T98" fmla="*/ 47 w 184"/>
                <a:gd name="T99" fmla="*/ 19 h 68"/>
                <a:gd name="T100" fmla="*/ 37 w 184"/>
                <a:gd name="T101" fmla="*/ 25 h 68"/>
                <a:gd name="T102" fmla="*/ 27 w 184"/>
                <a:gd name="T10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4" h="68">
                  <a:moveTo>
                    <a:pt x="26" y="38"/>
                  </a:moveTo>
                  <a:lnTo>
                    <a:pt x="23" y="41"/>
                  </a:lnTo>
                  <a:lnTo>
                    <a:pt x="22" y="43"/>
                  </a:lnTo>
                  <a:lnTo>
                    <a:pt x="19" y="46"/>
                  </a:lnTo>
                  <a:lnTo>
                    <a:pt x="17" y="47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7" y="59"/>
                  </a:lnTo>
                  <a:lnTo>
                    <a:pt x="11" y="60"/>
                  </a:lnTo>
                  <a:lnTo>
                    <a:pt x="14" y="63"/>
                  </a:lnTo>
                  <a:lnTo>
                    <a:pt x="18" y="63"/>
                  </a:lnTo>
                  <a:lnTo>
                    <a:pt x="21" y="64"/>
                  </a:lnTo>
                  <a:lnTo>
                    <a:pt x="25" y="61"/>
                  </a:lnTo>
                  <a:lnTo>
                    <a:pt x="29" y="58"/>
                  </a:lnTo>
                  <a:lnTo>
                    <a:pt x="31" y="52"/>
                  </a:lnTo>
                  <a:lnTo>
                    <a:pt x="33" y="49"/>
                  </a:lnTo>
                  <a:lnTo>
                    <a:pt x="35" y="43"/>
                  </a:lnTo>
                  <a:lnTo>
                    <a:pt x="39" y="40"/>
                  </a:lnTo>
                  <a:lnTo>
                    <a:pt x="46" y="34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3" y="34"/>
                  </a:lnTo>
                  <a:lnTo>
                    <a:pt x="53" y="37"/>
                  </a:lnTo>
                  <a:lnTo>
                    <a:pt x="53" y="42"/>
                  </a:lnTo>
                  <a:lnTo>
                    <a:pt x="53" y="45"/>
                  </a:lnTo>
                  <a:lnTo>
                    <a:pt x="53" y="49"/>
                  </a:lnTo>
                  <a:lnTo>
                    <a:pt x="53" y="52"/>
                  </a:lnTo>
                  <a:lnTo>
                    <a:pt x="54" y="56"/>
                  </a:lnTo>
                  <a:lnTo>
                    <a:pt x="57" y="60"/>
                  </a:lnTo>
                  <a:lnTo>
                    <a:pt x="61" y="65"/>
                  </a:lnTo>
                  <a:lnTo>
                    <a:pt x="65" y="66"/>
                  </a:lnTo>
                  <a:lnTo>
                    <a:pt x="66" y="68"/>
                  </a:lnTo>
                  <a:lnTo>
                    <a:pt x="67" y="66"/>
                  </a:lnTo>
                  <a:lnTo>
                    <a:pt x="70" y="66"/>
                  </a:lnTo>
                  <a:lnTo>
                    <a:pt x="73" y="63"/>
                  </a:lnTo>
                  <a:lnTo>
                    <a:pt x="73" y="60"/>
                  </a:lnTo>
                  <a:lnTo>
                    <a:pt x="70" y="56"/>
                  </a:lnTo>
                  <a:lnTo>
                    <a:pt x="66" y="51"/>
                  </a:lnTo>
                  <a:lnTo>
                    <a:pt x="63" y="45"/>
                  </a:lnTo>
                  <a:lnTo>
                    <a:pt x="62" y="41"/>
                  </a:lnTo>
                  <a:lnTo>
                    <a:pt x="62" y="36"/>
                  </a:lnTo>
                  <a:lnTo>
                    <a:pt x="63" y="32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1" y="29"/>
                  </a:lnTo>
                  <a:lnTo>
                    <a:pt x="78" y="31"/>
                  </a:lnTo>
                  <a:lnTo>
                    <a:pt x="82" y="31"/>
                  </a:lnTo>
                  <a:lnTo>
                    <a:pt x="85" y="28"/>
                  </a:lnTo>
                  <a:lnTo>
                    <a:pt x="90" y="24"/>
                  </a:lnTo>
                  <a:lnTo>
                    <a:pt x="94" y="22"/>
                  </a:lnTo>
                  <a:lnTo>
                    <a:pt x="97" y="20"/>
                  </a:lnTo>
                  <a:lnTo>
                    <a:pt x="107" y="18"/>
                  </a:lnTo>
                  <a:lnTo>
                    <a:pt x="106" y="19"/>
                  </a:lnTo>
                  <a:lnTo>
                    <a:pt x="105" y="23"/>
                  </a:lnTo>
                  <a:lnTo>
                    <a:pt x="105" y="27"/>
                  </a:lnTo>
                  <a:lnTo>
                    <a:pt x="107" y="28"/>
                  </a:lnTo>
                  <a:lnTo>
                    <a:pt x="109" y="28"/>
                  </a:lnTo>
                  <a:lnTo>
                    <a:pt x="110" y="28"/>
                  </a:lnTo>
                  <a:lnTo>
                    <a:pt x="114" y="28"/>
                  </a:lnTo>
                  <a:lnTo>
                    <a:pt x="118" y="28"/>
                  </a:lnTo>
                  <a:lnTo>
                    <a:pt x="121" y="28"/>
                  </a:lnTo>
                  <a:lnTo>
                    <a:pt x="125" y="28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9" y="29"/>
                  </a:lnTo>
                  <a:lnTo>
                    <a:pt x="131" y="32"/>
                  </a:lnTo>
                  <a:lnTo>
                    <a:pt x="133" y="34"/>
                  </a:lnTo>
                  <a:lnTo>
                    <a:pt x="131" y="38"/>
                  </a:lnTo>
                  <a:lnTo>
                    <a:pt x="127" y="41"/>
                  </a:lnTo>
                  <a:lnTo>
                    <a:pt x="126" y="45"/>
                  </a:lnTo>
                  <a:lnTo>
                    <a:pt x="123" y="47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115" y="50"/>
                  </a:lnTo>
                  <a:lnTo>
                    <a:pt x="110" y="50"/>
                  </a:lnTo>
                  <a:lnTo>
                    <a:pt x="109" y="54"/>
                  </a:lnTo>
                  <a:lnTo>
                    <a:pt x="110" y="55"/>
                  </a:lnTo>
                  <a:lnTo>
                    <a:pt x="114" y="59"/>
                  </a:lnTo>
                  <a:lnTo>
                    <a:pt x="118" y="60"/>
                  </a:lnTo>
                  <a:lnTo>
                    <a:pt x="122" y="60"/>
                  </a:lnTo>
                  <a:lnTo>
                    <a:pt x="127" y="56"/>
                  </a:lnTo>
                  <a:lnTo>
                    <a:pt x="133" y="52"/>
                  </a:lnTo>
                  <a:lnTo>
                    <a:pt x="135" y="47"/>
                  </a:lnTo>
                  <a:lnTo>
                    <a:pt x="138" y="47"/>
                  </a:lnTo>
                  <a:lnTo>
                    <a:pt x="139" y="47"/>
                  </a:lnTo>
                  <a:lnTo>
                    <a:pt x="142" y="47"/>
                  </a:lnTo>
                  <a:lnTo>
                    <a:pt x="146" y="47"/>
                  </a:lnTo>
                  <a:lnTo>
                    <a:pt x="153" y="49"/>
                  </a:lnTo>
                  <a:lnTo>
                    <a:pt x="159" y="49"/>
                  </a:lnTo>
                  <a:lnTo>
                    <a:pt x="164" y="50"/>
                  </a:lnTo>
                  <a:lnTo>
                    <a:pt x="170" y="50"/>
                  </a:lnTo>
                  <a:lnTo>
                    <a:pt x="172" y="51"/>
                  </a:lnTo>
                  <a:lnTo>
                    <a:pt x="178" y="47"/>
                  </a:lnTo>
                  <a:lnTo>
                    <a:pt x="183" y="43"/>
                  </a:lnTo>
                  <a:lnTo>
                    <a:pt x="184" y="38"/>
                  </a:lnTo>
                  <a:lnTo>
                    <a:pt x="184" y="36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4" y="36"/>
                  </a:lnTo>
                  <a:lnTo>
                    <a:pt x="171" y="36"/>
                  </a:lnTo>
                  <a:lnTo>
                    <a:pt x="168" y="36"/>
                  </a:lnTo>
                  <a:lnTo>
                    <a:pt x="166" y="36"/>
                  </a:lnTo>
                  <a:lnTo>
                    <a:pt x="159" y="36"/>
                  </a:lnTo>
                  <a:lnTo>
                    <a:pt x="153" y="37"/>
                  </a:lnTo>
                  <a:lnTo>
                    <a:pt x="150" y="37"/>
                  </a:lnTo>
                  <a:lnTo>
                    <a:pt x="149" y="38"/>
                  </a:lnTo>
                  <a:lnTo>
                    <a:pt x="149" y="36"/>
                  </a:lnTo>
                  <a:lnTo>
                    <a:pt x="149" y="34"/>
                  </a:lnTo>
                  <a:lnTo>
                    <a:pt x="149" y="31"/>
                  </a:lnTo>
                  <a:lnTo>
                    <a:pt x="149" y="28"/>
                  </a:lnTo>
                  <a:lnTo>
                    <a:pt x="146" y="27"/>
                  </a:lnTo>
                  <a:lnTo>
                    <a:pt x="143" y="25"/>
                  </a:lnTo>
                  <a:lnTo>
                    <a:pt x="139" y="24"/>
                  </a:lnTo>
                  <a:lnTo>
                    <a:pt x="135" y="24"/>
                  </a:lnTo>
                  <a:lnTo>
                    <a:pt x="130" y="23"/>
                  </a:lnTo>
                  <a:lnTo>
                    <a:pt x="127" y="23"/>
                  </a:lnTo>
                  <a:lnTo>
                    <a:pt x="125" y="13"/>
                  </a:lnTo>
                  <a:lnTo>
                    <a:pt x="126" y="13"/>
                  </a:lnTo>
                  <a:lnTo>
                    <a:pt x="129" y="11"/>
                  </a:lnTo>
                  <a:lnTo>
                    <a:pt x="131" y="10"/>
                  </a:lnTo>
                  <a:lnTo>
                    <a:pt x="131" y="8"/>
                  </a:lnTo>
                  <a:lnTo>
                    <a:pt x="129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7" y="0"/>
                  </a:lnTo>
                  <a:lnTo>
                    <a:pt x="111" y="4"/>
                  </a:lnTo>
                  <a:lnTo>
                    <a:pt x="107" y="9"/>
                  </a:lnTo>
                  <a:lnTo>
                    <a:pt x="103" y="11"/>
                  </a:lnTo>
                  <a:lnTo>
                    <a:pt x="102" y="14"/>
                  </a:lnTo>
                  <a:lnTo>
                    <a:pt x="101" y="14"/>
                  </a:lnTo>
                  <a:lnTo>
                    <a:pt x="98" y="13"/>
                  </a:lnTo>
                  <a:lnTo>
                    <a:pt x="94" y="13"/>
                  </a:lnTo>
                  <a:lnTo>
                    <a:pt x="91" y="13"/>
                  </a:lnTo>
                  <a:lnTo>
                    <a:pt x="86" y="11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5" y="11"/>
                  </a:lnTo>
                  <a:lnTo>
                    <a:pt x="71" y="13"/>
                  </a:lnTo>
                  <a:lnTo>
                    <a:pt x="69" y="14"/>
                  </a:lnTo>
                  <a:lnTo>
                    <a:pt x="65" y="17"/>
                  </a:lnTo>
                  <a:lnTo>
                    <a:pt x="63" y="18"/>
                  </a:lnTo>
                  <a:lnTo>
                    <a:pt x="59" y="22"/>
                  </a:lnTo>
                  <a:lnTo>
                    <a:pt x="58" y="24"/>
                  </a:lnTo>
                  <a:lnTo>
                    <a:pt x="57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20"/>
                  </a:lnTo>
                  <a:lnTo>
                    <a:pt x="39" y="23"/>
                  </a:lnTo>
                  <a:lnTo>
                    <a:pt x="37" y="25"/>
                  </a:lnTo>
                  <a:lnTo>
                    <a:pt x="34" y="28"/>
                  </a:lnTo>
                  <a:lnTo>
                    <a:pt x="31" y="31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28" name="Freeform 60">
              <a:extLst>
                <a:ext uri="{FF2B5EF4-FFF2-40B4-BE49-F238E27FC236}">
                  <a16:creationId xmlns:a16="http://schemas.microsoft.com/office/drawing/2014/main" id="{F15865F1-C786-4F0A-8BEC-23F53C76F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" y="3362"/>
              <a:ext cx="93" cy="52"/>
            </a:xfrm>
            <a:custGeom>
              <a:avLst/>
              <a:gdLst>
                <a:gd name="T0" fmla="*/ 0 w 143"/>
                <a:gd name="T1" fmla="*/ 11 h 75"/>
                <a:gd name="T2" fmla="*/ 97 w 143"/>
                <a:gd name="T3" fmla="*/ 31 h 75"/>
                <a:gd name="T4" fmla="*/ 85 w 143"/>
                <a:gd name="T5" fmla="*/ 70 h 75"/>
                <a:gd name="T6" fmla="*/ 95 w 143"/>
                <a:gd name="T7" fmla="*/ 75 h 75"/>
                <a:gd name="T8" fmla="*/ 112 w 143"/>
                <a:gd name="T9" fmla="*/ 32 h 75"/>
                <a:gd name="T10" fmla="*/ 143 w 143"/>
                <a:gd name="T11" fmla="*/ 38 h 75"/>
                <a:gd name="T12" fmla="*/ 141 w 143"/>
                <a:gd name="T13" fmla="*/ 37 h 75"/>
                <a:gd name="T14" fmla="*/ 140 w 143"/>
                <a:gd name="T15" fmla="*/ 34 h 75"/>
                <a:gd name="T16" fmla="*/ 137 w 143"/>
                <a:gd name="T17" fmla="*/ 31 h 75"/>
                <a:gd name="T18" fmla="*/ 135 w 143"/>
                <a:gd name="T19" fmla="*/ 28 h 75"/>
                <a:gd name="T20" fmla="*/ 129 w 143"/>
                <a:gd name="T21" fmla="*/ 23 h 75"/>
                <a:gd name="T22" fmla="*/ 124 w 143"/>
                <a:gd name="T23" fmla="*/ 20 h 75"/>
                <a:gd name="T24" fmla="*/ 121 w 143"/>
                <a:gd name="T25" fmla="*/ 18 h 75"/>
                <a:gd name="T26" fmla="*/ 117 w 143"/>
                <a:gd name="T27" fmla="*/ 18 h 75"/>
                <a:gd name="T28" fmla="*/ 113 w 143"/>
                <a:gd name="T29" fmla="*/ 16 h 75"/>
                <a:gd name="T30" fmla="*/ 111 w 143"/>
                <a:gd name="T31" fmla="*/ 16 h 75"/>
                <a:gd name="T32" fmla="*/ 105 w 143"/>
                <a:gd name="T33" fmla="*/ 15 h 75"/>
                <a:gd name="T34" fmla="*/ 100 w 143"/>
                <a:gd name="T35" fmla="*/ 15 h 75"/>
                <a:gd name="T36" fmla="*/ 96 w 143"/>
                <a:gd name="T37" fmla="*/ 14 h 75"/>
                <a:gd name="T38" fmla="*/ 93 w 143"/>
                <a:gd name="T39" fmla="*/ 14 h 75"/>
                <a:gd name="T40" fmla="*/ 89 w 143"/>
                <a:gd name="T41" fmla="*/ 13 h 75"/>
                <a:gd name="T42" fmla="*/ 87 w 143"/>
                <a:gd name="T43" fmla="*/ 13 h 75"/>
                <a:gd name="T44" fmla="*/ 83 w 143"/>
                <a:gd name="T45" fmla="*/ 11 h 75"/>
                <a:gd name="T46" fmla="*/ 79 w 143"/>
                <a:gd name="T47" fmla="*/ 11 h 75"/>
                <a:gd name="T48" fmla="*/ 75 w 143"/>
                <a:gd name="T49" fmla="*/ 11 h 75"/>
                <a:gd name="T50" fmla="*/ 71 w 143"/>
                <a:gd name="T51" fmla="*/ 10 h 75"/>
                <a:gd name="T52" fmla="*/ 67 w 143"/>
                <a:gd name="T53" fmla="*/ 9 h 75"/>
                <a:gd name="T54" fmla="*/ 63 w 143"/>
                <a:gd name="T55" fmla="*/ 9 h 75"/>
                <a:gd name="T56" fmla="*/ 59 w 143"/>
                <a:gd name="T57" fmla="*/ 8 h 75"/>
                <a:gd name="T58" fmla="*/ 55 w 143"/>
                <a:gd name="T59" fmla="*/ 8 h 75"/>
                <a:gd name="T60" fmla="*/ 51 w 143"/>
                <a:gd name="T61" fmla="*/ 6 h 75"/>
                <a:gd name="T62" fmla="*/ 47 w 143"/>
                <a:gd name="T63" fmla="*/ 6 h 75"/>
                <a:gd name="T64" fmla="*/ 44 w 143"/>
                <a:gd name="T65" fmla="*/ 5 h 75"/>
                <a:gd name="T66" fmla="*/ 40 w 143"/>
                <a:gd name="T67" fmla="*/ 5 h 75"/>
                <a:gd name="T68" fmla="*/ 34 w 143"/>
                <a:gd name="T69" fmla="*/ 4 h 75"/>
                <a:gd name="T70" fmla="*/ 28 w 143"/>
                <a:gd name="T71" fmla="*/ 2 h 75"/>
                <a:gd name="T72" fmla="*/ 23 w 143"/>
                <a:gd name="T73" fmla="*/ 1 h 75"/>
                <a:gd name="T74" fmla="*/ 19 w 143"/>
                <a:gd name="T75" fmla="*/ 0 h 75"/>
                <a:gd name="T76" fmla="*/ 18 w 143"/>
                <a:gd name="T77" fmla="*/ 0 h 75"/>
                <a:gd name="T78" fmla="*/ 16 w 143"/>
                <a:gd name="T79" fmla="*/ 0 h 75"/>
                <a:gd name="T80" fmla="*/ 0 w 143"/>
                <a:gd name="T81" fmla="*/ 11 h 75"/>
                <a:gd name="T82" fmla="*/ 0 w 143"/>
                <a:gd name="T83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75">
                  <a:moveTo>
                    <a:pt x="0" y="11"/>
                  </a:moveTo>
                  <a:lnTo>
                    <a:pt x="97" y="31"/>
                  </a:lnTo>
                  <a:lnTo>
                    <a:pt x="85" y="70"/>
                  </a:lnTo>
                  <a:lnTo>
                    <a:pt x="95" y="75"/>
                  </a:lnTo>
                  <a:lnTo>
                    <a:pt x="112" y="32"/>
                  </a:lnTo>
                  <a:lnTo>
                    <a:pt x="143" y="38"/>
                  </a:lnTo>
                  <a:lnTo>
                    <a:pt x="141" y="37"/>
                  </a:lnTo>
                  <a:lnTo>
                    <a:pt x="140" y="34"/>
                  </a:lnTo>
                  <a:lnTo>
                    <a:pt x="137" y="31"/>
                  </a:lnTo>
                  <a:lnTo>
                    <a:pt x="135" y="28"/>
                  </a:lnTo>
                  <a:lnTo>
                    <a:pt x="129" y="23"/>
                  </a:lnTo>
                  <a:lnTo>
                    <a:pt x="124" y="20"/>
                  </a:lnTo>
                  <a:lnTo>
                    <a:pt x="121" y="18"/>
                  </a:lnTo>
                  <a:lnTo>
                    <a:pt x="117" y="18"/>
                  </a:lnTo>
                  <a:lnTo>
                    <a:pt x="113" y="16"/>
                  </a:lnTo>
                  <a:lnTo>
                    <a:pt x="111" y="16"/>
                  </a:lnTo>
                  <a:lnTo>
                    <a:pt x="105" y="15"/>
                  </a:lnTo>
                  <a:lnTo>
                    <a:pt x="100" y="15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89" y="13"/>
                  </a:lnTo>
                  <a:lnTo>
                    <a:pt x="87" y="13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5" y="11"/>
                  </a:lnTo>
                  <a:lnTo>
                    <a:pt x="71" y="10"/>
                  </a:lnTo>
                  <a:lnTo>
                    <a:pt x="67" y="9"/>
                  </a:lnTo>
                  <a:lnTo>
                    <a:pt x="63" y="9"/>
                  </a:lnTo>
                  <a:lnTo>
                    <a:pt x="59" y="8"/>
                  </a:lnTo>
                  <a:lnTo>
                    <a:pt x="55" y="8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0" y="5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29" name="Freeform 61">
              <a:extLst>
                <a:ext uri="{FF2B5EF4-FFF2-40B4-BE49-F238E27FC236}">
                  <a16:creationId xmlns:a16="http://schemas.microsoft.com/office/drawing/2014/main" id="{21D28BFF-DFBE-4B54-971C-EC3220A9D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" y="3824"/>
              <a:ext cx="267" cy="184"/>
            </a:xfrm>
            <a:custGeom>
              <a:avLst/>
              <a:gdLst>
                <a:gd name="T0" fmla="*/ 0 w 407"/>
                <a:gd name="T1" fmla="*/ 122 h 268"/>
                <a:gd name="T2" fmla="*/ 266 w 407"/>
                <a:gd name="T3" fmla="*/ 0 h 268"/>
                <a:gd name="T4" fmla="*/ 407 w 407"/>
                <a:gd name="T5" fmla="*/ 65 h 268"/>
                <a:gd name="T6" fmla="*/ 199 w 407"/>
                <a:gd name="T7" fmla="*/ 268 h 268"/>
                <a:gd name="T8" fmla="*/ 0 w 407"/>
                <a:gd name="T9" fmla="*/ 122 h 268"/>
                <a:gd name="T10" fmla="*/ 0 w 407"/>
                <a:gd name="T11" fmla="*/ 12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68">
                  <a:moveTo>
                    <a:pt x="0" y="122"/>
                  </a:moveTo>
                  <a:lnTo>
                    <a:pt x="266" y="0"/>
                  </a:lnTo>
                  <a:lnTo>
                    <a:pt x="407" y="65"/>
                  </a:lnTo>
                  <a:lnTo>
                    <a:pt x="199" y="268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30" name="Freeform 62">
              <a:extLst>
                <a:ext uri="{FF2B5EF4-FFF2-40B4-BE49-F238E27FC236}">
                  <a16:creationId xmlns:a16="http://schemas.microsoft.com/office/drawing/2014/main" id="{EB3E4F62-2020-417C-AC47-70C3C1797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" y="3912"/>
              <a:ext cx="141" cy="115"/>
            </a:xfrm>
            <a:custGeom>
              <a:avLst/>
              <a:gdLst>
                <a:gd name="T0" fmla="*/ 0 w 214"/>
                <a:gd name="T1" fmla="*/ 69 h 167"/>
                <a:gd name="T2" fmla="*/ 0 w 214"/>
                <a:gd name="T3" fmla="*/ 0 h 167"/>
                <a:gd name="T4" fmla="*/ 214 w 214"/>
                <a:gd name="T5" fmla="*/ 111 h 167"/>
                <a:gd name="T6" fmla="*/ 212 w 214"/>
                <a:gd name="T7" fmla="*/ 167 h 167"/>
                <a:gd name="T8" fmla="*/ 0 w 214"/>
                <a:gd name="T9" fmla="*/ 69 h 167"/>
                <a:gd name="T10" fmla="*/ 0 w 214"/>
                <a:gd name="T11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67">
                  <a:moveTo>
                    <a:pt x="0" y="69"/>
                  </a:moveTo>
                  <a:lnTo>
                    <a:pt x="0" y="0"/>
                  </a:lnTo>
                  <a:lnTo>
                    <a:pt x="214" y="111"/>
                  </a:lnTo>
                  <a:lnTo>
                    <a:pt x="212" y="16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31" name="Freeform 63">
              <a:extLst>
                <a:ext uri="{FF2B5EF4-FFF2-40B4-BE49-F238E27FC236}">
                  <a16:creationId xmlns:a16="http://schemas.microsoft.com/office/drawing/2014/main" id="{FACBC86F-0AEC-4391-A8B7-CC765FA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" y="3876"/>
              <a:ext cx="128" cy="151"/>
            </a:xfrm>
            <a:custGeom>
              <a:avLst/>
              <a:gdLst>
                <a:gd name="T0" fmla="*/ 0 w 193"/>
                <a:gd name="T1" fmla="*/ 159 h 222"/>
                <a:gd name="T2" fmla="*/ 193 w 193"/>
                <a:gd name="T3" fmla="*/ 0 h 222"/>
                <a:gd name="T4" fmla="*/ 193 w 193"/>
                <a:gd name="T5" fmla="*/ 55 h 222"/>
                <a:gd name="T6" fmla="*/ 0 w 193"/>
                <a:gd name="T7" fmla="*/ 222 h 222"/>
                <a:gd name="T8" fmla="*/ 0 w 193"/>
                <a:gd name="T9" fmla="*/ 159 h 222"/>
                <a:gd name="T10" fmla="*/ 0 w 193"/>
                <a:gd name="T11" fmla="*/ 15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22">
                  <a:moveTo>
                    <a:pt x="0" y="159"/>
                  </a:moveTo>
                  <a:lnTo>
                    <a:pt x="193" y="0"/>
                  </a:lnTo>
                  <a:lnTo>
                    <a:pt x="193" y="55"/>
                  </a:lnTo>
                  <a:lnTo>
                    <a:pt x="0" y="222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32" name="Freeform 64">
              <a:extLst>
                <a:ext uri="{FF2B5EF4-FFF2-40B4-BE49-F238E27FC236}">
                  <a16:creationId xmlns:a16="http://schemas.microsoft.com/office/drawing/2014/main" id="{A5A95689-2EFF-433D-B05B-36899414F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3892"/>
              <a:ext cx="122" cy="76"/>
            </a:xfrm>
            <a:custGeom>
              <a:avLst/>
              <a:gdLst>
                <a:gd name="T0" fmla="*/ 0 w 188"/>
                <a:gd name="T1" fmla="*/ 19 h 110"/>
                <a:gd name="T2" fmla="*/ 154 w 188"/>
                <a:gd name="T3" fmla="*/ 110 h 110"/>
                <a:gd name="T4" fmla="*/ 188 w 188"/>
                <a:gd name="T5" fmla="*/ 78 h 110"/>
                <a:gd name="T6" fmla="*/ 49 w 188"/>
                <a:gd name="T7" fmla="*/ 0 h 110"/>
                <a:gd name="T8" fmla="*/ 0 w 188"/>
                <a:gd name="T9" fmla="*/ 19 h 110"/>
                <a:gd name="T10" fmla="*/ 0 w 188"/>
                <a:gd name="T11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10">
                  <a:moveTo>
                    <a:pt x="0" y="19"/>
                  </a:moveTo>
                  <a:lnTo>
                    <a:pt x="154" y="110"/>
                  </a:lnTo>
                  <a:lnTo>
                    <a:pt x="188" y="78"/>
                  </a:lnTo>
                  <a:lnTo>
                    <a:pt x="4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33" name="Freeform 65">
              <a:extLst>
                <a:ext uri="{FF2B5EF4-FFF2-40B4-BE49-F238E27FC236}">
                  <a16:creationId xmlns:a16="http://schemas.microsoft.com/office/drawing/2014/main" id="{D53B897D-6A08-4B97-94A8-4B406B10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3839"/>
              <a:ext cx="137" cy="88"/>
            </a:xfrm>
            <a:custGeom>
              <a:avLst/>
              <a:gdLst>
                <a:gd name="T0" fmla="*/ 0 w 208"/>
                <a:gd name="T1" fmla="*/ 58 h 128"/>
                <a:gd name="T2" fmla="*/ 104 w 208"/>
                <a:gd name="T3" fmla="*/ 128 h 128"/>
                <a:gd name="T4" fmla="*/ 208 w 208"/>
                <a:gd name="T5" fmla="*/ 48 h 128"/>
                <a:gd name="T6" fmla="*/ 107 w 208"/>
                <a:gd name="T7" fmla="*/ 0 h 128"/>
                <a:gd name="T8" fmla="*/ 0 w 208"/>
                <a:gd name="T9" fmla="*/ 58 h 128"/>
                <a:gd name="T10" fmla="*/ 0 w 208"/>
                <a:gd name="T11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28">
                  <a:moveTo>
                    <a:pt x="0" y="58"/>
                  </a:moveTo>
                  <a:lnTo>
                    <a:pt x="104" y="128"/>
                  </a:lnTo>
                  <a:lnTo>
                    <a:pt x="208" y="48"/>
                  </a:lnTo>
                  <a:lnTo>
                    <a:pt x="107" y="0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C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34" name="Freeform 66">
              <a:extLst>
                <a:ext uri="{FF2B5EF4-FFF2-40B4-BE49-F238E27FC236}">
                  <a16:creationId xmlns:a16="http://schemas.microsoft.com/office/drawing/2014/main" id="{058053AA-4635-4C43-ADE2-4D720E67F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" y="3864"/>
              <a:ext cx="141" cy="168"/>
            </a:xfrm>
            <a:custGeom>
              <a:avLst/>
              <a:gdLst>
                <a:gd name="T0" fmla="*/ 0 w 214"/>
                <a:gd name="T1" fmla="*/ 177 h 247"/>
                <a:gd name="T2" fmla="*/ 3 w 214"/>
                <a:gd name="T3" fmla="*/ 174 h 247"/>
                <a:gd name="T4" fmla="*/ 9 w 214"/>
                <a:gd name="T5" fmla="*/ 169 h 247"/>
                <a:gd name="T6" fmla="*/ 19 w 214"/>
                <a:gd name="T7" fmla="*/ 159 h 247"/>
                <a:gd name="T8" fmla="*/ 25 w 214"/>
                <a:gd name="T9" fmla="*/ 154 h 247"/>
                <a:gd name="T10" fmla="*/ 33 w 214"/>
                <a:gd name="T11" fmla="*/ 149 h 247"/>
                <a:gd name="T12" fmla="*/ 40 w 214"/>
                <a:gd name="T13" fmla="*/ 141 h 247"/>
                <a:gd name="T14" fmla="*/ 49 w 214"/>
                <a:gd name="T15" fmla="*/ 135 h 247"/>
                <a:gd name="T16" fmla="*/ 57 w 214"/>
                <a:gd name="T17" fmla="*/ 127 h 247"/>
                <a:gd name="T18" fmla="*/ 67 w 214"/>
                <a:gd name="T19" fmla="*/ 119 h 247"/>
                <a:gd name="T20" fmla="*/ 75 w 214"/>
                <a:gd name="T21" fmla="*/ 112 h 247"/>
                <a:gd name="T22" fmla="*/ 85 w 214"/>
                <a:gd name="T23" fmla="*/ 104 h 247"/>
                <a:gd name="T24" fmla="*/ 95 w 214"/>
                <a:gd name="T25" fmla="*/ 95 h 247"/>
                <a:gd name="T26" fmla="*/ 105 w 214"/>
                <a:gd name="T27" fmla="*/ 87 h 247"/>
                <a:gd name="T28" fmla="*/ 115 w 214"/>
                <a:gd name="T29" fmla="*/ 78 h 247"/>
                <a:gd name="T30" fmla="*/ 124 w 214"/>
                <a:gd name="T31" fmla="*/ 71 h 247"/>
                <a:gd name="T32" fmla="*/ 133 w 214"/>
                <a:gd name="T33" fmla="*/ 62 h 247"/>
                <a:gd name="T34" fmla="*/ 144 w 214"/>
                <a:gd name="T35" fmla="*/ 54 h 247"/>
                <a:gd name="T36" fmla="*/ 152 w 214"/>
                <a:gd name="T37" fmla="*/ 46 h 247"/>
                <a:gd name="T38" fmla="*/ 161 w 214"/>
                <a:gd name="T39" fmla="*/ 40 h 247"/>
                <a:gd name="T40" fmla="*/ 169 w 214"/>
                <a:gd name="T41" fmla="*/ 32 h 247"/>
                <a:gd name="T42" fmla="*/ 178 w 214"/>
                <a:gd name="T43" fmla="*/ 27 h 247"/>
                <a:gd name="T44" fmla="*/ 185 w 214"/>
                <a:gd name="T45" fmla="*/ 21 h 247"/>
                <a:gd name="T46" fmla="*/ 192 w 214"/>
                <a:gd name="T47" fmla="*/ 16 h 247"/>
                <a:gd name="T48" fmla="*/ 202 w 214"/>
                <a:gd name="T49" fmla="*/ 7 h 247"/>
                <a:gd name="T50" fmla="*/ 209 w 214"/>
                <a:gd name="T51" fmla="*/ 3 h 247"/>
                <a:gd name="T52" fmla="*/ 213 w 214"/>
                <a:gd name="T53" fmla="*/ 1 h 247"/>
                <a:gd name="T54" fmla="*/ 214 w 214"/>
                <a:gd name="T55" fmla="*/ 5 h 247"/>
                <a:gd name="T56" fmla="*/ 214 w 214"/>
                <a:gd name="T57" fmla="*/ 13 h 247"/>
                <a:gd name="T58" fmla="*/ 214 w 214"/>
                <a:gd name="T59" fmla="*/ 18 h 247"/>
                <a:gd name="T60" fmla="*/ 214 w 214"/>
                <a:gd name="T61" fmla="*/ 24 h 247"/>
                <a:gd name="T62" fmla="*/ 214 w 214"/>
                <a:gd name="T63" fmla="*/ 31 h 247"/>
                <a:gd name="T64" fmla="*/ 214 w 214"/>
                <a:gd name="T65" fmla="*/ 37 h 247"/>
                <a:gd name="T66" fmla="*/ 213 w 214"/>
                <a:gd name="T67" fmla="*/ 44 h 247"/>
                <a:gd name="T68" fmla="*/ 213 w 214"/>
                <a:gd name="T69" fmla="*/ 50 h 247"/>
                <a:gd name="T70" fmla="*/ 213 w 214"/>
                <a:gd name="T71" fmla="*/ 62 h 247"/>
                <a:gd name="T72" fmla="*/ 212 w 214"/>
                <a:gd name="T73" fmla="*/ 69 h 247"/>
                <a:gd name="T74" fmla="*/ 212 w 214"/>
                <a:gd name="T75" fmla="*/ 73 h 247"/>
                <a:gd name="T76" fmla="*/ 205 w 214"/>
                <a:gd name="T77" fmla="*/ 78 h 247"/>
                <a:gd name="T78" fmla="*/ 200 w 214"/>
                <a:gd name="T79" fmla="*/ 80 h 247"/>
                <a:gd name="T80" fmla="*/ 200 w 214"/>
                <a:gd name="T81" fmla="*/ 76 h 247"/>
                <a:gd name="T82" fmla="*/ 201 w 214"/>
                <a:gd name="T83" fmla="*/ 69 h 247"/>
                <a:gd name="T84" fmla="*/ 201 w 214"/>
                <a:gd name="T85" fmla="*/ 59 h 247"/>
                <a:gd name="T86" fmla="*/ 201 w 214"/>
                <a:gd name="T87" fmla="*/ 49 h 247"/>
                <a:gd name="T88" fmla="*/ 201 w 214"/>
                <a:gd name="T89" fmla="*/ 39 h 247"/>
                <a:gd name="T90" fmla="*/ 201 w 214"/>
                <a:gd name="T91" fmla="*/ 30 h 247"/>
                <a:gd name="T92" fmla="*/ 201 w 214"/>
                <a:gd name="T93" fmla="*/ 23 h 247"/>
                <a:gd name="T94" fmla="*/ 15 w 214"/>
                <a:gd name="T95" fmla="*/ 181 h 247"/>
                <a:gd name="T96" fmla="*/ 15 w 214"/>
                <a:gd name="T97" fmla="*/ 186 h 247"/>
                <a:gd name="T98" fmla="*/ 15 w 214"/>
                <a:gd name="T99" fmla="*/ 195 h 247"/>
                <a:gd name="T100" fmla="*/ 15 w 214"/>
                <a:gd name="T101" fmla="*/ 206 h 247"/>
                <a:gd name="T102" fmla="*/ 16 w 214"/>
                <a:gd name="T103" fmla="*/ 218 h 247"/>
                <a:gd name="T104" fmla="*/ 16 w 214"/>
                <a:gd name="T105" fmla="*/ 229 h 247"/>
                <a:gd name="T106" fmla="*/ 15 w 214"/>
                <a:gd name="T107" fmla="*/ 240 h 247"/>
                <a:gd name="T108" fmla="*/ 15 w 214"/>
                <a:gd name="T109" fmla="*/ 246 h 247"/>
                <a:gd name="T110" fmla="*/ 12 w 214"/>
                <a:gd name="T111" fmla="*/ 246 h 247"/>
                <a:gd name="T112" fmla="*/ 3 w 214"/>
                <a:gd name="T113" fmla="*/ 242 h 247"/>
                <a:gd name="T114" fmla="*/ 0 w 214"/>
                <a:gd name="T115" fmla="*/ 24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" h="247">
                  <a:moveTo>
                    <a:pt x="0" y="241"/>
                  </a:moveTo>
                  <a:lnTo>
                    <a:pt x="0" y="177"/>
                  </a:lnTo>
                  <a:lnTo>
                    <a:pt x="0" y="176"/>
                  </a:lnTo>
                  <a:lnTo>
                    <a:pt x="3" y="174"/>
                  </a:lnTo>
                  <a:lnTo>
                    <a:pt x="5" y="172"/>
                  </a:lnTo>
                  <a:lnTo>
                    <a:pt x="9" y="169"/>
                  </a:lnTo>
                  <a:lnTo>
                    <a:pt x="13" y="164"/>
                  </a:lnTo>
                  <a:lnTo>
                    <a:pt x="19" y="159"/>
                  </a:lnTo>
                  <a:lnTo>
                    <a:pt x="23" y="156"/>
                  </a:lnTo>
                  <a:lnTo>
                    <a:pt x="25" y="154"/>
                  </a:lnTo>
                  <a:lnTo>
                    <a:pt x="29" y="151"/>
                  </a:lnTo>
                  <a:lnTo>
                    <a:pt x="33" y="149"/>
                  </a:lnTo>
                  <a:lnTo>
                    <a:pt x="37" y="145"/>
                  </a:lnTo>
                  <a:lnTo>
                    <a:pt x="40" y="141"/>
                  </a:lnTo>
                  <a:lnTo>
                    <a:pt x="44" y="138"/>
                  </a:lnTo>
                  <a:lnTo>
                    <a:pt x="49" y="135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1" y="123"/>
                  </a:lnTo>
                  <a:lnTo>
                    <a:pt x="67" y="119"/>
                  </a:lnTo>
                  <a:lnTo>
                    <a:pt x="71" y="115"/>
                  </a:lnTo>
                  <a:lnTo>
                    <a:pt x="75" y="112"/>
                  </a:lnTo>
                  <a:lnTo>
                    <a:pt x="80" y="106"/>
                  </a:lnTo>
                  <a:lnTo>
                    <a:pt x="85" y="104"/>
                  </a:lnTo>
                  <a:lnTo>
                    <a:pt x="91" y="99"/>
                  </a:lnTo>
                  <a:lnTo>
                    <a:pt x="95" y="95"/>
                  </a:lnTo>
                  <a:lnTo>
                    <a:pt x="100" y="91"/>
                  </a:lnTo>
                  <a:lnTo>
                    <a:pt x="105" y="87"/>
                  </a:lnTo>
                  <a:lnTo>
                    <a:pt x="109" y="82"/>
                  </a:lnTo>
                  <a:lnTo>
                    <a:pt x="115" y="78"/>
                  </a:lnTo>
                  <a:lnTo>
                    <a:pt x="119" y="74"/>
                  </a:lnTo>
                  <a:lnTo>
                    <a:pt x="124" y="71"/>
                  </a:lnTo>
                  <a:lnTo>
                    <a:pt x="129" y="67"/>
                  </a:lnTo>
                  <a:lnTo>
                    <a:pt x="133" y="62"/>
                  </a:lnTo>
                  <a:lnTo>
                    <a:pt x="138" y="58"/>
                  </a:lnTo>
                  <a:lnTo>
                    <a:pt x="144" y="54"/>
                  </a:lnTo>
                  <a:lnTo>
                    <a:pt x="148" y="50"/>
                  </a:lnTo>
                  <a:lnTo>
                    <a:pt x="152" y="46"/>
                  </a:lnTo>
                  <a:lnTo>
                    <a:pt x="157" y="42"/>
                  </a:lnTo>
                  <a:lnTo>
                    <a:pt x="161" y="40"/>
                  </a:lnTo>
                  <a:lnTo>
                    <a:pt x="165" y="36"/>
                  </a:lnTo>
                  <a:lnTo>
                    <a:pt x="169" y="32"/>
                  </a:lnTo>
                  <a:lnTo>
                    <a:pt x="174" y="30"/>
                  </a:lnTo>
                  <a:lnTo>
                    <a:pt x="178" y="27"/>
                  </a:lnTo>
                  <a:lnTo>
                    <a:pt x="181" y="23"/>
                  </a:lnTo>
                  <a:lnTo>
                    <a:pt x="185" y="21"/>
                  </a:lnTo>
                  <a:lnTo>
                    <a:pt x="188" y="18"/>
                  </a:lnTo>
                  <a:lnTo>
                    <a:pt x="192" y="16"/>
                  </a:lnTo>
                  <a:lnTo>
                    <a:pt x="197" y="10"/>
                  </a:lnTo>
                  <a:lnTo>
                    <a:pt x="202" y="7"/>
                  </a:lnTo>
                  <a:lnTo>
                    <a:pt x="206" y="4"/>
                  </a:lnTo>
                  <a:lnTo>
                    <a:pt x="209" y="3"/>
                  </a:lnTo>
                  <a:lnTo>
                    <a:pt x="212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4" y="5"/>
                  </a:lnTo>
                  <a:lnTo>
                    <a:pt x="214" y="8"/>
                  </a:lnTo>
                  <a:lnTo>
                    <a:pt x="214" y="13"/>
                  </a:lnTo>
                  <a:lnTo>
                    <a:pt x="214" y="16"/>
                  </a:lnTo>
                  <a:lnTo>
                    <a:pt x="214" y="18"/>
                  </a:lnTo>
                  <a:lnTo>
                    <a:pt x="214" y="21"/>
                  </a:lnTo>
                  <a:lnTo>
                    <a:pt x="214" y="24"/>
                  </a:lnTo>
                  <a:lnTo>
                    <a:pt x="214" y="27"/>
                  </a:lnTo>
                  <a:lnTo>
                    <a:pt x="214" y="31"/>
                  </a:lnTo>
                  <a:lnTo>
                    <a:pt x="214" y="35"/>
                  </a:lnTo>
                  <a:lnTo>
                    <a:pt x="214" y="37"/>
                  </a:lnTo>
                  <a:lnTo>
                    <a:pt x="213" y="41"/>
                  </a:lnTo>
                  <a:lnTo>
                    <a:pt x="213" y="44"/>
                  </a:lnTo>
                  <a:lnTo>
                    <a:pt x="213" y="48"/>
                  </a:lnTo>
                  <a:lnTo>
                    <a:pt x="213" y="50"/>
                  </a:lnTo>
                  <a:lnTo>
                    <a:pt x="213" y="55"/>
                  </a:lnTo>
                  <a:lnTo>
                    <a:pt x="213" y="62"/>
                  </a:lnTo>
                  <a:lnTo>
                    <a:pt x="212" y="65"/>
                  </a:lnTo>
                  <a:lnTo>
                    <a:pt x="212" y="69"/>
                  </a:lnTo>
                  <a:lnTo>
                    <a:pt x="212" y="72"/>
                  </a:lnTo>
                  <a:lnTo>
                    <a:pt x="212" y="73"/>
                  </a:lnTo>
                  <a:lnTo>
                    <a:pt x="209" y="74"/>
                  </a:lnTo>
                  <a:lnTo>
                    <a:pt x="205" y="78"/>
                  </a:lnTo>
                  <a:lnTo>
                    <a:pt x="201" y="80"/>
                  </a:lnTo>
                  <a:lnTo>
                    <a:pt x="200" y="80"/>
                  </a:lnTo>
                  <a:lnTo>
                    <a:pt x="200" y="78"/>
                  </a:lnTo>
                  <a:lnTo>
                    <a:pt x="200" y="76"/>
                  </a:lnTo>
                  <a:lnTo>
                    <a:pt x="200" y="73"/>
                  </a:lnTo>
                  <a:lnTo>
                    <a:pt x="201" y="69"/>
                  </a:lnTo>
                  <a:lnTo>
                    <a:pt x="201" y="64"/>
                  </a:lnTo>
                  <a:lnTo>
                    <a:pt x="201" y="59"/>
                  </a:lnTo>
                  <a:lnTo>
                    <a:pt x="201" y="54"/>
                  </a:lnTo>
                  <a:lnTo>
                    <a:pt x="201" y="49"/>
                  </a:lnTo>
                  <a:lnTo>
                    <a:pt x="201" y="44"/>
                  </a:lnTo>
                  <a:lnTo>
                    <a:pt x="201" y="39"/>
                  </a:lnTo>
                  <a:lnTo>
                    <a:pt x="201" y="33"/>
                  </a:lnTo>
                  <a:lnTo>
                    <a:pt x="201" y="30"/>
                  </a:lnTo>
                  <a:lnTo>
                    <a:pt x="201" y="26"/>
                  </a:lnTo>
                  <a:lnTo>
                    <a:pt x="201" y="23"/>
                  </a:lnTo>
                  <a:lnTo>
                    <a:pt x="201" y="22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6"/>
                  </a:lnTo>
                  <a:lnTo>
                    <a:pt x="15" y="190"/>
                  </a:lnTo>
                  <a:lnTo>
                    <a:pt x="15" y="195"/>
                  </a:lnTo>
                  <a:lnTo>
                    <a:pt x="15" y="200"/>
                  </a:lnTo>
                  <a:lnTo>
                    <a:pt x="15" y="206"/>
                  </a:lnTo>
                  <a:lnTo>
                    <a:pt x="16" y="213"/>
                  </a:lnTo>
                  <a:lnTo>
                    <a:pt x="16" y="218"/>
                  </a:lnTo>
                  <a:lnTo>
                    <a:pt x="16" y="224"/>
                  </a:lnTo>
                  <a:lnTo>
                    <a:pt x="16" y="229"/>
                  </a:lnTo>
                  <a:lnTo>
                    <a:pt x="16" y="235"/>
                  </a:lnTo>
                  <a:lnTo>
                    <a:pt x="15" y="240"/>
                  </a:lnTo>
                  <a:lnTo>
                    <a:pt x="15" y="242"/>
                  </a:lnTo>
                  <a:lnTo>
                    <a:pt x="15" y="246"/>
                  </a:lnTo>
                  <a:lnTo>
                    <a:pt x="15" y="247"/>
                  </a:lnTo>
                  <a:lnTo>
                    <a:pt x="12" y="246"/>
                  </a:lnTo>
                  <a:lnTo>
                    <a:pt x="7" y="245"/>
                  </a:lnTo>
                  <a:lnTo>
                    <a:pt x="3" y="242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35" name="Freeform 67">
              <a:extLst>
                <a:ext uri="{FF2B5EF4-FFF2-40B4-BE49-F238E27FC236}">
                  <a16:creationId xmlns:a16="http://schemas.microsoft.com/office/drawing/2014/main" id="{14919244-E6FB-4201-9E9F-AF0C5F46E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3820"/>
              <a:ext cx="281" cy="212"/>
            </a:xfrm>
            <a:custGeom>
              <a:avLst/>
              <a:gdLst>
                <a:gd name="T0" fmla="*/ 225 w 427"/>
                <a:gd name="T1" fmla="*/ 310 h 310"/>
                <a:gd name="T2" fmla="*/ 414 w 427"/>
                <a:gd name="T3" fmla="*/ 128 h 310"/>
                <a:gd name="T4" fmla="*/ 15 w 427"/>
                <a:gd name="T5" fmla="*/ 198 h 310"/>
                <a:gd name="T6" fmla="*/ 276 w 427"/>
                <a:gd name="T7" fmla="*/ 12 h 310"/>
                <a:gd name="T8" fmla="*/ 427 w 427"/>
                <a:gd name="T9" fmla="*/ 64 h 310"/>
                <a:gd name="T10" fmla="*/ 282 w 427"/>
                <a:gd name="T11" fmla="*/ 2 h 310"/>
                <a:gd name="T12" fmla="*/ 274 w 427"/>
                <a:gd name="T13" fmla="*/ 0 h 310"/>
                <a:gd name="T14" fmla="*/ 266 w 427"/>
                <a:gd name="T15" fmla="*/ 2 h 310"/>
                <a:gd name="T16" fmla="*/ 258 w 427"/>
                <a:gd name="T17" fmla="*/ 4 h 310"/>
                <a:gd name="T18" fmla="*/ 250 w 427"/>
                <a:gd name="T19" fmla="*/ 8 h 310"/>
                <a:gd name="T20" fmla="*/ 244 w 427"/>
                <a:gd name="T21" fmla="*/ 11 h 310"/>
                <a:gd name="T22" fmla="*/ 236 w 427"/>
                <a:gd name="T23" fmla="*/ 14 h 310"/>
                <a:gd name="T24" fmla="*/ 228 w 427"/>
                <a:gd name="T25" fmla="*/ 20 h 310"/>
                <a:gd name="T26" fmla="*/ 218 w 427"/>
                <a:gd name="T27" fmla="*/ 23 h 310"/>
                <a:gd name="T28" fmla="*/ 208 w 427"/>
                <a:gd name="T29" fmla="*/ 27 h 310"/>
                <a:gd name="T30" fmla="*/ 197 w 427"/>
                <a:gd name="T31" fmla="*/ 32 h 310"/>
                <a:gd name="T32" fmla="*/ 186 w 427"/>
                <a:gd name="T33" fmla="*/ 38 h 310"/>
                <a:gd name="T34" fmla="*/ 175 w 427"/>
                <a:gd name="T35" fmla="*/ 44 h 310"/>
                <a:gd name="T36" fmla="*/ 163 w 427"/>
                <a:gd name="T37" fmla="*/ 49 h 310"/>
                <a:gd name="T38" fmla="*/ 151 w 427"/>
                <a:gd name="T39" fmla="*/ 54 h 310"/>
                <a:gd name="T40" fmla="*/ 139 w 427"/>
                <a:gd name="T41" fmla="*/ 61 h 310"/>
                <a:gd name="T42" fmla="*/ 127 w 427"/>
                <a:gd name="T43" fmla="*/ 66 h 310"/>
                <a:gd name="T44" fmla="*/ 115 w 427"/>
                <a:gd name="T45" fmla="*/ 72 h 310"/>
                <a:gd name="T46" fmla="*/ 103 w 427"/>
                <a:gd name="T47" fmla="*/ 77 h 310"/>
                <a:gd name="T48" fmla="*/ 92 w 427"/>
                <a:gd name="T49" fmla="*/ 82 h 310"/>
                <a:gd name="T50" fmla="*/ 80 w 427"/>
                <a:gd name="T51" fmla="*/ 87 h 310"/>
                <a:gd name="T52" fmla="*/ 69 w 427"/>
                <a:gd name="T53" fmla="*/ 93 h 310"/>
                <a:gd name="T54" fmla="*/ 59 w 427"/>
                <a:gd name="T55" fmla="*/ 98 h 310"/>
                <a:gd name="T56" fmla="*/ 49 w 427"/>
                <a:gd name="T57" fmla="*/ 103 h 310"/>
                <a:gd name="T58" fmla="*/ 40 w 427"/>
                <a:gd name="T59" fmla="*/ 107 h 310"/>
                <a:gd name="T60" fmla="*/ 32 w 427"/>
                <a:gd name="T61" fmla="*/ 111 h 310"/>
                <a:gd name="T62" fmla="*/ 24 w 427"/>
                <a:gd name="T63" fmla="*/ 114 h 310"/>
                <a:gd name="T64" fmla="*/ 18 w 427"/>
                <a:gd name="T65" fmla="*/ 117 h 310"/>
                <a:gd name="T66" fmla="*/ 11 w 427"/>
                <a:gd name="T67" fmla="*/ 121 h 310"/>
                <a:gd name="T68" fmla="*/ 6 w 427"/>
                <a:gd name="T69" fmla="*/ 123 h 310"/>
                <a:gd name="T70" fmla="*/ 4 w 427"/>
                <a:gd name="T71" fmla="*/ 125 h 310"/>
                <a:gd name="T72" fmla="*/ 3 w 427"/>
                <a:gd name="T73" fmla="*/ 127 h 310"/>
                <a:gd name="T74" fmla="*/ 0 w 427"/>
                <a:gd name="T75" fmla="*/ 134 h 310"/>
                <a:gd name="T76" fmla="*/ 0 w 427"/>
                <a:gd name="T77" fmla="*/ 141 h 310"/>
                <a:gd name="T78" fmla="*/ 0 w 427"/>
                <a:gd name="T79" fmla="*/ 152 h 310"/>
                <a:gd name="T80" fmla="*/ 0 w 427"/>
                <a:gd name="T81" fmla="*/ 160 h 310"/>
                <a:gd name="T82" fmla="*/ 0 w 427"/>
                <a:gd name="T83" fmla="*/ 167 h 310"/>
                <a:gd name="T84" fmla="*/ 0 w 427"/>
                <a:gd name="T85" fmla="*/ 176 h 310"/>
                <a:gd name="T86" fmla="*/ 0 w 427"/>
                <a:gd name="T87" fmla="*/ 186 h 310"/>
                <a:gd name="T88" fmla="*/ 2 w 427"/>
                <a:gd name="T89" fmla="*/ 195 h 310"/>
                <a:gd name="T90" fmla="*/ 2 w 427"/>
                <a:gd name="T91" fmla="*/ 200 h 310"/>
                <a:gd name="T92" fmla="*/ 10 w 427"/>
                <a:gd name="T93" fmla="*/ 20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7" h="310">
                  <a:moveTo>
                    <a:pt x="10" y="209"/>
                  </a:moveTo>
                  <a:lnTo>
                    <a:pt x="225" y="310"/>
                  </a:lnTo>
                  <a:lnTo>
                    <a:pt x="422" y="137"/>
                  </a:lnTo>
                  <a:lnTo>
                    <a:pt x="414" y="128"/>
                  </a:lnTo>
                  <a:lnTo>
                    <a:pt x="225" y="298"/>
                  </a:lnTo>
                  <a:lnTo>
                    <a:pt x="15" y="198"/>
                  </a:lnTo>
                  <a:lnTo>
                    <a:pt x="12" y="135"/>
                  </a:lnTo>
                  <a:lnTo>
                    <a:pt x="276" y="12"/>
                  </a:lnTo>
                  <a:lnTo>
                    <a:pt x="411" y="75"/>
                  </a:lnTo>
                  <a:lnTo>
                    <a:pt x="427" y="64"/>
                  </a:lnTo>
                  <a:lnTo>
                    <a:pt x="284" y="2"/>
                  </a:lnTo>
                  <a:lnTo>
                    <a:pt x="282" y="2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269" y="2"/>
                  </a:lnTo>
                  <a:lnTo>
                    <a:pt x="266" y="2"/>
                  </a:lnTo>
                  <a:lnTo>
                    <a:pt x="264" y="3"/>
                  </a:lnTo>
                  <a:lnTo>
                    <a:pt x="258" y="4"/>
                  </a:lnTo>
                  <a:lnTo>
                    <a:pt x="254" y="7"/>
                  </a:lnTo>
                  <a:lnTo>
                    <a:pt x="250" y="8"/>
                  </a:lnTo>
                  <a:lnTo>
                    <a:pt x="248" y="9"/>
                  </a:lnTo>
                  <a:lnTo>
                    <a:pt x="244" y="11"/>
                  </a:lnTo>
                  <a:lnTo>
                    <a:pt x="240" y="13"/>
                  </a:lnTo>
                  <a:lnTo>
                    <a:pt x="236" y="14"/>
                  </a:lnTo>
                  <a:lnTo>
                    <a:pt x="232" y="17"/>
                  </a:lnTo>
                  <a:lnTo>
                    <a:pt x="228" y="20"/>
                  </a:lnTo>
                  <a:lnTo>
                    <a:pt x="224" y="21"/>
                  </a:lnTo>
                  <a:lnTo>
                    <a:pt x="218" y="23"/>
                  </a:lnTo>
                  <a:lnTo>
                    <a:pt x="213" y="26"/>
                  </a:lnTo>
                  <a:lnTo>
                    <a:pt x="208" y="27"/>
                  </a:lnTo>
                  <a:lnTo>
                    <a:pt x="202" y="30"/>
                  </a:lnTo>
                  <a:lnTo>
                    <a:pt x="197" y="32"/>
                  </a:lnTo>
                  <a:lnTo>
                    <a:pt x="192" y="35"/>
                  </a:lnTo>
                  <a:lnTo>
                    <a:pt x="186" y="38"/>
                  </a:lnTo>
                  <a:lnTo>
                    <a:pt x="181" y="41"/>
                  </a:lnTo>
                  <a:lnTo>
                    <a:pt x="175" y="44"/>
                  </a:lnTo>
                  <a:lnTo>
                    <a:pt x="169" y="46"/>
                  </a:lnTo>
                  <a:lnTo>
                    <a:pt x="163" y="49"/>
                  </a:lnTo>
                  <a:lnTo>
                    <a:pt x="157" y="52"/>
                  </a:lnTo>
                  <a:lnTo>
                    <a:pt x="151" y="54"/>
                  </a:lnTo>
                  <a:lnTo>
                    <a:pt x="145" y="57"/>
                  </a:lnTo>
                  <a:lnTo>
                    <a:pt x="139" y="61"/>
                  </a:lnTo>
                  <a:lnTo>
                    <a:pt x="133" y="63"/>
                  </a:lnTo>
                  <a:lnTo>
                    <a:pt x="127" y="66"/>
                  </a:lnTo>
                  <a:lnTo>
                    <a:pt x="121" y="68"/>
                  </a:lnTo>
                  <a:lnTo>
                    <a:pt x="115" y="72"/>
                  </a:lnTo>
                  <a:lnTo>
                    <a:pt x="109" y="75"/>
                  </a:lnTo>
                  <a:lnTo>
                    <a:pt x="103" y="77"/>
                  </a:lnTo>
                  <a:lnTo>
                    <a:pt x="97" y="80"/>
                  </a:lnTo>
                  <a:lnTo>
                    <a:pt x="92" y="82"/>
                  </a:lnTo>
                  <a:lnTo>
                    <a:pt x="87" y="86"/>
                  </a:lnTo>
                  <a:lnTo>
                    <a:pt x="80" y="87"/>
                  </a:lnTo>
                  <a:lnTo>
                    <a:pt x="75" y="90"/>
                  </a:lnTo>
                  <a:lnTo>
                    <a:pt x="69" y="93"/>
                  </a:lnTo>
                  <a:lnTo>
                    <a:pt x="64" y="95"/>
                  </a:lnTo>
                  <a:lnTo>
                    <a:pt x="59" y="98"/>
                  </a:lnTo>
                  <a:lnTo>
                    <a:pt x="55" y="100"/>
                  </a:lnTo>
                  <a:lnTo>
                    <a:pt x="49" y="103"/>
                  </a:lnTo>
                  <a:lnTo>
                    <a:pt x="45" y="105"/>
                  </a:lnTo>
                  <a:lnTo>
                    <a:pt x="40" y="107"/>
                  </a:lnTo>
                  <a:lnTo>
                    <a:pt x="36" y="109"/>
                  </a:lnTo>
                  <a:lnTo>
                    <a:pt x="32" y="111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2" y="116"/>
                  </a:lnTo>
                  <a:lnTo>
                    <a:pt x="18" y="117"/>
                  </a:lnTo>
                  <a:lnTo>
                    <a:pt x="16" y="119"/>
                  </a:lnTo>
                  <a:lnTo>
                    <a:pt x="11" y="121"/>
                  </a:lnTo>
                  <a:lnTo>
                    <a:pt x="8" y="123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3" y="127"/>
                  </a:lnTo>
                  <a:lnTo>
                    <a:pt x="2" y="132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7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6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2" y="191"/>
                  </a:lnTo>
                  <a:lnTo>
                    <a:pt x="2" y="195"/>
                  </a:lnTo>
                  <a:lnTo>
                    <a:pt x="2" y="198"/>
                  </a:lnTo>
                  <a:lnTo>
                    <a:pt x="2" y="200"/>
                  </a:lnTo>
                  <a:lnTo>
                    <a:pt x="2" y="201"/>
                  </a:lnTo>
                  <a:lnTo>
                    <a:pt x="10" y="209"/>
                  </a:lnTo>
                  <a:lnTo>
                    <a:pt x="1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36" name="Freeform 68">
              <a:extLst>
                <a:ext uri="{FF2B5EF4-FFF2-40B4-BE49-F238E27FC236}">
                  <a16:creationId xmlns:a16="http://schemas.microsoft.com/office/drawing/2014/main" id="{CE81C764-7C77-4E7B-A7FE-5CCD3C095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" y="3907"/>
              <a:ext cx="140" cy="83"/>
            </a:xfrm>
            <a:custGeom>
              <a:avLst/>
              <a:gdLst>
                <a:gd name="T0" fmla="*/ 0 w 216"/>
                <a:gd name="T1" fmla="*/ 12 h 121"/>
                <a:gd name="T2" fmla="*/ 208 w 216"/>
                <a:gd name="T3" fmla="*/ 121 h 121"/>
                <a:gd name="T4" fmla="*/ 209 w 216"/>
                <a:gd name="T5" fmla="*/ 119 h 121"/>
                <a:gd name="T6" fmla="*/ 212 w 216"/>
                <a:gd name="T7" fmla="*/ 117 h 121"/>
                <a:gd name="T8" fmla="*/ 214 w 216"/>
                <a:gd name="T9" fmla="*/ 114 h 121"/>
                <a:gd name="T10" fmla="*/ 216 w 216"/>
                <a:gd name="T11" fmla="*/ 114 h 121"/>
                <a:gd name="T12" fmla="*/ 2 w 216"/>
                <a:gd name="T13" fmla="*/ 0 h 121"/>
                <a:gd name="T14" fmla="*/ 0 w 216"/>
                <a:gd name="T15" fmla="*/ 12 h 121"/>
                <a:gd name="T16" fmla="*/ 0 w 216"/>
                <a:gd name="T17" fmla="*/ 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121">
                  <a:moveTo>
                    <a:pt x="0" y="12"/>
                  </a:moveTo>
                  <a:lnTo>
                    <a:pt x="208" y="121"/>
                  </a:lnTo>
                  <a:lnTo>
                    <a:pt x="209" y="119"/>
                  </a:lnTo>
                  <a:lnTo>
                    <a:pt x="212" y="117"/>
                  </a:lnTo>
                  <a:lnTo>
                    <a:pt x="214" y="114"/>
                  </a:lnTo>
                  <a:lnTo>
                    <a:pt x="216" y="114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37" name="Freeform 69">
              <a:extLst>
                <a:ext uri="{FF2B5EF4-FFF2-40B4-BE49-F238E27FC236}">
                  <a16:creationId xmlns:a16="http://schemas.microsoft.com/office/drawing/2014/main" id="{01582FE2-7AF7-4860-B7F2-E5A5C7A2C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907"/>
              <a:ext cx="130" cy="64"/>
            </a:xfrm>
            <a:custGeom>
              <a:avLst/>
              <a:gdLst>
                <a:gd name="T0" fmla="*/ 0 w 198"/>
                <a:gd name="T1" fmla="*/ 7 h 94"/>
                <a:gd name="T2" fmla="*/ 161 w 198"/>
                <a:gd name="T3" fmla="*/ 94 h 94"/>
                <a:gd name="T4" fmla="*/ 198 w 198"/>
                <a:gd name="T5" fmla="*/ 63 h 94"/>
                <a:gd name="T6" fmla="*/ 190 w 198"/>
                <a:gd name="T7" fmla="*/ 55 h 94"/>
                <a:gd name="T8" fmla="*/ 159 w 198"/>
                <a:gd name="T9" fmla="*/ 83 h 94"/>
                <a:gd name="T10" fmla="*/ 8 w 198"/>
                <a:gd name="T11" fmla="*/ 0 h 94"/>
                <a:gd name="T12" fmla="*/ 0 w 198"/>
                <a:gd name="T13" fmla="*/ 7 h 94"/>
                <a:gd name="T14" fmla="*/ 0 w 198"/>
                <a:gd name="T15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94">
                  <a:moveTo>
                    <a:pt x="0" y="7"/>
                  </a:moveTo>
                  <a:lnTo>
                    <a:pt x="161" y="94"/>
                  </a:lnTo>
                  <a:lnTo>
                    <a:pt x="198" y="63"/>
                  </a:lnTo>
                  <a:lnTo>
                    <a:pt x="190" y="55"/>
                  </a:lnTo>
                  <a:lnTo>
                    <a:pt x="159" y="83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38" name="Freeform 70">
              <a:extLst>
                <a:ext uri="{FF2B5EF4-FFF2-40B4-BE49-F238E27FC236}">
                  <a16:creationId xmlns:a16="http://schemas.microsoft.com/office/drawing/2014/main" id="{59362B4E-B268-41CE-B7DC-5249216F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890"/>
              <a:ext cx="136" cy="59"/>
            </a:xfrm>
            <a:custGeom>
              <a:avLst/>
              <a:gdLst>
                <a:gd name="T0" fmla="*/ 12 w 208"/>
                <a:gd name="T1" fmla="*/ 32 h 87"/>
                <a:gd name="T2" fmla="*/ 0 w 208"/>
                <a:gd name="T3" fmla="*/ 29 h 87"/>
                <a:gd name="T4" fmla="*/ 64 w 208"/>
                <a:gd name="T5" fmla="*/ 0 h 87"/>
                <a:gd name="T6" fmla="*/ 208 w 208"/>
                <a:gd name="T7" fmla="*/ 82 h 87"/>
                <a:gd name="T8" fmla="*/ 200 w 208"/>
                <a:gd name="T9" fmla="*/ 87 h 87"/>
                <a:gd name="T10" fmla="*/ 63 w 208"/>
                <a:gd name="T11" fmla="*/ 9 h 87"/>
                <a:gd name="T12" fmla="*/ 12 w 208"/>
                <a:gd name="T13" fmla="*/ 32 h 87"/>
                <a:gd name="T14" fmla="*/ 12 w 208"/>
                <a:gd name="T15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87">
                  <a:moveTo>
                    <a:pt x="12" y="32"/>
                  </a:moveTo>
                  <a:lnTo>
                    <a:pt x="0" y="29"/>
                  </a:lnTo>
                  <a:lnTo>
                    <a:pt x="64" y="0"/>
                  </a:lnTo>
                  <a:lnTo>
                    <a:pt x="208" y="82"/>
                  </a:lnTo>
                  <a:lnTo>
                    <a:pt x="200" y="87"/>
                  </a:lnTo>
                  <a:lnTo>
                    <a:pt x="63" y="9"/>
                  </a:lnTo>
                  <a:lnTo>
                    <a:pt x="12" y="32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39" name="Freeform 71">
              <a:extLst>
                <a:ext uri="{FF2B5EF4-FFF2-40B4-BE49-F238E27FC236}">
                  <a16:creationId xmlns:a16="http://schemas.microsoft.com/office/drawing/2014/main" id="{D8737118-CFA6-4086-A3F7-59F027429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3836"/>
              <a:ext cx="146" cy="92"/>
            </a:xfrm>
            <a:custGeom>
              <a:avLst/>
              <a:gdLst>
                <a:gd name="T0" fmla="*/ 0 w 221"/>
                <a:gd name="T1" fmla="*/ 62 h 133"/>
                <a:gd name="T2" fmla="*/ 108 w 221"/>
                <a:gd name="T3" fmla="*/ 133 h 133"/>
                <a:gd name="T4" fmla="*/ 221 w 221"/>
                <a:gd name="T5" fmla="*/ 50 h 133"/>
                <a:gd name="T6" fmla="*/ 113 w 221"/>
                <a:gd name="T7" fmla="*/ 0 h 133"/>
                <a:gd name="T8" fmla="*/ 101 w 221"/>
                <a:gd name="T9" fmla="*/ 2 h 133"/>
                <a:gd name="T10" fmla="*/ 205 w 221"/>
                <a:gd name="T11" fmla="*/ 52 h 133"/>
                <a:gd name="T12" fmla="*/ 108 w 221"/>
                <a:gd name="T13" fmla="*/ 124 h 133"/>
                <a:gd name="T14" fmla="*/ 8 w 221"/>
                <a:gd name="T15" fmla="*/ 56 h 133"/>
                <a:gd name="T16" fmla="*/ 0 w 221"/>
                <a:gd name="T17" fmla="*/ 62 h 133"/>
                <a:gd name="T18" fmla="*/ 0 w 221"/>
                <a:gd name="T19" fmla="*/ 6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33">
                  <a:moveTo>
                    <a:pt x="0" y="62"/>
                  </a:moveTo>
                  <a:lnTo>
                    <a:pt x="108" y="133"/>
                  </a:lnTo>
                  <a:lnTo>
                    <a:pt x="221" y="50"/>
                  </a:lnTo>
                  <a:lnTo>
                    <a:pt x="113" y="0"/>
                  </a:lnTo>
                  <a:lnTo>
                    <a:pt x="101" y="2"/>
                  </a:lnTo>
                  <a:lnTo>
                    <a:pt x="205" y="52"/>
                  </a:lnTo>
                  <a:lnTo>
                    <a:pt x="108" y="124"/>
                  </a:lnTo>
                  <a:lnTo>
                    <a:pt x="8" y="56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40" name="Freeform 72">
              <a:extLst>
                <a:ext uri="{FF2B5EF4-FFF2-40B4-BE49-F238E27FC236}">
                  <a16:creationId xmlns:a16="http://schemas.microsoft.com/office/drawing/2014/main" id="{2048715D-C768-42CF-9A4A-59622A509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" y="3838"/>
              <a:ext cx="83" cy="42"/>
            </a:xfrm>
            <a:custGeom>
              <a:avLst/>
              <a:gdLst>
                <a:gd name="T0" fmla="*/ 18 w 127"/>
                <a:gd name="T1" fmla="*/ 59 h 61"/>
                <a:gd name="T2" fmla="*/ 127 w 127"/>
                <a:gd name="T3" fmla="*/ 6 h 61"/>
                <a:gd name="T4" fmla="*/ 125 w 127"/>
                <a:gd name="T5" fmla="*/ 5 h 61"/>
                <a:gd name="T6" fmla="*/ 123 w 127"/>
                <a:gd name="T7" fmla="*/ 3 h 61"/>
                <a:gd name="T8" fmla="*/ 120 w 127"/>
                <a:gd name="T9" fmla="*/ 1 h 61"/>
                <a:gd name="T10" fmla="*/ 116 w 127"/>
                <a:gd name="T11" fmla="*/ 0 h 61"/>
                <a:gd name="T12" fmla="*/ 115 w 127"/>
                <a:gd name="T13" fmla="*/ 0 h 61"/>
                <a:gd name="T14" fmla="*/ 109 w 127"/>
                <a:gd name="T15" fmla="*/ 3 h 61"/>
                <a:gd name="T16" fmla="*/ 105 w 127"/>
                <a:gd name="T17" fmla="*/ 4 h 61"/>
                <a:gd name="T18" fmla="*/ 103 w 127"/>
                <a:gd name="T19" fmla="*/ 5 h 61"/>
                <a:gd name="T20" fmla="*/ 99 w 127"/>
                <a:gd name="T21" fmla="*/ 6 h 61"/>
                <a:gd name="T22" fmla="*/ 96 w 127"/>
                <a:gd name="T23" fmla="*/ 9 h 61"/>
                <a:gd name="T24" fmla="*/ 91 w 127"/>
                <a:gd name="T25" fmla="*/ 12 h 61"/>
                <a:gd name="T26" fmla="*/ 85 w 127"/>
                <a:gd name="T27" fmla="*/ 13 h 61"/>
                <a:gd name="T28" fmla="*/ 81 w 127"/>
                <a:gd name="T29" fmla="*/ 15 h 61"/>
                <a:gd name="T30" fmla="*/ 76 w 127"/>
                <a:gd name="T31" fmla="*/ 18 h 61"/>
                <a:gd name="T32" fmla="*/ 71 w 127"/>
                <a:gd name="T33" fmla="*/ 20 h 61"/>
                <a:gd name="T34" fmla="*/ 65 w 127"/>
                <a:gd name="T35" fmla="*/ 23 h 61"/>
                <a:gd name="T36" fmla="*/ 60 w 127"/>
                <a:gd name="T37" fmla="*/ 26 h 61"/>
                <a:gd name="T38" fmla="*/ 55 w 127"/>
                <a:gd name="T39" fmla="*/ 28 h 61"/>
                <a:gd name="T40" fmla="*/ 49 w 127"/>
                <a:gd name="T41" fmla="*/ 31 h 61"/>
                <a:gd name="T42" fmla="*/ 44 w 127"/>
                <a:gd name="T43" fmla="*/ 33 h 61"/>
                <a:gd name="T44" fmla="*/ 39 w 127"/>
                <a:gd name="T45" fmla="*/ 36 h 61"/>
                <a:gd name="T46" fmla="*/ 33 w 127"/>
                <a:gd name="T47" fmla="*/ 38 h 61"/>
                <a:gd name="T48" fmla="*/ 28 w 127"/>
                <a:gd name="T49" fmla="*/ 41 h 61"/>
                <a:gd name="T50" fmla="*/ 24 w 127"/>
                <a:gd name="T51" fmla="*/ 42 h 61"/>
                <a:gd name="T52" fmla="*/ 19 w 127"/>
                <a:gd name="T53" fmla="*/ 45 h 61"/>
                <a:gd name="T54" fmla="*/ 15 w 127"/>
                <a:gd name="T55" fmla="*/ 47 h 61"/>
                <a:gd name="T56" fmla="*/ 11 w 127"/>
                <a:gd name="T57" fmla="*/ 49 h 61"/>
                <a:gd name="T58" fmla="*/ 8 w 127"/>
                <a:gd name="T59" fmla="*/ 51 h 61"/>
                <a:gd name="T60" fmla="*/ 4 w 127"/>
                <a:gd name="T61" fmla="*/ 53 h 61"/>
                <a:gd name="T62" fmla="*/ 3 w 127"/>
                <a:gd name="T63" fmla="*/ 55 h 61"/>
                <a:gd name="T64" fmla="*/ 0 w 127"/>
                <a:gd name="T65" fmla="*/ 56 h 61"/>
                <a:gd name="T66" fmla="*/ 0 w 127"/>
                <a:gd name="T67" fmla="*/ 59 h 61"/>
                <a:gd name="T68" fmla="*/ 2 w 127"/>
                <a:gd name="T69" fmla="*/ 61 h 61"/>
                <a:gd name="T70" fmla="*/ 7 w 127"/>
                <a:gd name="T71" fmla="*/ 61 h 61"/>
                <a:gd name="T72" fmla="*/ 10 w 127"/>
                <a:gd name="T73" fmla="*/ 61 h 61"/>
                <a:gd name="T74" fmla="*/ 12 w 127"/>
                <a:gd name="T75" fmla="*/ 61 h 61"/>
                <a:gd name="T76" fmla="*/ 18 w 127"/>
                <a:gd name="T77" fmla="*/ 59 h 61"/>
                <a:gd name="T78" fmla="*/ 18 w 127"/>
                <a:gd name="T7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61">
                  <a:moveTo>
                    <a:pt x="18" y="59"/>
                  </a:moveTo>
                  <a:lnTo>
                    <a:pt x="127" y="6"/>
                  </a:lnTo>
                  <a:lnTo>
                    <a:pt x="125" y="5"/>
                  </a:lnTo>
                  <a:lnTo>
                    <a:pt x="123" y="3"/>
                  </a:lnTo>
                  <a:lnTo>
                    <a:pt x="120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09" y="3"/>
                  </a:lnTo>
                  <a:lnTo>
                    <a:pt x="105" y="4"/>
                  </a:lnTo>
                  <a:lnTo>
                    <a:pt x="103" y="5"/>
                  </a:lnTo>
                  <a:lnTo>
                    <a:pt x="99" y="6"/>
                  </a:lnTo>
                  <a:lnTo>
                    <a:pt x="96" y="9"/>
                  </a:lnTo>
                  <a:lnTo>
                    <a:pt x="91" y="12"/>
                  </a:lnTo>
                  <a:lnTo>
                    <a:pt x="85" y="13"/>
                  </a:lnTo>
                  <a:lnTo>
                    <a:pt x="81" y="15"/>
                  </a:lnTo>
                  <a:lnTo>
                    <a:pt x="76" y="18"/>
                  </a:lnTo>
                  <a:lnTo>
                    <a:pt x="71" y="20"/>
                  </a:lnTo>
                  <a:lnTo>
                    <a:pt x="65" y="23"/>
                  </a:lnTo>
                  <a:lnTo>
                    <a:pt x="60" y="26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4" y="33"/>
                  </a:lnTo>
                  <a:lnTo>
                    <a:pt x="39" y="36"/>
                  </a:lnTo>
                  <a:lnTo>
                    <a:pt x="33" y="38"/>
                  </a:lnTo>
                  <a:lnTo>
                    <a:pt x="28" y="41"/>
                  </a:lnTo>
                  <a:lnTo>
                    <a:pt x="24" y="42"/>
                  </a:lnTo>
                  <a:lnTo>
                    <a:pt x="19" y="45"/>
                  </a:lnTo>
                  <a:lnTo>
                    <a:pt x="15" y="47"/>
                  </a:lnTo>
                  <a:lnTo>
                    <a:pt x="11" y="49"/>
                  </a:lnTo>
                  <a:lnTo>
                    <a:pt x="8" y="51"/>
                  </a:lnTo>
                  <a:lnTo>
                    <a:pt x="4" y="53"/>
                  </a:lnTo>
                  <a:lnTo>
                    <a:pt x="3" y="55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7" y="61"/>
                  </a:lnTo>
                  <a:lnTo>
                    <a:pt x="10" y="61"/>
                  </a:lnTo>
                  <a:lnTo>
                    <a:pt x="12" y="61"/>
                  </a:lnTo>
                  <a:lnTo>
                    <a:pt x="18" y="59"/>
                  </a:lnTo>
                  <a:lnTo>
                    <a:pt x="18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41" name="Freeform 73">
              <a:extLst>
                <a:ext uri="{FF2B5EF4-FFF2-40B4-BE49-F238E27FC236}">
                  <a16:creationId xmlns:a16="http://schemas.microsoft.com/office/drawing/2014/main" id="{8C80C797-9A31-4421-8B56-F7301BF97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" y="3862"/>
              <a:ext cx="75" cy="45"/>
            </a:xfrm>
            <a:custGeom>
              <a:avLst/>
              <a:gdLst>
                <a:gd name="T0" fmla="*/ 0 w 113"/>
                <a:gd name="T1" fmla="*/ 4 h 65"/>
                <a:gd name="T2" fmla="*/ 107 w 113"/>
                <a:gd name="T3" fmla="*/ 65 h 65"/>
                <a:gd name="T4" fmla="*/ 113 w 113"/>
                <a:gd name="T5" fmla="*/ 60 h 65"/>
                <a:gd name="T6" fmla="*/ 11 w 113"/>
                <a:gd name="T7" fmla="*/ 0 h 65"/>
                <a:gd name="T8" fmla="*/ 0 w 113"/>
                <a:gd name="T9" fmla="*/ 4 h 65"/>
                <a:gd name="T10" fmla="*/ 0 w 113"/>
                <a:gd name="T11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65">
                  <a:moveTo>
                    <a:pt x="0" y="4"/>
                  </a:moveTo>
                  <a:lnTo>
                    <a:pt x="107" y="65"/>
                  </a:lnTo>
                  <a:lnTo>
                    <a:pt x="113" y="6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42" name="Freeform 74">
              <a:extLst>
                <a:ext uri="{FF2B5EF4-FFF2-40B4-BE49-F238E27FC236}">
                  <a16:creationId xmlns:a16="http://schemas.microsoft.com/office/drawing/2014/main" id="{4615A9F7-1B18-4AEE-9B72-324B09424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848"/>
              <a:ext cx="68" cy="42"/>
            </a:xfrm>
            <a:custGeom>
              <a:avLst/>
              <a:gdLst>
                <a:gd name="T0" fmla="*/ 0 w 105"/>
                <a:gd name="T1" fmla="*/ 5 h 61"/>
                <a:gd name="T2" fmla="*/ 100 w 105"/>
                <a:gd name="T3" fmla="*/ 61 h 61"/>
                <a:gd name="T4" fmla="*/ 105 w 105"/>
                <a:gd name="T5" fmla="*/ 55 h 61"/>
                <a:gd name="T6" fmla="*/ 11 w 105"/>
                <a:gd name="T7" fmla="*/ 0 h 61"/>
                <a:gd name="T8" fmla="*/ 0 w 105"/>
                <a:gd name="T9" fmla="*/ 5 h 61"/>
                <a:gd name="T10" fmla="*/ 0 w 105"/>
                <a:gd name="T11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1">
                  <a:moveTo>
                    <a:pt x="0" y="5"/>
                  </a:moveTo>
                  <a:lnTo>
                    <a:pt x="100" y="61"/>
                  </a:lnTo>
                  <a:lnTo>
                    <a:pt x="105" y="5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43" name="Freeform 75">
              <a:extLst>
                <a:ext uri="{FF2B5EF4-FFF2-40B4-BE49-F238E27FC236}">
                  <a16:creationId xmlns:a16="http://schemas.microsoft.com/office/drawing/2014/main" id="{FF852493-E6E3-4D05-A631-E575B5A6C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" y="3862"/>
              <a:ext cx="73" cy="52"/>
            </a:xfrm>
            <a:custGeom>
              <a:avLst/>
              <a:gdLst>
                <a:gd name="T0" fmla="*/ 109 w 109"/>
                <a:gd name="T1" fmla="*/ 2 h 77"/>
                <a:gd name="T2" fmla="*/ 9 w 109"/>
                <a:gd name="T3" fmla="*/ 77 h 77"/>
                <a:gd name="T4" fmla="*/ 0 w 109"/>
                <a:gd name="T5" fmla="*/ 69 h 77"/>
                <a:gd name="T6" fmla="*/ 102 w 109"/>
                <a:gd name="T7" fmla="*/ 0 h 77"/>
                <a:gd name="T8" fmla="*/ 109 w 109"/>
                <a:gd name="T9" fmla="*/ 2 h 77"/>
                <a:gd name="T10" fmla="*/ 109 w 109"/>
                <a:gd name="T11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77">
                  <a:moveTo>
                    <a:pt x="109" y="2"/>
                  </a:moveTo>
                  <a:lnTo>
                    <a:pt x="9" y="77"/>
                  </a:lnTo>
                  <a:lnTo>
                    <a:pt x="0" y="69"/>
                  </a:lnTo>
                  <a:lnTo>
                    <a:pt x="102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44" name="Freeform 76">
              <a:extLst>
                <a:ext uri="{FF2B5EF4-FFF2-40B4-BE49-F238E27FC236}">
                  <a16:creationId xmlns:a16="http://schemas.microsoft.com/office/drawing/2014/main" id="{6D2A17FE-FD70-4DDF-918E-D98523F4E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47"/>
              <a:ext cx="74" cy="45"/>
            </a:xfrm>
            <a:custGeom>
              <a:avLst/>
              <a:gdLst>
                <a:gd name="T0" fmla="*/ 112 w 112"/>
                <a:gd name="T1" fmla="*/ 6 h 67"/>
                <a:gd name="T2" fmla="*/ 12 w 112"/>
                <a:gd name="T3" fmla="*/ 67 h 67"/>
                <a:gd name="T4" fmla="*/ 0 w 112"/>
                <a:gd name="T5" fmla="*/ 60 h 67"/>
                <a:gd name="T6" fmla="*/ 106 w 112"/>
                <a:gd name="T7" fmla="*/ 0 h 67"/>
                <a:gd name="T8" fmla="*/ 112 w 112"/>
                <a:gd name="T9" fmla="*/ 6 h 67"/>
                <a:gd name="T10" fmla="*/ 112 w 112"/>
                <a:gd name="T11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7">
                  <a:moveTo>
                    <a:pt x="112" y="6"/>
                  </a:moveTo>
                  <a:lnTo>
                    <a:pt x="12" y="67"/>
                  </a:lnTo>
                  <a:lnTo>
                    <a:pt x="0" y="60"/>
                  </a:lnTo>
                  <a:lnTo>
                    <a:pt x="106" y="0"/>
                  </a:lnTo>
                  <a:lnTo>
                    <a:pt x="112" y="6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245" name="Group 77">
            <a:extLst>
              <a:ext uri="{FF2B5EF4-FFF2-40B4-BE49-F238E27FC236}">
                <a16:creationId xmlns:a16="http://schemas.microsoft.com/office/drawing/2014/main" id="{837F4BB6-EA94-465D-B45C-DACF0600E091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0"/>
            <a:ext cx="7239000" cy="5410200"/>
            <a:chOff x="1248" y="816"/>
            <a:chExt cx="2399" cy="1920"/>
          </a:xfrm>
        </p:grpSpPr>
        <p:sp>
          <p:nvSpPr>
            <p:cNvPr id="7246" name="AutoShape 78">
              <a:extLst>
                <a:ext uri="{FF2B5EF4-FFF2-40B4-BE49-F238E27FC236}">
                  <a16:creationId xmlns:a16="http://schemas.microsoft.com/office/drawing/2014/main" id="{67A958AF-A502-4DE8-B162-2AF65F1C7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104"/>
              <a:ext cx="2399" cy="1632"/>
            </a:xfrm>
            <a:prstGeom prst="cloudCallout">
              <a:avLst>
                <a:gd name="adj1" fmla="val -55671"/>
                <a:gd name="adj2" fmla="val 63847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vi-VN" altLang="vi-VN" sz="28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47" name="Text Box 79">
              <a:extLst>
                <a:ext uri="{FF2B5EF4-FFF2-40B4-BE49-F238E27FC236}">
                  <a16:creationId xmlns:a16="http://schemas.microsoft.com/office/drawing/2014/main" id="{644F569B-1EAE-4B6D-AF15-522DBD6A3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1392"/>
              <a:ext cx="192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vi-VN" sz="25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thể thay phép trừ phân số </a:t>
              </a:r>
            </a:p>
            <a:p>
              <a:pPr algn="ctr"/>
              <a:r>
                <a:rPr lang="en-US" altLang="vi-VN" sz="25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 phép cộng phân số  được không ? </a:t>
              </a:r>
            </a:p>
          </p:txBody>
        </p:sp>
        <p:graphicFrame>
          <p:nvGraphicFramePr>
            <p:cNvPr id="7248" name="Object 80">
              <a:extLst>
                <a:ext uri="{FF2B5EF4-FFF2-40B4-BE49-F238E27FC236}">
                  <a16:creationId xmlns:a16="http://schemas.microsoft.com/office/drawing/2014/main" id="{177A856F-6BAE-4988-9E60-0E0F14FDC1F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0" y="1680"/>
            <a:ext cx="1896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4" name="Equation" r:id="rId4" imgW="1562040" imgH="431640" progId="Equation.DSMT4">
                    <p:embed/>
                  </p:oleObj>
                </mc:Choice>
                <mc:Fallback>
                  <p:oleObj name="Equation" r:id="rId4" imgW="1562040" imgH="431640" progId="Equation.DSMT4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680"/>
                          <a:ext cx="1896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49" name="Text Box 81">
              <a:extLst>
                <a:ext uri="{FF2B5EF4-FFF2-40B4-BE49-F238E27FC236}">
                  <a16:creationId xmlns:a16="http://schemas.microsoft.com/office/drawing/2014/main" id="{24B3B4EC-CA12-42C5-806F-487A21EE7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816"/>
              <a:ext cx="61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vi-VN" altLang="vi-VN" sz="11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7F4CEBAD-B57C-44F5-A70B-CCA8E12E1A34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8313" y="404813"/>
          <a:ext cx="230346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Equation" r:id="rId5" imgW="825500" imgH="393700" progId="Equation.DSMT4">
                  <p:embed/>
                </p:oleObj>
              </mc:Choice>
              <mc:Fallback>
                <p:oleObj name="Equation" r:id="rId5" imgW="825500" imgH="393700" progId="Equation.DSMT4">
                  <p:embed/>
                  <p:pic>
                    <p:nvPicPr>
                      <p:cNvPr id="17410" name="Object 2">
                        <a:extLst>
                          <a:ext uri="{FF2B5EF4-FFF2-40B4-BE49-F238E27FC236}">
                            <a16:creationId xmlns:a16="http://schemas.microsoft.com/office/drawing/2014/main" id="{7F4CEBAD-B57C-44F5-A70B-CCA8E12E1A3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2303462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73CC299A-5220-439B-AC53-9054C3C4EAE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58888" y="4033838"/>
          <a:ext cx="153828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7" imgW="545863" imgH="393529" progId="Equation.DSMT4">
                  <p:embed/>
                </p:oleObj>
              </mc:Choice>
              <mc:Fallback>
                <p:oleObj name="Equation" r:id="rId7" imgW="545863" imgH="393529" progId="Equation.DSMT4">
                  <p:embed/>
                  <p:pic>
                    <p:nvPicPr>
                      <p:cNvPr id="19459" name="Object 3">
                        <a:extLst>
                          <a:ext uri="{FF2B5EF4-FFF2-40B4-BE49-F238E27FC236}">
                            <a16:creationId xmlns:a16="http://schemas.microsoft.com/office/drawing/2014/main" id="{73CC299A-5220-439B-AC53-9054C3C4EAE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33838"/>
                        <a:ext cx="1538287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68C37A3B-220F-4FEC-90AF-270DF589A65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58888" y="2816225"/>
          <a:ext cx="235426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Equation" r:id="rId9" imgW="850531" imgH="393529" progId="Equation.DSMT4">
                  <p:embed/>
                </p:oleObj>
              </mc:Choice>
              <mc:Fallback>
                <p:oleObj name="Equation" r:id="rId9" imgW="850531" imgH="393529" progId="Equation.DSMT4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68C37A3B-220F-4FEC-90AF-270DF589A65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816225"/>
                        <a:ext cx="2354262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>
            <a:extLst>
              <a:ext uri="{FF2B5EF4-FFF2-40B4-BE49-F238E27FC236}">
                <a16:creationId xmlns:a16="http://schemas.microsoft.com/office/drawing/2014/main" id="{E7BC55C2-BCFE-488B-BB93-0B43D36DE261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1546225" y="5124450"/>
          <a:ext cx="21399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11" imgW="710891" imgH="393529" progId="Equation.DSMT4">
                  <p:embed/>
                </p:oleObj>
              </mc:Choice>
              <mc:Fallback>
                <p:oleObj name="Equation" r:id="rId11" imgW="710891" imgH="393529" progId="Equation.DSMT4">
                  <p:embed/>
                  <p:pic>
                    <p:nvPicPr>
                      <p:cNvPr id="19461" name="Object 5">
                        <a:extLst>
                          <a:ext uri="{FF2B5EF4-FFF2-40B4-BE49-F238E27FC236}">
                            <a16:creationId xmlns:a16="http://schemas.microsoft.com/office/drawing/2014/main" id="{E7BC55C2-BCFE-488B-BB93-0B43D36DE26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5124450"/>
                        <a:ext cx="213995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>
            <a:extLst>
              <a:ext uri="{FF2B5EF4-FFF2-40B4-BE49-F238E27FC236}">
                <a16:creationId xmlns:a16="http://schemas.microsoft.com/office/drawing/2014/main" id="{37DF7E23-CAE7-4DAF-8C84-BE7F93E060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475" y="1485900"/>
          <a:ext cx="2303463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Equation" r:id="rId13" imgW="774364" imgH="393529" progId="Equation.DSMT4">
                  <p:embed/>
                </p:oleObj>
              </mc:Choice>
              <mc:Fallback>
                <p:oleObj name="Equation" r:id="rId13" imgW="774364" imgH="393529" progId="Equation.DSMT4">
                  <p:embed/>
                  <p:pic>
                    <p:nvPicPr>
                      <p:cNvPr id="19462" name="Object 6">
                        <a:extLst>
                          <a:ext uri="{FF2B5EF4-FFF2-40B4-BE49-F238E27FC236}">
                            <a16:creationId xmlns:a16="http://schemas.microsoft.com/office/drawing/2014/main" id="{37DF7E23-CAE7-4DAF-8C84-BE7F93E060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1485900"/>
                        <a:ext cx="2303463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Line 7">
            <a:extLst>
              <a:ext uri="{FF2B5EF4-FFF2-40B4-BE49-F238E27FC236}">
                <a16:creationId xmlns:a16="http://schemas.microsoft.com/office/drawing/2014/main" id="{C614C062-4D65-4C46-B2C9-E08088A10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76250"/>
            <a:ext cx="0" cy="547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9464" name="Object 8">
            <a:extLst>
              <a:ext uri="{FF2B5EF4-FFF2-40B4-BE49-F238E27FC236}">
                <a16:creationId xmlns:a16="http://schemas.microsoft.com/office/drawing/2014/main" id="{3F79BBFA-3084-4A57-A58D-3F83472787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1557338"/>
          <a:ext cx="12969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Equation" r:id="rId15" imgW="457002" imgH="393529" progId="Equation.DSMT4">
                  <p:embed/>
                </p:oleObj>
              </mc:Choice>
              <mc:Fallback>
                <p:oleObj name="Equation" r:id="rId15" imgW="457002" imgH="393529" progId="Equation.DSMT4">
                  <p:embed/>
                  <p:pic>
                    <p:nvPicPr>
                      <p:cNvPr id="19464" name="Object 8">
                        <a:extLst>
                          <a:ext uri="{FF2B5EF4-FFF2-40B4-BE49-F238E27FC236}">
                            <a16:creationId xmlns:a16="http://schemas.microsoft.com/office/drawing/2014/main" id="{3F79BBFA-3084-4A57-A58D-3F83472787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557338"/>
                        <a:ext cx="1296988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>
            <a:extLst>
              <a:ext uri="{FF2B5EF4-FFF2-40B4-BE49-F238E27FC236}">
                <a16:creationId xmlns:a16="http://schemas.microsoft.com/office/drawing/2014/main" id="{2B890048-CC7A-4ED0-AFA2-7C6DBC8B70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320675"/>
          <a:ext cx="244792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Equation" r:id="rId17" imgW="837836" imgH="393529" progId="Equation.DSMT4">
                  <p:embed/>
                </p:oleObj>
              </mc:Choice>
              <mc:Fallback>
                <p:oleObj name="Equation" r:id="rId17" imgW="837836" imgH="393529" progId="Equation.DSMT4">
                  <p:embed/>
                  <p:pic>
                    <p:nvPicPr>
                      <p:cNvPr id="17417" name="Object 9">
                        <a:extLst>
                          <a:ext uri="{FF2B5EF4-FFF2-40B4-BE49-F238E27FC236}">
                            <a16:creationId xmlns:a16="http://schemas.microsoft.com/office/drawing/2014/main" id="{2B890048-CC7A-4ED0-AFA2-7C6DBC8B70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20675"/>
                        <a:ext cx="244792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AutoShape 10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079915FC-9E34-4597-82FE-9AC4D7623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9" name="AutoShap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973746-45EA-4FCD-A9E2-35CB7C30D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2484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85303A38-CA49-407D-8EC3-57E2B9A00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799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vi-VN" sz="36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84E7ECED-3D55-447C-96FC-62C8B318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3889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600" u="sng">
                <a:solidFill>
                  <a:srgbClr val="8E0C47"/>
                </a:solidFill>
                <a:latin typeface="VNI-Times" pitchFamily="2" charset="0"/>
                <a:cs typeface="Arial" panose="020B0604020202020204" pitchFamily="34" charset="0"/>
              </a:rPr>
              <a:t>Baøi 64/34: Tìm x</a:t>
            </a:r>
          </a:p>
        </p:txBody>
      </p:sp>
      <p:graphicFrame>
        <p:nvGraphicFramePr>
          <p:cNvPr id="18436" name="Object 4">
            <a:hlinkClick r:id="rId5" action="ppaction://hlinksldjump"/>
            <a:extLst>
              <a:ext uri="{FF2B5EF4-FFF2-40B4-BE49-F238E27FC236}">
                <a16:creationId xmlns:a16="http://schemas.microsoft.com/office/drawing/2014/main" id="{BF8A277A-062B-4C0F-BEC8-DC654B2F5EA5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755650" y="1592263"/>
          <a:ext cx="25209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6" imgW="787058" imgH="393529" progId="Equation.DSMT4">
                  <p:embed/>
                </p:oleObj>
              </mc:Choice>
              <mc:Fallback>
                <p:oleObj name="Equation" r:id="rId6" imgW="787058" imgH="393529" progId="Equation.DSMT4">
                  <p:embed/>
                  <p:pic>
                    <p:nvPicPr>
                      <p:cNvPr id="18436" name="Object 4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BF8A277A-062B-4C0F-BEC8-DC654B2F5EA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92263"/>
                        <a:ext cx="252095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>
            <a:hlinkClick r:id="rId5" action="ppaction://hlinksldjump"/>
            <a:extLst>
              <a:ext uri="{FF2B5EF4-FFF2-40B4-BE49-F238E27FC236}">
                <a16:creationId xmlns:a16="http://schemas.microsoft.com/office/drawing/2014/main" id="{8535FC8F-B0A6-4CAA-806E-0733E1931F10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3950" y="1416050"/>
          <a:ext cx="3043238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8" imgW="926698" imgH="393529" progId="Equation.DSMT4">
                  <p:embed/>
                </p:oleObj>
              </mc:Choice>
              <mc:Fallback>
                <p:oleObj name="Equation" r:id="rId8" imgW="926698" imgH="393529" progId="Equation.DSMT4">
                  <p:embed/>
                  <p:pic>
                    <p:nvPicPr>
                      <p:cNvPr id="18437" name="Object 5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8535FC8F-B0A6-4CAA-806E-0733E1931F1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1416050"/>
                        <a:ext cx="3043238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>
            <a:hlinkClick r:id="rId10" action="ppaction://hlinksldjump"/>
            <a:extLst>
              <a:ext uri="{FF2B5EF4-FFF2-40B4-BE49-F238E27FC236}">
                <a16:creationId xmlns:a16="http://schemas.microsoft.com/office/drawing/2014/main" id="{A8197984-665E-41BF-A048-E33DDB8AD9DC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1188" y="3421063"/>
          <a:ext cx="331152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11" imgW="1091726" imgH="393529" progId="Equation.DSMT4">
                  <p:embed/>
                </p:oleObj>
              </mc:Choice>
              <mc:Fallback>
                <p:oleObj name="Equation" r:id="rId11" imgW="1091726" imgH="393529" progId="Equation.DSMT4">
                  <p:embed/>
                  <p:pic>
                    <p:nvPicPr>
                      <p:cNvPr id="18438" name="Object 6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A8197984-665E-41BF-A048-E33DDB8AD9D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21063"/>
                        <a:ext cx="331152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>
            <a:hlinkClick r:id="rId10" action="ppaction://hlinksldjump"/>
            <a:extLst>
              <a:ext uri="{FF2B5EF4-FFF2-40B4-BE49-F238E27FC236}">
                <a16:creationId xmlns:a16="http://schemas.microsoft.com/office/drawing/2014/main" id="{868ECAC4-D7E3-43AE-BD01-29B7B9604424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4902200" y="3316288"/>
          <a:ext cx="29829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13" imgW="926698" imgH="393529" progId="Equation.DSMT4">
                  <p:embed/>
                </p:oleObj>
              </mc:Choice>
              <mc:Fallback>
                <p:oleObj name="Equation" r:id="rId13" imgW="926698" imgH="393529" progId="Equation.DSMT4">
                  <p:embed/>
                  <p:pic>
                    <p:nvPicPr>
                      <p:cNvPr id="18439" name="Object 7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868ECAC4-D7E3-43AE-BD01-29B7B960442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3316288"/>
                        <a:ext cx="298291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AutoShape 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80E139E9-85C7-4CFE-A8D6-B71293BE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1" name="AutoShap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BADE3C-F5E9-4B44-9A55-665C43EEB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2484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4" name="breez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E62FDB29-1402-4260-8C31-07EDA0678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2665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FF"/>
                </a:solidFill>
                <a:latin typeface="VNI-Times" pitchFamily="2" charset="0"/>
                <a:cs typeface="Arial" panose="020B0604020202020204" pitchFamily="34" charset="0"/>
              </a:rPr>
              <a:t>Baøi giaûi 64: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6FC1079B-751F-44C0-853E-D0AB789DA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60575"/>
            <a:ext cx="2665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vi-VN" sz="3600">
              <a:latin typeface="VNI-Times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94BE5D03-82BB-4556-BF24-DD20F268CE9F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3" y="2276475"/>
          <a:ext cx="2106612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5" imgW="736280" imgH="393529" progId="Equation.DSMT4">
                  <p:embed/>
                </p:oleObj>
              </mc:Choice>
              <mc:Fallback>
                <p:oleObj name="Equation" r:id="rId5" imgW="736280" imgH="393529" progId="Equation.DSMT4">
                  <p:embed/>
                  <p:pic>
                    <p:nvPicPr>
                      <p:cNvPr id="22532" name="Object 4">
                        <a:extLst>
                          <a:ext uri="{FF2B5EF4-FFF2-40B4-BE49-F238E27FC236}">
                            <a16:creationId xmlns:a16="http://schemas.microsoft.com/office/drawing/2014/main" id="{94BE5D03-82BB-4556-BF24-DD20F268CE9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76475"/>
                        <a:ext cx="2106612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>
            <a:extLst>
              <a:ext uri="{FF2B5EF4-FFF2-40B4-BE49-F238E27FC236}">
                <a16:creationId xmlns:a16="http://schemas.microsoft.com/office/drawing/2014/main" id="{535AD4F4-47D9-44D9-B471-905C11F675F0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0400" y="3543300"/>
          <a:ext cx="174942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7" imgW="609336" imgH="393529" progId="Equation.DSMT4">
                  <p:embed/>
                </p:oleObj>
              </mc:Choice>
              <mc:Fallback>
                <p:oleObj name="Equation" r:id="rId7" imgW="609336" imgH="393529" progId="Equation.DSMT4">
                  <p:embed/>
                  <p:pic>
                    <p:nvPicPr>
                      <p:cNvPr id="22533" name="Object 5">
                        <a:extLst>
                          <a:ext uri="{FF2B5EF4-FFF2-40B4-BE49-F238E27FC236}">
                            <a16:creationId xmlns:a16="http://schemas.microsoft.com/office/drawing/2014/main" id="{535AD4F4-47D9-44D9-B471-905C11F675F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543300"/>
                        <a:ext cx="1749425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>
            <a:extLst>
              <a:ext uri="{FF2B5EF4-FFF2-40B4-BE49-F238E27FC236}">
                <a16:creationId xmlns:a16="http://schemas.microsoft.com/office/drawing/2014/main" id="{3A96CB91-EA5C-42CD-BCC7-C133D08144B3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1825" y="4700588"/>
          <a:ext cx="18510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22534" name="Object 6">
                        <a:extLst>
                          <a:ext uri="{FF2B5EF4-FFF2-40B4-BE49-F238E27FC236}">
                            <a16:creationId xmlns:a16="http://schemas.microsoft.com/office/drawing/2014/main" id="{3A96CB91-EA5C-42CD-BCC7-C133D08144B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4700588"/>
                        <a:ext cx="1851025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>
            <a:extLst>
              <a:ext uri="{FF2B5EF4-FFF2-40B4-BE49-F238E27FC236}">
                <a16:creationId xmlns:a16="http://schemas.microsoft.com/office/drawing/2014/main" id="{E2B6F8DB-7907-4BBC-B062-DC162D07802D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971550" y="6000750"/>
          <a:ext cx="11922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11" imgW="355138" imgH="177569" progId="Equation.DSMT4">
                  <p:embed/>
                </p:oleObj>
              </mc:Choice>
              <mc:Fallback>
                <p:oleObj name="Equation" r:id="rId11" imgW="355138" imgH="177569" progId="Equation.DSMT4">
                  <p:embed/>
                  <p:pic>
                    <p:nvPicPr>
                      <p:cNvPr id="22535" name="Object 7">
                        <a:extLst>
                          <a:ext uri="{FF2B5EF4-FFF2-40B4-BE49-F238E27FC236}">
                            <a16:creationId xmlns:a16="http://schemas.microsoft.com/office/drawing/2014/main" id="{E2B6F8DB-7907-4BBC-B062-DC162D07802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000750"/>
                        <a:ext cx="11922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>
            <a:extLst>
              <a:ext uri="{FF2B5EF4-FFF2-40B4-BE49-F238E27FC236}">
                <a16:creationId xmlns:a16="http://schemas.microsoft.com/office/drawing/2014/main" id="{6039C471-3C99-44FF-A9AE-2F93582B0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944563"/>
          <a:ext cx="208756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13" imgW="787058" imgH="393529" progId="Equation.DSMT4">
                  <p:embed/>
                </p:oleObj>
              </mc:Choice>
              <mc:Fallback>
                <p:oleObj name="Equation" r:id="rId13" imgW="787058" imgH="393529" progId="Equation.DSMT4">
                  <p:embed/>
                  <p:pic>
                    <p:nvPicPr>
                      <p:cNvPr id="20488" name="Object 8">
                        <a:extLst>
                          <a:ext uri="{FF2B5EF4-FFF2-40B4-BE49-F238E27FC236}">
                            <a16:creationId xmlns:a16="http://schemas.microsoft.com/office/drawing/2014/main" id="{6039C471-3C99-44FF-A9AE-2F93582B01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944563"/>
                        <a:ext cx="208756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Line 9">
            <a:extLst>
              <a:ext uri="{FF2B5EF4-FFF2-40B4-BE49-F238E27FC236}">
                <a16:creationId xmlns:a16="http://schemas.microsoft.com/office/drawing/2014/main" id="{1C863204-E060-44FA-A0DE-B1D591C6B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1341438"/>
            <a:ext cx="0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20490" name="Object 10">
            <a:extLst>
              <a:ext uri="{FF2B5EF4-FFF2-40B4-BE49-F238E27FC236}">
                <a16:creationId xmlns:a16="http://schemas.microsoft.com/office/drawing/2014/main" id="{9769CFED-6CB4-4B52-B89E-817363CD9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6338" y="5659438"/>
          <a:ext cx="3016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Equation" r:id="rId15" imgW="114102" imgH="177492" progId="Equation.DSMT4">
                  <p:embed/>
                </p:oleObj>
              </mc:Choice>
              <mc:Fallback>
                <p:oleObj name="Equation" r:id="rId15" imgW="114102" imgH="177492" progId="Equation.DSMT4">
                  <p:embed/>
                  <p:pic>
                    <p:nvPicPr>
                      <p:cNvPr id="20490" name="Object 10">
                        <a:extLst>
                          <a:ext uri="{FF2B5EF4-FFF2-40B4-BE49-F238E27FC236}">
                            <a16:creationId xmlns:a16="http://schemas.microsoft.com/office/drawing/2014/main" id="{9769CFED-6CB4-4B52-B89E-817363CD9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659438"/>
                        <a:ext cx="30162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>
            <a:extLst>
              <a:ext uri="{FF2B5EF4-FFF2-40B4-BE49-F238E27FC236}">
                <a16:creationId xmlns:a16="http://schemas.microsoft.com/office/drawing/2014/main" id="{21E3AE19-9342-45D5-AB18-E6AC50AC2C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746125"/>
          <a:ext cx="251936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Equation" r:id="rId17" imgW="926698" imgH="393529" progId="Equation.DSMT4">
                  <p:embed/>
                </p:oleObj>
              </mc:Choice>
              <mc:Fallback>
                <p:oleObj name="Equation" r:id="rId17" imgW="926698" imgH="393529" progId="Equation.DSMT4">
                  <p:embed/>
                  <p:pic>
                    <p:nvPicPr>
                      <p:cNvPr id="20491" name="Object 11">
                        <a:extLst>
                          <a:ext uri="{FF2B5EF4-FFF2-40B4-BE49-F238E27FC236}">
                            <a16:creationId xmlns:a16="http://schemas.microsoft.com/office/drawing/2014/main" id="{21E3AE19-9342-45D5-AB18-E6AC50AC2C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746125"/>
                        <a:ext cx="2519363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>
            <a:extLst>
              <a:ext uri="{FF2B5EF4-FFF2-40B4-BE49-F238E27FC236}">
                <a16:creationId xmlns:a16="http://schemas.microsoft.com/office/drawing/2014/main" id="{3962F6EB-6449-4EB6-B28F-76CAFF4B0E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1908175"/>
          <a:ext cx="18732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Equation" r:id="rId19" imgW="698197" imgH="393529" progId="Equation.DSMT4">
                  <p:embed/>
                </p:oleObj>
              </mc:Choice>
              <mc:Fallback>
                <p:oleObj name="Equation" r:id="rId19" imgW="698197" imgH="393529" progId="Equation.DSMT4">
                  <p:embed/>
                  <p:pic>
                    <p:nvPicPr>
                      <p:cNvPr id="22540" name="Object 12">
                        <a:extLst>
                          <a:ext uri="{FF2B5EF4-FFF2-40B4-BE49-F238E27FC236}">
                            <a16:creationId xmlns:a16="http://schemas.microsoft.com/office/drawing/2014/main" id="{3962F6EB-6449-4EB6-B28F-76CAFF4B0E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908175"/>
                        <a:ext cx="187325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>
            <a:extLst>
              <a:ext uri="{FF2B5EF4-FFF2-40B4-BE49-F238E27FC236}">
                <a16:creationId xmlns:a16="http://schemas.microsoft.com/office/drawing/2014/main" id="{B3DE9459-9D1C-41D3-9650-7DD827ED66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3138488"/>
          <a:ext cx="17986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Equation" r:id="rId21" imgW="698197" imgH="393529" progId="Equation.DSMT4">
                  <p:embed/>
                </p:oleObj>
              </mc:Choice>
              <mc:Fallback>
                <p:oleObj name="Equation" r:id="rId21" imgW="698197" imgH="393529" progId="Equation.DSMT4">
                  <p:embed/>
                  <p:pic>
                    <p:nvPicPr>
                      <p:cNvPr id="22541" name="Object 13">
                        <a:extLst>
                          <a:ext uri="{FF2B5EF4-FFF2-40B4-BE49-F238E27FC236}">
                            <a16:creationId xmlns:a16="http://schemas.microsoft.com/office/drawing/2014/main" id="{B3DE9459-9D1C-41D3-9650-7DD827ED66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138488"/>
                        <a:ext cx="179863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>
            <a:extLst>
              <a:ext uri="{FF2B5EF4-FFF2-40B4-BE49-F238E27FC236}">
                <a16:creationId xmlns:a16="http://schemas.microsoft.com/office/drawing/2014/main" id="{8B1F7E57-C115-443D-8534-E16DF6914B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4210050"/>
          <a:ext cx="19431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23" imgW="748975" imgH="393529" progId="Equation.DSMT4">
                  <p:embed/>
                </p:oleObj>
              </mc:Choice>
              <mc:Fallback>
                <p:oleObj name="Equation" r:id="rId23" imgW="748975" imgH="393529" progId="Equation.DSMT4">
                  <p:embed/>
                  <p:pic>
                    <p:nvPicPr>
                      <p:cNvPr id="22542" name="Object 14">
                        <a:extLst>
                          <a:ext uri="{FF2B5EF4-FFF2-40B4-BE49-F238E27FC236}">
                            <a16:creationId xmlns:a16="http://schemas.microsoft.com/office/drawing/2014/main" id="{8B1F7E57-C115-443D-8534-E16DF6914B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210050"/>
                        <a:ext cx="19431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AutoShape 15">
            <a:hlinkClick r:id="rId25" action="ppaction://hlinksldjump" highlightClick="1"/>
            <a:extLst>
              <a:ext uri="{FF2B5EF4-FFF2-40B4-BE49-F238E27FC236}">
                <a16:creationId xmlns:a16="http://schemas.microsoft.com/office/drawing/2014/main" id="{9D2D5FEC-6E53-447E-A1C9-D8A2B1A62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6" name="AutoShap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B3E22C-C6B2-4F2D-AB13-940FC610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762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graphicFrame>
        <p:nvGraphicFramePr>
          <p:cNvPr id="22545" name="Object 17">
            <a:extLst>
              <a:ext uri="{FF2B5EF4-FFF2-40B4-BE49-F238E27FC236}">
                <a16:creationId xmlns:a16="http://schemas.microsoft.com/office/drawing/2014/main" id="{BE573A8B-6D66-4015-A414-00FC63B6FD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0325" y="5157788"/>
          <a:ext cx="11858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Equation" r:id="rId26" imgW="457002" imgH="393529" progId="Equation.DSMT4">
                  <p:embed/>
                </p:oleObj>
              </mc:Choice>
              <mc:Fallback>
                <p:oleObj name="Equation" r:id="rId26" imgW="457002" imgH="393529" progId="Equation.DSMT4">
                  <p:embed/>
                  <p:pic>
                    <p:nvPicPr>
                      <p:cNvPr id="22545" name="Object 17">
                        <a:extLst>
                          <a:ext uri="{FF2B5EF4-FFF2-40B4-BE49-F238E27FC236}">
                            <a16:creationId xmlns:a16="http://schemas.microsoft.com/office/drawing/2014/main" id="{BE573A8B-6D66-4015-A414-00FC63B6F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5157788"/>
                        <a:ext cx="11858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8">
            <a:extLst>
              <a:ext uri="{FF2B5EF4-FFF2-40B4-BE49-F238E27FC236}">
                <a16:creationId xmlns:a16="http://schemas.microsoft.com/office/drawing/2014/main" id="{F8376E7C-BE8C-4DE7-9370-FD8BBF350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2088" y="6308725"/>
          <a:ext cx="10541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Equation" r:id="rId28" imgW="405872" imgH="177569" progId="Equation.DSMT4">
                  <p:embed/>
                </p:oleObj>
              </mc:Choice>
              <mc:Fallback>
                <p:oleObj name="Equation" r:id="rId28" imgW="405872" imgH="177569" progId="Equation.DSMT4">
                  <p:embed/>
                  <p:pic>
                    <p:nvPicPr>
                      <p:cNvPr id="22546" name="Object 18">
                        <a:extLst>
                          <a:ext uri="{FF2B5EF4-FFF2-40B4-BE49-F238E27FC236}">
                            <a16:creationId xmlns:a16="http://schemas.microsoft.com/office/drawing/2014/main" id="{F8376E7C-BE8C-4DE7-9370-FD8BBF350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6308725"/>
                        <a:ext cx="10541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A500FF9C-AB82-496D-898B-160E56E43D3B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3" y="1268413"/>
          <a:ext cx="21177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quation" r:id="rId6" imgW="863225" imgH="393529" progId="Equation.DSMT4">
                  <p:embed/>
                </p:oleObj>
              </mc:Choice>
              <mc:Fallback>
                <p:oleObj name="Equation" r:id="rId6" imgW="863225" imgH="393529" progId="Equation.DSMT4">
                  <p:embed/>
                  <p:pic>
                    <p:nvPicPr>
                      <p:cNvPr id="23554" name="Object 2">
                        <a:extLst>
                          <a:ext uri="{FF2B5EF4-FFF2-40B4-BE49-F238E27FC236}">
                            <a16:creationId xmlns:a16="http://schemas.microsoft.com/office/drawing/2014/main" id="{A500FF9C-AB82-496D-898B-160E56E43D3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268413"/>
                        <a:ext cx="21177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F98B70C0-E8DB-43F8-B280-9DFB81114351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28775" y="2371725"/>
          <a:ext cx="207803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8" imgW="863225" imgH="393529" progId="Equation.DSMT4">
                  <p:embed/>
                </p:oleObj>
              </mc:Choice>
              <mc:Fallback>
                <p:oleObj name="Equation" r:id="rId8" imgW="863225" imgH="393529" progId="Equation.DSMT4">
                  <p:embed/>
                  <p:pic>
                    <p:nvPicPr>
                      <p:cNvPr id="23555" name="Object 3">
                        <a:extLst>
                          <a:ext uri="{FF2B5EF4-FFF2-40B4-BE49-F238E27FC236}">
                            <a16:creationId xmlns:a16="http://schemas.microsoft.com/office/drawing/2014/main" id="{F98B70C0-E8DB-43F8-B280-9DFB8111435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371725"/>
                        <a:ext cx="2078038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C071C898-D2D8-4AF9-AF08-812384341C78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19250" y="3538538"/>
          <a:ext cx="19986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quation" r:id="rId10" imgW="774364" imgH="393529" progId="Equation.DSMT4">
                  <p:embed/>
                </p:oleObj>
              </mc:Choice>
              <mc:Fallback>
                <p:oleObj name="Equation" r:id="rId10" imgW="774364" imgH="393529" progId="Equation.DSMT4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C071C898-D2D8-4AF9-AF08-812384341C7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38538"/>
                        <a:ext cx="199866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>
            <a:extLst>
              <a:ext uri="{FF2B5EF4-FFF2-40B4-BE49-F238E27FC236}">
                <a16:creationId xmlns:a16="http://schemas.microsoft.com/office/drawing/2014/main" id="{F54164AD-8810-4B17-8723-8BF1335AFB59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92275" y="4613275"/>
          <a:ext cx="11350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Equation" r:id="rId12" imgW="469696" imgH="393529" progId="Equation.DSMT4">
                  <p:embed/>
                </p:oleObj>
              </mc:Choice>
              <mc:Fallback>
                <p:oleObj name="Equation" r:id="rId12" imgW="469696" imgH="393529" progId="Equation.DSMT4">
                  <p:embed/>
                  <p:pic>
                    <p:nvPicPr>
                      <p:cNvPr id="23557" name="Object 5">
                        <a:extLst>
                          <a:ext uri="{FF2B5EF4-FFF2-40B4-BE49-F238E27FC236}">
                            <a16:creationId xmlns:a16="http://schemas.microsoft.com/office/drawing/2014/main" id="{F54164AD-8810-4B17-8723-8BF1335AFB5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613275"/>
                        <a:ext cx="1135063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>
            <a:extLst>
              <a:ext uri="{FF2B5EF4-FFF2-40B4-BE49-F238E27FC236}">
                <a16:creationId xmlns:a16="http://schemas.microsoft.com/office/drawing/2014/main" id="{4CBBE150-903E-4C3B-BB44-8DCAF2AAF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260350"/>
          <a:ext cx="26733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Equation" r:id="rId14" imgW="1091726" imgH="393529" progId="Equation.DSMT4">
                  <p:embed/>
                </p:oleObj>
              </mc:Choice>
              <mc:Fallback>
                <p:oleObj name="Equation" r:id="rId14" imgW="1091726" imgH="393529" progId="Equation.DSMT4">
                  <p:embed/>
                  <p:pic>
                    <p:nvPicPr>
                      <p:cNvPr id="21510" name="Object 6">
                        <a:extLst>
                          <a:ext uri="{FF2B5EF4-FFF2-40B4-BE49-F238E27FC236}">
                            <a16:creationId xmlns:a16="http://schemas.microsoft.com/office/drawing/2014/main" id="{4CBBE150-903E-4C3B-BB44-8DCAF2AAF0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60350"/>
                        <a:ext cx="267335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>
            <a:extLst>
              <a:ext uri="{FF2B5EF4-FFF2-40B4-BE49-F238E27FC236}">
                <a16:creationId xmlns:a16="http://schemas.microsoft.com/office/drawing/2014/main" id="{814DE1C1-079A-439F-85EC-700E8AA2EB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5718175"/>
          <a:ext cx="2087562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16" imgW="799753" imgH="393529" progId="Equation.DSMT4">
                  <p:embed/>
                </p:oleObj>
              </mc:Choice>
              <mc:Fallback>
                <p:oleObj name="Equation" r:id="rId16" imgW="799753" imgH="393529" progId="Equation.DSMT4">
                  <p:embed/>
                  <p:pic>
                    <p:nvPicPr>
                      <p:cNvPr id="23559" name="Object 7">
                        <a:extLst>
                          <a:ext uri="{FF2B5EF4-FFF2-40B4-BE49-F238E27FC236}">
                            <a16:creationId xmlns:a16="http://schemas.microsoft.com/office/drawing/2014/main" id="{814DE1C1-079A-439F-85EC-700E8AA2EB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718175"/>
                        <a:ext cx="2087562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Line 8">
            <a:extLst>
              <a:ext uri="{FF2B5EF4-FFF2-40B4-BE49-F238E27FC236}">
                <a16:creationId xmlns:a16="http://schemas.microsoft.com/office/drawing/2014/main" id="{0934D70B-6DA8-4C6E-85BC-3645F1A65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04813"/>
            <a:ext cx="0" cy="590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23561" name="Object 9">
            <a:extLst>
              <a:ext uri="{FF2B5EF4-FFF2-40B4-BE49-F238E27FC236}">
                <a16:creationId xmlns:a16="http://schemas.microsoft.com/office/drawing/2014/main" id="{09319151-B8BE-4AB1-8A19-56F4BF50B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2492375"/>
          <a:ext cx="216693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18" imgW="837836" imgH="393529" progId="Equation.DSMT4">
                  <p:embed/>
                </p:oleObj>
              </mc:Choice>
              <mc:Fallback>
                <p:oleObj name="Equation" r:id="rId18" imgW="837836" imgH="393529" progId="Equation.DSMT4">
                  <p:embed/>
                  <p:pic>
                    <p:nvPicPr>
                      <p:cNvPr id="23561" name="Object 9">
                        <a:extLst>
                          <a:ext uri="{FF2B5EF4-FFF2-40B4-BE49-F238E27FC236}">
                            <a16:creationId xmlns:a16="http://schemas.microsoft.com/office/drawing/2014/main" id="{09319151-B8BE-4AB1-8A19-56F4BF50BF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492375"/>
                        <a:ext cx="2166937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>
            <a:extLst>
              <a:ext uri="{FF2B5EF4-FFF2-40B4-BE49-F238E27FC236}">
                <a16:creationId xmlns:a16="http://schemas.microsoft.com/office/drawing/2014/main" id="{3C480D09-0215-4E76-9CFD-EA9AF67F91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4745038"/>
          <a:ext cx="12954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Equation" r:id="rId20" imgW="418918" imgH="177723" progId="Equation.DSMT4">
                  <p:embed/>
                </p:oleObj>
              </mc:Choice>
              <mc:Fallback>
                <p:oleObj name="Equation" r:id="rId20" imgW="418918" imgH="177723" progId="Equation.DSMT4">
                  <p:embed/>
                  <p:pic>
                    <p:nvPicPr>
                      <p:cNvPr id="23562" name="Object 10">
                        <a:extLst>
                          <a:ext uri="{FF2B5EF4-FFF2-40B4-BE49-F238E27FC236}">
                            <a16:creationId xmlns:a16="http://schemas.microsoft.com/office/drawing/2014/main" id="{3C480D09-0215-4E76-9CFD-EA9AF67F91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745038"/>
                        <a:ext cx="12954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>
            <a:extLst>
              <a:ext uri="{FF2B5EF4-FFF2-40B4-BE49-F238E27FC236}">
                <a16:creationId xmlns:a16="http://schemas.microsoft.com/office/drawing/2014/main" id="{4F5DF817-82D5-4E38-A89E-35AC951D3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60350"/>
          <a:ext cx="23971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Equation" r:id="rId22" imgW="926698" imgH="393529" progId="Equation.DSMT4">
                  <p:embed/>
                </p:oleObj>
              </mc:Choice>
              <mc:Fallback>
                <p:oleObj name="Equation" r:id="rId22" imgW="926698" imgH="393529" progId="Equation.DSMT4">
                  <p:embed/>
                  <p:pic>
                    <p:nvPicPr>
                      <p:cNvPr id="21515" name="Object 11">
                        <a:extLst>
                          <a:ext uri="{FF2B5EF4-FFF2-40B4-BE49-F238E27FC236}">
                            <a16:creationId xmlns:a16="http://schemas.microsoft.com/office/drawing/2014/main" id="{4F5DF817-82D5-4E38-A89E-35AC951D3F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0350"/>
                        <a:ext cx="2397125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>
            <a:extLst>
              <a:ext uri="{FF2B5EF4-FFF2-40B4-BE49-F238E27FC236}">
                <a16:creationId xmlns:a16="http://schemas.microsoft.com/office/drawing/2014/main" id="{CE6308BC-B5F7-431E-BF08-7C3D7052CF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3563938"/>
          <a:ext cx="137953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Equation" r:id="rId24" imgW="533169" imgH="393529" progId="Equation.DSMT4">
                  <p:embed/>
                </p:oleObj>
              </mc:Choice>
              <mc:Fallback>
                <p:oleObj name="Equation" r:id="rId24" imgW="533169" imgH="393529" progId="Equation.DSMT4">
                  <p:embed/>
                  <p:pic>
                    <p:nvPicPr>
                      <p:cNvPr id="23564" name="Object 12">
                        <a:extLst>
                          <a:ext uri="{FF2B5EF4-FFF2-40B4-BE49-F238E27FC236}">
                            <a16:creationId xmlns:a16="http://schemas.microsoft.com/office/drawing/2014/main" id="{CE6308BC-B5F7-431E-BF08-7C3D7052CF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563938"/>
                        <a:ext cx="1379537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>
            <a:extLst>
              <a:ext uri="{FF2B5EF4-FFF2-40B4-BE49-F238E27FC236}">
                <a16:creationId xmlns:a16="http://schemas.microsoft.com/office/drawing/2014/main" id="{41605EA1-DD45-42A6-AA0D-0D83A6C868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2050" y="1403350"/>
          <a:ext cx="20018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Equation" r:id="rId26" imgW="774364" imgH="393529" progId="Equation.DSMT4">
                  <p:embed/>
                </p:oleObj>
              </mc:Choice>
              <mc:Fallback>
                <p:oleObj name="Equation" r:id="rId26" imgW="774364" imgH="393529" progId="Equation.DSMT4">
                  <p:embed/>
                  <p:pic>
                    <p:nvPicPr>
                      <p:cNvPr id="23565" name="Object 13">
                        <a:extLst>
                          <a:ext uri="{FF2B5EF4-FFF2-40B4-BE49-F238E27FC236}">
                            <a16:creationId xmlns:a16="http://schemas.microsoft.com/office/drawing/2014/main" id="{41605EA1-DD45-42A6-AA0D-0D83A6C868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1403350"/>
                        <a:ext cx="20018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AutoShape 14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id="{44BB8B1E-304C-4CC0-BD9F-79636A441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9" name="AutoShape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323BBB6-7B10-46AC-B526-6DD654FA9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2484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277B3423-BDB1-485A-A153-AB216582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444500"/>
            <a:ext cx="62642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600" u="sng">
                <a:solidFill>
                  <a:srgbClr val="8E0C47"/>
                </a:solidFill>
                <a:latin typeface="VNI-Times" pitchFamily="2" charset="0"/>
                <a:cs typeface="Arial" panose="020B0604020202020204" pitchFamily="34" charset="0"/>
              </a:rPr>
              <a:t>Baøi 68/35</a:t>
            </a:r>
            <a:r>
              <a:rPr lang="en-US" altLang="vi-VN" sz="3600">
                <a:latin typeface="VNI-Times" pitchFamily="2" charset="0"/>
                <a:cs typeface="Arial" panose="020B0604020202020204" pitchFamily="34" charset="0"/>
              </a:rPr>
              <a:t> Tính</a:t>
            </a:r>
          </a:p>
        </p:txBody>
      </p:sp>
      <p:graphicFrame>
        <p:nvGraphicFramePr>
          <p:cNvPr id="22531" name="Object 3">
            <a:hlinkClick r:id="rId4" action="ppaction://hlinksldjump"/>
            <a:extLst>
              <a:ext uri="{FF2B5EF4-FFF2-40B4-BE49-F238E27FC236}">
                <a16:creationId xmlns:a16="http://schemas.microsoft.com/office/drawing/2014/main" id="{ECE724C2-DF38-4DC0-85BD-2A7D645A8635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2400" y="1003300"/>
          <a:ext cx="27987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5" imgW="1028254" imgH="393529" progId="Equation.DSMT4">
                  <p:embed/>
                </p:oleObj>
              </mc:Choice>
              <mc:Fallback>
                <p:oleObj name="Equation" r:id="rId5" imgW="1028254" imgH="393529" progId="Equation.DSMT4">
                  <p:embed/>
                  <p:pic>
                    <p:nvPicPr>
                      <p:cNvPr id="22531" name="Object 3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ECE724C2-DF38-4DC0-85BD-2A7D645A863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03300"/>
                        <a:ext cx="2798763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>
            <a:hlinkClick r:id="rId4" action="ppaction://hlinksldjump"/>
            <a:extLst>
              <a:ext uri="{FF2B5EF4-FFF2-40B4-BE49-F238E27FC236}">
                <a16:creationId xmlns:a16="http://schemas.microsoft.com/office/drawing/2014/main" id="{05723C85-E3B4-4592-A963-608CBEE0C825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70425" y="1035050"/>
          <a:ext cx="32512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7" imgW="888614" imgH="393529" progId="Equation.DSMT4">
                  <p:embed/>
                </p:oleObj>
              </mc:Choice>
              <mc:Fallback>
                <p:oleObj name="Equation" r:id="rId7" imgW="888614" imgH="393529" progId="Equation.DSMT4">
                  <p:embed/>
                  <p:pic>
                    <p:nvPicPr>
                      <p:cNvPr id="22532" name="Object 4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05723C85-E3B4-4592-A963-608CBEE0C82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1035050"/>
                        <a:ext cx="32512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>
            <a:hlinkClick r:id="rId9" action="ppaction://hlinksldjump"/>
            <a:extLst>
              <a:ext uri="{FF2B5EF4-FFF2-40B4-BE49-F238E27FC236}">
                <a16:creationId xmlns:a16="http://schemas.microsoft.com/office/drawing/2014/main" id="{D326607F-B95B-4A9F-BEA5-4DC525FBFAFE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6375" y="2025650"/>
          <a:ext cx="27273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tion" r:id="rId10" imgW="977476" imgH="393529" progId="Equation.DSMT4">
                  <p:embed/>
                </p:oleObj>
              </mc:Choice>
              <mc:Fallback>
                <p:oleObj name="Equation" r:id="rId10" imgW="977476" imgH="393529" progId="Equation.DSMT4">
                  <p:embed/>
                  <p:pic>
                    <p:nvPicPr>
                      <p:cNvPr id="22533" name="Object 5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D326607F-B95B-4A9F-BEA5-4DC525FBFAF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2025650"/>
                        <a:ext cx="27273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>
            <a:hlinkClick r:id="rId9" action="ppaction://hlinksldjump"/>
            <a:extLst>
              <a:ext uri="{FF2B5EF4-FFF2-40B4-BE49-F238E27FC236}">
                <a16:creationId xmlns:a16="http://schemas.microsoft.com/office/drawing/2014/main" id="{012C8462-430F-41F3-A343-7E3905301E7F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51375" y="2022475"/>
          <a:ext cx="32702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12" imgW="1167893" imgH="393529" progId="Equation.DSMT4">
                  <p:embed/>
                </p:oleObj>
              </mc:Choice>
              <mc:Fallback>
                <p:oleObj name="Equation" r:id="rId12" imgW="1167893" imgH="393529" progId="Equation.DSMT4">
                  <p:embed/>
                  <p:pic>
                    <p:nvPicPr>
                      <p:cNvPr id="22534" name="Object 6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012C8462-430F-41F3-A343-7E3905301E7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2022475"/>
                        <a:ext cx="32702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3A24BEF-7E0C-4E5F-95BB-860648186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3432175"/>
            <a:ext cx="8916987" cy="4937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một dãy tính cộng và tính trừ phân số ta làm như sau</a:t>
            </a:r>
            <a:r>
              <a:rPr lang="en-US" altLang="vi-V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CDEC9-DC65-40D1-9A2C-CC3D54F45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3967163"/>
            <a:ext cx="9004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Viết phân số có mẫu âm thành phân số bằng nó và có mẫu dương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1BEFD-CA25-420A-B164-F8F68856C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491038"/>
            <a:ext cx="9002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các phân số rồi thực hiện phép cộng các tử;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8A8944-E4CC-487B-9A6C-50F4C444B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4983163"/>
            <a:ext cx="9004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Rút gọn kết quả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E46E2-3E99-4C27-9124-5FA99FCA7E3D}"/>
              </a:ext>
            </a:extLst>
          </p:cNvPr>
          <p:cNvSpPr txBox="1"/>
          <p:nvPr/>
        </p:nvSpPr>
        <p:spPr>
          <a:xfrm>
            <a:off x="30163" y="5551488"/>
            <a:ext cx="9144000" cy="13843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11A64-A0EC-45AD-80D5-E2E40787E3D3}"/>
              </a:ext>
            </a:extLst>
          </p:cNvPr>
          <p:cNvSpPr txBox="1"/>
          <p:nvPr/>
        </p:nvSpPr>
        <p:spPr>
          <a:xfrm>
            <a:off x="-39688" y="-79375"/>
            <a:ext cx="9144001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1977C71-DA1A-42D8-8AB3-214827E1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7696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Mét</a:t>
            </a: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khu</a:t>
            </a: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 ®</a:t>
            </a:r>
            <a:r>
              <a:rPr lang="en-US" altLang="vi-VN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Êt</a:t>
            </a: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h×nh</a:t>
            </a: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ch</a:t>
            </a: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÷ </a:t>
            </a:r>
            <a:r>
              <a:rPr lang="en-US" altLang="vi-VN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nhËt</a:t>
            </a: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cã</a:t>
            </a: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chiÒu</a:t>
            </a: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dµi</a:t>
            </a: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 lµ        km, </a:t>
            </a:r>
          </a:p>
          <a:p>
            <a:pPr>
              <a:spcBef>
                <a:spcPct val="50000"/>
              </a:spcBef>
            </a:pP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chiÒu</a:t>
            </a: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réng</a:t>
            </a:r>
            <a:r>
              <a:rPr lang="en-US" altLang="vi-VN" sz="2000" dirty="0">
                <a:solidFill>
                  <a:srgbClr val="0000FF"/>
                </a:solidFill>
                <a:latin typeface=".VnArial" panose="020B7200000000000000" pitchFamily="34" charset="0"/>
              </a:rPr>
              <a:t> lµ       km.</a:t>
            </a: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B728AC51-0463-4B1E-8E3B-4FFB8063F5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762000"/>
          <a:ext cx="325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325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C7CD8298-8119-44A0-9430-A715616178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371600"/>
          <a:ext cx="325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371600"/>
                        <a:ext cx="3254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5">
            <a:extLst>
              <a:ext uri="{FF2B5EF4-FFF2-40B4-BE49-F238E27FC236}">
                <a16:creationId xmlns:a16="http://schemas.microsoft.com/office/drawing/2014/main" id="{35D1F57E-76A6-4250-9853-70C65C58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09800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000" i="1" dirty="0">
                <a:solidFill>
                  <a:srgbClr val="FF3300"/>
                </a:solidFill>
                <a:latin typeface=".VnAvant" panose="020B7200000000000000" pitchFamily="34" charset="0"/>
              </a:rPr>
              <a:t>a)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TÝnh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nöa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chu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vi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cña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khu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®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Êt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(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b»ng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kil«met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).</a:t>
            </a:r>
            <a:endParaRPr lang="en-US" altLang="vi-VN" sz="2000" i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8CA1E894-2E87-416F-8C47-E6EBD76EA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667000"/>
            <a:ext cx="5543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i="1" dirty="0">
                <a:solidFill>
                  <a:srgbClr val="FF3300"/>
                </a:solidFill>
                <a:latin typeface=".VnAvant" panose="020B7200000000000000" pitchFamily="34" charset="0"/>
              </a:rPr>
              <a:t>b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)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ChiÒu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dµi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h¬n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chiÒu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réng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bao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nhiªu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000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kil«met</a:t>
            </a:r>
            <a:r>
              <a:rPr lang="en-US" altLang="vi-VN" sz="2000" i="1" dirty="0">
                <a:solidFill>
                  <a:srgbClr val="FF3300"/>
                </a:solidFill>
                <a:latin typeface=".VnArial" panose="020B7200000000000000" pitchFamily="34" charset="0"/>
              </a:rPr>
              <a:t>?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26F02A9D-2324-4D0D-9C20-AA78E9752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i="1" dirty="0">
                <a:solidFill>
                  <a:srgbClr val="33CC33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3200" b="1" i="1" dirty="0" err="1">
                <a:solidFill>
                  <a:srgbClr val="FF3300"/>
                </a:solidFill>
                <a:latin typeface=".VnArial" panose="020B7200000000000000" pitchFamily="34" charset="0"/>
              </a:rPr>
              <a:t>B</a:t>
            </a:r>
            <a:r>
              <a:rPr lang="en-US" altLang="vi-VN" sz="32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µi</a:t>
            </a:r>
            <a:r>
              <a:rPr lang="en-US" altLang="vi-VN" sz="3200" b="1" dirty="0">
                <a:solidFill>
                  <a:srgbClr val="FF3300"/>
                </a:solidFill>
                <a:latin typeface=".VnArial" panose="020B7200000000000000" pitchFamily="34" charset="0"/>
              </a:rPr>
              <a:t> 62</a:t>
            </a:r>
            <a:r>
              <a:rPr lang="en-US" altLang="vi-VN" sz="3200" dirty="0">
                <a:latin typeface=".VnArial" panose="020B7200000000000000" pitchFamily="34" charset="0"/>
              </a:rPr>
              <a:t>. </a:t>
            </a:r>
            <a:r>
              <a:rPr lang="en-US" altLang="vi-VN" sz="3200" b="1" dirty="0">
                <a:latin typeface=".VnArial" panose="020B7200000000000000" pitchFamily="34" charset="0"/>
              </a:rPr>
              <a:t>(SGK/Tr 34).</a:t>
            </a:r>
          </a:p>
          <a:p>
            <a:endParaRPr lang="en-US" altLang="vi-VN" sz="3200" i="1" dirty="0">
              <a:solidFill>
                <a:srgbClr val="33CC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243AE4DE-E8C6-40D6-A933-AFAE8DA8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81400"/>
            <a:ext cx="533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vi-VN" sz="2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Nửa chu vi khu đất hình chữ nhật là:</a:t>
            </a:r>
          </a:p>
          <a:p>
            <a:pPr>
              <a:spcBef>
                <a:spcPct val="50000"/>
              </a:spcBef>
            </a:pPr>
            <a:endParaRPr lang="en-US" altLang="vi-VN" sz="24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23563" name="Object 11">
            <a:extLst>
              <a:ext uri="{FF2B5EF4-FFF2-40B4-BE49-F238E27FC236}">
                <a16:creationId xmlns:a16="http://schemas.microsoft.com/office/drawing/2014/main" id="{CA090515-CE54-4988-A2D2-96C8FD364A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4114800"/>
          <a:ext cx="289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8" imgW="1511300" imgH="393700" progId="Equation.3">
                  <p:embed/>
                </p:oleObj>
              </mc:Choice>
              <mc:Fallback>
                <p:oleObj name="Equation" r:id="rId8" imgW="15113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289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12">
            <a:extLst>
              <a:ext uri="{FF2B5EF4-FFF2-40B4-BE49-F238E27FC236}">
                <a16:creationId xmlns:a16="http://schemas.microsoft.com/office/drawing/2014/main" id="{46EC05DF-F3C7-466E-9A24-F215F17E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6019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b.  Chiều dài khu đất hơn chiều rộng là:</a:t>
            </a:r>
          </a:p>
          <a:p>
            <a:pPr>
              <a:spcBef>
                <a:spcPct val="50000"/>
              </a:spcBef>
            </a:pPr>
            <a:endParaRPr lang="en-US" altLang="vi-VN" sz="24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23565" name="Object 13">
            <a:extLst>
              <a:ext uri="{FF2B5EF4-FFF2-40B4-BE49-F238E27FC236}">
                <a16:creationId xmlns:a16="http://schemas.microsoft.com/office/drawing/2014/main" id="{7E04B8F4-D07F-4EBB-A6C5-56B752E466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410200"/>
          <a:ext cx="312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10" imgW="1459866" imgH="393529" progId="Equation.3">
                  <p:embed/>
                </p:oleObj>
              </mc:Choice>
              <mc:Fallback>
                <p:oleObj name="Equation" r:id="rId10" imgW="1459866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10200"/>
                        <a:ext cx="3124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Text Box 14">
            <a:extLst>
              <a:ext uri="{FF2B5EF4-FFF2-40B4-BE49-F238E27FC236}">
                <a16:creationId xmlns:a16="http://schemas.microsoft.com/office/drawing/2014/main" id="{08B5D12C-A494-4727-BAC5-49867EF4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Giải</a:t>
            </a:r>
            <a:r>
              <a:rPr lang="en-US" altLang="vi-VN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/>
      <p:bldP spid="23558" grpId="0"/>
      <p:bldP spid="23562" grpId="0"/>
      <p:bldP spid="235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2">
            <a:extLst>
              <a:ext uri="{FF2B5EF4-FFF2-40B4-BE49-F238E27FC236}">
                <a16:creationId xmlns:a16="http://schemas.microsoft.com/office/drawing/2014/main" id="{A2F3DAFA-1470-4FDD-B435-5CB21368D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3" y="728663"/>
            <a:ext cx="917892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i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Baøi</a:t>
            </a:r>
            <a:r>
              <a:rPr lang="en-US" sz="3600" b="1" i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toaùn</a:t>
            </a:r>
            <a:r>
              <a:rPr lang="en-US" sz="3600" b="1" i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hay</a:t>
            </a:r>
            <a:r>
              <a:rPr lang="en-US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Haõy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saùt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neâu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nhaän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xeùt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3314" name="Object 3">
            <a:extLst>
              <a:ext uri="{FF2B5EF4-FFF2-40B4-BE49-F238E27FC236}">
                <a16:creationId xmlns:a16="http://schemas.microsoft.com/office/drawing/2014/main" id="{236E2E29-A10A-4685-97C8-00BD22B8DC08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47800" y="1557338"/>
          <a:ext cx="1560513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5" imgW="520474" imgH="393529" progId="Equation.DSMT4">
                  <p:embed/>
                </p:oleObj>
              </mc:Choice>
              <mc:Fallback>
                <p:oleObj name="Equation" r:id="rId5" imgW="520474" imgH="393529" progId="Equation.DSMT4">
                  <p:embed/>
                  <p:pic>
                    <p:nvPicPr>
                      <p:cNvPr id="13314" name="Object 3">
                        <a:extLst>
                          <a:ext uri="{FF2B5EF4-FFF2-40B4-BE49-F238E27FC236}">
                            <a16:creationId xmlns:a16="http://schemas.microsoft.com/office/drawing/2014/main" id="{236E2E29-A10A-4685-97C8-00BD22B8DC0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57338"/>
                        <a:ext cx="1560513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D6FECF73-2F58-49DD-BE9E-C1BB928DA811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12875" y="3092450"/>
          <a:ext cx="1755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7" imgW="634725" imgH="393529" progId="Equation.DSMT4">
                  <p:embed/>
                </p:oleObj>
              </mc:Choice>
              <mc:Fallback>
                <p:oleObj name="Equation" r:id="rId7" imgW="634725" imgH="393529" progId="Equation.DSMT4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D6FECF73-2F58-49DD-BE9E-C1BB928DA81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3092450"/>
                        <a:ext cx="175577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>
            <a:extLst>
              <a:ext uri="{FF2B5EF4-FFF2-40B4-BE49-F238E27FC236}">
                <a16:creationId xmlns:a16="http://schemas.microsoft.com/office/drawing/2014/main" id="{57DDE8DC-2D3D-4B01-BB89-29E24B8C0C8D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47800" y="4495800"/>
          <a:ext cx="18796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9" imgW="634725" imgH="393529" progId="Equation.DSMT4">
                  <p:embed/>
                </p:oleObj>
              </mc:Choice>
              <mc:Fallback>
                <p:oleObj name="Equation" r:id="rId9" imgW="634725" imgH="393529" progId="Equation.DSMT4">
                  <p:embed/>
                  <p:pic>
                    <p:nvPicPr>
                      <p:cNvPr id="28677" name="Object 5">
                        <a:extLst>
                          <a:ext uri="{FF2B5EF4-FFF2-40B4-BE49-F238E27FC236}">
                            <a16:creationId xmlns:a16="http://schemas.microsoft.com/office/drawing/2014/main" id="{57DDE8DC-2D3D-4B01-BB89-29E24B8C0C8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95800"/>
                        <a:ext cx="18796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>
            <a:extLst>
              <a:ext uri="{FF2B5EF4-FFF2-40B4-BE49-F238E27FC236}">
                <a16:creationId xmlns:a16="http://schemas.microsoft.com/office/drawing/2014/main" id="{EE6DDACE-BD2D-4C61-B96A-5EC2C7BAA9B0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1447800" y="5721350"/>
          <a:ext cx="17653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11" imgW="660113" imgH="393529" progId="Equation.DSMT4">
                  <p:embed/>
                </p:oleObj>
              </mc:Choice>
              <mc:Fallback>
                <p:oleObj name="Equation" r:id="rId11" imgW="660113" imgH="393529" progId="Equation.DSMT4">
                  <p:embed/>
                  <p:pic>
                    <p:nvPicPr>
                      <p:cNvPr id="28678" name="Object 6">
                        <a:extLst>
                          <a:ext uri="{FF2B5EF4-FFF2-40B4-BE49-F238E27FC236}">
                            <a16:creationId xmlns:a16="http://schemas.microsoft.com/office/drawing/2014/main" id="{EE6DDACE-BD2D-4C61-B96A-5EC2C7BAA9B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721350"/>
                        <a:ext cx="17653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AutoShape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5625A80-5E60-4A8D-A7CA-4D9D79223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AutoShap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08E6055-0B54-41EE-801C-BFC6CBBA1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62484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65368F64-898A-4C82-A3E9-E03D2A1437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9788" y="1598613"/>
          <a:ext cx="1141412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14" imgW="380835" imgH="393529" progId="Equation.DSMT4">
                  <p:embed/>
                </p:oleObj>
              </mc:Choice>
              <mc:Fallback>
                <p:oleObj name="Equation" r:id="rId14" imgW="380835" imgH="393529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65368F64-898A-4C82-A3E9-E03D2A143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1598613"/>
                        <a:ext cx="1141412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CA0BDF79-DEF1-4173-AA13-9D3B02F3C3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5475" y="1587500"/>
          <a:ext cx="1406525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16" imgW="469696" imgH="393529" progId="Equation.DSMT4">
                  <p:embed/>
                </p:oleObj>
              </mc:Choice>
              <mc:Fallback>
                <p:oleObj name="Equation" r:id="rId16" imgW="469696" imgH="393529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CA0BDF79-DEF1-4173-AA13-9D3B02F3C3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87500"/>
                        <a:ext cx="1406525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13E4783-FDAD-46B7-9705-BFD030C7205E}"/>
              </a:ext>
            </a:extLst>
          </p:cNvPr>
          <p:cNvSpPr txBox="1"/>
          <p:nvPr/>
        </p:nvSpPr>
        <p:spPr>
          <a:xfrm>
            <a:off x="-39688" y="-79375"/>
            <a:ext cx="9144001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>
    <p:random/>
    <p:sndAc>
      <p:stSnd>
        <p:snd r:embed="rId4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2E5B8501-81CF-4CB1-B83A-07A602E0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6335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990099"/>
                </a:solidFill>
                <a:latin typeface="VNI-Times" pitchFamily="2" charset="0"/>
                <a:cs typeface="Arial" panose="020B0604020202020204" pitchFamily="34" charset="0"/>
              </a:rPr>
              <a:t>AÙp duïng baøi treân, tính nhanh:</a:t>
            </a:r>
          </a:p>
        </p:txBody>
      </p:sp>
      <p:graphicFrame>
        <p:nvGraphicFramePr>
          <p:cNvPr id="25603" name="Object 3">
            <a:hlinkClick r:id="rId4" action="ppaction://hlinksldjump"/>
            <a:extLst>
              <a:ext uri="{FF2B5EF4-FFF2-40B4-BE49-F238E27FC236}">
                <a16:creationId xmlns:a16="http://schemas.microsoft.com/office/drawing/2014/main" id="{798C1568-5EE0-40F2-926C-A075A4F5029D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46163" y="1089025"/>
          <a:ext cx="40274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5" imgW="1447172" imgH="393529" progId="Equation.DSMT4">
                  <p:embed/>
                </p:oleObj>
              </mc:Choice>
              <mc:Fallback>
                <p:oleObj name="Equation" r:id="rId5" imgW="1447172" imgH="393529" progId="Equation.DSMT4">
                  <p:embed/>
                  <p:pic>
                    <p:nvPicPr>
                      <p:cNvPr id="25603" name="Object 3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798C1568-5EE0-40F2-926C-A075A4F5029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1089025"/>
                        <a:ext cx="402748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C83ACD89-93A9-4B05-88D6-2546566FB6A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3138" y="2543175"/>
          <a:ext cx="493077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7" imgW="1866090" imgH="393529" progId="Equation.DSMT4">
                  <p:embed/>
                </p:oleObj>
              </mc:Choice>
              <mc:Fallback>
                <p:oleObj name="Equation" r:id="rId7" imgW="1866090" imgH="393529" progId="Equation.DSMT4">
                  <p:embed/>
                  <p:pic>
                    <p:nvPicPr>
                      <p:cNvPr id="25604" name="Object 4">
                        <a:extLst>
                          <a:ext uri="{FF2B5EF4-FFF2-40B4-BE49-F238E27FC236}">
                            <a16:creationId xmlns:a16="http://schemas.microsoft.com/office/drawing/2014/main" id="{C83ACD89-93A9-4B05-88D6-2546566FB6A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2543175"/>
                        <a:ext cx="493077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>
            <a:extLst>
              <a:ext uri="{FF2B5EF4-FFF2-40B4-BE49-F238E27FC236}">
                <a16:creationId xmlns:a16="http://schemas.microsoft.com/office/drawing/2014/main" id="{B202557F-0033-4EED-9C1F-98F13A685ED6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971550" y="3941763"/>
          <a:ext cx="477361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9" imgW="1701800" imgH="393700" progId="Equation.DSMT4">
                  <p:embed/>
                </p:oleObj>
              </mc:Choice>
              <mc:Fallback>
                <p:oleObj name="Equation" r:id="rId9" imgW="1701800" imgH="393700" progId="Equation.DSMT4">
                  <p:embed/>
                  <p:pic>
                    <p:nvPicPr>
                      <p:cNvPr id="25605" name="Object 5">
                        <a:extLst>
                          <a:ext uri="{FF2B5EF4-FFF2-40B4-BE49-F238E27FC236}">
                            <a16:creationId xmlns:a16="http://schemas.microsoft.com/office/drawing/2014/main" id="{B202557F-0033-4EED-9C1F-98F13A685ED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941763"/>
                        <a:ext cx="4773613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>
            <a:hlinkClick r:id="rId11" action="ppaction://hlinksldjump"/>
            <a:extLst>
              <a:ext uri="{FF2B5EF4-FFF2-40B4-BE49-F238E27FC236}">
                <a16:creationId xmlns:a16="http://schemas.microsoft.com/office/drawing/2014/main" id="{500E6636-C1E9-4C05-83C6-8AD97F0ADF3C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1039813" y="5224463"/>
          <a:ext cx="46656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12" imgW="1536033" imgH="393529" progId="Equation.DSMT4">
                  <p:embed/>
                </p:oleObj>
              </mc:Choice>
              <mc:Fallback>
                <p:oleObj name="Equation" r:id="rId12" imgW="1536033" imgH="393529" progId="Equation.DSMT4">
                  <p:embed/>
                  <p:pic>
                    <p:nvPicPr>
                      <p:cNvPr id="25606" name="Object 6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500E6636-C1E9-4C05-83C6-8AD97F0ADF3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5224463"/>
                        <a:ext cx="46656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AutoShape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397C850-703B-4F0D-848D-1E6DBB44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AutoShap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24F8F4D-C150-4B27-B6ED-2E0E88B37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2484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3" name="breez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2AFE9ABC-55EE-4C9C-9DE4-9F56D9A80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403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FF"/>
                </a:solidFill>
                <a:latin typeface="VNI-Times" pitchFamily="2" charset="0"/>
                <a:cs typeface="Arial" panose="020B0604020202020204" pitchFamily="34" charset="0"/>
              </a:rPr>
              <a:t>Baøi giaûi:</a:t>
            </a:r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F47EB473-B414-43BE-943B-8F1B795F6C0D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85863" y="1792288"/>
          <a:ext cx="64341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5" imgW="1879600" imgH="393700" progId="Equation.DSMT4">
                  <p:embed/>
                </p:oleObj>
              </mc:Choice>
              <mc:Fallback>
                <p:oleObj name="Equation" r:id="rId5" imgW="1879600" imgH="393700" progId="Equation.DSMT4">
                  <p:embed/>
                  <p:pic>
                    <p:nvPicPr>
                      <p:cNvPr id="30723" name="Object 3">
                        <a:extLst>
                          <a:ext uri="{FF2B5EF4-FFF2-40B4-BE49-F238E27FC236}">
                            <a16:creationId xmlns:a16="http://schemas.microsoft.com/office/drawing/2014/main" id="{F47EB473-B414-43BE-943B-8F1B795F6C0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1792288"/>
                        <a:ext cx="643413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2252F90F-FF7A-450A-A794-57622A92F70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44600" y="2873375"/>
          <a:ext cx="122396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7" imgW="495085" imgH="393529" progId="Equation.DSMT4">
                  <p:embed/>
                </p:oleObj>
              </mc:Choice>
              <mc:Fallback>
                <p:oleObj name="Equation" r:id="rId7" imgW="495085" imgH="393529" progId="Equation.DSMT4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2252F90F-FF7A-450A-A794-57622A92F70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873375"/>
                        <a:ext cx="122396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>
            <a:extLst>
              <a:ext uri="{FF2B5EF4-FFF2-40B4-BE49-F238E27FC236}">
                <a16:creationId xmlns:a16="http://schemas.microsoft.com/office/drawing/2014/main" id="{C3AE72A3-DAC5-40C8-900D-935D2F39D0F6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65238" y="3876675"/>
          <a:ext cx="11080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Equation" r:id="rId9" imgW="444307" imgH="393529" progId="Equation.DSMT4">
                  <p:embed/>
                </p:oleObj>
              </mc:Choice>
              <mc:Fallback>
                <p:oleObj name="Equation" r:id="rId9" imgW="444307" imgH="393529" progId="Equation.DSMT4">
                  <p:embed/>
                  <p:pic>
                    <p:nvPicPr>
                      <p:cNvPr id="30725" name="Object 5">
                        <a:extLst>
                          <a:ext uri="{FF2B5EF4-FFF2-40B4-BE49-F238E27FC236}">
                            <a16:creationId xmlns:a16="http://schemas.microsoft.com/office/drawing/2014/main" id="{C3AE72A3-DAC5-40C8-900D-935D2F39D0F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3876675"/>
                        <a:ext cx="11080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>
            <a:extLst>
              <a:ext uri="{FF2B5EF4-FFF2-40B4-BE49-F238E27FC236}">
                <a16:creationId xmlns:a16="http://schemas.microsoft.com/office/drawing/2014/main" id="{FE9C1BAE-1781-42F0-90AB-49144F5BC888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1325563" y="4724400"/>
          <a:ext cx="665162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Equation" r:id="rId11" imgW="266469" imgH="393359" progId="Equation.DSMT4">
                  <p:embed/>
                </p:oleObj>
              </mc:Choice>
              <mc:Fallback>
                <p:oleObj name="Equation" r:id="rId11" imgW="266469" imgH="393359" progId="Equation.DSMT4">
                  <p:embed/>
                  <p:pic>
                    <p:nvPicPr>
                      <p:cNvPr id="30726" name="Object 6">
                        <a:extLst>
                          <a:ext uri="{FF2B5EF4-FFF2-40B4-BE49-F238E27FC236}">
                            <a16:creationId xmlns:a16="http://schemas.microsoft.com/office/drawing/2014/main" id="{FE9C1BAE-1781-42F0-90AB-49144F5BC88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724400"/>
                        <a:ext cx="665162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>
            <a:extLst>
              <a:ext uri="{FF2B5EF4-FFF2-40B4-BE49-F238E27FC236}">
                <a16:creationId xmlns:a16="http://schemas.microsoft.com/office/drawing/2014/main" id="{C64200F4-82B6-4B60-AC19-930C697EB0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4425" y="776288"/>
          <a:ext cx="36734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Equation" r:id="rId13" imgW="1447172" imgH="393529" progId="Equation.DSMT4">
                  <p:embed/>
                </p:oleObj>
              </mc:Choice>
              <mc:Fallback>
                <p:oleObj name="Equation" r:id="rId13" imgW="1447172" imgH="393529" progId="Equation.DSMT4">
                  <p:embed/>
                  <p:pic>
                    <p:nvPicPr>
                      <p:cNvPr id="26631" name="Object 7">
                        <a:extLst>
                          <a:ext uri="{FF2B5EF4-FFF2-40B4-BE49-F238E27FC236}">
                            <a16:creationId xmlns:a16="http://schemas.microsoft.com/office/drawing/2014/main" id="{C64200F4-82B6-4B60-AC19-930C697EB0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776288"/>
                        <a:ext cx="367347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AutoShape 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006B3D9-9879-43B5-817C-31BB7EE81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0" cy="685800"/>
          </a:xfrm>
          <a:prstGeom prst="actionButtonHom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3" name="AutoShap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C22015C-4636-43D2-887A-0E9C0B6D1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248400"/>
            <a:ext cx="685800" cy="609600"/>
          </a:xfrm>
          <a:prstGeom prst="curvedLeftArrow">
            <a:avLst>
              <a:gd name="adj1" fmla="val 20000"/>
              <a:gd name="adj2" fmla="val 40000"/>
              <a:gd name="adj3" fmla="val 37500"/>
            </a:avLst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6CE89D2F-9D1F-4851-933D-A3E98CA5C1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5563" y="5756275"/>
          <a:ext cx="633412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Equation" r:id="rId16" imgW="253890" imgH="393529" progId="Equation.DSMT4">
                  <p:embed/>
                </p:oleObj>
              </mc:Choice>
              <mc:Fallback>
                <p:oleObj name="Equation" r:id="rId16" imgW="253890" imgH="393529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6CE89D2F-9D1F-4851-933D-A3E98CA5C1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5756275"/>
                        <a:ext cx="633412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A466CBBA-2036-490D-9CD3-4693B5F1E7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661988"/>
          <a:ext cx="377825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Equation" r:id="rId4" imgW="1536033" imgH="393529" progId="Equation.DSMT4">
                  <p:embed/>
                </p:oleObj>
              </mc:Choice>
              <mc:Fallback>
                <p:oleObj name="Equation" r:id="rId4" imgW="1536033" imgH="393529" progId="Equation.DSMT4">
                  <p:embed/>
                  <p:pic>
                    <p:nvPicPr>
                      <p:cNvPr id="27650" name="Object 2">
                        <a:extLst>
                          <a:ext uri="{FF2B5EF4-FFF2-40B4-BE49-F238E27FC236}">
                            <a16:creationId xmlns:a16="http://schemas.microsoft.com/office/drawing/2014/main" id="{A466CBBA-2036-490D-9CD3-4693B5F1E7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61988"/>
                        <a:ext cx="3778250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001E032E-6160-494E-8B26-D74F8CEFD0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3048000"/>
          <a:ext cx="12906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Equation" r:id="rId6" imgW="558558" imgH="393529" progId="Equation.DSMT4">
                  <p:embed/>
                </p:oleObj>
              </mc:Choice>
              <mc:Fallback>
                <p:oleObj name="Equation" r:id="rId6" imgW="558558" imgH="393529" progId="Equation.DSMT4">
                  <p:embed/>
                  <p:pic>
                    <p:nvPicPr>
                      <p:cNvPr id="31747" name="Object 3">
                        <a:extLst>
                          <a:ext uri="{FF2B5EF4-FFF2-40B4-BE49-F238E27FC236}">
                            <a16:creationId xmlns:a16="http://schemas.microsoft.com/office/drawing/2014/main" id="{001E032E-6160-494E-8B26-D74F8CEFD0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48000"/>
                        <a:ext cx="12906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C2EC8887-E09A-4CAE-92C8-7378327317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0763" y="2017713"/>
          <a:ext cx="60658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Equation" r:id="rId8" imgW="1943100" imgH="393700" progId="Equation.DSMT4">
                  <p:embed/>
                </p:oleObj>
              </mc:Choice>
              <mc:Fallback>
                <p:oleObj name="Equation" r:id="rId8" imgW="1943100" imgH="393700" progId="Equation.DSMT4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C2EC8887-E09A-4CAE-92C8-7378327317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2017713"/>
                        <a:ext cx="606583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>
            <a:extLst>
              <a:ext uri="{FF2B5EF4-FFF2-40B4-BE49-F238E27FC236}">
                <a16:creationId xmlns:a16="http://schemas.microsoft.com/office/drawing/2014/main" id="{5E126756-CD65-4CEC-835E-B02BCF89A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4575" y="3962400"/>
          <a:ext cx="1295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Equation" r:id="rId10" imgW="507780" imgH="393529" progId="Equation.DSMT4">
                  <p:embed/>
                </p:oleObj>
              </mc:Choice>
              <mc:Fallback>
                <p:oleObj name="Equation" r:id="rId10" imgW="507780" imgH="393529" progId="Equation.DSMT4">
                  <p:embed/>
                  <p:pic>
                    <p:nvPicPr>
                      <p:cNvPr id="31749" name="Object 5">
                        <a:extLst>
                          <a:ext uri="{FF2B5EF4-FFF2-40B4-BE49-F238E27FC236}">
                            <a16:creationId xmlns:a16="http://schemas.microsoft.com/office/drawing/2014/main" id="{5E126756-CD65-4CEC-835E-B02BCF89A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962400"/>
                        <a:ext cx="12954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>
            <a:extLst>
              <a:ext uri="{FF2B5EF4-FFF2-40B4-BE49-F238E27FC236}">
                <a16:creationId xmlns:a16="http://schemas.microsoft.com/office/drawing/2014/main" id="{50366044-5C05-409A-AC09-97B1A8C4D2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876800"/>
          <a:ext cx="11620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Equation" r:id="rId12" imgW="457002" imgH="393529" progId="Equation.DSMT4">
                  <p:embed/>
                </p:oleObj>
              </mc:Choice>
              <mc:Fallback>
                <p:oleObj name="Equation" r:id="rId12" imgW="457002" imgH="393529" progId="Equation.DSMT4">
                  <p:embed/>
                  <p:pic>
                    <p:nvPicPr>
                      <p:cNvPr id="31750" name="Object 6">
                        <a:extLst>
                          <a:ext uri="{FF2B5EF4-FFF2-40B4-BE49-F238E27FC236}">
                            <a16:creationId xmlns:a16="http://schemas.microsoft.com/office/drawing/2014/main" id="{50366044-5C05-409A-AC09-97B1A8C4D2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876800"/>
                        <a:ext cx="116205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9">
            <a:extLst>
              <a:ext uri="{FF2B5EF4-FFF2-40B4-BE49-F238E27FC236}">
                <a16:creationId xmlns:a16="http://schemas.microsoft.com/office/drawing/2014/main" id="{CDE27AD6-7D1B-482C-B767-7E77E347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44450"/>
            <a:ext cx="40322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FF"/>
                </a:solidFill>
                <a:latin typeface="VNI-Times" pitchFamily="2" charset="0"/>
                <a:cs typeface="Arial" panose="020B0604020202020204" pitchFamily="34" charset="0"/>
              </a:rPr>
              <a:t>Baøi giaûi:</a:t>
            </a: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322FCE21-4DAC-421C-BCBF-2EF81CDADE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5867400"/>
          <a:ext cx="839787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Equation" r:id="rId14" imgW="330057" imgH="393529" progId="Equation.DSMT4">
                  <p:embed/>
                </p:oleObj>
              </mc:Choice>
              <mc:Fallback>
                <p:oleObj name="Equation" r:id="rId14" imgW="330057" imgH="393529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322FCE21-4DAC-421C-BCBF-2EF81CDAD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867400"/>
                        <a:ext cx="839787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251" y="1676400"/>
            <a:ext cx="5905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76 -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PHÂN SỐ</a:t>
            </a:r>
          </a:p>
        </p:txBody>
      </p:sp>
    </p:spTree>
    <p:extLst>
      <p:ext uri="{BB962C8B-B14F-4D97-AF65-F5344CB8AC3E}">
        <p14:creationId xmlns:p14="http://schemas.microsoft.com/office/powerpoint/2010/main" val="19301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00252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069075"/>
            <a:ext cx="685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.VnBahamasB" panose="020BE200000000000000" pitchFamily="34" charset="0"/>
                <a:cs typeface="Times New Roman" panose="02020603050405020304" pitchFamily="18" charset="0"/>
              </a:rPr>
              <a:t>?1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5027" y="1650805"/>
                <a:ext cx="274320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27" y="1650805"/>
                <a:ext cx="2743200" cy="966675"/>
              </a:xfrm>
              <a:prstGeom prst="rect">
                <a:avLst/>
              </a:prstGeom>
              <a:blipFill rotWithShape="1">
                <a:blip r:embed="rId3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34000" y="1651575"/>
                <a:ext cx="2236510" cy="965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651575"/>
                <a:ext cx="2236510" cy="965905"/>
              </a:xfrm>
              <a:prstGeom prst="rect">
                <a:avLst/>
              </a:prstGeom>
              <a:blipFill rotWithShape="1">
                <a:blip r:embed="rId4"/>
                <a:stretch>
                  <a:fillRect r="-844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5299" y="3200400"/>
                <a:ext cx="8153400" cy="3175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3200400"/>
                <a:ext cx="8153400" cy="3175678"/>
              </a:xfrm>
              <a:prstGeom prst="rect">
                <a:avLst/>
              </a:prstGeom>
              <a:blipFill rotWithShape="1">
                <a:blip r:embed="rId6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64626" y="92700"/>
            <a:ext cx="720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76 – BÀI 9: PHÉP TRỪ PHÂN 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057400" y="1524000"/>
            <a:ext cx="5867400" cy="3117460"/>
            <a:chOff x="1638300" y="1826789"/>
            <a:chExt cx="5867400" cy="3117460"/>
          </a:xfrm>
        </p:grpSpPr>
        <p:sp>
          <p:nvSpPr>
            <p:cNvPr id="16" name="Explosion 2 15"/>
            <p:cNvSpPr/>
            <p:nvPr/>
          </p:nvSpPr>
          <p:spPr>
            <a:xfrm>
              <a:off x="1638300" y="1826789"/>
              <a:ext cx="5867400" cy="3117460"/>
            </a:xfrm>
            <a:prstGeom prst="irregularSeal2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92188" y="2846910"/>
              <a:ext cx="31207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29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492" y="991710"/>
            <a:ext cx="70805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.VnBahamasB" panose="020BE200000000000000" pitchFamily="34" charset="0"/>
                <a:cs typeface="Times New Roman" panose="02020603050405020304" pitchFamily="18" charset="0"/>
              </a:rPr>
              <a:t>?1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6849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829" y="2308283"/>
            <a:ext cx="361040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6800" y="468490"/>
            <a:ext cx="76200" cy="6389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657" y="3513161"/>
                <a:ext cx="4724400" cy="75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en-US" sz="4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7" y="3513161"/>
                <a:ext cx="4724400" cy="751296"/>
              </a:xfrm>
              <a:prstGeom prst="rect">
                <a:avLst/>
              </a:prstGeom>
              <a:blipFill rotWithShape="1">
                <a:blip r:embed="rId3"/>
                <a:stretch>
                  <a:fillRect l="-2065" t="-169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2829" y="4264456"/>
            <a:ext cx="109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05229" y="4495287"/>
                <a:ext cx="2909569" cy="94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29" y="4495287"/>
                <a:ext cx="2909569" cy="9427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0203" y="5668369"/>
                <a:ext cx="3439308" cy="9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03" y="5668369"/>
                <a:ext cx="3439308" cy="935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4000" y="1143000"/>
                <a:ext cx="2895600" cy="75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143000"/>
                <a:ext cx="2895600" cy="751296"/>
              </a:xfrm>
              <a:prstGeom prst="rect">
                <a:avLst/>
              </a:prstGeom>
              <a:blipFill rotWithShape="1">
                <a:blip r:embed="rId6"/>
                <a:stretch>
                  <a:fillRect l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25838" y="3019303"/>
                <a:ext cx="2743200" cy="75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en-US" sz="2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838" y="3019303"/>
                <a:ext cx="2743200" cy="751296"/>
              </a:xfrm>
              <a:prstGeom prst="rect">
                <a:avLst/>
              </a:prstGeom>
              <a:blipFill rotWithShape="1">
                <a:blip r:embed="rId7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53133" y="4197173"/>
                <a:ext cx="3124200" cy="75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en-US" sz="2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133" y="4197173"/>
                <a:ext cx="3124200" cy="751296"/>
              </a:xfrm>
              <a:prstGeom prst="rect">
                <a:avLst/>
              </a:prstGeom>
              <a:blipFill rotWithShape="1">
                <a:blip r:embed="rId8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Arrow Callout 17"/>
          <p:cNvSpPr/>
          <p:nvPr/>
        </p:nvSpPr>
        <p:spPr>
          <a:xfrm>
            <a:off x="4771599" y="5447798"/>
            <a:ext cx="3458001" cy="1255006"/>
          </a:xfrm>
          <a:prstGeom prst="leftArrowCallout">
            <a:avLst>
              <a:gd name="adj1" fmla="val 22320"/>
              <a:gd name="adj2" fmla="val 19640"/>
              <a:gd name="adj3" fmla="val 25000"/>
              <a:gd name="adj4" fmla="val 6262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39134" y="5575939"/>
                <a:ext cx="2193878" cy="11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134" y="5575939"/>
                <a:ext cx="2193878" cy="1120628"/>
              </a:xfrm>
              <a:prstGeom prst="rect">
                <a:avLst/>
              </a:prstGeom>
              <a:blipFill rotWithShape="1">
                <a:blip r:embed="rId9"/>
                <a:stretch>
                  <a:fillRect l="-4444" t="-4348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7315201" y="2793818"/>
            <a:ext cx="639170" cy="1202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88071" y="3996084"/>
            <a:ext cx="622395" cy="1202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15200" y="979705"/>
            <a:ext cx="457200" cy="1202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0" y="1069075"/>
            <a:ext cx="6108511" cy="584775"/>
            <a:chOff x="609600" y="1069075"/>
            <a:chExt cx="6108511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1069075"/>
              <a:ext cx="685800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.VnBahamasB" panose="020BE200000000000000" pitchFamily="34" charset="0"/>
                  <a:cs typeface="Times New Roman" panose="02020603050405020304" pitchFamily="18" charset="0"/>
                </a:rPr>
                <a:t>?2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6511" y="1069075"/>
              <a:ext cx="518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7642" y="1828799"/>
                <a:ext cx="8988757" cy="166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6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............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...........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...................;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...........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2" y="1828799"/>
                <a:ext cx="8988757" cy="1664815"/>
              </a:xfrm>
              <a:prstGeom prst="rect">
                <a:avLst/>
              </a:prstGeom>
              <a:blipFill rotWithShape="1">
                <a:blip r:embed="rId3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57400" y="205398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05739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27878" y="1828798"/>
                <a:ext cx="1600200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878" y="1828798"/>
                <a:ext cx="1600200" cy="878574"/>
              </a:xfrm>
              <a:prstGeom prst="rect">
                <a:avLst/>
              </a:prstGeom>
              <a:blipFill rotWithShape="1">
                <a:blip r:embed="rId4"/>
                <a:stretch>
                  <a:fillRect l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27311" y="2840403"/>
            <a:ext cx="228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0871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0361495"/>
                  </p:ext>
                </p:extLst>
              </p:nvPr>
            </p:nvGraphicFramePr>
            <p:xfrm>
              <a:off x="620973" y="2133600"/>
              <a:ext cx="7696203" cy="2209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73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2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12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0126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012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0126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4936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5316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1038273">
                    <a:tc>
                      <a:txBody>
                        <a:bodyPr/>
                        <a:lstStyle/>
                        <a:p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112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71527">
                    <a:tc>
                      <a:txBody>
                        <a:bodyPr/>
                        <a:lstStyle/>
                        <a:p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0361495"/>
                  </p:ext>
                </p:extLst>
              </p:nvPr>
            </p:nvGraphicFramePr>
            <p:xfrm>
              <a:off x="620973" y="2133600"/>
              <a:ext cx="7696203" cy="2209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73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12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12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0126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012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0126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4936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5316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1038273">
                    <a:tc>
                      <a:txBody>
                        <a:bodyPr/>
                        <a:lstStyle/>
                        <a:p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154730" t="-7602" r="-602703" b="-1134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-7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354730" t="-7602" r="-402703" b="-1134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454730" t="-7602" r="-302703" b="-1134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554730" t="-7602" r="-202703" b="-1134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112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71527">
                    <a:tc>
                      <a:txBody>
                        <a:bodyPr/>
                        <a:lstStyle/>
                        <a:p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609600" y="104177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 (SGK/tr.33):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0885" y="344947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2885" y="3233097"/>
                <a:ext cx="85412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885" y="3233097"/>
                <a:ext cx="854121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8379" y="3234893"/>
                <a:ext cx="1028700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379" y="3234893"/>
                <a:ext cx="1028700" cy="10157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15769" y="3234893"/>
                <a:ext cx="10287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69" y="3234893"/>
                <a:ext cx="1028700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2767" y="3200400"/>
                <a:ext cx="9144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767" y="3200400"/>
                <a:ext cx="914400" cy="10175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315200" y="3429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-112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7500" y="3429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372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412C8A03-84F9-46EB-8A3B-9186B3DB5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.VnArial" panose="020B7200000000000000" pitchFamily="34" charset="0"/>
              </a:rPr>
              <a:t>2. </a:t>
            </a:r>
            <a:r>
              <a:rPr lang="en-US" altLang="vi-VN" sz="2800" b="1" u="sng" dirty="0" err="1">
                <a:latin typeface=".VnArial" panose="020B7200000000000000" pitchFamily="34" charset="0"/>
              </a:rPr>
              <a:t>PhÐp</a:t>
            </a:r>
            <a:r>
              <a:rPr lang="en-US" altLang="vi-VN" sz="2800" b="1" u="sng" dirty="0">
                <a:latin typeface=".VnArial" panose="020B7200000000000000" pitchFamily="34" charset="0"/>
              </a:rPr>
              <a:t> </a:t>
            </a:r>
            <a:r>
              <a:rPr lang="en-US" altLang="vi-VN" sz="2800" b="1" u="sng" dirty="0" err="1">
                <a:latin typeface=".VnArial" panose="020B7200000000000000" pitchFamily="34" charset="0"/>
              </a:rPr>
              <a:t>trõ</a:t>
            </a:r>
            <a:r>
              <a:rPr lang="en-US" altLang="vi-VN" sz="2800" b="1" u="sng" dirty="0">
                <a:latin typeface=".VnArial" panose="020B7200000000000000" pitchFamily="34" charset="0"/>
              </a:rPr>
              <a:t> </a:t>
            </a:r>
            <a:r>
              <a:rPr lang="en-US" altLang="vi-VN" sz="2800" b="1" u="sng" dirty="0" err="1">
                <a:latin typeface=".VnArial" panose="020B7200000000000000" pitchFamily="34" charset="0"/>
              </a:rPr>
              <a:t>ph©n</a:t>
            </a:r>
            <a:r>
              <a:rPr lang="en-US" altLang="vi-VN" sz="2800" b="1" u="sng" dirty="0">
                <a:latin typeface=".VnArial" panose="020B7200000000000000" pitchFamily="34" charset="0"/>
              </a:rPr>
              <a:t> </a:t>
            </a:r>
            <a:r>
              <a:rPr lang="en-US" altLang="vi-VN" sz="2800" b="1" u="sng" dirty="0" err="1">
                <a:latin typeface=".VnArial" panose="020B7200000000000000" pitchFamily="34" charset="0"/>
              </a:rPr>
              <a:t>sè</a:t>
            </a:r>
            <a:r>
              <a:rPr lang="en-US" altLang="vi-VN" sz="2800" b="1" dirty="0">
                <a:latin typeface=".VnArial" panose="020B7200000000000000" pitchFamily="34" charset="0"/>
              </a:rPr>
              <a:t>: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8E90368-E6F8-4219-A9E7-85F55A06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38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Hãy tính và so sánh</a:t>
            </a:r>
            <a:r>
              <a:rPr lang="en-US" altLang="vi-VN" sz="2400" b="1" i="1">
                <a:solidFill>
                  <a:srgbClr val="0000FF"/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EC156D47-A4C2-467E-A5BD-598FAFCD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6096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FF66"/>
                </a:solidFill>
                <a:latin typeface=".VnAvant" panose="020B7200000000000000" pitchFamily="34" charset="0"/>
              </a:rPr>
              <a:t>?3</a:t>
            </a:r>
          </a:p>
        </p:txBody>
      </p:sp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4BCAA64E-F2A9-4E3D-ABC1-1A4B82B16E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685800"/>
          <a:ext cx="14763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4" imgW="634680" imgH="431640" progId="Equation.3">
                  <p:embed/>
                </p:oleObj>
              </mc:Choice>
              <mc:Fallback>
                <p:oleObj name="Equation" r:id="rId4" imgW="6346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"/>
                        <a:ext cx="14763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8">
            <a:extLst>
              <a:ext uri="{FF2B5EF4-FFF2-40B4-BE49-F238E27FC236}">
                <a16:creationId xmlns:a16="http://schemas.microsoft.com/office/drawing/2014/main" id="{07E1A2B4-C41B-4BE9-BBF4-9020EDA2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0271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.VnTime" panose="020B7200000000000000" pitchFamily="34" charset="0"/>
              </a:rPr>
              <a:t>vµ</a:t>
            </a:r>
          </a:p>
        </p:txBody>
      </p:sp>
      <p:graphicFrame>
        <p:nvGraphicFramePr>
          <p:cNvPr id="9225" name="Object 9">
            <a:extLst>
              <a:ext uri="{FF2B5EF4-FFF2-40B4-BE49-F238E27FC236}">
                <a16:creationId xmlns:a16="http://schemas.microsoft.com/office/drawing/2014/main" id="{15C962F4-A17E-4E05-8739-CB2EC8F3E2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121025"/>
          <a:ext cx="51990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6" imgW="2260440" imgH="431640" progId="Equation.3">
                  <p:embed/>
                </p:oleObj>
              </mc:Choice>
              <mc:Fallback>
                <p:oleObj name="Equation" r:id="rId6" imgW="22604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1025"/>
                        <a:ext cx="51990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10">
            <a:extLst>
              <a:ext uri="{FF2B5EF4-FFF2-40B4-BE49-F238E27FC236}">
                <a16:creationId xmlns:a16="http://schemas.microsoft.com/office/drawing/2014/main" id="{D03BEE99-AD39-4B48-AE0A-096B294FBC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47942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27" name="Object 11">
            <a:extLst>
              <a:ext uri="{FF2B5EF4-FFF2-40B4-BE49-F238E27FC236}">
                <a16:creationId xmlns:a16="http://schemas.microsoft.com/office/drawing/2014/main" id="{1C001598-B401-4B06-AD56-CB03171A2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175" y="2133600"/>
          <a:ext cx="4848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9" imgW="1562040" imgH="393480" progId="Equation.3">
                  <p:embed/>
                </p:oleObj>
              </mc:Choice>
              <mc:Fallback>
                <p:oleObj name="Equation" r:id="rId9" imgW="156204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2133600"/>
                        <a:ext cx="48482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>
            <a:extLst>
              <a:ext uri="{FF2B5EF4-FFF2-40B4-BE49-F238E27FC236}">
                <a16:creationId xmlns:a16="http://schemas.microsoft.com/office/drawing/2014/main" id="{96B042B5-C151-42E4-91CF-11C1D11D6C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762000"/>
          <a:ext cx="855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11" imgW="368280" imgH="393480" progId="Equation.3">
                  <p:embed/>
                </p:oleObj>
              </mc:Choice>
              <mc:Fallback>
                <p:oleObj name="Equation" r:id="rId11" imgW="3682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762000"/>
                        <a:ext cx="855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13">
            <a:extLst>
              <a:ext uri="{FF2B5EF4-FFF2-40B4-BE49-F238E27FC236}">
                <a16:creationId xmlns:a16="http://schemas.microsoft.com/office/drawing/2014/main" id="{EA86E6E7-4133-4555-A364-09909E4E9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545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Vậy</a:t>
            </a:r>
            <a:r>
              <a:rPr lang="en-US" altLang="vi-VN" sz="24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:</a:t>
            </a:r>
            <a:r>
              <a:rPr lang="en-US" altLang="vi-VN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</a:p>
        </p:txBody>
      </p:sp>
      <p:graphicFrame>
        <p:nvGraphicFramePr>
          <p:cNvPr id="9230" name="Object 14">
            <a:extLst>
              <a:ext uri="{FF2B5EF4-FFF2-40B4-BE49-F238E27FC236}">
                <a16:creationId xmlns:a16="http://schemas.microsoft.com/office/drawing/2014/main" id="{03FAFA05-82A1-4786-B6A0-AFC4DF1102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1288" y="4114800"/>
          <a:ext cx="855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13" imgW="368280" imgH="393480" progId="Equation.3">
                  <p:embed/>
                </p:oleObj>
              </mc:Choice>
              <mc:Fallback>
                <p:oleObj name="Equation" r:id="rId13" imgW="36828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4114800"/>
                        <a:ext cx="855662" cy="9906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>
            <a:extLst>
              <a:ext uri="{FF2B5EF4-FFF2-40B4-BE49-F238E27FC236}">
                <a16:creationId xmlns:a16="http://schemas.microsoft.com/office/drawing/2014/main" id="{25680346-AD88-4758-BE58-D6998BE0F8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4114800"/>
          <a:ext cx="17430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15" imgW="749160" imgH="431640" progId="Equation.3">
                  <p:embed/>
                </p:oleObj>
              </mc:Choice>
              <mc:Fallback>
                <p:oleObj name="Equation" r:id="rId15" imgW="74916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14800"/>
                        <a:ext cx="1743075" cy="10033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Text Box 16">
            <a:extLst>
              <a:ext uri="{FF2B5EF4-FFF2-40B4-BE49-F238E27FC236}">
                <a16:creationId xmlns:a16="http://schemas.microsoft.com/office/drawing/2014/main" id="{74628F95-9D30-43D3-A709-C153943BB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425950"/>
            <a:ext cx="342900" cy="3667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>
                <a:effectLst>
                  <a:outerShdw blurRad="38100" dist="38100" dir="2700000" algn="tl">
                    <a:srgbClr val="FFFFFF"/>
                  </a:outerShdw>
                </a:effectLst>
                <a:latin typeface=".VnAvant" panose="020B7200000000000000" pitchFamily="34" charset="0"/>
              </a:rPr>
              <a:t>=</a:t>
            </a:r>
          </a:p>
        </p:txBody>
      </p:sp>
      <p:graphicFrame>
        <p:nvGraphicFramePr>
          <p:cNvPr id="9233" name="Object 17">
            <a:extLst>
              <a:ext uri="{FF2B5EF4-FFF2-40B4-BE49-F238E27FC236}">
                <a16:creationId xmlns:a16="http://schemas.microsoft.com/office/drawing/2014/main" id="{9F80DDB8-6328-425D-B79B-BCB68D9FA64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4133850" y="4114800"/>
          <a:ext cx="3603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17" imgW="139680" imgH="393480" progId="Equation.3">
                  <p:embed/>
                </p:oleObj>
              </mc:Choice>
              <mc:Fallback>
                <p:oleObj name="Equation" r:id="rId17" imgW="13968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4114800"/>
                        <a:ext cx="360363" cy="10160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Text Box 18">
            <a:extLst>
              <a:ext uri="{FF2B5EF4-FFF2-40B4-BE49-F238E27FC236}">
                <a16:creationId xmlns:a16="http://schemas.microsoft.com/office/drawing/2014/main" id="{550C28B6-88AB-4427-818B-1AC2CCFAE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Lời giải:</a:t>
            </a: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01F864C7-E7D4-42F4-956E-566549C60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Qua bài tập  (?3) hãy cho biết: Muốn trừ một phân số cho một phân số ta làm như thế nào?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animBg="1"/>
      <p:bldP spid="9224" grpId="0"/>
      <p:bldP spid="9229" grpId="0"/>
      <p:bldP spid="9232" grpId="0" animBg="1"/>
      <p:bldP spid="9234" grpId="0"/>
      <p:bldP spid="923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93</TotalTime>
  <Words>817</Words>
  <Application>Microsoft Office PowerPoint</Application>
  <PresentationFormat>On-screen Show (4:3)</PresentationFormat>
  <Paragraphs>140</Paragraphs>
  <Slides>29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.VnArial</vt:lpstr>
      <vt:lpstr>.VnAvant</vt:lpstr>
      <vt:lpstr>.VnBahamasB</vt:lpstr>
      <vt:lpstr>.VnTime</vt:lpstr>
      <vt:lpstr>Arial</vt:lpstr>
      <vt:lpstr>Cambria Math</vt:lpstr>
      <vt:lpstr>Symbol</vt:lpstr>
      <vt:lpstr>Times New Roman</vt:lpstr>
      <vt:lpstr>VNI-Times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Hanh Chinh Quoc 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 Loi</dc:creator>
  <cp:lastModifiedBy>P271219</cp:lastModifiedBy>
  <cp:revision>9</cp:revision>
  <dcterms:created xsi:type="dcterms:W3CDTF">2016-03-14T09:32:26Z</dcterms:created>
  <dcterms:modified xsi:type="dcterms:W3CDTF">2020-04-29T02:52:44Z</dcterms:modified>
</cp:coreProperties>
</file>