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79" r:id="rId4"/>
    <p:sldId id="280" r:id="rId5"/>
    <p:sldId id="281" r:id="rId6"/>
    <p:sldId id="283" r:id="rId7"/>
    <p:sldId id="286" r:id="rId8"/>
    <p:sldId id="292" r:id="rId9"/>
    <p:sldId id="306" r:id="rId10"/>
    <p:sldId id="305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9696"/>
    <a:srgbClr val="B2B2B2"/>
    <a:srgbClr val="000000"/>
    <a:srgbClr val="CC0000"/>
    <a:srgbClr val="46ACAE"/>
    <a:srgbClr val="7EA5D0"/>
    <a:srgbClr val="6E81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816"/>
      </p:guideLst>
    </p:cSldViewPr>
  </p:slideViewPr>
  <p:outlineViewPr>
    <p:cViewPr>
      <p:scale>
        <a:sx n="33" d="100"/>
        <a:sy n="33" d="100"/>
      </p:scale>
      <p:origin x="6" y="52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DE01A-79D1-4FE5-B4DB-F9DDA670C589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1177A04-1642-4584-BB1F-849CC433FB98}">
      <dgm:prSet phldrT="[Text]"/>
      <dgm:spPr/>
      <dgm:t>
        <a:bodyPr/>
        <a:lstStyle/>
        <a:p>
          <a:r>
            <a:rPr lang="en-US" dirty="0" err="1" smtClean="0"/>
            <a:t>Hệ</a:t>
          </a:r>
          <a:r>
            <a:rPr lang="en-US" dirty="0" smtClean="0"/>
            <a:t> </a:t>
          </a:r>
          <a:r>
            <a:rPr lang="en-US" dirty="0" err="1" smtClean="0"/>
            <a:t>thống</a:t>
          </a:r>
          <a:r>
            <a:rPr lang="en-US" dirty="0" smtClean="0"/>
            <a:t> </a:t>
          </a:r>
          <a:r>
            <a:rPr lang="en-US" dirty="0" err="1" smtClean="0"/>
            <a:t>hóa</a:t>
          </a:r>
          <a:r>
            <a:rPr lang="en-US" dirty="0" smtClean="0"/>
            <a:t> </a:t>
          </a:r>
          <a:r>
            <a:rPr lang="en-US" dirty="0" err="1" smtClean="0"/>
            <a:t>kiến</a:t>
          </a:r>
          <a:r>
            <a:rPr lang="en-US" dirty="0" smtClean="0"/>
            <a:t> </a:t>
          </a:r>
          <a:r>
            <a:rPr lang="en-US" dirty="0" err="1" smtClean="0"/>
            <a:t>thức</a:t>
          </a:r>
          <a:r>
            <a:rPr lang="en-US" dirty="0" smtClean="0"/>
            <a:t> </a:t>
          </a:r>
          <a:r>
            <a:rPr lang="en-US" dirty="0" err="1" smtClean="0"/>
            <a:t>theo</a:t>
          </a:r>
          <a:r>
            <a:rPr lang="en-US" dirty="0" smtClean="0"/>
            <a:t> </a:t>
          </a:r>
          <a:r>
            <a:rPr lang="en-US" dirty="0" err="1" smtClean="0"/>
            <a:t>chủ</a:t>
          </a:r>
          <a:r>
            <a:rPr lang="en-US" dirty="0" smtClean="0"/>
            <a:t> </a:t>
          </a:r>
          <a:r>
            <a:rPr lang="en-US" dirty="0" err="1" smtClean="0"/>
            <a:t>đề</a:t>
          </a:r>
          <a:endParaRPr lang="en-US" dirty="0"/>
        </a:p>
      </dgm:t>
    </dgm:pt>
    <dgm:pt modelId="{E8B35B2C-03B9-404B-B18B-DEAB252DC9BA}" type="parTrans" cxnId="{92CBFFCF-F688-46C2-A1F9-E394477AA02D}">
      <dgm:prSet/>
      <dgm:spPr/>
      <dgm:t>
        <a:bodyPr/>
        <a:lstStyle/>
        <a:p>
          <a:endParaRPr lang="en-US"/>
        </a:p>
      </dgm:t>
    </dgm:pt>
    <dgm:pt modelId="{700D06F8-20EC-4E45-8507-64DAE8B3FBB8}" type="sibTrans" cxnId="{92CBFFCF-F688-46C2-A1F9-E394477AA02D}">
      <dgm:prSet/>
      <dgm:spPr/>
      <dgm:t>
        <a:bodyPr/>
        <a:lstStyle/>
        <a:p>
          <a:endParaRPr lang="en-US"/>
        </a:p>
      </dgm:t>
    </dgm:pt>
    <dgm:pt modelId="{A0843BCF-9FE6-4A19-8F35-07CDF4B43A6B}">
      <dgm:prSet/>
      <dgm:spPr/>
      <dgm:t>
        <a:bodyPr/>
        <a:lstStyle/>
        <a:p>
          <a:r>
            <a:rPr lang="en-US" dirty="0" err="1" smtClean="0"/>
            <a:t>Hệ</a:t>
          </a:r>
          <a:r>
            <a:rPr lang="en-US" dirty="0" smtClean="0"/>
            <a:t> </a:t>
          </a:r>
          <a:r>
            <a:rPr lang="en-US" dirty="0" err="1" smtClean="0"/>
            <a:t>thống</a:t>
          </a:r>
          <a:r>
            <a:rPr lang="en-US" dirty="0" smtClean="0"/>
            <a:t> </a:t>
          </a:r>
          <a:r>
            <a:rPr lang="en-US" dirty="0" err="1" smtClean="0"/>
            <a:t>hóa</a:t>
          </a:r>
          <a:r>
            <a:rPr lang="en-US" dirty="0" smtClean="0"/>
            <a:t> </a:t>
          </a:r>
          <a:r>
            <a:rPr lang="en-US" dirty="0" err="1" smtClean="0"/>
            <a:t>kiến</a:t>
          </a:r>
          <a:r>
            <a:rPr lang="en-US" dirty="0" smtClean="0"/>
            <a:t> </a:t>
          </a:r>
          <a:r>
            <a:rPr lang="en-US" dirty="0" err="1" smtClean="0"/>
            <a:t>thức</a:t>
          </a:r>
          <a:r>
            <a:rPr lang="en-US" dirty="0" smtClean="0"/>
            <a:t> </a:t>
          </a:r>
          <a:r>
            <a:rPr lang="en-US" dirty="0" err="1" smtClean="0"/>
            <a:t>theo</a:t>
          </a:r>
          <a:r>
            <a:rPr lang="en-US" dirty="0" smtClean="0"/>
            <a:t> </a:t>
          </a:r>
          <a:r>
            <a:rPr lang="en-US" dirty="0" err="1" smtClean="0"/>
            <a:t>bài</a:t>
          </a:r>
          <a:endParaRPr lang="en-US" dirty="0"/>
        </a:p>
      </dgm:t>
    </dgm:pt>
    <dgm:pt modelId="{6B7285D1-3C75-4159-A2D4-482EEED1C577}" type="parTrans" cxnId="{1EFFD6A0-3A18-4DDB-A4C7-0BC76D21802F}">
      <dgm:prSet/>
      <dgm:spPr/>
      <dgm:t>
        <a:bodyPr/>
        <a:lstStyle/>
        <a:p>
          <a:endParaRPr lang="en-US"/>
        </a:p>
      </dgm:t>
    </dgm:pt>
    <dgm:pt modelId="{CC6E3525-CE40-4019-B3F3-42106CE4929D}" type="sibTrans" cxnId="{1EFFD6A0-3A18-4DDB-A4C7-0BC76D21802F}">
      <dgm:prSet/>
      <dgm:spPr/>
      <dgm:t>
        <a:bodyPr/>
        <a:lstStyle/>
        <a:p>
          <a:endParaRPr lang="en-US"/>
        </a:p>
      </dgm:t>
    </dgm:pt>
    <dgm:pt modelId="{89C1851E-83E9-4E9F-AFDF-1904FAE0DFF2}">
      <dgm:prSet/>
      <dgm:spPr/>
      <dgm:t>
        <a:bodyPr/>
        <a:lstStyle/>
        <a:p>
          <a:r>
            <a:rPr lang="en-US" smtClean="0"/>
            <a:t>Khai thác, sử dụng tư liệu tham khảo theo từng chủ đề</a:t>
          </a:r>
          <a:endParaRPr lang="en-US" dirty="0"/>
        </a:p>
      </dgm:t>
    </dgm:pt>
    <dgm:pt modelId="{D4974127-18DC-44EC-A39C-EAE9BDF37A80}" type="parTrans" cxnId="{17D46F22-F01D-48CD-B7E1-56ACEBE725C8}">
      <dgm:prSet/>
      <dgm:spPr/>
      <dgm:t>
        <a:bodyPr/>
        <a:lstStyle/>
        <a:p>
          <a:endParaRPr lang="en-US"/>
        </a:p>
      </dgm:t>
    </dgm:pt>
    <dgm:pt modelId="{BAB008A5-BB56-45DE-AC0B-4DD79CFB497E}" type="sibTrans" cxnId="{17D46F22-F01D-48CD-B7E1-56ACEBE725C8}">
      <dgm:prSet/>
      <dgm:spPr/>
      <dgm:t>
        <a:bodyPr/>
        <a:lstStyle/>
        <a:p>
          <a:endParaRPr lang="en-US"/>
        </a:p>
      </dgm:t>
    </dgm:pt>
    <dgm:pt modelId="{3DC6F06E-CF6E-4656-B39F-44BCEE4E6349}" type="pres">
      <dgm:prSet presAssocID="{45ADE01A-79D1-4FE5-B4DB-F9DDA670C5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AA55E6C-18F9-4C42-BAFE-ADF802C5159F}" type="pres">
      <dgm:prSet presAssocID="{45ADE01A-79D1-4FE5-B4DB-F9DDA670C589}" presName="Name1" presStyleCnt="0"/>
      <dgm:spPr/>
    </dgm:pt>
    <dgm:pt modelId="{A34A18D9-ADD6-47B1-8ABC-91D2160EC04D}" type="pres">
      <dgm:prSet presAssocID="{45ADE01A-79D1-4FE5-B4DB-F9DDA670C589}" presName="cycle" presStyleCnt="0"/>
      <dgm:spPr/>
    </dgm:pt>
    <dgm:pt modelId="{5272F838-8136-4476-B0A2-E91D11868A47}" type="pres">
      <dgm:prSet presAssocID="{45ADE01A-79D1-4FE5-B4DB-F9DDA670C589}" presName="srcNode" presStyleLbl="node1" presStyleIdx="0" presStyleCnt="3"/>
      <dgm:spPr/>
    </dgm:pt>
    <dgm:pt modelId="{9DB7661D-C2ED-460C-8DDF-992D6C363123}" type="pres">
      <dgm:prSet presAssocID="{45ADE01A-79D1-4FE5-B4DB-F9DDA670C589}" presName="conn" presStyleLbl="parChTrans1D2" presStyleIdx="0" presStyleCnt="1"/>
      <dgm:spPr/>
      <dgm:t>
        <a:bodyPr/>
        <a:lstStyle/>
        <a:p>
          <a:endParaRPr lang="en-US"/>
        </a:p>
      </dgm:t>
    </dgm:pt>
    <dgm:pt modelId="{2D24382A-1EDD-4AD2-B29E-787A97ECE9A5}" type="pres">
      <dgm:prSet presAssocID="{45ADE01A-79D1-4FE5-B4DB-F9DDA670C589}" presName="extraNode" presStyleLbl="node1" presStyleIdx="0" presStyleCnt="3"/>
      <dgm:spPr/>
    </dgm:pt>
    <dgm:pt modelId="{5002BE15-EF82-4801-ABDE-FFF0FF7051AE}" type="pres">
      <dgm:prSet presAssocID="{45ADE01A-79D1-4FE5-B4DB-F9DDA670C589}" presName="dstNode" presStyleLbl="node1" presStyleIdx="0" presStyleCnt="3"/>
      <dgm:spPr/>
    </dgm:pt>
    <dgm:pt modelId="{6B85F68D-C2C6-4289-8F79-8ADBAF2D030E}" type="pres">
      <dgm:prSet presAssocID="{61177A04-1642-4584-BB1F-849CC433FB9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92FD2-0CE2-4D7F-94AE-0282936F56B8}" type="pres">
      <dgm:prSet presAssocID="{61177A04-1642-4584-BB1F-849CC433FB98}" presName="accent_1" presStyleCnt="0"/>
      <dgm:spPr/>
    </dgm:pt>
    <dgm:pt modelId="{1F2B6608-9F1C-4F3E-9F05-526B442870E8}" type="pres">
      <dgm:prSet presAssocID="{61177A04-1642-4584-BB1F-849CC433FB98}" presName="accentRepeatNode" presStyleLbl="solidFgAcc1" presStyleIdx="0" presStyleCnt="3"/>
      <dgm:spPr/>
    </dgm:pt>
    <dgm:pt modelId="{3E3D5EAE-5C09-4A8B-9E10-CC608C3C0DB0}" type="pres">
      <dgm:prSet presAssocID="{A0843BCF-9FE6-4A19-8F35-07CDF4B43A6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72E92-E792-4D3A-A6A6-7C3EC05C5CD1}" type="pres">
      <dgm:prSet presAssocID="{A0843BCF-9FE6-4A19-8F35-07CDF4B43A6B}" presName="accent_2" presStyleCnt="0"/>
      <dgm:spPr/>
    </dgm:pt>
    <dgm:pt modelId="{7D7C5129-126D-4065-815B-957AB3AF4144}" type="pres">
      <dgm:prSet presAssocID="{A0843BCF-9FE6-4A19-8F35-07CDF4B43A6B}" presName="accentRepeatNode" presStyleLbl="solidFgAcc1" presStyleIdx="1" presStyleCnt="3"/>
      <dgm:spPr/>
    </dgm:pt>
    <dgm:pt modelId="{6140074C-4E10-4A37-AC1B-22979977F3E0}" type="pres">
      <dgm:prSet presAssocID="{89C1851E-83E9-4E9F-AFDF-1904FAE0DFF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10E4C-AFDC-41D3-A97F-653066DCBC49}" type="pres">
      <dgm:prSet presAssocID="{89C1851E-83E9-4E9F-AFDF-1904FAE0DFF2}" presName="accent_3" presStyleCnt="0"/>
      <dgm:spPr/>
    </dgm:pt>
    <dgm:pt modelId="{75A4663A-F641-4A20-9AC9-DA61384F9475}" type="pres">
      <dgm:prSet presAssocID="{89C1851E-83E9-4E9F-AFDF-1904FAE0DFF2}" presName="accentRepeatNode" presStyleLbl="solidFgAcc1" presStyleIdx="2" presStyleCnt="3"/>
      <dgm:spPr/>
    </dgm:pt>
  </dgm:ptLst>
  <dgm:cxnLst>
    <dgm:cxn modelId="{92CBFFCF-F688-46C2-A1F9-E394477AA02D}" srcId="{45ADE01A-79D1-4FE5-B4DB-F9DDA670C589}" destId="{61177A04-1642-4584-BB1F-849CC433FB98}" srcOrd="0" destOrd="0" parTransId="{E8B35B2C-03B9-404B-B18B-DEAB252DC9BA}" sibTransId="{700D06F8-20EC-4E45-8507-64DAE8B3FBB8}"/>
    <dgm:cxn modelId="{9E5D9E40-F255-4FB6-BD25-B1C1B3E117B1}" type="presOf" srcId="{45ADE01A-79D1-4FE5-B4DB-F9DDA670C589}" destId="{3DC6F06E-CF6E-4656-B39F-44BCEE4E6349}" srcOrd="0" destOrd="0" presId="urn:microsoft.com/office/officeart/2008/layout/VerticalCurvedList"/>
    <dgm:cxn modelId="{CAA347BD-EA78-4976-9EAE-949CED26F9FE}" type="presOf" srcId="{89C1851E-83E9-4E9F-AFDF-1904FAE0DFF2}" destId="{6140074C-4E10-4A37-AC1B-22979977F3E0}" srcOrd="0" destOrd="0" presId="urn:microsoft.com/office/officeart/2008/layout/VerticalCurvedList"/>
    <dgm:cxn modelId="{242E6CE7-F9A7-4DF0-A5A2-FDED490C0333}" type="presOf" srcId="{A0843BCF-9FE6-4A19-8F35-07CDF4B43A6B}" destId="{3E3D5EAE-5C09-4A8B-9E10-CC608C3C0DB0}" srcOrd="0" destOrd="0" presId="urn:microsoft.com/office/officeart/2008/layout/VerticalCurvedList"/>
    <dgm:cxn modelId="{D45BFF14-17CB-4437-891D-E6282B05E3F8}" type="presOf" srcId="{61177A04-1642-4584-BB1F-849CC433FB98}" destId="{6B85F68D-C2C6-4289-8F79-8ADBAF2D030E}" srcOrd="0" destOrd="0" presId="urn:microsoft.com/office/officeart/2008/layout/VerticalCurvedList"/>
    <dgm:cxn modelId="{01FE6672-5D22-41F4-8BB5-A66C205BF70B}" type="presOf" srcId="{700D06F8-20EC-4E45-8507-64DAE8B3FBB8}" destId="{9DB7661D-C2ED-460C-8DDF-992D6C363123}" srcOrd="0" destOrd="0" presId="urn:microsoft.com/office/officeart/2008/layout/VerticalCurvedList"/>
    <dgm:cxn modelId="{1EFFD6A0-3A18-4DDB-A4C7-0BC76D21802F}" srcId="{45ADE01A-79D1-4FE5-B4DB-F9DDA670C589}" destId="{A0843BCF-9FE6-4A19-8F35-07CDF4B43A6B}" srcOrd="1" destOrd="0" parTransId="{6B7285D1-3C75-4159-A2D4-482EEED1C577}" sibTransId="{CC6E3525-CE40-4019-B3F3-42106CE4929D}"/>
    <dgm:cxn modelId="{17D46F22-F01D-48CD-B7E1-56ACEBE725C8}" srcId="{45ADE01A-79D1-4FE5-B4DB-F9DDA670C589}" destId="{89C1851E-83E9-4E9F-AFDF-1904FAE0DFF2}" srcOrd="2" destOrd="0" parTransId="{D4974127-18DC-44EC-A39C-EAE9BDF37A80}" sibTransId="{BAB008A5-BB56-45DE-AC0B-4DD79CFB497E}"/>
    <dgm:cxn modelId="{D265382D-14E0-4E8C-AE30-E3FD87105639}" type="presParOf" srcId="{3DC6F06E-CF6E-4656-B39F-44BCEE4E6349}" destId="{4AA55E6C-18F9-4C42-BAFE-ADF802C5159F}" srcOrd="0" destOrd="0" presId="urn:microsoft.com/office/officeart/2008/layout/VerticalCurvedList"/>
    <dgm:cxn modelId="{536CC017-DFF2-4096-9B9B-35AB2206A74A}" type="presParOf" srcId="{4AA55E6C-18F9-4C42-BAFE-ADF802C5159F}" destId="{A34A18D9-ADD6-47B1-8ABC-91D2160EC04D}" srcOrd="0" destOrd="0" presId="urn:microsoft.com/office/officeart/2008/layout/VerticalCurvedList"/>
    <dgm:cxn modelId="{FDDE9EA5-AF61-4E37-A8EB-08E3C399A3B2}" type="presParOf" srcId="{A34A18D9-ADD6-47B1-8ABC-91D2160EC04D}" destId="{5272F838-8136-4476-B0A2-E91D11868A47}" srcOrd="0" destOrd="0" presId="urn:microsoft.com/office/officeart/2008/layout/VerticalCurvedList"/>
    <dgm:cxn modelId="{90D055E5-6EE4-4F46-963E-7FE594DC04DA}" type="presParOf" srcId="{A34A18D9-ADD6-47B1-8ABC-91D2160EC04D}" destId="{9DB7661D-C2ED-460C-8DDF-992D6C363123}" srcOrd="1" destOrd="0" presId="urn:microsoft.com/office/officeart/2008/layout/VerticalCurvedList"/>
    <dgm:cxn modelId="{3E822362-7A05-48A9-93AF-D869638217F1}" type="presParOf" srcId="{A34A18D9-ADD6-47B1-8ABC-91D2160EC04D}" destId="{2D24382A-1EDD-4AD2-B29E-787A97ECE9A5}" srcOrd="2" destOrd="0" presId="urn:microsoft.com/office/officeart/2008/layout/VerticalCurvedList"/>
    <dgm:cxn modelId="{55F77AEA-B2EA-4AFC-9CB2-78CBE9E6E7A6}" type="presParOf" srcId="{A34A18D9-ADD6-47B1-8ABC-91D2160EC04D}" destId="{5002BE15-EF82-4801-ABDE-FFF0FF7051AE}" srcOrd="3" destOrd="0" presId="urn:microsoft.com/office/officeart/2008/layout/VerticalCurvedList"/>
    <dgm:cxn modelId="{C99C3CFB-4C0B-458F-A3F1-D72134235F4E}" type="presParOf" srcId="{4AA55E6C-18F9-4C42-BAFE-ADF802C5159F}" destId="{6B85F68D-C2C6-4289-8F79-8ADBAF2D030E}" srcOrd="1" destOrd="0" presId="urn:microsoft.com/office/officeart/2008/layout/VerticalCurvedList"/>
    <dgm:cxn modelId="{2D86174C-D358-4D42-8602-189D45990F41}" type="presParOf" srcId="{4AA55E6C-18F9-4C42-BAFE-ADF802C5159F}" destId="{B4592FD2-0CE2-4D7F-94AE-0282936F56B8}" srcOrd="2" destOrd="0" presId="urn:microsoft.com/office/officeart/2008/layout/VerticalCurvedList"/>
    <dgm:cxn modelId="{7B630596-4779-4BEF-A297-F47328249FAA}" type="presParOf" srcId="{B4592FD2-0CE2-4D7F-94AE-0282936F56B8}" destId="{1F2B6608-9F1C-4F3E-9F05-526B442870E8}" srcOrd="0" destOrd="0" presId="urn:microsoft.com/office/officeart/2008/layout/VerticalCurvedList"/>
    <dgm:cxn modelId="{D4FD1E3C-FAEF-496E-B27A-F1F6205A875D}" type="presParOf" srcId="{4AA55E6C-18F9-4C42-BAFE-ADF802C5159F}" destId="{3E3D5EAE-5C09-4A8B-9E10-CC608C3C0DB0}" srcOrd="3" destOrd="0" presId="urn:microsoft.com/office/officeart/2008/layout/VerticalCurvedList"/>
    <dgm:cxn modelId="{6283CB11-C532-467E-B86C-F747687A4DBF}" type="presParOf" srcId="{4AA55E6C-18F9-4C42-BAFE-ADF802C5159F}" destId="{4CC72E92-E792-4D3A-A6A6-7C3EC05C5CD1}" srcOrd="4" destOrd="0" presId="urn:microsoft.com/office/officeart/2008/layout/VerticalCurvedList"/>
    <dgm:cxn modelId="{0ACCF3FD-D7E8-42DE-80B8-A972ACB847A0}" type="presParOf" srcId="{4CC72E92-E792-4D3A-A6A6-7C3EC05C5CD1}" destId="{7D7C5129-126D-4065-815B-957AB3AF4144}" srcOrd="0" destOrd="0" presId="urn:microsoft.com/office/officeart/2008/layout/VerticalCurvedList"/>
    <dgm:cxn modelId="{4820486E-517D-441D-A410-72925AAAE1C4}" type="presParOf" srcId="{4AA55E6C-18F9-4C42-BAFE-ADF802C5159F}" destId="{6140074C-4E10-4A37-AC1B-22979977F3E0}" srcOrd="5" destOrd="0" presId="urn:microsoft.com/office/officeart/2008/layout/VerticalCurvedList"/>
    <dgm:cxn modelId="{15A8AAD2-C599-4D9D-822B-279CD2613FD7}" type="presParOf" srcId="{4AA55E6C-18F9-4C42-BAFE-ADF802C5159F}" destId="{E7C10E4C-AFDC-41D3-A97F-653066DCBC49}" srcOrd="6" destOrd="0" presId="urn:microsoft.com/office/officeart/2008/layout/VerticalCurvedList"/>
    <dgm:cxn modelId="{551BE274-C9EB-4C23-A301-78AF357FBDB5}" type="presParOf" srcId="{E7C10E4C-AFDC-41D3-A97F-653066DCBC49}" destId="{75A4663A-F641-4A20-9AC9-DA61384F94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ctrTitle"/>
          </p:nvPr>
        </p:nvSpPr>
        <p:spPr bwMode="gray">
          <a:xfrm>
            <a:off x="533400" y="1447800"/>
            <a:ext cx="6553200" cy="1130300"/>
          </a:xfrm>
          <a:ln algn="ctr"/>
        </p:spPr>
        <p:txBody>
          <a:bodyPr/>
          <a:lstStyle>
            <a:lvl1pPr eaLnBrk="1" hangingPunct="1">
              <a:defRPr sz="3600" b="1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67000"/>
            <a:ext cx="5943600" cy="457200"/>
          </a:xfrm>
          <a:ln algn="ctr"/>
        </p:spPr>
        <p:txBody>
          <a:bodyPr/>
          <a:lstStyle>
            <a:lvl1pPr marL="0" indent="0" eaLnBrk="1" hangingPunct="1">
              <a:buFont typeface="Wingdings" pitchFamily="2" charset="2"/>
              <a:buNone/>
              <a:defRPr sz="18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noFill/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48F8441D-22D4-4467-B8B8-3B9E350B402F}" type="datetimeFigureOut">
              <a:rPr lang="en-US"/>
              <a:pPr/>
              <a:t>8/27/2020</a:t>
            </a:fld>
            <a:endParaRPr lang="en-US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77000"/>
            <a:ext cx="2895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noFill/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fld id="{D71ED5B6-59FE-4217-95D5-F42568B48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A991D-6A09-41A4-801D-390E1FD7D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1145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191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F7D8-3064-405F-8641-1A9A6B1C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6ACF0-ACE2-4BCE-8E3B-C63CBBF98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9C8C1-891D-48E8-BE2C-4006CCCCE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DAEA-19E2-44BC-BFD7-5A76436C6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4E6D-0108-4874-8D09-99AACD726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7753-E923-4B01-84E3-0A87CA477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56B79-FCA3-4777-B0FE-4FAC11587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28764-72BF-4DFF-9979-DC1079576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259A5-696C-417D-A8AB-04494F4B5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1938"/>
            <a:ext cx="8229600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F1F90587-A9DF-422E-8465-151129CF1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15900"/>
            <a:ext cx="7696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304800" y="25908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153400" cy="685800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THCS LONG BIÊN</a:t>
            </a:r>
            <a:b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 GDCD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25908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HƯỚNG DẪN HỌC SINH HỆ THỐNG KIẾN THỨC ÔN THI VÀO LỚP 10 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MÔN GDCD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40685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 ĐỀ SINH HOẠT CHUYÊN MÔN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06" y="1143000"/>
            <a:ext cx="8787593" cy="5562600"/>
          </a:xfrm>
        </p:spPr>
        <p:txBody>
          <a:bodyPr/>
          <a:lstStyle/>
          <a:p>
            <a:pPr marL="0" indent="0" algn="just">
              <a:buNone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HDHS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2013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sung 2017.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2016,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8197" y="228600"/>
            <a:ext cx="831077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SỬ DỤNG TƯ LIỆU THAM KHẢO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2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19400"/>
            <a:ext cx="5943600" cy="4572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www.themegallery.com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522274"/>
            <a:ext cx="83058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CHÂN THÀNH CẢM ƠN </a:t>
            </a:r>
          </a:p>
          <a:p>
            <a:pPr algn="ctr"/>
            <a:r>
              <a:rPr lang="en-US" sz="36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BẠN ĐỒNG NGHIỆP </a:t>
            </a:r>
          </a:p>
          <a:p>
            <a:pPr algn="ctr"/>
            <a:r>
              <a:rPr lang="en-US" sz="36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 CHÚ Ý THEO DÕI</a:t>
            </a:r>
            <a:endParaRPr lang="en-US" sz="3600" b="0" cap="none" spc="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TRAO ĐỔI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2678809"/>
              </p:ext>
            </p:extLst>
          </p:nvPr>
        </p:nvGraphicFramePr>
        <p:xfrm>
          <a:off x="457200" y="1531938"/>
          <a:ext cx="8229600" cy="471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900"/>
            <a:ext cx="9144000" cy="739775"/>
          </a:xfrm>
        </p:spPr>
        <p:txBody>
          <a:bodyPr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CÁCH HỆ THỐNG KIẾN THỨC CHO HỌC SINH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GDCD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GDCD 8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9.</a:t>
            </a:r>
          </a:p>
          <a:p>
            <a:pPr marL="0" indent="0"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GDCD 9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- GD 9 –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- GD 8 –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15900"/>
            <a:ext cx="9144000" cy="739775"/>
          </a:xfrm>
        </p:spPr>
        <p:txBody>
          <a:bodyPr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CÁCH HỆ THỐNG KIẾN THỨC CHO HỌC SINH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900"/>
            <a:ext cx="9144000" cy="739775"/>
          </a:xfrm>
        </p:spPr>
        <p:txBody>
          <a:bodyPr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CÁCH HỆ THỐNG KIẾN THỨC CHO HỌC SINH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1" y="942359"/>
            <a:ext cx="8686800" cy="591564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 GD8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 GD 9 –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4.Bảo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175" indent="-3175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175" indent="-3175" algn="just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175" indent="-3175" algn="just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GD9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5.Tình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GDCD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9 –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6.Hợp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175" indent="-3175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175" indent="-3175" algn="just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175" indent="-3175" algn="just"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224"/>
            <a:ext cx="8991600" cy="574537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11. Lao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 GD 8 –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 GD9 –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TTAT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tệ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HIV/AIDS.</a:t>
            </a:r>
          </a:p>
          <a:p>
            <a:pPr marL="0" indent="0" algn="just">
              <a:buNone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- GD8–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15.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15900"/>
            <a:ext cx="9144000" cy="739775"/>
          </a:xfrm>
        </p:spPr>
        <p:txBody>
          <a:bodyPr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CÁCH HỆ THỐNG KIẾN THỨC CHO HỌC SINH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5093"/>
            <a:ext cx="8763000" cy="5715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VH, GD, KT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GD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16.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GD8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17.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 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18.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khiếu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nại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19.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13.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Nam 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- GDCD 8 –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21.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- GD9–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16.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QLNN,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17.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- GDCD 9 –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18.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15900"/>
            <a:ext cx="9144000" cy="739775"/>
          </a:xfrm>
        </p:spPr>
        <p:txBody>
          <a:bodyPr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CÁCH HỆ THỐNG KIẾN THỨC CHO HỌC SINH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5900"/>
            <a:ext cx="8686800" cy="73977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ƯU ĐIỂM CỦA VIỆC ÔN TẬP THEO CHỦ ĐỀ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nhiều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mối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chặt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, GV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dê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dàng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việc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chọn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dựng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/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900"/>
            <a:ext cx="8991600" cy="6985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HÓA KIẾN THỨC THEO BÀI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HDHS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endParaRPr lang="en-US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Tb-Y: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photo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khá-giỏi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0: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95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3TGp_edu_light_v3">
  <a:themeElements>
    <a:clrScheme name="Custom 34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9F9C28"/>
      </a:accent1>
      <a:accent2>
        <a:srgbClr val="58A743"/>
      </a:accent2>
      <a:accent3>
        <a:srgbClr val="FEBB00"/>
      </a:accent3>
      <a:accent4>
        <a:srgbClr val="E3844F"/>
      </a:accent4>
      <a:accent5>
        <a:srgbClr val="AFAA83"/>
      </a:accent5>
      <a:accent6>
        <a:srgbClr val="5FA6C9"/>
      </a:accent6>
      <a:hlink>
        <a:srgbClr val="A972B6"/>
      </a:hlink>
      <a:folHlink>
        <a:srgbClr val="92B4AE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23tgp_edu_light 1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6C9C52"/>
        </a:accent1>
        <a:accent2>
          <a:srgbClr val="B5BC5A"/>
        </a:accent2>
        <a:accent3>
          <a:srgbClr val="FFFFFF"/>
        </a:accent3>
        <a:accent4>
          <a:srgbClr val="272817"/>
        </a:accent4>
        <a:accent5>
          <a:srgbClr val="BACBB3"/>
        </a:accent5>
        <a:accent6>
          <a:srgbClr val="A4AA51"/>
        </a:accent6>
        <a:hlink>
          <a:srgbClr val="799AB3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3AA5C6"/>
        </a:accent1>
        <a:accent2>
          <a:srgbClr val="978AD0"/>
        </a:accent2>
        <a:accent3>
          <a:srgbClr val="FFFFFF"/>
        </a:accent3>
        <a:accent4>
          <a:srgbClr val="000056"/>
        </a:accent4>
        <a:accent5>
          <a:srgbClr val="AECFDF"/>
        </a:accent5>
        <a:accent6>
          <a:srgbClr val="887DBC"/>
        </a:accent6>
        <a:hlink>
          <a:srgbClr val="8FB47A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9F9C28"/>
        </a:accent1>
        <a:accent2>
          <a:srgbClr val="58A743"/>
        </a:accent2>
        <a:accent3>
          <a:srgbClr val="FFFFFF"/>
        </a:accent3>
        <a:accent4>
          <a:srgbClr val="000000"/>
        </a:accent4>
        <a:accent5>
          <a:srgbClr val="CDCBAC"/>
        </a:accent5>
        <a:accent6>
          <a:srgbClr val="4F973C"/>
        </a:accent6>
        <a:hlink>
          <a:srgbClr val="A972B6"/>
        </a:hlink>
        <a:folHlink>
          <a:srgbClr val="92B4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223TGp_edu_light_v3</Template>
  <TotalTime>266</TotalTime>
  <Words>1138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223TGp_edu_light_v3</vt:lpstr>
      <vt:lpstr>TRƯỜNG THCS LONG BIÊN NHÓM GDCD</vt:lpstr>
      <vt:lpstr>NỘI DUNG TRAO ĐỔI</vt:lpstr>
      <vt:lpstr>I. CÁCH HỆ THỐNG KIẾN THỨC CHO HỌC SINH</vt:lpstr>
      <vt:lpstr>CÁCH HỆ THỐNG KIẾN THỨC CHO HỌC SINH</vt:lpstr>
      <vt:lpstr>CÁCH HỆ THỐNG KIẾN THỨC CHO HỌC SINH</vt:lpstr>
      <vt:lpstr>CÁCH HỆ THỐNG KIẾN THỨC CHO HỌC SINH</vt:lpstr>
      <vt:lpstr>CÁCH HỆ THỐNG KIẾN THỨC CHO HỌC SINH</vt:lpstr>
      <vt:lpstr>ƯU ĐIỂM CỦA VIỆC ÔN TẬP THEO CHỦ ĐỀ</vt:lpstr>
      <vt:lpstr>HỆ THỐNG HÓA KIẾN THỨC THEO BÀI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GD&amp;ĐT QUẬN LONG BIÊN TRƯỜNG THCS THANH AM – SÀI ĐỒNG – ĐÔ THỊ VIỆT HƯNG</dc:title>
  <dc:creator>Windows User</dc:creator>
  <cp:lastModifiedBy>21AK22</cp:lastModifiedBy>
  <cp:revision>34</cp:revision>
  <dcterms:created xsi:type="dcterms:W3CDTF">2019-10-02T14:13:30Z</dcterms:created>
  <dcterms:modified xsi:type="dcterms:W3CDTF">2020-08-27T00:21:28Z</dcterms:modified>
</cp:coreProperties>
</file>