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19" r:id="rId2"/>
    <p:sldId id="300" r:id="rId3"/>
    <p:sldId id="270" r:id="rId4"/>
    <p:sldId id="274" r:id="rId5"/>
    <p:sldId id="301" r:id="rId6"/>
    <p:sldId id="275" r:id="rId7"/>
    <p:sldId id="311" r:id="rId8"/>
    <p:sldId id="279" r:id="rId9"/>
    <p:sldId id="313" r:id="rId10"/>
    <p:sldId id="280" r:id="rId11"/>
    <p:sldId id="314" r:id="rId12"/>
    <p:sldId id="315" r:id="rId13"/>
    <p:sldId id="316" r:id="rId14"/>
    <p:sldId id="317" r:id="rId15"/>
    <p:sldId id="318"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y an tran" initials="tat" lastIdx="2" clrIdx="0">
    <p:extLst>
      <p:ext uri="{19B8F6BF-5375-455C-9EA6-DF929625EA0E}">
        <p15:presenceInfo xmlns:p15="http://schemas.microsoft.com/office/powerpoint/2012/main" userId="ca96fa7755e2670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FCF"/>
    <a:srgbClr val="C9A1F1"/>
    <a:srgbClr val="974AE4"/>
    <a:srgbClr val="E0C9F7"/>
    <a:srgbClr val="CC00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68" autoAdjust="0"/>
    <p:restoredTop sz="87805" autoAdjust="0"/>
  </p:normalViewPr>
  <p:slideViewPr>
    <p:cSldViewPr snapToGrid="0">
      <p:cViewPr varScale="1">
        <p:scale>
          <a:sx n="61" d="100"/>
          <a:sy n="61" d="100"/>
        </p:scale>
        <p:origin x="452" y="48"/>
      </p:cViewPr>
      <p:guideLst/>
    </p:cSldViewPr>
  </p:slideViewPr>
  <p:outlineViewPr>
    <p:cViewPr>
      <p:scale>
        <a:sx n="33" d="100"/>
        <a:sy n="33" d="100"/>
      </p:scale>
      <p:origin x="0" y="-1484"/>
    </p:cViewPr>
  </p:outlineViewPr>
  <p:notesTextViewPr>
    <p:cViewPr>
      <p:scale>
        <a:sx n="1" d="1"/>
        <a:sy n="1" d="1"/>
      </p:scale>
      <p:origin x="0" y="0"/>
    </p:cViewPr>
  </p:notesTextViewPr>
  <p:sorterViewPr>
    <p:cViewPr>
      <p:scale>
        <a:sx n="100" d="100"/>
        <a:sy n="100" d="100"/>
      </p:scale>
      <p:origin x="0" y="-2592"/>
    </p:cViewPr>
  </p:sorter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1913AD-AD18-4B71-BA5B-4BC40DADC28C}" type="datetimeFigureOut">
              <a:rPr lang="en-SG" smtClean="0"/>
              <a:t>20/2/2021</a:t>
            </a:fld>
            <a:endParaRPr lang="en-SG"/>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C4432A-68DE-4DA6-82B0-B3EB83E6394C}" type="slidenum">
              <a:rPr lang="en-SG" smtClean="0"/>
              <a:t>‹#›</a:t>
            </a:fld>
            <a:endParaRPr lang="en-SG"/>
          </a:p>
        </p:txBody>
      </p:sp>
    </p:spTree>
    <p:extLst>
      <p:ext uri="{BB962C8B-B14F-4D97-AF65-F5344CB8AC3E}">
        <p14:creationId xmlns:p14="http://schemas.microsoft.com/office/powerpoint/2010/main" val="2812851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68993-1AE2-4276-A53A-B5CF8297A2C5}" type="datetimeFigureOut">
              <a:rPr lang="en-SG" smtClean="0"/>
              <a:t>20/2/2021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BAA87-3E96-42E2-8AF1-A7D4E19AAC64}" type="slidenum">
              <a:rPr lang="en-SG" smtClean="0"/>
              <a:t>‹#›</a:t>
            </a:fld>
            <a:endParaRPr lang="en-SG"/>
          </a:p>
        </p:txBody>
      </p:sp>
    </p:spTree>
    <p:extLst>
      <p:ext uri="{BB962C8B-B14F-4D97-AF65-F5344CB8AC3E}">
        <p14:creationId xmlns:p14="http://schemas.microsoft.com/office/powerpoint/2010/main" val="104546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F96BAA87-3E96-42E2-8AF1-A7D4E19AAC64}" type="slidenum">
              <a:rPr lang="en-SG" smtClean="0"/>
              <a:t>2</a:t>
            </a:fld>
            <a:endParaRPr lang="en-SG"/>
          </a:p>
        </p:txBody>
      </p:sp>
    </p:spTree>
    <p:extLst>
      <p:ext uri="{BB962C8B-B14F-4D97-AF65-F5344CB8AC3E}">
        <p14:creationId xmlns:p14="http://schemas.microsoft.com/office/powerpoint/2010/main" val="3617106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11</a:t>
            </a:fld>
            <a:endParaRPr lang="en-SG"/>
          </a:p>
        </p:txBody>
      </p:sp>
    </p:spTree>
    <p:extLst>
      <p:ext uri="{BB962C8B-B14F-4D97-AF65-F5344CB8AC3E}">
        <p14:creationId xmlns:p14="http://schemas.microsoft.com/office/powerpoint/2010/main" val="484423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12</a:t>
            </a:fld>
            <a:endParaRPr lang="en-SG"/>
          </a:p>
        </p:txBody>
      </p:sp>
    </p:spTree>
    <p:extLst>
      <p:ext uri="{BB962C8B-B14F-4D97-AF65-F5344CB8AC3E}">
        <p14:creationId xmlns:p14="http://schemas.microsoft.com/office/powerpoint/2010/main" val="275348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13</a:t>
            </a:fld>
            <a:endParaRPr lang="en-SG"/>
          </a:p>
        </p:txBody>
      </p:sp>
    </p:spTree>
    <p:extLst>
      <p:ext uri="{BB962C8B-B14F-4D97-AF65-F5344CB8AC3E}">
        <p14:creationId xmlns:p14="http://schemas.microsoft.com/office/powerpoint/2010/main" val="273867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14</a:t>
            </a:fld>
            <a:endParaRPr lang="en-SG"/>
          </a:p>
        </p:txBody>
      </p:sp>
    </p:spTree>
    <p:extLst>
      <p:ext uri="{BB962C8B-B14F-4D97-AF65-F5344CB8AC3E}">
        <p14:creationId xmlns:p14="http://schemas.microsoft.com/office/powerpoint/2010/main" val="2528983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15</a:t>
            </a:fld>
            <a:endParaRPr lang="en-SG"/>
          </a:p>
        </p:txBody>
      </p:sp>
    </p:spTree>
    <p:extLst>
      <p:ext uri="{BB962C8B-B14F-4D97-AF65-F5344CB8AC3E}">
        <p14:creationId xmlns:p14="http://schemas.microsoft.com/office/powerpoint/2010/main" val="48476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F96BAA87-3E96-42E2-8AF1-A7D4E19AAC64}" type="slidenum">
              <a:rPr lang="en-SG" smtClean="0"/>
              <a:t>3</a:t>
            </a:fld>
            <a:endParaRPr lang="en-SG"/>
          </a:p>
        </p:txBody>
      </p:sp>
    </p:spTree>
    <p:extLst>
      <p:ext uri="{BB962C8B-B14F-4D97-AF65-F5344CB8AC3E}">
        <p14:creationId xmlns:p14="http://schemas.microsoft.com/office/powerpoint/2010/main" val="18048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err="1" smtClean="0">
                <a:solidFill>
                  <a:schemeClr val="tx1"/>
                </a:solidFill>
                <a:effectLst/>
                <a:latin typeface="ThunderCats" pitchFamily="2" charset="0"/>
                <a:ea typeface="+mn-ea"/>
                <a:cs typeface="Times New Roman" panose="02020603050405020304" pitchFamily="18" charset="0"/>
              </a:rPr>
              <a:t>Nhà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sinh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ngày</a:t>
            </a:r>
            <a:r>
              <a:rPr lang="en-SG" sz="1200" kern="1200" dirty="0" smtClean="0">
                <a:solidFill>
                  <a:schemeClr val="tx1"/>
                </a:solidFill>
                <a:effectLst/>
                <a:latin typeface="ThunderCats" pitchFamily="2" charset="0"/>
                <a:ea typeface="+mn-ea"/>
                <a:cs typeface="Times New Roman" panose="02020603050405020304" pitchFamily="18" charset="0"/>
              </a:rPr>
              <a:t> 4 </a:t>
            </a:r>
            <a:r>
              <a:rPr lang="en-SG" sz="1200" kern="1200" dirty="0" err="1" smtClean="0">
                <a:solidFill>
                  <a:schemeClr val="tx1"/>
                </a:solidFill>
                <a:effectLst/>
                <a:latin typeface="ThunderCats" pitchFamily="2" charset="0"/>
                <a:ea typeface="+mn-ea"/>
                <a:cs typeface="Times New Roman" panose="02020603050405020304" pitchFamily="18" charset="0"/>
              </a:rPr>
              <a:t>tháng</a:t>
            </a:r>
            <a:r>
              <a:rPr lang="en-SG" sz="1200" kern="1200" dirty="0" smtClean="0">
                <a:solidFill>
                  <a:schemeClr val="tx1"/>
                </a:solidFill>
                <a:effectLst/>
                <a:latin typeface="ThunderCats" pitchFamily="2" charset="0"/>
                <a:ea typeface="+mn-ea"/>
                <a:cs typeface="Times New Roman" panose="02020603050405020304" pitchFamily="18" charset="0"/>
              </a:rPr>
              <a:t> 11 </a:t>
            </a:r>
            <a:r>
              <a:rPr lang="en-SG" sz="1200" kern="1200" dirty="0" err="1" smtClean="0">
                <a:solidFill>
                  <a:schemeClr val="tx1"/>
                </a:solidFill>
                <a:effectLst/>
                <a:latin typeface="ThunderCats" pitchFamily="2" charset="0"/>
                <a:ea typeface="+mn-ea"/>
                <a:cs typeface="Times New Roman" panose="02020603050405020304" pitchFamily="18" charset="0"/>
              </a:rPr>
              <a:t>năm</a:t>
            </a:r>
            <a:r>
              <a:rPr lang="en-SG" sz="1200" kern="1200" dirty="0" smtClean="0">
                <a:solidFill>
                  <a:schemeClr val="tx1"/>
                </a:solidFill>
                <a:effectLst/>
                <a:latin typeface="ThunderCats" pitchFamily="2" charset="0"/>
                <a:ea typeface="+mn-ea"/>
                <a:cs typeface="Times New Roman" panose="02020603050405020304" pitchFamily="18" charset="0"/>
              </a:rPr>
              <a:t> 1930 </a:t>
            </a:r>
            <a:r>
              <a:rPr lang="en-SG" sz="1200" kern="1200" dirty="0" err="1" smtClean="0">
                <a:solidFill>
                  <a:schemeClr val="tx1"/>
                </a:solidFill>
                <a:effectLst/>
                <a:latin typeface="ThunderCats" pitchFamily="2" charset="0"/>
                <a:ea typeface="+mn-ea"/>
                <a:cs typeface="Times New Roman" panose="02020603050405020304" pitchFamily="18" charset="0"/>
              </a:rPr>
              <a:t>mất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ngày</a:t>
            </a:r>
            <a:r>
              <a:rPr lang="en-SG" sz="1200" kern="1200" dirty="0" smtClean="0">
                <a:solidFill>
                  <a:schemeClr val="tx1"/>
                </a:solidFill>
                <a:effectLst/>
                <a:latin typeface="ThunderCats" pitchFamily="2" charset="0"/>
                <a:ea typeface="+mn-ea"/>
                <a:cs typeface="Times New Roman" panose="02020603050405020304" pitchFamily="18" charset="0"/>
              </a:rPr>
              <a:t> 15 </a:t>
            </a:r>
            <a:r>
              <a:rPr lang="en-SG" sz="1200" kern="1200" dirty="0" err="1" smtClean="0">
                <a:solidFill>
                  <a:schemeClr val="tx1"/>
                </a:solidFill>
                <a:effectLst/>
                <a:latin typeface="ThunderCats" pitchFamily="2" charset="0"/>
                <a:ea typeface="+mn-ea"/>
                <a:cs typeface="Times New Roman" panose="02020603050405020304" pitchFamily="18" charset="0"/>
              </a:rPr>
              <a:t>tháng</a:t>
            </a:r>
            <a:r>
              <a:rPr lang="en-SG" sz="1200" kern="1200" dirty="0" smtClean="0">
                <a:solidFill>
                  <a:schemeClr val="tx1"/>
                </a:solidFill>
                <a:effectLst/>
                <a:latin typeface="ThunderCats" pitchFamily="2" charset="0"/>
                <a:ea typeface="+mn-ea"/>
                <a:cs typeface="Times New Roman" panose="02020603050405020304" pitchFamily="18" charset="0"/>
              </a:rPr>
              <a:t> 12 </a:t>
            </a:r>
            <a:r>
              <a:rPr lang="en-SG" sz="1200" kern="1200" dirty="0" err="1" smtClean="0">
                <a:solidFill>
                  <a:schemeClr val="tx1"/>
                </a:solidFill>
                <a:effectLst/>
                <a:latin typeface="ThunderCats" pitchFamily="2" charset="0"/>
                <a:ea typeface="+mn-ea"/>
                <a:cs typeface="Times New Roman" panose="02020603050405020304" pitchFamily="18" charset="0"/>
              </a:rPr>
              <a:t>năm</a:t>
            </a:r>
            <a:r>
              <a:rPr lang="en-SG" sz="1200" kern="1200" dirty="0" smtClean="0">
                <a:solidFill>
                  <a:schemeClr val="tx1"/>
                </a:solidFill>
                <a:effectLst/>
                <a:latin typeface="ThunderCats" pitchFamily="2" charset="0"/>
                <a:ea typeface="+mn-ea"/>
                <a:cs typeface="Times New Roman" panose="02020603050405020304" pitchFamily="18" charset="0"/>
              </a:rPr>
              <a:t> 1980, </a:t>
            </a:r>
            <a:r>
              <a:rPr lang="en-SG" sz="1200" kern="1200" dirty="0" err="1" smtClean="0">
                <a:solidFill>
                  <a:schemeClr val="tx1"/>
                </a:solidFill>
                <a:effectLst/>
                <a:latin typeface="ThunderCats" pitchFamily="2" charset="0"/>
                <a:ea typeface="+mn-ea"/>
                <a:cs typeface="Times New Roman" panose="02020603050405020304" pitchFamily="18" charset="0"/>
              </a:rPr>
              <a:t>tên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khai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sinh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Phạm</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Ngoãn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quê</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gốc</a:t>
            </a:r>
            <a:r>
              <a:rPr lang="en-SG" sz="1200" kern="1200" dirty="0" smtClean="0">
                <a:solidFill>
                  <a:schemeClr val="tx1"/>
                </a:solidFill>
                <a:effectLst/>
                <a:latin typeface="ThunderCats" pitchFamily="2" charset="0"/>
                <a:ea typeface="+mn-ea"/>
                <a:cs typeface="Times New Roman" panose="02020603050405020304" pitchFamily="18" charset="0"/>
              </a:rPr>
              <a:t> ở </a:t>
            </a:r>
            <a:r>
              <a:rPr lang="en-SG" sz="1200" kern="1200" dirty="0" err="1" smtClean="0">
                <a:solidFill>
                  <a:schemeClr val="tx1"/>
                </a:solidFill>
                <a:effectLst/>
                <a:latin typeface="ThunderCats" pitchFamily="2" charset="0"/>
                <a:ea typeface="+mn-ea"/>
                <a:cs typeface="Times New Roman" panose="02020603050405020304" pitchFamily="18" charset="0"/>
              </a:rPr>
              <a:t>huyện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Phong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Điền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tỉnh</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Thừa</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Thiên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Huế</a:t>
            </a:r>
            <a:r>
              <a:rPr lang="en-SG" sz="1200" b="1" kern="1200" dirty="0" smtClean="0">
                <a:solidFill>
                  <a:schemeClr val="tx1"/>
                </a:solidFill>
                <a:effectLst/>
                <a:latin typeface="ThunderCats" pitchFamily="2" charset="0"/>
                <a:ea typeface="+mn-ea"/>
                <a:cs typeface="Times New Roman" panose="02020603050405020304" pitchFamily="18" charset="0"/>
              </a:rPr>
              <a:t>.</a:t>
            </a:r>
            <a:endParaRPr lang="en-SG" sz="1200" kern="1200" dirty="0" smtClean="0">
              <a:solidFill>
                <a:schemeClr val="tx1"/>
              </a:solidFill>
              <a:effectLst/>
              <a:latin typeface="ThunderCats" pitchFamily="2" charset="0"/>
              <a:ea typeface="+mn-ea"/>
              <a:cs typeface="Times New Roman" panose="02020603050405020304" pitchFamily="18" charset="0"/>
            </a:endParaRPr>
          </a:p>
          <a:p>
            <a:r>
              <a:rPr lang="en-SG" sz="1200" kern="1200" dirty="0" err="1" smtClean="0">
                <a:solidFill>
                  <a:schemeClr val="tx1"/>
                </a:solidFill>
                <a:effectLst/>
                <a:latin typeface="ThunderCats" pitchFamily="2" charset="0"/>
                <a:ea typeface="+mn-ea"/>
                <a:cs typeface="Times New Roman" panose="02020603050405020304" pitchFamily="18" charset="0"/>
              </a:rPr>
              <a:t>Mười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bảy</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tuổi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đã</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tham</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gia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chiến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Hoạt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động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văn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nghệ</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từ</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cuối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những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năm</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chiến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chống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Pháp</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Trong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thời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kỳ</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chống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Mỹ</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cứu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nước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không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tập</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kết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ra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Bắc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mà</a:t>
            </a:r>
            <a:r>
              <a:rPr lang="en-SG" sz="1200" kern="1200" dirty="0" smtClean="0">
                <a:solidFill>
                  <a:schemeClr val="tx1"/>
                </a:solidFill>
                <a:effectLst/>
                <a:latin typeface="ThunderCats" pitchFamily="2" charset="0"/>
                <a:ea typeface="+mn-ea"/>
                <a:cs typeface="Times New Roman" panose="02020603050405020304" pitchFamily="18" charset="0"/>
              </a:rPr>
              <a:t> ở </a:t>
            </a:r>
            <a:r>
              <a:rPr lang="en-SG" sz="1200" kern="1200" dirty="0" err="1" smtClean="0">
                <a:solidFill>
                  <a:schemeClr val="tx1"/>
                </a:solidFill>
                <a:effectLst/>
                <a:latin typeface="ThunderCats" pitchFamily="2" charset="0"/>
                <a:ea typeface="+mn-ea"/>
                <a:cs typeface="Times New Roman" panose="02020603050405020304" pitchFamily="18" charset="0"/>
              </a:rPr>
              <a:t>lại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quê</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hương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hoạt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động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một</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trong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những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cây</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bút</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có</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công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xây</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dựng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nền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văn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học</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Cách</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mạng</a:t>
            </a:r>
            <a:r>
              <a:rPr lang="en-SG" sz="1200" b="1" kern="1200" dirty="0" smtClean="0">
                <a:solidFill>
                  <a:schemeClr val="tx1"/>
                </a:solidFill>
                <a:effectLst/>
                <a:latin typeface="ThunderCats" pitchFamily="2" charset="0"/>
                <a:ea typeface="+mn-ea"/>
                <a:cs typeface="Times New Roman" panose="02020603050405020304" pitchFamily="18" charset="0"/>
              </a:rPr>
              <a:t> ở </a:t>
            </a:r>
            <a:r>
              <a:rPr lang="en-SG" sz="1200" b="1" kern="1200" dirty="0" err="1" smtClean="0">
                <a:solidFill>
                  <a:schemeClr val="tx1"/>
                </a:solidFill>
                <a:effectLst/>
                <a:latin typeface="ThunderCats" pitchFamily="2" charset="0"/>
                <a:ea typeface="+mn-ea"/>
                <a:cs typeface="Times New Roman" panose="02020603050405020304" pitchFamily="18" charset="0"/>
              </a:rPr>
              <a:t>miền</a:t>
            </a:r>
            <a:r>
              <a:rPr lang="en-SG" sz="1200" b="1" kern="1200" dirty="0" smtClean="0">
                <a:solidFill>
                  <a:schemeClr val="tx1"/>
                </a:solidFill>
                <a:effectLst/>
                <a:latin typeface="ThunderCats" pitchFamily="2" charset="0"/>
                <a:ea typeface="+mn-ea"/>
                <a:cs typeface="Times New Roman" panose="02020603050405020304" pitchFamily="18" charset="0"/>
              </a:rPr>
              <a:t> Nam </a:t>
            </a:r>
            <a:r>
              <a:rPr lang="en-SG" sz="1200" b="1" kern="1200" dirty="0" err="1" smtClean="0">
                <a:solidFill>
                  <a:schemeClr val="tx1"/>
                </a:solidFill>
                <a:effectLst/>
                <a:latin typeface="ThunderCats" pitchFamily="2" charset="0"/>
                <a:ea typeface="+mn-ea"/>
                <a:cs typeface="Times New Roman" panose="02020603050405020304" pitchFamily="18" charset="0"/>
              </a:rPr>
              <a:t>từ</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những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ngày</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đầu</a:t>
            </a:r>
            <a:r>
              <a:rPr lang="en-SG" sz="1200" b="1" kern="1200" dirty="0" smtClean="0">
                <a:solidFill>
                  <a:schemeClr val="tx1"/>
                </a:solidFill>
                <a:effectLst/>
                <a:latin typeface="ThunderCats" pitchFamily="2" charset="0"/>
                <a:ea typeface="+mn-ea"/>
                <a:cs typeface="Times New Roman" panose="02020603050405020304" pitchFamily="18" charset="0"/>
              </a:rPr>
              <a:t>.</a:t>
            </a:r>
            <a:endParaRPr lang="en-SG" sz="1200" kern="1200" dirty="0" smtClean="0">
              <a:solidFill>
                <a:schemeClr val="tx1"/>
              </a:solidFill>
              <a:effectLst/>
              <a:latin typeface="ThunderCats" pitchFamily="2" charset="0"/>
              <a:ea typeface="+mn-ea"/>
              <a:cs typeface="Times New Roman" panose="02020603050405020304" pitchFamily="18" charset="0"/>
            </a:endParaRPr>
          </a:p>
          <a:p>
            <a:r>
              <a:rPr lang="en-SG" sz="1200" kern="1200" dirty="0" err="1" smtClean="0">
                <a:solidFill>
                  <a:schemeClr val="tx1"/>
                </a:solidFill>
                <a:effectLst/>
                <a:latin typeface="ThunderCats" pitchFamily="2" charset="0"/>
                <a:ea typeface="+mn-ea"/>
                <a:cs typeface="Times New Roman" panose="02020603050405020304" pitchFamily="18" charset="0"/>
              </a:rPr>
              <a:t>Tập</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đầu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tay</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của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b="1" kern="1200" dirty="0" smtClean="0">
                <a:solidFill>
                  <a:schemeClr val="tx1"/>
                </a:solidFill>
                <a:effectLst/>
                <a:latin typeface="ThunderCats" pitchFamily="2" charset="0"/>
                <a:ea typeface="+mn-ea"/>
                <a:cs typeface="Times New Roman" panose="02020603050405020304" pitchFamily="18" charset="0"/>
              </a:rPr>
              <a:t>“</a:t>
            </a:r>
            <a:r>
              <a:rPr lang="en-SG" sz="1200" b="1" kern="1200" dirty="0" err="1" smtClean="0">
                <a:solidFill>
                  <a:schemeClr val="tx1"/>
                </a:solidFill>
                <a:effectLst/>
                <a:latin typeface="ThunderCats" pitchFamily="2" charset="0"/>
                <a:ea typeface="+mn-ea"/>
                <a:cs typeface="Times New Roman" panose="02020603050405020304" pitchFamily="18" charset="0"/>
              </a:rPr>
              <a:t>Những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đồng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chí</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trung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kiên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được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đông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đảo</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bạn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đọc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yêu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thích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Hàng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loạt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bài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lúc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đó</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cũng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được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phổ</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biến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rộng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rãi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Mồ</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hoa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nở</a:t>
            </a:r>
            <a:r>
              <a:rPr lang="en-SG" sz="1200" kern="1200" dirty="0" smtClean="0">
                <a:solidFill>
                  <a:schemeClr val="tx1"/>
                </a:solidFill>
                <a:effectLst/>
                <a:latin typeface="ThunderCats" pitchFamily="2" charset="0"/>
                <a:ea typeface="+mn-ea"/>
                <a:cs typeface="Times New Roman" panose="02020603050405020304" pitchFamily="18" charset="0"/>
              </a:rPr>
              <a:t>, A </a:t>
            </a:r>
            <a:r>
              <a:rPr lang="en-SG" sz="1200" kern="1200" dirty="0" err="1" smtClean="0">
                <a:solidFill>
                  <a:schemeClr val="tx1"/>
                </a:solidFill>
                <a:effectLst/>
                <a:latin typeface="ThunderCats" pitchFamily="2" charset="0"/>
                <a:ea typeface="+mn-ea"/>
                <a:cs typeface="Times New Roman" panose="02020603050405020304" pitchFamily="18" charset="0"/>
              </a:rPr>
              <a:t>Vầu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không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chết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Núi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vẫn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nhớ</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người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vẫn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thương</a:t>
            </a:r>
            <a:r>
              <a:rPr lang="en-SG" sz="1200" kern="1200" dirty="0" smtClean="0">
                <a:solidFill>
                  <a:schemeClr val="tx1"/>
                </a:solidFill>
                <a:effectLst/>
                <a:latin typeface="ThunderCats" pitchFamily="2" charset="0"/>
                <a:ea typeface="+mn-ea"/>
                <a:cs typeface="Times New Roman" panose="02020603050405020304" pitchFamily="18" charset="0"/>
              </a:rPr>
              <a:t>...</a:t>
            </a:r>
            <a:r>
              <a:rPr lang="en-SG" sz="1200" kern="1200" dirty="0" err="1" smtClean="0">
                <a:solidFill>
                  <a:schemeClr val="tx1"/>
                </a:solidFill>
                <a:effectLst/>
                <a:latin typeface="ThunderCats" pitchFamily="2" charset="0"/>
                <a:ea typeface="+mn-ea"/>
                <a:cs typeface="Times New Roman" panose="02020603050405020304" pitchFamily="18" charset="0"/>
              </a:rPr>
              <a:t>đã</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phản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ánh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một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cách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xúc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động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cuộc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đấu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tranh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thầm</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lặng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gian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khổ</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quyết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liệt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Cùng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với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Giang</a:t>
            </a:r>
            <a:r>
              <a:rPr lang="en-SG" sz="1200" kern="1200" dirty="0" smtClean="0">
                <a:solidFill>
                  <a:schemeClr val="tx1"/>
                </a:solidFill>
                <a:effectLst/>
                <a:latin typeface="ThunderCats" pitchFamily="2" charset="0"/>
                <a:ea typeface="+mn-ea"/>
                <a:cs typeface="Times New Roman" panose="02020603050405020304" pitchFamily="18" charset="0"/>
              </a:rPr>
              <a:t> Nam, </a:t>
            </a:r>
            <a:r>
              <a:rPr lang="en-SG" sz="1200" kern="1200" dirty="0" err="1" smtClean="0">
                <a:solidFill>
                  <a:schemeClr val="tx1"/>
                </a:solidFill>
                <a:effectLst/>
                <a:latin typeface="ThunderCats" pitchFamily="2" charset="0"/>
                <a:ea typeface="+mn-ea"/>
                <a:cs typeface="Times New Roman" panose="02020603050405020304" pitchFamily="18" charset="0"/>
              </a:rPr>
              <a:t>Viễn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Phương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tiếng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của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ông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đã</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vút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lên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sớm</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nhất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tiếng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nói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của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niềm</a:t>
            </a:r>
            <a:r>
              <a:rPr lang="en-SG" sz="1200" kern="1200" dirty="0" smtClean="0">
                <a:solidFill>
                  <a:schemeClr val="tx1"/>
                </a:solidFill>
                <a:effectLst/>
                <a:latin typeface="ThunderCats" pitchFamily="2" charset="0"/>
                <a:ea typeface="+mn-ea"/>
                <a:cs typeface="Times New Roman" panose="02020603050405020304" pitchFamily="18" charset="0"/>
              </a:rPr>
              <a:t> tin </a:t>
            </a:r>
            <a:r>
              <a:rPr lang="en-SG" sz="1200" kern="1200" dirty="0" err="1" smtClean="0">
                <a:solidFill>
                  <a:schemeClr val="tx1"/>
                </a:solidFill>
                <a:effectLst/>
                <a:latin typeface="ThunderCats" pitchFamily="2" charset="0"/>
                <a:ea typeface="+mn-ea"/>
                <a:cs typeface="Times New Roman" panose="02020603050405020304" pitchFamily="18" charset="0"/>
              </a:rPr>
              <a:t>và</a:t>
            </a:r>
            <a:r>
              <a:rPr lang="en-SG" sz="1200" kern="1200" dirty="0" smtClean="0">
                <a:solidFill>
                  <a:schemeClr val="tx1"/>
                </a:solidFill>
                <a:effectLst/>
                <a:latin typeface="ThunderCats" pitchFamily="2" charset="0"/>
                <a:ea typeface="+mn-ea"/>
                <a:cs typeface="Times New Roman" panose="02020603050405020304" pitchFamily="18" charset="0"/>
              </a:rPr>
              <a:t> ý </a:t>
            </a:r>
            <a:r>
              <a:rPr lang="en-SG" sz="1200" kern="1200" dirty="0" err="1" smtClean="0">
                <a:solidFill>
                  <a:schemeClr val="tx1"/>
                </a:solidFill>
                <a:effectLst/>
                <a:latin typeface="ThunderCats" pitchFamily="2" charset="0"/>
                <a:ea typeface="+mn-ea"/>
                <a:cs typeface="Times New Roman" panose="02020603050405020304" pitchFamily="18" charset="0"/>
              </a:rPr>
              <a:t>chí</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đấu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tranh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của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đồng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bảo</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miền</a:t>
            </a:r>
            <a:r>
              <a:rPr lang="en-SG" sz="1200" kern="1200" dirty="0" smtClean="0">
                <a:solidFill>
                  <a:schemeClr val="tx1"/>
                </a:solidFill>
                <a:effectLst/>
                <a:latin typeface="ThunderCats" pitchFamily="2" charset="0"/>
                <a:ea typeface="+mn-ea"/>
                <a:cs typeface="Times New Roman" panose="02020603050405020304" pitchFamily="18" charset="0"/>
              </a:rPr>
              <a:t> Nam </a:t>
            </a:r>
            <a:r>
              <a:rPr lang="en-SG" sz="1200" kern="1200" dirty="0" err="1" smtClean="0">
                <a:solidFill>
                  <a:schemeClr val="tx1"/>
                </a:solidFill>
                <a:effectLst/>
                <a:latin typeface="ThunderCats" pitchFamily="2" charset="0"/>
                <a:ea typeface="+mn-ea"/>
                <a:cs typeface="Times New Roman" panose="02020603050405020304" pitchFamily="18" charset="0"/>
              </a:rPr>
              <a:t>ngay</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trong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thời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kì</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đen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tối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của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phong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trào</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cách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mạng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trước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ngày</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Đồng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khởi</a:t>
            </a:r>
            <a:r>
              <a:rPr lang="en-SG" sz="1200" kern="1200" dirty="0" smtClean="0">
                <a:solidFill>
                  <a:schemeClr val="tx1"/>
                </a:solidFill>
                <a:effectLst/>
                <a:latin typeface="ThunderCats" pitchFamily="2" charset="0"/>
                <a:ea typeface="+mn-ea"/>
                <a:cs typeface="Times New Roman" panose="02020603050405020304" pitchFamily="18" charset="0"/>
              </a:rPr>
              <a:t>.</a:t>
            </a:r>
          </a:p>
          <a:p>
            <a:r>
              <a:rPr lang="en-SG" sz="1200" kern="1200" dirty="0" err="1" smtClean="0">
                <a:solidFill>
                  <a:schemeClr val="tx1"/>
                </a:solidFill>
                <a:effectLst/>
                <a:latin typeface="ThunderCats" pitchFamily="2" charset="0"/>
                <a:ea typeface="+mn-ea"/>
                <a:cs typeface="Times New Roman" panose="02020603050405020304" pitchFamily="18" charset="0"/>
              </a:rPr>
              <a:t>Ngoài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ra</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còn</a:t>
            </a:r>
            <a:r>
              <a:rPr lang="en-SG" sz="1200" kern="1200" dirty="0" smtClean="0">
                <a:solidFill>
                  <a:schemeClr val="tx1"/>
                </a:solidFill>
                <a:effectLst/>
                <a:latin typeface="ThunderCats" pitchFamily="2" charset="0"/>
                <a:ea typeface="+mn-ea"/>
                <a:cs typeface="Times New Roman" panose="02020603050405020304" pitchFamily="18" charset="0"/>
              </a:rPr>
              <a:t> in </a:t>
            </a:r>
            <a:r>
              <a:rPr lang="en-SG" sz="1200" kern="1200" dirty="0" err="1" smtClean="0">
                <a:solidFill>
                  <a:schemeClr val="tx1"/>
                </a:solidFill>
                <a:effectLst/>
                <a:latin typeface="ThunderCats" pitchFamily="2" charset="0"/>
                <a:ea typeface="+mn-ea"/>
                <a:cs typeface="Times New Roman" panose="02020603050405020304" pitchFamily="18" charset="0"/>
              </a:rPr>
              <a:t>dấu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ấn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với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những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sáng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tác</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về</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đất</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Huế</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thân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thương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và</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dấu</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chân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người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lính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như</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Huế</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mùa</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xuân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Dấu</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võng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Trường</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Sơn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Mưa</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xuân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đất</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này</a:t>
            </a:r>
            <a:r>
              <a:rPr lang="en-SG" sz="1200" b="1" kern="1200" dirty="0" smtClean="0">
                <a:solidFill>
                  <a:schemeClr val="tx1"/>
                </a:solidFill>
                <a:effectLst/>
                <a:latin typeface="ThunderCats" pitchFamily="2" charset="0"/>
                <a:ea typeface="+mn-ea"/>
                <a:cs typeface="Times New Roman" panose="02020603050405020304" pitchFamily="18" charset="0"/>
              </a:rPr>
              <a:t>. </a:t>
            </a:r>
            <a:endParaRPr lang="en-SG" sz="1200" kern="1200" dirty="0" smtClean="0">
              <a:solidFill>
                <a:schemeClr val="tx1"/>
              </a:solidFill>
              <a:effectLst/>
              <a:latin typeface="ThunderCats" pitchFamily="2" charset="0"/>
              <a:ea typeface="+mn-ea"/>
              <a:cs typeface="Times New Roman" panose="02020603050405020304" pitchFamily="18" charset="0"/>
            </a:endParaRPr>
          </a:p>
          <a:p>
            <a:r>
              <a:rPr lang="en-SG" sz="1200" kern="1200" dirty="0" err="1" smtClean="0">
                <a:solidFill>
                  <a:schemeClr val="tx1"/>
                </a:solidFill>
                <a:effectLst/>
                <a:latin typeface="ThunderCats" pitchFamily="2" charset="0"/>
                <a:ea typeface="+mn-ea"/>
                <a:cs typeface="Times New Roman" panose="02020603050405020304" pitchFamily="18" charset="0"/>
              </a:rPr>
              <a:t>Nhìn</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chung</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thơ</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Thanh</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kern="1200" dirty="0" err="1" smtClean="0">
                <a:solidFill>
                  <a:schemeClr val="tx1"/>
                </a:solidFill>
                <a:effectLst/>
                <a:latin typeface="ThunderCats" pitchFamily="2" charset="0"/>
                <a:ea typeface="+mn-ea"/>
                <a:cs typeface="Times New Roman" panose="02020603050405020304" pitchFamily="18" charset="0"/>
              </a:rPr>
              <a:t>Hải</a:t>
            </a:r>
            <a:r>
              <a:rPr lang="en-SG" sz="1200"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bình</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dị</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chân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chất</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và</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đôn</a:t>
            </a:r>
            <a:r>
              <a:rPr lang="en-SG" sz="1200" b="1" kern="1200" dirty="0" smtClean="0">
                <a:solidFill>
                  <a:schemeClr val="tx1"/>
                </a:solidFill>
                <a:effectLst/>
                <a:latin typeface="ThunderCats" pitchFamily="2" charset="0"/>
                <a:ea typeface="+mn-ea"/>
                <a:cs typeface="Times New Roman" panose="02020603050405020304" pitchFamily="18" charset="0"/>
              </a:rPr>
              <a:t> </a:t>
            </a:r>
            <a:r>
              <a:rPr lang="en-SG" sz="1200" b="1" kern="1200" dirty="0" err="1" smtClean="0">
                <a:solidFill>
                  <a:schemeClr val="tx1"/>
                </a:solidFill>
                <a:effectLst/>
                <a:latin typeface="ThunderCats" pitchFamily="2" charset="0"/>
                <a:ea typeface="+mn-ea"/>
                <a:cs typeface="Times New Roman" panose="02020603050405020304" pitchFamily="18" charset="0"/>
              </a:rPr>
              <a:t>hậu</a:t>
            </a:r>
            <a:r>
              <a:rPr lang="en-SG" sz="1200" b="1" kern="1200" dirty="0" smtClean="0">
                <a:solidFill>
                  <a:schemeClr val="tx1"/>
                </a:solidFill>
                <a:effectLst/>
                <a:latin typeface="ThunderCats" pitchFamily="2" charset="0"/>
                <a:ea typeface="+mn-ea"/>
                <a:cs typeface="Times New Roman" panose="02020603050405020304" pitchFamily="18" charset="0"/>
              </a:rPr>
              <a:t>.</a:t>
            </a:r>
            <a:endParaRPr lang="en-SG" sz="1200" kern="1200" dirty="0" smtClean="0">
              <a:solidFill>
                <a:schemeClr val="tx1"/>
              </a:solidFill>
              <a:effectLst/>
              <a:latin typeface="ThunderCats" pitchFamily="2" charset="0"/>
              <a:ea typeface="+mn-ea"/>
              <a:cs typeface="Times New Roman" panose="02020603050405020304" pitchFamily="18" charset="0"/>
            </a:endParaRPr>
          </a:p>
          <a:p>
            <a:endParaRPr lang="en-SG" dirty="0">
              <a:latin typeface="ThunderCats" pitchFamily="2"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96BAA87-3E96-42E2-8AF1-A7D4E19AAC64}" type="slidenum">
              <a:rPr lang="en-SG" smtClean="0"/>
              <a:t>4</a:t>
            </a:fld>
            <a:endParaRPr lang="en-SG"/>
          </a:p>
        </p:txBody>
      </p:sp>
    </p:spTree>
    <p:extLst>
      <p:ext uri="{BB962C8B-B14F-4D97-AF65-F5344CB8AC3E}">
        <p14:creationId xmlns:p14="http://schemas.microsoft.com/office/powerpoint/2010/main" val="413034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10"/>
          </p:nvPr>
        </p:nvSpPr>
        <p:spPr/>
        <p:txBody>
          <a:bodyPr/>
          <a:lstStyle/>
          <a:p>
            <a:fld id="{F96BAA87-3E96-42E2-8AF1-A7D4E19AAC64}" type="slidenum">
              <a:rPr lang="en-SG" smtClean="0"/>
              <a:t>5</a:t>
            </a:fld>
            <a:endParaRPr lang="en-SG"/>
          </a:p>
        </p:txBody>
      </p:sp>
    </p:spTree>
    <p:extLst>
      <p:ext uri="{BB962C8B-B14F-4D97-AF65-F5344CB8AC3E}">
        <p14:creationId xmlns:p14="http://schemas.microsoft.com/office/powerpoint/2010/main" val="194007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b="1" i="0" u="none" strike="noStrike" kern="1200" dirty="0" err="1" smtClean="0">
                <a:solidFill>
                  <a:schemeClr val="tx1"/>
                </a:solidFill>
                <a:effectLst/>
                <a:latin typeface="Times New Roman" panose="02020603050405020304" pitchFamily="18" charset="0"/>
                <a:ea typeface="+mn-ea"/>
                <a:cs typeface="Times New Roman" panose="02020603050405020304" pitchFamily="18" charset="0"/>
              </a:rPr>
              <a:t>Mọc</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giữa</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dòng</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sông</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xanh</a:t>
            </a:r>
            <a:endPar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bông</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hoa</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tím</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biếc</a:t>
            </a:r>
            <a:endPar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Ơi</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on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chim</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chiền</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chiện</a:t>
            </a:r>
            <a:endPar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Hót</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chi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mà</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vang</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trời</a:t>
            </a:r>
            <a:endPar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Từng</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giọt</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long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lanh</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rơi</a:t>
            </a:r>
            <a:endPar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Tôi</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đưa</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tay</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tôi</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i="0" u="none" strike="noStrike" kern="1200" baseline="0" dirty="0" err="1" smtClean="0">
                <a:solidFill>
                  <a:schemeClr val="tx1"/>
                </a:solidFill>
                <a:effectLst/>
                <a:latin typeface="Times New Roman" panose="02020603050405020304" pitchFamily="18" charset="0"/>
                <a:ea typeface="+mn-ea"/>
                <a:cs typeface="Times New Roman" panose="02020603050405020304" pitchFamily="18" charset="0"/>
              </a:rPr>
              <a:t>hứng</a:t>
            </a:r>
            <a:r>
              <a:rPr lang="en-US" sz="1200" b="1"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a:t>
            </a:r>
            <a:endParaRPr lang="en-SG"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96BAA87-3E96-42E2-8AF1-A7D4E19AAC64}" type="slidenum">
              <a:rPr lang="en-SG" smtClean="0"/>
              <a:t>6</a:t>
            </a:fld>
            <a:endParaRPr lang="en-SG"/>
          </a:p>
        </p:txBody>
      </p:sp>
    </p:spTree>
    <p:extLst>
      <p:ext uri="{BB962C8B-B14F-4D97-AF65-F5344CB8AC3E}">
        <p14:creationId xmlns:p14="http://schemas.microsoft.com/office/powerpoint/2010/main" val="218935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7</a:t>
            </a:fld>
            <a:endParaRPr lang="en-SG"/>
          </a:p>
        </p:txBody>
      </p:sp>
    </p:spTree>
    <p:extLst>
      <p:ext uri="{BB962C8B-B14F-4D97-AF65-F5344CB8AC3E}">
        <p14:creationId xmlns:p14="http://schemas.microsoft.com/office/powerpoint/2010/main" val="41587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latin typeface="Times New Roman" panose="02020603050405020304" pitchFamily="18" charset="0"/>
                <a:cs typeface="Times New Roman" panose="02020603050405020304" pitchFamily="18" charset="0"/>
              </a:rPr>
              <a:t>“</a:t>
            </a:r>
            <a:r>
              <a:rPr lang="en-US" sz="1600" dirty="0" err="1" smtClean="0">
                <a:latin typeface="Times New Roman" panose="02020603050405020304" pitchFamily="18" charset="0"/>
                <a:cs typeface="Times New Roman" panose="02020603050405020304" pitchFamily="18" charset="0"/>
              </a:rPr>
              <a:t>Mùa</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xuân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người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cầm</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súng</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Lộc</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giắt</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đầy</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trên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lưng</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Mùa</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xuân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người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ra</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đồng</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Lộc</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trải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dài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nương</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mạ</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Tất</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cả</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như</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hối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hả</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Tất</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cả</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như</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xôn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xao</a:t>
            </a:r>
            <a:r>
              <a:rPr lang="en-US" sz="1600" baseline="0" dirty="0" smtClean="0">
                <a:latin typeface="Times New Roman" panose="02020603050405020304" pitchFamily="18" charset="0"/>
                <a:cs typeface="Times New Roman" panose="02020603050405020304" pitchFamily="18" charset="0"/>
              </a:rPr>
              <a:t>…</a:t>
            </a:r>
          </a:p>
          <a:p>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Đất</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nước</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bốn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nghìn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năm</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Vất</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vả</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và</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gian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lao</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Đất</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nước</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như</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vì</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sao</a:t>
            </a:r>
            <a:endParaRPr lang="en-US" sz="1600" baseline="0" dirty="0" smtClean="0">
              <a:latin typeface="Times New Roman" panose="02020603050405020304" pitchFamily="18" charset="0"/>
              <a:cs typeface="Times New Roman" panose="02020603050405020304" pitchFamily="18" charset="0"/>
            </a:endParaRPr>
          </a:p>
          <a:p>
            <a:r>
              <a:rPr lang="en-US" sz="1600" baseline="0" dirty="0" err="1" smtClean="0">
                <a:latin typeface="Times New Roman" panose="02020603050405020304" pitchFamily="18" charset="0"/>
                <a:cs typeface="Times New Roman" panose="02020603050405020304" pitchFamily="18" charset="0"/>
              </a:rPr>
              <a:t>Cứ</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đi</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lên</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phía</a:t>
            </a:r>
            <a:r>
              <a:rPr lang="en-US" sz="1600" baseline="0" dirty="0" smtClean="0">
                <a:latin typeface="Times New Roman" panose="02020603050405020304" pitchFamily="18" charset="0"/>
                <a:cs typeface="Times New Roman" panose="02020603050405020304" pitchFamily="18" charset="0"/>
              </a:rPr>
              <a:t> </a:t>
            </a:r>
            <a:r>
              <a:rPr lang="en-US" sz="1600" baseline="0" dirty="0" err="1" smtClean="0">
                <a:latin typeface="Times New Roman" panose="02020603050405020304" pitchFamily="18" charset="0"/>
                <a:cs typeface="Times New Roman" panose="02020603050405020304" pitchFamily="18" charset="0"/>
              </a:rPr>
              <a:t>trước</a:t>
            </a:r>
            <a:r>
              <a:rPr lang="en-US" sz="1600" baseline="0" dirty="0" smtClean="0">
                <a:latin typeface="Times New Roman" panose="02020603050405020304" pitchFamily="18" charset="0"/>
                <a:cs typeface="Times New Roman" panose="02020603050405020304" pitchFamily="18" charset="0"/>
              </a:rPr>
              <a:t>”</a:t>
            </a:r>
            <a:endParaRPr lang="en-SG"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96BAA87-3E96-42E2-8AF1-A7D4E19AAC64}" type="slidenum">
              <a:rPr lang="en-SG" smtClean="0"/>
              <a:t>8</a:t>
            </a:fld>
            <a:endParaRPr lang="en-SG"/>
          </a:p>
        </p:txBody>
      </p:sp>
    </p:spTree>
    <p:extLst>
      <p:ext uri="{BB962C8B-B14F-4D97-AF65-F5344CB8AC3E}">
        <p14:creationId xmlns:p14="http://schemas.microsoft.com/office/powerpoint/2010/main" val="1187846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BAA87-3E96-42E2-8AF1-A7D4E19AAC64}" type="slidenum">
              <a:rPr lang="en-SG" smtClean="0"/>
              <a:t>9</a:t>
            </a:fld>
            <a:endParaRPr lang="en-SG"/>
          </a:p>
        </p:txBody>
      </p:sp>
    </p:spTree>
    <p:extLst>
      <p:ext uri="{BB962C8B-B14F-4D97-AF65-F5344CB8AC3E}">
        <p14:creationId xmlns:p14="http://schemas.microsoft.com/office/powerpoint/2010/main" val="370666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F96BAA87-3E96-42E2-8AF1-A7D4E19AAC64}" type="slidenum">
              <a:rPr lang="en-SG" smtClean="0"/>
              <a:t>10</a:t>
            </a:fld>
            <a:endParaRPr lang="en-SG"/>
          </a:p>
        </p:txBody>
      </p:sp>
    </p:spTree>
    <p:extLst>
      <p:ext uri="{BB962C8B-B14F-4D97-AF65-F5344CB8AC3E}">
        <p14:creationId xmlns:p14="http://schemas.microsoft.com/office/powerpoint/2010/main" val="1851197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808F8B-C208-4BE5-B6C4-405A838235F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29505538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808F8B-C208-4BE5-B6C4-405A838235F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47033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808F8B-C208-4BE5-B6C4-405A838235F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84800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808F8B-C208-4BE5-B6C4-405A838235F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33363369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808F8B-C208-4BE5-B6C4-405A838235F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270484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808F8B-C208-4BE5-B6C4-405A838235FE}"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41728555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808F8B-C208-4BE5-B6C4-405A838235FE}" type="datetimeFigureOut">
              <a:rPr lang="en-US" smtClean="0"/>
              <a:t>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2793979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08F8B-C208-4BE5-B6C4-405A838235FE}" type="datetimeFigureOut">
              <a:rPr lang="en-US" smtClean="0"/>
              <a:t>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39491962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08F8B-C208-4BE5-B6C4-405A838235FE}" type="datetimeFigureOut">
              <a:rPr lang="en-US" smtClean="0"/>
              <a:t>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374132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808F8B-C208-4BE5-B6C4-405A838235FE}"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427853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808F8B-C208-4BE5-B6C4-405A838235FE}"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6DEE7-0173-4462-92B2-986FEA856A38}" type="slidenum">
              <a:rPr lang="en-US" smtClean="0"/>
              <a:t>‹#›</a:t>
            </a:fld>
            <a:endParaRPr lang="en-US"/>
          </a:p>
        </p:txBody>
      </p:sp>
    </p:spTree>
    <p:extLst>
      <p:ext uri="{BB962C8B-B14F-4D97-AF65-F5344CB8AC3E}">
        <p14:creationId xmlns:p14="http://schemas.microsoft.com/office/powerpoint/2010/main" val="300975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08F8B-C208-4BE5-B6C4-405A838235FE}" type="datetimeFigureOut">
              <a:rPr lang="en-US" smtClean="0"/>
              <a:t>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6DEE7-0173-4462-92B2-986FEA856A38}" type="slidenum">
              <a:rPr lang="en-US" smtClean="0"/>
              <a:t>‹#›</a:t>
            </a:fld>
            <a:endParaRPr lang="en-US"/>
          </a:p>
        </p:txBody>
      </p:sp>
    </p:spTree>
    <p:extLst>
      <p:ext uri="{BB962C8B-B14F-4D97-AF65-F5344CB8AC3E}">
        <p14:creationId xmlns:p14="http://schemas.microsoft.com/office/powerpoint/2010/main" val="162322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3.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9.png"/><Relationship Id="rId11" Type="http://schemas.openxmlformats.org/officeDocument/2006/relationships/image" Target="../media/image15.png"/><Relationship Id="rId5" Type="http://schemas.openxmlformats.org/officeDocument/2006/relationships/image" Target="../media/image28.png"/><Relationship Id="rId10" Type="http://schemas.openxmlformats.org/officeDocument/2006/relationships/image" Target="../media/image14.png"/><Relationship Id="rId4" Type="http://schemas.openxmlformats.org/officeDocument/2006/relationships/image" Target="../media/image27.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17.png"/><Relationship Id="rId1" Type="http://schemas.openxmlformats.org/officeDocument/2006/relationships/tags" Target="../tags/tag12.xml"/><Relationship Id="rId6" Type="http://schemas.openxmlformats.org/officeDocument/2006/relationships/image" Target="../media/image32.png"/><Relationship Id="rId11" Type="http://schemas.openxmlformats.org/officeDocument/2006/relationships/image" Target="../media/image24.png"/><Relationship Id="rId5" Type="http://schemas.openxmlformats.org/officeDocument/2006/relationships/image" Target="../media/image31.png"/><Relationship Id="rId1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30.png"/><Relationship Id="rId9" Type="http://schemas.openxmlformats.org/officeDocument/2006/relationships/image" Target="../media/image29.png"/><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2.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jpg"/><Relationship Id="rId5" Type="http://schemas.openxmlformats.org/officeDocument/2006/relationships/image" Target="../media/image3.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5.xml"/><Relationship Id="rId7"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jpg"/><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170709" y="453740"/>
            <a:ext cx="4035135" cy="646331"/>
          </a:xfrm>
          <a:prstGeom prst="rect">
            <a:avLst/>
          </a:prstGeom>
          <a:solidFill>
            <a:srgbClr val="00FFFF"/>
          </a:solidFill>
          <a:ln>
            <a:noFill/>
          </a:ln>
          <a:effectLst/>
          <a:extLst/>
        </p:spPr>
        <p:txBody>
          <a:bodyPr wrap="square">
            <a:spAutoFit/>
          </a:bodyPr>
          <a:lstStyle/>
          <a:p>
            <a:pPr algn="ctr">
              <a:spcBef>
                <a:spcPct val="50000"/>
              </a:spcBef>
              <a:defRPr/>
            </a:pPr>
            <a:r>
              <a:rPr lang="en-US" sz="3600" smtClean="0">
                <a:solidFill>
                  <a:srgbClr val="FF0000"/>
                </a:solidFill>
                <a:latin typeface="Times New Roman" pitchFamily="18" charset="0"/>
                <a:cs typeface="Times New Roman" pitchFamily="18" charset="0"/>
              </a:rPr>
              <a:t>Tiết </a:t>
            </a:r>
            <a:r>
              <a:rPr lang="en-US" sz="3600" smtClean="0">
                <a:solidFill>
                  <a:srgbClr val="FF0000"/>
                </a:solidFill>
                <a:latin typeface="Times New Roman" pitchFamily="18" charset="0"/>
                <a:cs typeface="Times New Roman" pitchFamily="18" charset="0"/>
              </a:rPr>
              <a:t>111 - 113:</a:t>
            </a:r>
            <a:endParaRPr lang="en-US" sz="3600">
              <a:solidFill>
                <a:srgbClr val="FF0000"/>
              </a:solidFill>
              <a:latin typeface="Times New Roman" pitchFamily="18" charset="0"/>
              <a:cs typeface="Times New Roman" pitchFamily="18" charset="0"/>
            </a:endParaRPr>
          </a:p>
        </p:txBody>
      </p:sp>
      <p:sp>
        <p:nvSpPr>
          <p:cNvPr id="5" name="WordArt 9"/>
          <p:cNvSpPr>
            <a:spLocks noChangeArrowheads="1" noChangeShapeType="1" noTextEdit="1"/>
          </p:cNvSpPr>
          <p:nvPr/>
        </p:nvSpPr>
        <p:spPr bwMode="auto">
          <a:xfrm>
            <a:off x="2580410" y="1994053"/>
            <a:ext cx="6858000" cy="1413804"/>
          </a:xfrm>
          <a:prstGeom prst="rect">
            <a:avLst/>
          </a:prstGeom>
          <a:ln>
            <a:noFill/>
          </a:ln>
        </p:spPr>
        <p:txBody>
          <a:bodyPr wrap="none" fromWordArt="1">
            <a:prstTxWarp prst="textPlain">
              <a:avLst>
                <a:gd name="adj" fmla="val 50000"/>
              </a:avLst>
            </a:prstTxWarp>
          </a:bodyPr>
          <a:lstStyle/>
          <a:p>
            <a:pPr algn="ctr"/>
            <a:r>
              <a:rPr lang="en-US" sz="24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Mùa xuân nho nhỏ</a:t>
            </a:r>
            <a:endParaRPr lang="en-US" sz="24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782854" y="4301840"/>
            <a:ext cx="6453112" cy="1815882"/>
          </a:xfrm>
          <a:prstGeom prst="rect">
            <a:avLst/>
          </a:prstGeom>
        </p:spPr>
        <p:txBody>
          <a:bodyPr>
            <a:spAutoFit/>
          </a:bodyPr>
          <a:lstStyle/>
          <a:p>
            <a:pPr eaLnBrk="1" hangingPunct="1">
              <a:defRPr/>
            </a:pPr>
            <a:r>
              <a:rPr lang="en-US" altLang="en-US" sz="2800" b="1" noProof="1">
                <a:latin typeface="Times New Roman" panose="02020603050405020304" pitchFamily="18" charset="0"/>
              </a:rPr>
              <a:t>Giáo viên: Trần Thúy An</a:t>
            </a:r>
          </a:p>
          <a:p>
            <a:pPr eaLnBrk="1" hangingPunct="1">
              <a:defRPr/>
            </a:pPr>
            <a:r>
              <a:rPr lang="en-US" altLang="en-US" sz="2800" b="1" noProof="1">
                <a:latin typeface="Times New Roman" panose="02020603050405020304" pitchFamily="18" charset="0"/>
              </a:rPr>
              <a:t>Lớp: 9E</a:t>
            </a:r>
          </a:p>
          <a:p>
            <a:pPr eaLnBrk="1" hangingPunct="1">
              <a:defRPr/>
            </a:pPr>
            <a:r>
              <a:rPr lang="en-US" altLang="en-US" sz="2800" b="1" noProof="1">
                <a:latin typeface="Times New Roman" panose="02020603050405020304" pitchFamily="18" charset="0"/>
              </a:rPr>
              <a:t>Trường: THCS Long Biên</a:t>
            </a:r>
          </a:p>
          <a:p>
            <a:pPr eaLnBrk="1" hangingPunct="1">
              <a:defRPr/>
            </a:pPr>
            <a:r>
              <a:rPr lang="en-US" altLang="en-US" sz="2800" b="1" noProof="1">
                <a:latin typeface="Times New Roman" panose="02020603050405020304" pitchFamily="18" charset="0"/>
              </a:rPr>
              <a:t>Năm học 2020 – 2021 </a:t>
            </a:r>
            <a:endParaRPr lang="en-US" sz="3200"/>
          </a:p>
        </p:txBody>
      </p:sp>
      <p:sp>
        <p:nvSpPr>
          <p:cNvPr id="7" name="WordArt 9"/>
          <p:cNvSpPr>
            <a:spLocks noChangeArrowheads="1" noChangeShapeType="1" noTextEdit="1"/>
          </p:cNvSpPr>
          <p:nvPr/>
        </p:nvSpPr>
        <p:spPr bwMode="auto">
          <a:xfrm>
            <a:off x="5392882" y="3626426"/>
            <a:ext cx="6047510" cy="488195"/>
          </a:xfrm>
          <a:prstGeom prst="rect">
            <a:avLst/>
          </a:prstGeom>
          <a:ln>
            <a:noFill/>
          </a:ln>
        </p:spPr>
        <p:txBody>
          <a:bodyPr wrap="none" fromWordArt="1">
            <a:prstTxWarp prst="textPlain">
              <a:avLst>
                <a:gd name="adj" fmla="val 50000"/>
              </a:avLst>
            </a:prstTxWarp>
          </a:bodyPr>
          <a:lstStyle/>
          <a:p>
            <a:pPr algn="ctr"/>
            <a:r>
              <a:rPr lang="en-US" sz="7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700" kern="10" smtClean="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Thanh Hải </a:t>
            </a:r>
            <a:endParaRPr lang="en-US" sz="700" kern="1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250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0" y="159719"/>
            <a:ext cx="11972925" cy="803868"/>
          </a:xfrm>
          <a:prstGeom prst="round2Diag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3.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Khổ</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4,5: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Những</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ước</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nguyện</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đẹp</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như</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mùa</a:t>
            </a:r>
            <a:r>
              <a:rPr lang="en-US" sz="36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36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xuân</a:t>
            </a:r>
            <a:endParaRPr lang="en-SG" sz="3600" b="1" dirty="0">
              <a:solidFill>
                <a:srgbClr val="FF0000"/>
              </a:solidFill>
              <a:effectLst>
                <a:outerShdw blurRad="38100" dist="38100" dir="2700000" algn="tl">
                  <a:srgbClr val="000000">
                    <a:alpha val="43137"/>
                  </a:srgbClr>
                </a:outerShdw>
              </a:effectLst>
              <a:latin typeface="UTM Diana" panose="02040603050506020204" pitchFamily="18" charset="0"/>
            </a:endParaRPr>
          </a:p>
        </p:txBody>
      </p:sp>
      <p:sp>
        <p:nvSpPr>
          <p:cNvPr id="5" name="TextBox 4"/>
          <p:cNvSpPr txBox="1"/>
          <p:nvPr/>
        </p:nvSpPr>
        <p:spPr>
          <a:xfrm>
            <a:off x="5687385" y="1514981"/>
            <a:ext cx="6380703" cy="1323439"/>
          </a:xfrm>
          <a:prstGeom prst="rect">
            <a:avLst/>
          </a:prstGeom>
          <a:noFill/>
        </p:spPr>
        <p:txBody>
          <a:bodyPr wrap="square" rtlCol="0">
            <a:spAutoFit/>
          </a:bodyPr>
          <a:lstStyle/>
          <a:p>
            <a:pPr algn="just"/>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Điệp </a:t>
            </a:r>
            <a:r>
              <a:rPr lang="vi-VN" sz="2000" b="1" dirty="0">
                <a:latin typeface="Times New Roman" panose="02020603050405020304" pitchFamily="18" charset="0"/>
                <a:cs typeface="Times New Roman" panose="02020603050405020304" pitchFamily="18" charset="0"/>
              </a:rPr>
              <a:t>từ</a:t>
            </a:r>
            <a:r>
              <a:rPr lang="vi-VN" sz="2000"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ta</a:t>
            </a:r>
            <a:r>
              <a:rPr lang="vi-VN" sz="2000"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“ta </a:t>
            </a:r>
            <a:r>
              <a:rPr lang="vi-VN" sz="2000" b="1" i="1" dirty="0" smtClean="0">
                <a:latin typeface="Times New Roman" panose="02020603050405020304" pitchFamily="18" charset="0"/>
                <a:cs typeface="Times New Roman" panose="02020603050405020304" pitchFamily="18" charset="0"/>
              </a:rPr>
              <a:t>làm”</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vừa </a:t>
            </a:r>
            <a:r>
              <a:rPr lang="vi-VN" sz="2000" dirty="0">
                <a:latin typeface="Times New Roman" panose="02020603050405020304" pitchFamily="18" charset="0"/>
                <a:cs typeface="Times New Roman" panose="02020603050405020304" pitchFamily="18" charset="0"/>
              </a:rPr>
              <a:t>tạo nhạc điệu cho khổ thơ, vừa như một lời khẳng định</a:t>
            </a: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p>
          <a:p>
            <a:pPr marL="342900" indent="-342900" algn="just">
              <a:buFontTx/>
              <a:buChar char="-"/>
            </a:pP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endParaRPr lang="en-SG"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687385" y="2250830"/>
            <a:ext cx="6511332" cy="707886"/>
          </a:xfrm>
          <a:prstGeom prst="rect">
            <a:avLst/>
          </a:prstGeom>
          <a:noFill/>
        </p:spPr>
        <p:txBody>
          <a:bodyPr wrap="square" rtlCol="0">
            <a:spAutoFit/>
          </a:bodyPr>
          <a:lstStyle/>
          <a:p>
            <a:pPr algn="just"/>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“ta”</a:t>
            </a:r>
            <a:r>
              <a:rPr lang="en-US" sz="2000" b="1" dirty="0" smtClean="0">
                <a:latin typeface="Times New Roman" panose="02020603050405020304" pitchFamily="18" charset="0"/>
                <a:cs typeface="Times New Roman" panose="02020603050405020304" pitchFamily="18" charset="0"/>
              </a:rPr>
              <a:t> - </a:t>
            </a:r>
            <a:r>
              <a:rPr lang="vi-VN" sz="2000" b="1" dirty="0"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vọng</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được hòa nhập, cống hiến </a:t>
            </a:r>
            <a:r>
              <a:rPr lang="en-US" sz="2000" dirty="0" err="1" smtClean="0">
                <a:latin typeface="Times New Roman" panose="02020603050405020304" pitchFamily="18" charset="0"/>
                <a:cs typeface="Times New Roman" panose="02020603050405020304" pitchFamily="18" charset="0"/>
              </a:rPr>
              <a:t>chung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mọi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endParaRPr lang="vi-VN"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74981" y="3050205"/>
            <a:ext cx="6523736" cy="400110"/>
          </a:xfrm>
          <a:prstGeom prst="rect">
            <a:avLst/>
          </a:prstGeom>
          <a:noFill/>
        </p:spPr>
        <p:txBody>
          <a:bodyPr wrap="square" rtlCol="0">
            <a:spAutoFit/>
          </a:bodyPr>
          <a:lstStyle/>
          <a:p>
            <a:pPr algn="just"/>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P</a:t>
            </a:r>
            <a:r>
              <a:rPr lang="vi-VN" sz="2000" b="1" dirty="0" smtClean="0">
                <a:latin typeface="Times New Roman" panose="02020603050405020304" pitchFamily="18" charset="0"/>
                <a:cs typeface="Times New Roman" panose="02020603050405020304" pitchFamily="18" charset="0"/>
              </a:rPr>
              <a:t>hép </a:t>
            </a:r>
            <a:r>
              <a:rPr lang="vi-VN" sz="2000" b="1" dirty="0">
                <a:latin typeface="Times New Roman" panose="02020603050405020304" pitchFamily="18" charset="0"/>
                <a:cs typeface="Times New Roman" panose="02020603050405020304" pitchFamily="18" charset="0"/>
              </a:rPr>
              <a:t>liệt </a:t>
            </a:r>
            <a:r>
              <a:rPr lang="vi-VN" sz="2000" b="1" dirty="0" smtClean="0">
                <a:latin typeface="Times New Roman" panose="02020603050405020304" pitchFamily="18" charset="0"/>
                <a:cs typeface="Times New Roman" panose="02020603050405020304" pitchFamily="18" charset="0"/>
              </a:rPr>
              <a:t>kê</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tiếng </a:t>
            </a:r>
            <a:r>
              <a:rPr lang="vi-VN" sz="2000" dirty="0">
                <a:latin typeface="Times New Roman" panose="02020603050405020304" pitchFamily="18" charset="0"/>
                <a:cs typeface="Times New Roman" panose="02020603050405020304" pitchFamily="18" charset="0"/>
              </a:rPr>
              <a:t>chim, cành hoa, nốt nhạc trầm. </a:t>
            </a:r>
            <a:endParaRPr lang="en-SG"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87385" y="3572580"/>
            <a:ext cx="6511332" cy="406987"/>
          </a:xfrm>
          <a:prstGeom prst="rect">
            <a:avLst/>
          </a:prstGeom>
          <a:noFill/>
        </p:spPr>
        <p:txBody>
          <a:bodyPr wrap="square" rtlCol="0">
            <a:spAutoFit/>
          </a:bodyPr>
          <a:lstStyle/>
          <a:p>
            <a:pPr algn="just"/>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Cấu </a:t>
            </a:r>
            <a:r>
              <a:rPr lang="vi-VN" sz="2000" b="1" dirty="0">
                <a:latin typeface="Times New Roman" panose="02020603050405020304" pitchFamily="18" charset="0"/>
                <a:cs typeface="Times New Roman" panose="02020603050405020304" pitchFamily="18" charset="0"/>
              </a:rPr>
              <a:t>tứ lặp lại </a:t>
            </a:r>
            <a:r>
              <a:rPr lang="vi-VN" sz="2000" dirty="0" smtClean="0">
                <a:latin typeface="Times New Roman" panose="02020603050405020304" pitchFamily="18" charset="0"/>
                <a:cs typeface="Times New Roman" panose="02020603050405020304" pitchFamily="18" charset="0"/>
              </a:rPr>
              <a:t>tạo </a:t>
            </a:r>
            <a:r>
              <a:rPr lang="vi-VN" sz="2000" dirty="0">
                <a:latin typeface="Times New Roman" panose="02020603050405020304" pitchFamily="18" charset="0"/>
                <a:cs typeface="Times New Roman" panose="02020603050405020304" pitchFamily="18" charset="0"/>
              </a:rPr>
              <a:t>ra sự đối ứng chặt chẽ</a:t>
            </a:r>
            <a:r>
              <a:rPr lang="vi-VN" sz="2000" dirty="0" smtClean="0">
                <a:latin typeface="Times New Roman" panose="02020603050405020304" pitchFamily="18" charset="0"/>
                <a:cs typeface="Times New Roman" panose="02020603050405020304" pitchFamily="18" charset="0"/>
              </a:rPr>
              <a:t>.</a:t>
            </a:r>
            <a:endParaRPr lang="en-SG"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674981" y="4093888"/>
            <a:ext cx="6420897" cy="400110"/>
          </a:xfrm>
          <a:prstGeom prst="rect">
            <a:avLst/>
          </a:prstGeom>
          <a:noFill/>
        </p:spPr>
        <p:txBody>
          <a:bodyPr wrap="square" rtlCol="0">
            <a:spAutoFit/>
          </a:bodyPr>
          <a:lstStyle/>
          <a:p>
            <a:pPr algn="just"/>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Ẩn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dụ</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nốt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trầm</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cống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lặng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thầm</a:t>
            </a:r>
            <a:endParaRPr lang="en-SG" sz="2000" dirty="0">
              <a:latin typeface="Times New Roman" panose="02020603050405020304" pitchFamily="18" charset="0"/>
              <a:cs typeface="Times New Roman" panose="02020603050405020304" pitchFamily="18" charset="0"/>
            </a:endParaRPr>
          </a:p>
        </p:txBody>
      </p:sp>
      <p:sp>
        <p:nvSpPr>
          <p:cNvPr id="10" name="Right Arrow 9"/>
          <p:cNvSpPr/>
          <p:nvPr/>
        </p:nvSpPr>
        <p:spPr>
          <a:xfrm>
            <a:off x="5777820" y="5039139"/>
            <a:ext cx="492370" cy="381838"/>
          </a:xfrm>
          <a:prstGeom prst="rightArrow">
            <a:avLst/>
          </a:prstGeom>
          <a:gradFill flip="none" rotWithShape="1">
            <a:path path="rect">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SG"/>
          </a:p>
        </p:txBody>
      </p:sp>
      <p:sp>
        <p:nvSpPr>
          <p:cNvPr id="11" name="Rectangle 10"/>
          <p:cNvSpPr/>
          <p:nvPr/>
        </p:nvSpPr>
        <p:spPr>
          <a:xfrm>
            <a:off x="6295627" y="5045392"/>
            <a:ext cx="5772461" cy="369332"/>
          </a:xfrm>
          <a:prstGeom prst="rect">
            <a:avLst/>
          </a:prstGeom>
          <a:noFill/>
        </p:spPr>
        <p:txBody>
          <a:bodyPr wrap="square" lIns="91440" tIns="45720" rIns="91440" bIns="45720">
            <a:spAutoFit/>
          </a:bodyPr>
          <a:lstStyle/>
          <a:p>
            <a:r>
              <a:rPr lang="en-US" b="1" cap="none" spc="0" dirty="0" smtClean="0">
                <a:ln w="22225">
                  <a:solidFill>
                    <a:srgbClr val="0070C0"/>
                  </a:solidFill>
                  <a:prstDash val="solid"/>
                </a:ln>
                <a:solidFill>
                  <a:srgbClr val="FF0000"/>
                </a:solidFill>
                <a:effectLst/>
                <a:latin typeface="Times New Roman" panose="02020603050405020304" pitchFamily="18" charset="0"/>
                <a:cs typeface="Times New Roman" panose="02020603050405020304" pitchFamily="18" charset="0"/>
              </a:rPr>
              <a:t>KHÁT VỌNG HÒA NHẬP, CỐNG HIẾN HẾT MÌNH</a:t>
            </a:r>
            <a:endParaRPr lang="en-SG" b="1" cap="none" spc="0" dirty="0">
              <a:ln w="22225">
                <a:solidFill>
                  <a:srgbClr val="0070C0"/>
                </a:solidFill>
                <a:prstDash val="solid"/>
              </a:ln>
              <a:solidFill>
                <a:srgbClr val="FF0000"/>
              </a:solidFill>
              <a:effectLs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3587"/>
            <a:ext cx="5631784" cy="5894413"/>
          </a:xfrm>
          <a:prstGeom prst="rect">
            <a:avLst/>
          </a:prstGeom>
        </p:spPr>
      </p:pic>
      <p:sp>
        <p:nvSpPr>
          <p:cNvPr id="13" name="Rectangle 12"/>
          <p:cNvSpPr/>
          <p:nvPr/>
        </p:nvSpPr>
        <p:spPr>
          <a:xfrm>
            <a:off x="0" y="0"/>
            <a:ext cx="12192000" cy="6858000"/>
          </a:xfrm>
          <a:prstGeom prst="rect">
            <a:avLst/>
          </a:prstGeom>
          <a:noFill/>
          <a:ln w="19050">
            <a:solidFill>
              <a:srgbClr val="771FC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ustDataLst>
      <p:tags r:id="rId1"/>
    </p:custDataLst>
    <p:extLst>
      <p:ext uri="{BB962C8B-B14F-4D97-AF65-F5344CB8AC3E}">
        <p14:creationId xmlns:p14="http://schemas.microsoft.com/office/powerpoint/2010/main" val="181882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144" y="5008418"/>
            <a:ext cx="2535237" cy="177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144" y="3740728"/>
            <a:ext cx="2662237" cy="158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031" y="4033986"/>
            <a:ext cx="170497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3894" y="5116988"/>
            <a:ext cx="2460482"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2932" y="3805536"/>
            <a:ext cx="2401887" cy="176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0556" y="3987948"/>
            <a:ext cx="2719244" cy="174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33007" y="2413298"/>
            <a:ext cx="25908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2506" y="582977"/>
            <a:ext cx="2719388" cy="20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6893" y="2308375"/>
            <a:ext cx="208506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44836" y="2940627"/>
            <a:ext cx="1983077" cy="167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0" y="213836"/>
            <a:ext cx="3898027" cy="461665"/>
          </a:xfrm>
          <a:prstGeom prst="rect">
            <a:avLst/>
          </a:prstGeom>
        </p:spPr>
        <p:txBody>
          <a:bodyPr wrap="square">
            <a:spAutoFit/>
          </a:bodyPr>
          <a:lstStyle/>
          <a:p>
            <a:pPr algn="ctr"/>
            <a:r>
              <a:rPr lang="en-US" sz="2400" b="1" dirty="0" err="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Sơ</a:t>
            </a:r>
            <a:r>
              <a:rPr lang="en-US" sz="2400" b="1" dirty="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2400" b="1" dirty="0" err="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đồ</a:t>
            </a:r>
            <a:r>
              <a:rPr lang="en-US" sz="2400" b="1" dirty="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2400" b="1" dirty="0" err="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tư</a:t>
            </a:r>
            <a:r>
              <a:rPr lang="en-US" sz="2400" b="1" dirty="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2400" b="1" err="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duy</a:t>
            </a:r>
            <a:r>
              <a:rPr lang="en-US" sz="2400" b="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2400" b="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(tiếp)</a:t>
            </a:r>
            <a:endParaRPr lang="en-SG" sz="2400" dirty="0">
              <a:solidFill>
                <a:srgbClr val="771FCF"/>
              </a:solidFill>
              <a:latin typeface="UTM Ambrose" panose="02040603050506020204" pitchFamily="18" charset="0"/>
            </a:endParaRPr>
          </a:p>
        </p:txBody>
      </p:sp>
    </p:spTree>
    <p:custDataLst>
      <p:tags r:id="rId1"/>
    </p:custDataLst>
    <p:extLst>
      <p:ext uri="{BB962C8B-B14F-4D97-AF65-F5344CB8AC3E}">
        <p14:creationId xmlns:p14="http://schemas.microsoft.com/office/powerpoint/2010/main" val="1858623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9004" y="0"/>
            <a:ext cx="5538697" cy="369332"/>
          </a:xfrm>
          <a:prstGeom prst="rect">
            <a:avLst/>
          </a:prstGeom>
        </p:spPr>
        <p:txBody>
          <a:bodyPr wrap="none">
            <a:spAutoFit/>
          </a:bodyPr>
          <a:lstStyle/>
          <a:p>
            <a:pPr algn="ctr"/>
            <a:r>
              <a:rPr lang="en-US" b="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Sơ đồ tư duy </a:t>
            </a:r>
            <a:r>
              <a:rPr lang="en-US" b="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bài thơ “mùa xuân nho nhỏ”</a:t>
            </a:r>
            <a:endParaRPr lang="en-SG" dirty="0">
              <a:solidFill>
                <a:srgbClr val="771FCF"/>
              </a:solidFill>
              <a:latin typeface="UTM Ambrose" panose="02040603050506020204" pitchFamily="18" charset="0"/>
            </a:endParaRPr>
          </a:p>
        </p:txBody>
      </p:sp>
      <p:pic>
        <p:nvPicPr>
          <p:cNvPr id="5" name="Picture 16"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009" y="1852613"/>
            <a:ext cx="22860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009" y="798513"/>
            <a:ext cx="23622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097" y="1773238"/>
            <a:ext cx="175101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4809" y="4608513"/>
            <a:ext cx="2057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4809" y="3581400"/>
            <a:ext cx="2184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8859" y="3556000"/>
            <a:ext cx="170497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51047" y="4440238"/>
            <a:ext cx="2239962"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89122" y="3595688"/>
            <a:ext cx="2401887"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9384" y="3509963"/>
            <a:ext cx="2011363"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0209" y="2066925"/>
            <a:ext cx="25908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47809" y="685800"/>
            <a:ext cx="2719388"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85722" y="2066925"/>
            <a:ext cx="18034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42697" y="2884488"/>
            <a:ext cx="16144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4979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5149" y="150011"/>
            <a:ext cx="9535886" cy="673239"/>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iii.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Tổng</a:t>
            </a: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kết</a:t>
            </a:r>
            <a:endParaRPr lang="en-SG" sz="4400" dirty="0">
              <a:latin typeface="UTM Ambrose" panose="02040603050506020204" pitchFamily="18" charset="0"/>
            </a:endParaRPr>
          </a:p>
        </p:txBody>
      </p:sp>
      <p:sp>
        <p:nvSpPr>
          <p:cNvPr id="6" name="TextBox 5"/>
          <p:cNvSpPr txBox="1"/>
          <p:nvPr/>
        </p:nvSpPr>
        <p:spPr>
          <a:xfrm>
            <a:off x="1267691" y="1080656"/>
            <a:ext cx="9206346" cy="3108543"/>
          </a:xfrm>
          <a:prstGeom prst="rect">
            <a:avLst/>
          </a:prstGeom>
          <a:noFill/>
        </p:spPr>
        <p:txBody>
          <a:bodyPr wrap="square" rtlCol="0">
            <a:spAutoFit/>
          </a:bodyPr>
          <a:lstStyle/>
          <a:p>
            <a:pPr lvl="0"/>
            <a:r>
              <a:rPr lang="en-US" sz="2800" u="sng" smtClean="0">
                <a:solidFill>
                  <a:srgbClr val="7030A0"/>
                </a:solidFill>
                <a:latin typeface="UTM Mother" panose="02040603050506020204" pitchFamily="18" charset="0"/>
                <a:cs typeface="Times New Roman" panose="02020603050405020304" pitchFamily="18" charset="0"/>
              </a:rPr>
              <a:t>1. Nội dung:</a:t>
            </a:r>
          </a:p>
          <a:p>
            <a:pPr lvl="0"/>
            <a:r>
              <a:rPr lang="en-US" sz="2800" smtClean="0">
                <a:solidFill>
                  <a:srgbClr val="7030A0"/>
                </a:solidFill>
                <a:latin typeface="Times New Roman" panose="02020603050405020304" pitchFamily="18" charset="0"/>
                <a:cs typeface="Times New Roman" panose="02020603050405020304" pitchFamily="18" charset="0"/>
              </a:rPr>
              <a:t>- Tiếng </a:t>
            </a:r>
            <a:r>
              <a:rPr lang="en-US" sz="2800">
                <a:solidFill>
                  <a:srgbClr val="7030A0"/>
                </a:solidFill>
                <a:latin typeface="Times New Roman" panose="02020603050405020304" pitchFamily="18" charset="0"/>
                <a:cs typeface="Times New Roman" panose="02020603050405020304" pitchFamily="18" charset="0"/>
              </a:rPr>
              <a:t>lòng tha thiết, yêu mến, gắn bó với đất nước, với cuộc đời</a:t>
            </a:r>
          </a:p>
          <a:p>
            <a:endParaRPr lang="en-US" sz="2800" smtClean="0"/>
          </a:p>
          <a:p>
            <a:pPr lvl="0"/>
            <a:r>
              <a:rPr lang="en-US" sz="2800" smtClean="0">
                <a:solidFill>
                  <a:srgbClr val="7030A0"/>
                </a:solidFill>
                <a:latin typeface="Times New Roman" panose="02020603050405020304" pitchFamily="18" charset="0"/>
                <a:cs typeface="Times New Roman" panose="02020603050405020304" pitchFamily="18" charset="0"/>
              </a:rPr>
              <a:t>- Ước </a:t>
            </a:r>
            <a:r>
              <a:rPr lang="en-US" sz="2800">
                <a:solidFill>
                  <a:srgbClr val="7030A0"/>
                </a:solidFill>
                <a:latin typeface="Times New Roman" panose="02020603050405020304" pitchFamily="18" charset="0"/>
                <a:cs typeface="Times New Roman" panose="02020603050405020304" pitchFamily="18" charset="0"/>
              </a:rPr>
              <a:t>nguyện chân thành của nhà thơ được cống hiến cho đất nước</a:t>
            </a:r>
          </a:p>
          <a:p>
            <a:endParaRPr lang="en-US" sz="2800"/>
          </a:p>
        </p:txBody>
      </p:sp>
      <p:sp>
        <p:nvSpPr>
          <p:cNvPr id="7" name="TextBox 6"/>
          <p:cNvSpPr txBox="1"/>
          <p:nvPr/>
        </p:nvSpPr>
        <p:spPr>
          <a:xfrm>
            <a:off x="1267691" y="3749457"/>
            <a:ext cx="9840191" cy="3108543"/>
          </a:xfrm>
          <a:prstGeom prst="rect">
            <a:avLst/>
          </a:prstGeom>
          <a:noFill/>
        </p:spPr>
        <p:txBody>
          <a:bodyPr wrap="square" rtlCol="0">
            <a:spAutoFit/>
          </a:bodyPr>
          <a:lstStyle/>
          <a:p>
            <a:pPr lvl="0"/>
            <a:r>
              <a:rPr lang="en-US" sz="2800" u="sng" smtClean="0">
                <a:solidFill>
                  <a:srgbClr val="7030A0"/>
                </a:solidFill>
                <a:latin typeface="UTM Mother" panose="02040603050506020204" pitchFamily="18" charset="0"/>
                <a:cs typeface="Times New Roman" panose="02020603050405020304" pitchFamily="18" charset="0"/>
              </a:rPr>
              <a:t>2. Nghệ thuật:</a:t>
            </a:r>
          </a:p>
          <a:p>
            <a:pPr marL="285750" indent="-285750">
              <a:buFontTx/>
              <a:buChar char="-"/>
            </a:pPr>
            <a:r>
              <a:rPr lang="en-US" sz="2800" smtClean="0">
                <a:solidFill>
                  <a:srgbClr val="7030A0"/>
                </a:solidFill>
                <a:latin typeface="Times New Roman" panose="02020603050405020304" pitchFamily="18" charset="0"/>
                <a:cs typeface="Times New Roman" panose="02020603050405020304" pitchFamily="18" charset="0"/>
              </a:rPr>
              <a:t>Thể </a:t>
            </a:r>
            <a:r>
              <a:rPr lang="en-US" sz="2800">
                <a:solidFill>
                  <a:srgbClr val="7030A0"/>
                </a:solidFill>
                <a:latin typeface="Times New Roman" panose="02020603050405020304" pitchFamily="18" charset="0"/>
                <a:cs typeface="Times New Roman" panose="02020603050405020304" pitchFamily="18" charset="0"/>
              </a:rPr>
              <a:t>thơ năm tiếng, nhạc điệu trong sáng, tha thiết, gần gũi với dân </a:t>
            </a:r>
            <a:r>
              <a:rPr lang="en-US" sz="2800" smtClean="0">
                <a:solidFill>
                  <a:srgbClr val="7030A0"/>
                </a:solidFill>
                <a:latin typeface="Times New Roman" panose="02020603050405020304" pitchFamily="18" charset="0"/>
                <a:cs typeface="Times New Roman" panose="02020603050405020304" pitchFamily="18" charset="0"/>
              </a:rPr>
              <a:t>ca.</a:t>
            </a:r>
          </a:p>
          <a:p>
            <a:pPr marL="285750" lvl="0" indent="-285750">
              <a:buFontTx/>
              <a:buChar char="-"/>
            </a:pPr>
            <a:r>
              <a:rPr lang="en-US" sz="2800">
                <a:solidFill>
                  <a:srgbClr val="7030A0"/>
                </a:solidFill>
                <a:latin typeface="Times New Roman" panose="02020603050405020304" pitchFamily="18" charset="0"/>
                <a:cs typeface="Times New Roman" panose="02020603050405020304" pitchFamily="18" charset="0"/>
              </a:rPr>
              <a:t>Nhiều hình ảnh đẹp, giản dị, gợi cảm, những so sánh và ẩn dụ sáng tạo</a:t>
            </a:r>
          </a:p>
          <a:p>
            <a:pPr marL="285750" indent="-285750">
              <a:buFontTx/>
              <a:buChar char="-"/>
            </a:pPr>
            <a:endParaRPr lang="en-US" sz="2800">
              <a:solidFill>
                <a:srgbClr val="7030A0"/>
              </a:solidFill>
              <a:latin typeface="Times New Roman" panose="02020603050405020304" pitchFamily="18" charset="0"/>
              <a:cs typeface="Times New Roman" panose="02020603050405020304" pitchFamily="18" charset="0"/>
            </a:endParaRPr>
          </a:p>
          <a:p>
            <a:pPr lvl="0"/>
            <a:endParaRPr lang="en-US" sz="2800">
              <a:solidFill>
                <a:srgbClr val="7030A0"/>
              </a:solidFill>
              <a:latin typeface="UTM Mother"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5794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iHocThucT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24891" y="935183"/>
            <a:ext cx="8946573" cy="5818908"/>
          </a:xfrm>
          <a:prstGeom prst="rect">
            <a:avLst/>
          </a:prstGeom>
        </p:spPr>
      </p:pic>
      <p:sp>
        <p:nvSpPr>
          <p:cNvPr id="5" name="Rounded Rectangle 4"/>
          <p:cNvSpPr/>
          <p:nvPr/>
        </p:nvSpPr>
        <p:spPr>
          <a:xfrm>
            <a:off x="1430234" y="108447"/>
            <a:ext cx="9535886" cy="673239"/>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v. Mở rộng</a:t>
            </a:r>
            <a:endParaRPr lang="en-SG" sz="4400" dirty="0">
              <a:latin typeface="UTM Ambrose" panose="02040603050506020204" pitchFamily="18" charset="0"/>
            </a:endParaRPr>
          </a:p>
        </p:txBody>
      </p:sp>
    </p:spTree>
    <p:custDataLst>
      <p:tags r:id="rId1"/>
    </p:custDataLst>
    <p:extLst>
      <p:ext uri="{BB962C8B-B14F-4D97-AF65-F5344CB8AC3E}">
        <p14:creationId xmlns:p14="http://schemas.microsoft.com/office/powerpoint/2010/main" val="3020378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5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30234" y="108447"/>
            <a:ext cx="9535886" cy="673239"/>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vi. HƯỚNG DẪN TỰ HỌC</a:t>
            </a:r>
            <a:endParaRPr lang="en-SG" sz="4400" dirty="0">
              <a:latin typeface="UTM Ambrose" panose="02040603050506020204" pitchFamily="18" charset="0"/>
            </a:endParaRPr>
          </a:p>
        </p:txBody>
      </p:sp>
      <p:sp>
        <p:nvSpPr>
          <p:cNvPr id="5" name="TextBox 4"/>
          <p:cNvSpPr txBox="1"/>
          <p:nvPr/>
        </p:nvSpPr>
        <p:spPr>
          <a:xfrm>
            <a:off x="1974273" y="1485900"/>
            <a:ext cx="8655627" cy="3970318"/>
          </a:xfrm>
          <a:prstGeom prst="rect">
            <a:avLst/>
          </a:prstGeom>
          <a:noFill/>
        </p:spPr>
        <p:txBody>
          <a:bodyPr wrap="square" rtlCol="0">
            <a:spAutoFit/>
          </a:bodyPr>
          <a:lstStyle/>
          <a:p>
            <a:pPr marL="342900" indent="-342900">
              <a:buAutoNum type="arabicPeriod"/>
            </a:pPr>
            <a:r>
              <a:rPr lang="en-US" sz="2800" smtClean="0">
                <a:latin typeface="Times New Roman" panose="02020603050405020304" pitchFamily="18" charset="0"/>
                <a:cs typeface="Times New Roman" panose="02020603050405020304" pitchFamily="18" charset="0"/>
              </a:rPr>
              <a:t>Xem lại bài giảng một lần nữa, hoàn thiện lại các câu hỏi tương tác mà lần một các em chưa vượt qua.</a:t>
            </a:r>
          </a:p>
          <a:p>
            <a:pPr marL="342900" indent="-342900">
              <a:buAutoNum type="arabicPeriod"/>
            </a:pPr>
            <a:r>
              <a:rPr lang="en-US" sz="2800" smtClean="0">
                <a:latin typeface="Times New Roman" panose="02020603050405020304" pitchFamily="18" charset="0"/>
                <a:cs typeface="Times New Roman" panose="02020603050405020304" pitchFamily="18" charset="0"/>
              </a:rPr>
              <a:t>Truy cập kho tài nguyên học liệu, tham khảo các kiến thức mở rộng, các tư liệu giúp em hiểu thêm về bài thơ </a:t>
            </a:r>
            <a:r>
              <a:rPr lang="en-US" sz="2800" i="1" smtClean="0">
                <a:latin typeface="Times New Roman" panose="02020603050405020304" pitchFamily="18" charset="0"/>
                <a:cs typeface="Times New Roman" panose="02020603050405020304" pitchFamily="18" charset="0"/>
              </a:rPr>
              <a:t>Mùa xuân nho nhỏ.</a:t>
            </a:r>
            <a:endParaRPr lang="en-US" sz="2800" smtClean="0">
              <a:latin typeface="Times New Roman" panose="02020603050405020304" pitchFamily="18" charset="0"/>
              <a:cs typeface="Times New Roman" panose="02020603050405020304" pitchFamily="18" charset="0"/>
            </a:endParaRPr>
          </a:p>
          <a:p>
            <a:pPr marL="342900" indent="-342900">
              <a:buAutoNum type="arabicPeriod"/>
            </a:pPr>
            <a:r>
              <a:rPr lang="en-US" sz="2800" smtClean="0">
                <a:latin typeface="Times New Roman" panose="02020603050405020304" pitchFamily="18" charset="0"/>
                <a:cs typeface="Times New Roman" panose="02020603050405020304" pitchFamily="18" charset="0"/>
              </a:rPr>
              <a:t>Thực hiện các bài tập trong phiếu bài tập, nếu có vấn đề gì vướng mắc, mời em hãy liên hệ với cô theo phương thức liên lạc được nêu trong phần hướng dẫn học nhé.</a:t>
            </a:r>
          </a:p>
          <a:p>
            <a:pPr marL="342900" indent="-342900">
              <a:buAutoNum type="arabicPeriod"/>
            </a:pPr>
            <a:r>
              <a:rPr lang="en-US" sz="2800" smtClean="0">
                <a:latin typeface="Times New Roman" panose="02020603050405020304" pitchFamily="18" charset="0"/>
                <a:cs typeface="Times New Roman" panose="02020603050405020304" pitchFamily="18" charset="0"/>
              </a:rPr>
              <a:t>Học thuộc văn bản thơ.</a:t>
            </a:r>
          </a:p>
        </p:txBody>
      </p:sp>
    </p:spTree>
    <p:custDataLst>
      <p:tags r:id="rId1"/>
    </p:custDataLst>
    <p:extLst>
      <p:ext uri="{BB962C8B-B14F-4D97-AF65-F5344CB8AC3E}">
        <p14:creationId xmlns:p14="http://schemas.microsoft.com/office/powerpoint/2010/main" val="207147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37422" y="128496"/>
            <a:ext cx="9535886" cy="673239"/>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I.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Tìm</a:t>
            </a: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hiểu</a:t>
            </a: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chung</a:t>
            </a:r>
            <a:endParaRPr lang="en-SG" sz="4400" dirty="0">
              <a:latin typeface="UTM Ambrose" panose="02040603050506020204" pitchFamily="18" charset="0"/>
            </a:endParaRPr>
          </a:p>
        </p:txBody>
      </p:sp>
    </p:spTree>
    <p:custDataLst>
      <p:tags r:id="rId1"/>
    </p:custDataLst>
    <p:extLst>
      <p:ext uri="{BB962C8B-B14F-4D97-AF65-F5344CB8AC3E}">
        <p14:creationId xmlns:p14="http://schemas.microsoft.com/office/powerpoint/2010/main" val="91505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5235" y="50800"/>
            <a:ext cx="7428484" cy="69469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2741" y="658434"/>
            <a:ext cx="2561918" cy="2441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711684" y="3038798"/>
            <a:ext cx="1714500" cy="461665"/>
          </a:xfrm>
          <a:prstGeom prst="rect">
            <a:avLst/>
          </a:prstGeom>
          <a:noFill/>
        </p:spPr>
        <p:txBody>
          <a:bodyPr wrap="square" rtlCol="0">
            <a:spAutoFit/>
          </a:bodyPr>
          <a:lstStyle/>
          <a:p>
            <a:r>
              <a:rPr lang="en-US" sz="2400" b="1" dirty="0" smtClean="0">
                <a:solidFill>
                  <a:srgbClr val="7030A0"/>
                </a:solidFill>
                <a:latin typeface="Times New Roman" panose="02020603050405020304" pitchFamily="18" charset="0"/>
                <a:cs typeface="Times New Roman" panose="02020603050405020304" pitchFamily="18" charset="0"/>
              </a:rPr>
              <a:t>1930 - 1980</a:t>
            </a:r>
            <a:endParaRPr lang="en-SG" sz="2400"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609610" y="2924085"/>
            <a:ext cx="1733550" cy="1200329"/>
          </a:xfrm>
          <a:prstGeom prst="rect">
            <a:avLst/>
          </a:prstGeom>
          <a:noFill/>
        </p:spPr>
        <p:txBody>
          <a:bodyPr wrap="square" rtlCol="0">
            <a:spAutoFit/>
          </a:bodyPr>
          <a:lstStyle/>
          <a:p>
            <a:r>
              <a:rPr lang="vi-VN" sz="24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Quê</a:t>
            </a:r>
            <a:r>
              <a:rPr lang="en-US" sz="24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Thừa </a:t>
            </a:r>
            <a:r>
              <a:rPr lang="vi-VN" sz="2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 Huế</a:t>
            </a:r>
          </a:p>
          <a:p>
            <a:endParaRPr lang="en-SG" sz="2400" b="1" dirty="0">
              <a:solidFill>
                <a:srgbClr val="7030A0"/>
              </a:solidFill>
              <a:effectLst>
                <a:outerShdw blurRad="38100" dist="38100" dir="2700000" algn="tl">
                  <a:srgbClr val="000000">
                    <a:alpha val="43137"/>
                  </a:srgbClr>
                </a:outerShdw>
              </a:effectLst>
            </a:endParaRPr>
          </a:p>
        </p:txBody>
      </p:sp>
      <p:sp>
        <p:nvSpPr>
          <p:cNvPr id="8" name="TextBox 7"/>
          <p:cNvSpPr txBox="1"/>
          <p:nvPr/>
        </p:nvSpPr>
        <p:spPr>
          <a:xfrm>
            <a:off x="6751117" y="506485"/>
            <a:ext cx="2739403" cy="1938992"/>
          </a:xfrm>
          <a:prstGeom prst="rect">
            <a:avLst/>
          </a:prstGeom>
          <a:noFill/>
        </p:spPr>
        <p:txBody>
          <a:bodyPr wrap="square" rtlCol="0">
            <a:spAutoFit/>
          </a:bodyPr>
          <a:lstStyle/>
          <a:p>
            <a:pPr algn="ctr"/>
            <a:r>
              <a:rPr lang="vi-VN" sz="2000" b="1" dirty="0">
                <a:solidFill>
                  <a:srgbClr val="7030A0"/>
                </a:solidFill>
                <a:latin typeface="Times New Roman" panose="02020603050405020304" pitchFamily="18" charset="0"/>
                <a:cs typeface="Times New Roman" panose="02020603050405020304" pitchFamily="18" charset="0"/>
              </a:rPr>
              <a:t>Tham gia kháng </a:t>
            </a:r>
            <a:endParaRPr lang="en-US" sz="2000" b="1" dirty="0" smtClean="0">
              <a:solidFill>
                <a:srgbClr val="7030A0"/>
              </a:solidFill>
              <a:latin typeface="Times New Roman" panose="02020603050405020304" pitchFamily="18" charset="0"/>
              <a:cs typeface="Times New Roman" panose="02020603050405020304" pitchFamily="18" charset="0"/>
            </a:endParaRPr>
          </a:p>
          <a:p>
            <a:pPr algn="ctr"/>
            <a:r>
              <a:rPr lang="vi-VN" sz="2000" b="1" dirty="0" smtClean="0">
                <a:solidFill>
                  <a:srgbClr val="7030A0"/>
                </a:solidFill>
                <a:latin typeface="Times New Roman" panose="02020603050405020304" pitchFamily="18" charset="0"/>
                <a:cs typeface="Times New Roman" panose="02020603050405020304" pitchFamily="18" charset="0"/>
              </a:rPr>
              <a:t>chiến</a:t>
            </a:r>
            <a:r>
              <a:rPr lang="vi-VN" sz="2000" b="1" dirty="0">
                <a:solidFill>
                  <a:srgbClr val="7030A0"/>
                </a:solidFill>
                <a:latin typeface="Times New Roman" panose="02020603050405020304" pitchFamily="18" charset="0"/>
                <a:cs typeface="Times New Roman" panose="02020603050405020304" pitchFamily="18" charset="0"/>
              </a:rPr>
              <a:t>, có công lao xây dựng nền văn học </a:t>
            </a:r>
            <a:endParaRPr lang="en-US" sz="2000" b="1" dirty="0" smtClean="0">
              <a:solidFill>
                <a:srgbClr val="7030A0"/>
              </a:solidFill>
              <a:latin typeface="Times New Roman" panose="02020603050405020304" pitchFamily="18" charset="0"/>
              <a:cs typeface="Times New Roman" panose="02020603050405020304" pitchFamily="18" charset="0"/>
            </a:endParaRPr>
          </a:p>
          <a:p>
            <a:pPr algn="ctr"/>
            <a:r>
              <a:rPr lang="vi-VN" sz="2000" b="1" dirty="0" smtClean="0">
                <a:solidFill>
                  <a:srgbClr val="7030A0"/>
                </a:solidFill>
                <a:latin typeface="Times New Roman" panose="02020603050405020304" pitchFamily="18" charset="0"/>
                <a:cs typeface="Times New Roman" panose="02020603050405020304" pitchFamily="18" charset="0"/>
              </a:rPr>
              <a:t>cách </a:t>
            </a:r>
            <a:r>
              <a:rPr lang="vi-VN" sz="2000" b="1" dirty="0">
                <a:solidFill>
                  <a:srgbClr val="7030A0"/>
                </a:solidFill>
                <a:latin typeface="Times New Roman" panose="02020603050405020304" pitchFamily="18" charset="0"/>
                <a:cs typeface="Times New Roman" panose="02020603050405020304" pitchFamily="18" charset="0"/>
              </a:rPr>
              <a:t>mạng miền Nam từ những ngày đầu</a:t>
            </a:r>
          </a:p>
          <a:p>
            <a:pPr algn="ctr"/>
            <a:endParaRPr lang="en-SG" sz="2000" b="1" dirty="0">
              <a:solidFill>
                <a:srgbClr val="7030A0"/>
              </a:solidFill>
            </a:endParaRPr>
          </a:p>
        </p:txBody>
      </p:sp>
      <p:sp>
        <p:nvSpPr>
          <p:cNvPr id="9" name="Rectangle 8"/>
          <p:cNvSpPr/>
          <p:nvPr/>
        </p:nvSpPr>
        <p:spPr>
          <a:xfrm>
            <a:off x="6503195" y="4405112"/>
            <a:ext cx="1731564" cy="954107"/>
          </a:xfrm>
          <a:prstGeom prst="rect">
            <a:avLst/>
          </a:prstGeom>
        </p:spPr>
        <p:txBody>
          <a:bodyPr wrap="none">
            <a:spAutoFit/>
          </a:bodyPr>
          <a:lstStyle/>
          <a:p>
            <a:r>
              <a:rPr lang="vi-VN" sz="2800" b="1" dirty="0">
                <a:solidFill>
                  <a:srgbClr val="7030A0"/>
                </a:solidFill>
                <a:latin typeface="Times New Roman" panose="02020603050405020304" pitchFamily="18" charset="0"/>
                <a:cs typeface="Times New Roman" panose="02020603050405020304" pitchFamily="18" charset="0"/>
              </a:rPr>
              <a:t>Tác </a:t>
            </a:r>
            <a:r>
              <a:rPr lang="vi-VN" sz="2800" b="1" dirty="0" smtClean="0">
                <a:solidFill>
                  <a:srgbClr val="7030A0"/>
                </a:solidFill>
                <a:latin typeface="Times New Roman" panose="02020603050405020304" pitchFamily="18" charset="0"/>
                <a:cs typeface="Times New Roman" panose="02020603050405020304" pitchFamily="18" charset="0"/>
              </a:rPr>
              <a:t>phẩm</a:t>
            </a:r>
            <a:endParaRPr lang="en-US" sz="2800" b="1" dirty="0" smtClean="0">
              <a:solidFill>
                <a:srgbClr val="7030A0"/>
              </a:solidFill>
              <a:latin typeface="Times New Roman" panose="02020603050405020304" pitchFamily="18" charset="0"/>
              <a:cs typeface="Times New Roman" panose="02020603050405020304" pitchFamily="18" charset="0"/>
            </a:endParaRPr>
          </a:p>
          <a:p>
            <a:r>
              <a:rPr lang="vi-VN" sz="2800" b="1" dirty="0" smtClean="0">
                <a:solidFill>
                  <a:srgbClr val="7030A0"/>
                </a:solidFill>
                <a:latin typeface="Times New Roman" panose="02020603050405020304" pitchFamily="18" charset="0"/>
                <a:cs typeface="Times New Roman" panose="02020603050405020304" pitchFamily="18" charset="0"/>
              </a:rPr>
              <a:t> </a:t>
            </a:r>
            <a:r>
              <a:rPr lang="vi-VN" sz="2800" b="1" dirty="0">
                <a:solidFill>
                  <a:srgbClr val="7030A0"/>
                </a:solidFill>
                <a:latin typeface="Times New Roman" panose="02020603050405020304" pitchFamily="18" charset="0"/>
                <a:cs typeface="Times New Roman" panose="02020603050405020304" pitchFamily="18" charset="0"/>
              </a:rPr>
              <a:t>tiêu biểu</a:t>
            </a:r>
            <a:endParaRPr lang="en-SG" sz="2800" b="1" dirty="0">
              <a:solidFill>
                <a:srgbClr val="7030A0"/>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781" y="3616105"/>
            <a:ext cx="4964056" cy="30600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5210549" y="2226428"/>
            <a:ext cx="2399479" cy="1815882"/>
          </a:xfrm>
          <a:prstGeom prst="rect">
            <a:avLst/>
          </a:prstGeom>
        </p:spPr>
        <p:txBody>
          <a:bodyPr wrap="square">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Phong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thơ</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bình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dị</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chân</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chất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đôn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hậu</a:t>
            </a:r>
            <a:r>
              <a:rPr lang="en-US" sz="2800" b="1" dirty="0">
                <a:solidFill>
                  <a:srgbClr val="7030A0"/>
                </a:solidFill>
                <a:latin typeface="Times New Roman" panose="02020603050405020304" pitchFamily="18" charset="0"/>
                <a:cs typeface="Times New Roman" panose="02020603050405020304" pitchFamily="18" charset="0"/>
              </a:rPr>
              <a:t> </a:t>
            </a:r>
            <a:endParaRPr lang="en-SG" sz="2800" b="1" dirty="0">
              <a:solidFill>
                <a:srgbClr val="7030A0"/>
              </a:solidFil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0591" y="838999"/>
            <a:ext cx="2912653" cy="2085086"/>
          </a:xfrm>
          <a:prstGeom prst="ellipse">
            <a:avLst/>
          </a:prstGeom>
          <a:ln>
            <a:noFill/>
          </a:ln>
          <a:effectLst>
            <a:softEdge rad="112500"/>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74" y="1369376"/>
            <a:ext cx="2670497" cy="20484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6" name="Rounded Rectangle 15"/>
          <p:cNvSpPr/>
          <p:nvPr/>
        </p:nvSpPr>
        <p:spPr>
          <a:xfrm>
            <a:off x="47474" y="49526"/>
            <a:ext cx="5430363" cy="784487"/>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1. TÁC GIẢ THANH HẢI</a:t>
            </a:r>
            <a:endParaRPr lang="en-SG" sz="3600" dirty="0">
              <a:latin typeface="UTM Ambrose" panose="02040603050506020204" pitchFamily="18" charset="0"/>
            </a:endParaRPr>
          </a:p>
        </p:txBody>
      </p:sp>
      <p:sp>
        <p:nvSpPr>
          <p:cNvPr id="17" name="Rectangle 16"/>
          <p:cNvSpPr/>
          <p:nvPr/>
        </p:nvSpPr>
        <p:spPr>
          <a:xfrm>
            <a:off x="0" y="0"/>
            <a:ext cx="12192000" cy="6858000"/>
          </a:xfrm>
          <a:prstGeom prst="rect">
            <a:avLst/>
          </a:prstGeom>
          <a:noFill/>
          <a:ln w="19050">
            <a:solidFill>
              <a:srgbClr val="771FC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ustDataLst>
      <p:tags r:id="rId1"/>
    </p:custDataLst>
    <p:extLst>
      <p:ext uri="{BB962C8B-B14F-4D97-AF65-F5344CB8AC3E}">
        <p14:creationId xmlns:p14="http://schemas.microsoft.com/office/powerpoint/2010/main" val="307771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par>
                          <p:cTn id="31" fill="hold">
                            <p:stCondLst>
                              <p:cond delay="2000"/>
                            </p:stCondLst>
                            <p:childTnLst>
                              <p:par>
                                <p:cTn id="32" presetID="21" presetClass="entr" presetSubtype="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par>
                          <p:cTn id="40" fill="hold">
                            <p:stCondLst>
                              <p:cond delay="2000"/>
                            </p:stCondLst>
                            <p:childTnLst>
                              <p:par>
                                <p:cTn id="41" presetID="14" presetClass="entr" presetSubtype="5"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circle(in)">
                                      <p:cBhvr>
                                        <p:cTn id="48"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Freeform 23"/>
          <p:cNvSpPr>
            <a:spLocks/>
          </p:cNvSpPr>
          <p:nvPr/>
        </p:nvSpPr>
        <p:spPr bwMode="auto">
          <a:xfrm flipV="1">
            <a:off x="-15075" y="799148"/>
            <a:ext cx="3167215" cy="5975418"/>
          </a:xfrm>
          <a:custGeom>
            <a:avLst/>
            <a:gdLst>
              <a:gd name="T0" fmla="*/ 3305 w 3305"/>
              <a:gd name="T1" fmla="*/ 6611 h 6611"/>
              <a:gd name="T2" fmla="*/ 0 w 3305"/>
              <a:gd name="T3" fmla="*/ 3305 h 6611"/>
              <a:gd name="T4" fmla="*/ 3305 w 3305"/>
              <a:gd name="T5" fmla="*/ 0 h 6611"/>
              <a:gd name="T6" fmla="*/ 3305 w 3305"/>
              <a:gd name="T7" fmla="*/ 496 h 6611"/>
              <a:gd name="T8" fmla="*/ 496 w 3305"/>
              <a:gd name="T9" fmla="*/ 3305 h 6611"/>
              <a:gd name="T10" fmla="*/ 3305 w 3305"/>
              <a:gd name="T11" fmla="*/ 6115 h 6611"/>
              <a:gd name="T12" fmla="*/ 3305 w 3305"/>
              <a:gd name="T13" fmla="*/ 6611 h 6611"/>
            </a:gdLst>
            <a:ahLst/>
            <a:cxnLst>
              <a:cxn ang="0">
                <a:pos x="T0" y="T1"/>
              </a:cxn>
              <a:cxn ang="0">
                <a:pos x="T2" y="T3"/>
              </a:cxn>
              <a:cxn ang="0">
                <a:pos x="T4" y="T5"/>
              </a:cxn>
              <a:cxn ang="0">
                <a:pos x="T6" y="T7"/>
              </a:cxn>
              <a:cxn ang="0">
                <a:pos x="T8" y="T9"/>
              </a:cxn>
              <a:cxn ang="0">
                <a:pos x="T10" y="T11"/>
              </a:cxn>
              <a:cxn ang="0">
                <a:pos x="T12" y="T13"/>
              </a:cxn>
            </a:cxnLst>
            <a:rect l="0" t="0" r="r" b="b"/>
            <a:pathLst>
              <a:path w="3305" h="6611">
                <a:moveTo>
                  <a:pt x="3305" y="6611"/>
                </a:moveTo>
                <a:cubicBezTo>
                  <a:pt x="1480" y="6611"/>
                  <a:pt x="0" y="5131"/>
                  <a:pt x="0" y="3305"/>
                </a:cubicBezTo>
                <a:cubicBezTo>
                  <a:pt x="0" y="1480"/>
                  <a:pt x="1480" y="0"/>
                  <a:pt x="3305" y="0"/>
                </a:cubicBezTo>
                <a:lnTo>
                  <a:pt x="3305" y="496"/>
                </a:lnTo>
                <a:cubicBezTo>
                  <a:pt x="1754" y="496"/>
                  <a:pt x="496" y="1754"/>
                  <a:pt x="496" y="3305"/>
                </a:cubicBezTo>
                <a:cubicBezTo>
                  <a:pt x="496" y="4857"/>
                  <a:pt x="1754" y="6115"/>
                  <a:pt x="3305" y="6115"/>
                </a:cubicBezTo>
                <a:lnTo>
                  <a:pt x="3305" y="6611"/>
                </a:lnTo>
                <a:close/>
              </a:path>
            </a:pathLst>
          </a:custGeom>
          <a:solidFill>
            <a:schemeClr val="accent3"/>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2400"/>
          </a:p>
        </p:txBody>
      </p:sp>
      <p:sp>
        <p:nvSpPr>
          <p:cNvPr id="172" name="Freeform 21"/>
          <p:cNvSpPr>
            <a:spLocks/>
          </p:cNvSpPr>
          <p:nvPr/>
        </p:nvSpPr>
        <p:spPr bwMode="auto">
          <a:xfrm flipV="1">
            <a:off x="99796" y="907431"/>
            <a:ext cx="4634778" cy="5418538"/>
          </a:xfrm>
          <a:custGeom>
            <a:avLst/>
            <a:gdLst>
              <a:gd name="T0" fmla="*/ 4837 w 4837"/>
              <a:gd name="T1" fmla="*/ 5083 h 5995"/>
              <a:gd name="T2" fmla="*/ 912 w 4837"/>
              <a:gd name="T3" fmla="*/ 4461 h 5995"/>
              <a:gd name="T4" fmla="*/ 1534 w 4837"/>
              <a:gd name="T5" fmla="*/ 536 h 5995"/>
              <a:gd name="T6" fmla="*/ 3185 w 4837"/>
              <a:gd name="T7" fmla="*/ 0 h 5995"/>
              <a:gd name="T8" fmla="*/ 3185 w 4837"/>
              <a:gd name="T9" fmla="*/ 496 h 5995"/>
              <a:gd name="T10" fmla="*/ 872 w 4837"/>
              <a:gd name="T11" fmla="*/ 2809 h 5995"/>
              <a:gd name="T12" fmla="*/ 3185 w 4837"/>
              <a:gd name="T13" fmla="*/ 5123 h 5995"/>
              <a:gd name="T14" fmla="*/ 4546 w 4837"/>
              <a:gd name="T15" fmla="*/ 4682 h 5995"/>
              <a:gd name="T16" fmla="*/ 4837 w 4837"/>
              <a:gd name="T17" fmla="*/ 5083 h 5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37" h="5995">
                <a:moveTo>
                  <a:pt x="4837" y="5083"/>
                </a:moveTo>
                <a:cubicBezTo>
                  <a:pt x="3582" y="5995"/>
                  <a:pt x="1824" y="5716"/>
                  <a:pt x="912" y="4461"/>
                </a:cubicBezTo>
                <a:cubicBezTo>
                  <a:pt x="0" y="3206"/>
                  <a:pt x="278" y="1448"/>
                  <a:pt x="1534" y="536"/>
                </a:cubicBezTo>
                <a:cubicBezTo>
                  <a:pt x="2014" y="188"/>
                  <a:pt x="2592" y="0"/>
                  <a:pt x="3185" y="0"/>
                </a:cubicBezTo>
                <a:lnTo>
                  <a:pt x="3185" y="496"/>
                </a:lnTo>
                <a:cubicBezTo>
                  <a:pt x="1908" y="496"/>
                  <a:pt x="872" y="1532"/>
                  <a:pt x="872" y="2809"/>
                </a:cubicBezTo>
                <a:cubicBezTo>
                  <a:pt x="872" y="4087"/>
                  <a:pt x="1908" y="5123"/>
                  <a:pt x="3185" y="5123"/>
                </a:cubicBezTo>
                <a:cubicBezTo>
                  <a:pt x="3674" y="5123"/>
                  <a:pt x="4150" y="4969"/>
                  <a:pt x="4546" y="4682"/>
                </a:cubicBezTo>
                <a:lnTo>
                  <a:pt x="4837" y="5083"/>
                </a:lnTo>
                <a:close/>
              </a:path>
            </a:pathLst>
          </a:custGeom>
          <a:solidFill>
            <a:schemeClr val="accent2"/>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2400"/>
          </a:p>
        </p:txBody>
      </p:sp>
      <p:sp>
        <p:nvSpPr>
          <p:cNvPr id="173" name="Freeform 19"/>
          <p:cNvSpPr>
            <a:spLocks/>
          </p:cNvSpPr>
          <p:nvPr/>
        </p:nvSpPr>
        <p:spPr bwMode="auto">
          <a:xfrm flipV="1">
            <a:off x="622587" y="1400225"/>
            <a:ext cx="4505838" cy="4477144"/>
          </a:xfrm>
          <a:custGeom>
            <a:avLst/>
            <a:gdLst>
              <a:gd name="T0" fmla="*/ 4703 w 4703"/>
              <a:gd name="T1" fmla="*/ 3364 h 4955"/>
              <a:gd name="T2" fmla="*/ 1591 w 4703"/>
              <a:gd name="T3" fmla="*/ 4375 h 4955"/>
              <a:gd name="T4" fmla="*/ 580 w 4703"/>
              <a:gd name="T5" fmla="*/ 1263 h 4955"/>
              <a:gd name="T6" fmla="*/ 2641 w 4703"/>
              <a:gd name="T7" fmla="*/ 0 h 4955"/>
              <a:gd name="T8" fmla="*/ 2641 w 4703"/>
              <a:gd name="T9" fmla="*/ 495 h 4955"/>
              <a:gd name="T10" fmla="*/ 823 w 4703"/>
              <a:gd name="T11" fmla="*/ 2313 h 4955"/>
              <a:gd name="T12" fmla="*/ 2641 w 4703"/>
              <a:gd name="T13" fmla="*/ 4132 h 4955"/>
              <a:gd name="T14" fmla="*/ 4261 w 4703"/>
              <a:gd name="T15" fmla="*/ 3139 h 4955"/>
              <a:gd name="T16" fmla="*/ 4703 w 4703"/>
              <a:gd name="T17" fmla="*/ 3364 h 4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3" h="4955">
                <a:moveTo>
                  <a:pt x="4703" y="3364"/>
                </a:moveTo>
                <a:cubicBezTo>
                  <a:pt x="4123" y="4503"/>
                  <a:pt x="2730" y="4955"/>
                  <a:pt x="1591" y="4375"/>
                </a:cubicBezTo>
                <a:cubicBezTo>
                  <a:pt x="452" y="3795"/>
                  <a:pt x="0" y="2402"/>
                  <a:pt x="580" y="1263"/>
                </a:cubicBezTo>
                <a:cubicBezTo>
                  <a:pt x="975" y="488"/>
                  <a:pt x="1771" y="0"/>
                  <a:pt x="2641" y="0"/>
                </a:cubicBezTo>
                <a:lnTo>
                  <a:pt x="2641" y="495"/>
                </a:lnTo>
                <a:cubicBezTo>
                  <a:pt x="1637" y="495"/>
                  <a:pt x="823" y="1309"/>
                  <a:pt x="823" y="2313"/>
                </a:cubicBezTo>
                <a:cubicBezTo>
                  <a:pt x="823" y="3318"/>
                  <a:pt x="1637" y="4132"/>
                  <a:pt x="2641" y="4132"/>
                </a:cubicBezTo>
                <a:cubicBezTo>
                  <a:pt x="3325" y="4132"/>
                  <a:pt x="3951" y="3748"/>
                  <a:pt x="4261" y="3139"/>
                </a:cubicBezTo>
                <a:lnTo>
                  <a:pt x="4703" y="3364"/>
                </a:lnTo>
                <a:close/>
              </a:path>
            </a:pathLst>
          </a:custGeom>
          <a:solidFill>
            <a:schemeClr val="accent1"/>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2400"/>
          </a:p>
        </p:txBody>
      </p:sp>
      <p:sp>
        <p:nvSpPr>
          <p:cNvPr id="179" name="Oval 178"/>
          <p:cNvSpPr/>
          <p:nvPr/>
        </p:nvSpPr>
        <p:spPr>
          <a:xfrm flipH="1">
            <a:off x="1454700" y="2168424"/>
            <a:ext cx="3442119" cy="3299681"/>
          </a:xfrm>
          <a:prstGeom prst="ellipse">
            <a:avLst/>
          </a:prstGeom>
          <a:solidFill>
            <a:schemeClr val="accent4"/>
          </a:solidFill>
          <a:ln w="0">
            <a:no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184" name="TextBox 183"/>
          <p:cNvSpPr txBox="1"/>
          <p:nvPr/>
        </p:nvSpPr>
        <p:spPr>
          <a:xfrm>
            <a:off x="1751413" y="2523825"/>
            <a:ext cx="2613772" cy="2308324"/>
          </a:xfrm>
          <a:prstGeom prst="rect">
            <a:avLst/>
          </a:prstGeom>
          <a:noFill/>
        </p:spPr>
        <p:txBody>
          <a:bodyPr wrap="square" lIns="0" rIns="0" rtlCol="0" anchor="ctr">
            <a:spAutoFit/>
          </a:bodyPr>
          <a:lstStyle/>
          <a:p>
            <a:pPr algn="ctr"/>
            <a:r>
              <a:rPr lang="en-US" sz="7200" b="1" dirty="0" err="1" smtClean="0">
                <a:solidFill>
                  <a:schemeClr val="tx2"/>
                </a:solidFill>
                <a:latin typeface="Times New Roman" panose="02020603050405020304" pitchFamily="18" charset="0"/>
                <a:cs typeface="Times New Roman" panose="02020603050405020304" pitchFamily="18" charset="0"/>
              </a:rPr>
              <a:t>Tác</a:t>
            </a:r>
            <a:r>
              <a:rPr lang="en-US" sz="7200" b="1" dirty="0" smtClean="0">
                <a:solidFill>
                  <a:schemeClr val="tx2"/>
                </a:solidFill>
                <a:latin typeface="Times New Roman" panose="02020603050405020304" pitchFamily="18" charset="0"/>
                <a:cs typeface="Times New Roman" panose="02020603050405020304" pitchFamily="18" charset="0"/>
              </a:rPr>
              <a:t> </a:t>
            </a:r>
            <a:r>
              <a:rPr lang="en-US" sz="7200" b="1" dirty="0" err="1" smtClean="0">
                <a:solidFill>
                  <a:schemeClr val="tx2"/>
                </a:solidFill>
                <a:latin typeface="Times New Roman" panose="02020603050405020304" pitchFamily="18" charset="0"/>
                <a:cs typeface="Times New Roman" panose="02020603050405020304" pitchFamily="18" charset="0"/>
              </a:rPr>
              <a:t>phẩm</a:t>
            </a:r>
            <a:endParaRPr lang="en-US" sz="7200" b="1" dirty="0">
              <a:solidFill>
                <a:schemeClr val="tx2"/>
              </a:solidFill>
              <a:latin typeface="Times New Roman" panose="02020603050405020304" pitchFamily="18" charset="0"/>
              <a:cs typeface="Times New Roman" panose="02020603050405020304" pitchFamily="18" charset="0"/>
            </a:endParaRPr>
          </a:p>
        </p:txBody>
      </p:sp>
      <p:sp>
        <p:nvSpPr>
          <p:cNvPr id="189" name="TextBox 188"/>
          <p:cNvSpPr txBox="1"/>
          <p:nvPr/>
        </p:nvSpPr>
        <p:spPr>
          <a:xfrm>
            <a:off x="3482827" y="2181896"/>
            <a:ext cx="3568904" cy="461665"/>
          </a:xfrm>
          <a:prstGeom prst="rect">
            <a:avLst/>
          </a:prstGeom>
          <a:noFill/>
        </p:spPr>
        <p:txBody>
          <a:bodyPr wrap="square" lIns="0" rIns="0" rtlCol="0" anchor="ctr">
            <a:spAutoFit/>
          </a:bodyPr>
          <a:lstStyle/>
          <a:p>
            <a:pPr algn="r"/>
            <a:r>
              <a:rPr lang="en-US" sz="2400" b="1" dirty="0" err="1" smtClean="0">
                <a:solidFill>
                  <a:schemeClr val="accent1"/>
                </a:solidFill>
                <a:latin typeface="Times New Roman" panose="02020603050405020304" pitchFamily="18" charset="0"/>
                <a:cs typeface="Times New Roman" panose="02020603050405020304" pitchFamily="18" charset="0"/>
              </a:rPr>
              <a:t>Mạch</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cảm</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xúc</a:t>
            </a:r>
            <a:endParaRPr lang="en-US" sz="2400" b="1" dirty="0">
              <a:solidFill>
                <a:schemeClr val="accent1"/>
              </a:solidFill>
              <a:latin typeface="Times New Roman" panose="02020603050405020304" pitchFamily="18" charset="0"/>
              <a:cs typeface="Times New Roman" panose="02020603050405020304" pitchFamily="18" charset="0"/>
            </a:endParaRPr>
          </a:p>
        </p:txBody>
      </p:sp>
      <p:sp>
        <p:nvSpPr>
          <p:cNvPr id="192" name="TextBox 191"/>
          <p:cNvSpPr txBox="1"/>
          <p:nvPr/>
        </p:nvSpPr>
        <p:spPr>
          <a:xfrm>
            <a:off x="2624930" y="1443408"/>
            <a:ext cx="3568904" cy="461665"/>
          </a:xfrm>
          <a:prstGeom prst="rect">
            <a:avLst/>
          </a:prstGeom>
          <a:noFill/>
        </p:spPr>
        <p:txBody>
          <a:bodyPr wrap="square" lIns="0" rIns="0" rtlCol="0" anchor="ctr">
            <a:spAutoFit/>
          </a:bodyPr>
          <a:lstStyle/>
          <a:p>
            <a:pPr algn="r"/>
            <a:r>
              <a:rPr lang="en-US" sz="2400" b="1" dirty="0" err="1" smtClean="0">
                <a:solidFill>
                  <a:schemeClr val="accent2"/>
                </a:solidFill>
                <a:latin typeface="Times New Roman" panose="02020603050405020304" pitchFamily="18" charset="0"/>
                <a:cs typeface="Times New Roman" panose="02020603050405020304" pitchFamily="18" charset="0"/>
              </a:rPr>
              <a:t>Thể</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thơ</a:t>
            </a:r>
            <a:endParaRPr lang="en-US" sz="2400" b="1" dirty="0">
              <a:solidFill>
                <a:schemeClr val="accent2"/>
              </a:solidFill>
              <a:latin typeface="Times New Roman" panose="02020603050405020304" pitchFamily="18" charset="0"/>
              <a:cs typeface="Times New Roman" panose="02020603050405020304" pitchFamily="18" charset="0"/>
            </a:endParaRPr>
          </a:p>
        </p:txBody>
      </p:sp>
      <p:sp>
        <p:nvSpPr>
          <p:cNvPr id="195" name="TextBox 194"/>
          <p:cNvSpPr txBox="1"/>
          <p:nvPr/>
        </p:nvSpPr>
        <p:spPr>
          <a:xfrm>
            <a:off x="3040664" y="490908"/>
            <a:ext cx="3568903" cy="461665"/>
          </a:xfrm>
          <a:prstGeom prst="rect">
            <a:avLst/>
          </a:prstGeom>
          <a:noFill/>
        </p:spPr>
        <p:txBody>
          <a:bodyPr wrap="square" lIns="0" rIns="0" rtlCol="0" anchor="ctr">
            <a:spAutoFit/>
          </a:bodyPr>
          <a:lstStyle/>
          <a:p>
            <a:pPr algn="r"/>
            <a:r>
              <a:rPr lang="en-US" sz="2400" b="1" dirty="0" err="1" smtClean="0">
                <a:solidFill>
                  <a:schemeClr val="accent3"/>
                </a:solidFill>
                <a:latin typeface="Times New Roman" panose="02020603050405020304" pitchFamily="18" charset="0"/>
                <a:cs typeface="Times New Roman" panose="02020603050405020304" pitchFamily="18" charset="0"/>
              </a:rPr>
              <a:t>Hoàn</a:t>
            </a:r>
            <a:r>
              <a:rPr lang="en-US" sz="2400" b="1" dirty="0" smtClean="0">
                <a:solidFill>
                  <a:schemeClr val="accent3"/>
                </a:solidFill>
                <a:latin typeface="Times New Roman" panose="02020603050405020304" pitchFamily="18" charset="0"/>
                <a:cs typeface="Times New Roman" panose="02020603050405020304" pitchFamily="18" charset="0"/>
              </a:rPr>
              <a:t> </a:t>
            </a:r>
            <a:r>
              <a:rPr lang="en-US" sz="2400" b="1" dirty="0" err="1" smtClean="0">
                <a:solidFill>
                  <a:schemeClr val="accent3"/>
                </a:solidFill>
                <a:latin typeface="Times New Roman" panose="02020603050405020304" pitchFamily="18" charset="0"/>
                <a:cs typeface="Times New Roman" panose="02020603050405020304" pitchFamily="18" charset="0"/>
              </a:rPr>
              <a:t>cảnh</a:t>
            </a:r>
            <a:r>
              <a:rPr lang="en-US" sz="2400" b="1" dirty="0" smtClean="0">
                <a:solidFill>
                  <a:schemeClr val="accent3"/>
                </a:solidFill>
                <a:latin typeface="Times New Roman" panose="02020603050405020304" pitchFamily="18" charset="0"/>
                <a:cs typeface="Times New Roman" panose="02020603050405020304" pitchFamily="18" charset="0"/>
              </a:rPr>
              <a:t> </a:t>
            </a:r>
            <a:r>
              <a:rPr lang="en-US" sz="2400" b="1" dirty="0" err="1" smtClean="0">
                <a:solidFill>
                  <a:schemeClr val="accent3"/>
                </a:solidFill>
                <a:latin typeface="Times New Roman" panose="02020603050405020304" pitchFamily="18" charset="0"/>
                <a:cs typeface="Times New Roman" panose="02020603050405020304" pitchFamily="18" charset="0"/>
              </a:rPr>
              <a:t>sáng</a:t>
            </a:r>
            <a:r>
              <a:rPr lang="en-US" sz="2400" b="1" dirty="0" smtClean="0">
                <a:solidFill>
                  <a:schemeClr val="accent3"/>
                </a:solidFill>
                <a:latin typeface="Times New Roman" panose="02020603050405020304" pitchFamily="18" charset="0"/>
                <a:cs typeface="Times New Roman" panose="02020603050405020304" pitchFamily="18" charset="0"/>
              </a:rPr>
              <a:t> </a:t>
            </a:r>
            <a:r>
              <a:rPr lang="en-US" sz="2400" b="1" dirty="0" err="1" smtClean="0">
                <a:solidFill>
                  <a:schemeClr val="accent3"/>
                </a:solidFill>
                <a:latin typeface="Times New Roman" panose="02020603050405020304" pitchFamily="18" charset="0"/>
                <a:cs typeface="Times New Roman" panose="02020603050405020304" pitchFamily="18" charset="0"/>
              </a:rPr>
              <a:t>tác</a:t>
            </a:r>
            <a:endParaRPr lang="en-US" sz="2400" b="1" dirty="0">
              <a:solidFill>
                <a:schemeClr val="accent3"/>
              </a:solidFill>
              <a:latin typeface="Times New Roman" panose="02020603050405020304" pitchFamily="18" charset="0"/>
              <a:cs typeface="Times New Roman" panose="02020603050405020304" pitchFamily="18" charset="0"/>
            </a:endParaRPr>
          </a:p>
        </p:txBody>
      </p:sp>
      <p:cxnSp>
        <p:nvCxnSpPr>
          <p:cNvPr id="197" name="Straight Connector 196"/>
          <p:cNvCxnSpPr>
            <a:cxnSpLocks/>
          </p:cNvCxnSpPr>
          <p:nvPr/>
        </p:nvCxnSpPr>
        <p:spPr>
          <a:xfrm>
            <a:off x="3040664" y="952573"/>
            <a:ext cx="4554356" cy="0"/>
          </a:xfrm>
          <a:prstGeom prst="line">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p:cNvSpPr txBox="1"/>
          <p:nvPr/>
        </p:nvSpPr>
        <p:spPr>
          <a:xfrm>
            <a:off x="7607300" y="2538096"/>
            <a:ext cx="4458352" cy="46166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endParaRPr lang="en-SG" sz="2400" dirty="0">
              <a:latin typeface="Times New Roman" panose="02020603050405020304" pitchFamily="18" charset="0"/>
              <a:cs typeface="Times New Roman" panose="02020603050405020304" pitchFamily="18" charset="0"/>
            </a:endParaRPr>
          </a:p>
        </p:txBody>
      </p:sp>
      <p:sp>
        <p:nvSpPr>
          <p:cNvPr id="205" name="TextBox 204"/>
          <p:cNvSpPr txBox="1"/>
          <p:nvPr/>
        </p:nvSpPr>
        <p:spPr>
          <a:xfrm>
            <a:off x="7607299" y="3481710"/>
            <a:ext cx="4458353" cy="46166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endParaRPr lang="en-SG" sz="2400" dirty="0">
              <a:latin typeface="Times New Roman" panose="02020603050405020304" pitchFamily="18" charset="0"/>
              <a:cs typeface="Times New Roman" panose="02020603050405020304" pitchFamily="18" charset="0"/>
            </a:endParaRPr>
          </a:p>
        </p:txBody>
      </p:sp>
      <p:sp>
        <p:nvSpPr>
          <p:cNvPr id="206" name="TextBox 205"/>
          <p:cNvSpPr txBox="1"/>
          <p:nvPr/>
        </p:nvSpPr>
        <p:spPr>
          <a:xfrm>
            <a:off x="7607299" y="4416651"/>
            <a:ext cx="4458353" cy="830997"/>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Mùa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p>
          <a:p>
            <a:pPr algn="ct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suy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nguyện</a:t>
            </a:r>
            <a:r>
              <a:rPr lang="en-US" sz="2400" dirty="0" smtClean="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sp>
        <p:nvSpPr>
          <p:cNvPr id="207" name="TextBox 206"/>
          <p:cNvSpPr txBox="1"/>
          <p:nvPr/>
        </p:nvSpPr>
        <p:spPr>
          <a:xfrm>
            <a:off x="7607299" y="5722376"/>
            <a:ext cx="4458353" cy="46166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Ngợi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endParaRPr lang="en-SG" sz="2400" dirty="0">
              <a:latin typeface="Times New Roman" panose="02020603050405020304" pitchFamily="18" charset="0"/>
              <a:cs typeface="Times New Roman" panose="02020603050405020304" pitchFamily="18" charset="0"/>
            </a:endParaRPr>
          </a:p>
        </p:txBody>
      </p:sp>
      <p:cxnSp>
        <p:nvCxnSpPr>
          <p:cNvPr id="208" name="Straight Arrow Connector 207"/>
          <p:cNvCxnSpPr/>
          <p:nvPr/>
        </p:nvCxnSpPr>
        <p:spPr>
          <a:xfrm>
            <a:off x="9550400" y="5249711"/>
            <a:ext cx="0" cy="452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a:off x="9537700" y="3943986"/>
            <a:ext cx="0" cy="452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9537700" y="2999761"/>
            <a:ext cx="0" cy="4522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endCxn id="242" idx="1"/>
          </p:cNvCxnSpPr>
          <p:nvPr/>
        </p:nvCxnSpPr>
        <p:spPr>
          <a:xfrm flipV="1">
            <a:off x="4546724" y="1936462"/>
            <a:ext cx="3048296" cy="567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39" name="Straight Arrow Connector 238"/>
          <p:cNvCxnSpPr/>
          <p:nvPr/>
        </p:nvCxnSpPr>
        <p:spPr>
          <a:xfrm flipV="1">
            <a:off x="4837348" y="2633592"/>
            <a:ext cx="2757672"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7607299" y="446118"/>
            <a:ext cx="4458353" cy="830997"/>
          </a:xfrm>
          <a:prstGeom prst="rect">
            <a:avLst/>
          </a:prstGeom>
          <a:ln w="38100"/>
        </p:spPr>
        <p:style>
          <a:lnRef idx="2">
            <a:schemeClr val="accent3"/>
          </a:lnRef>
          <a:fillRef idx="1">
            <a:schemeClr val="lt1"/>
          </a:fillRef>
          <a:effectRef idx="0">
            <a:schemeClr val="accent3"/>
          </a:effectRef>
          <a:fontRef idx="minor">
            <a:schemeClr val="dk1"/>
          </a:fontRef>
        </p:style>
        <p:txBody>
          <a:bodyPr wrap="square" lIns="0" rIns="0" rtlCol="0" anchor="t">
            <a:spAutoFit/>
          </a:bodyPr>
          <a:lstStyle/>
          <a:p>
            <a:pPr algn="ct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Tháng</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11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năm</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1980 –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một</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tháng</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trước</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khi</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nhà</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thơ</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qua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đời</a:t>
            </a:r>
            <a:endParaRPr 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42" name="TextBox 241"/>
          <p:cNvSpPr txBox="1"/>
          <p:nvPr/>
        </p:nvSpPr>
        <p:spPr>
          <a:xfrm>
            <a:off x="7595020" y="1520963"/>
            <a:ext cx="4470632" cy="830997"/>
          </a:xfrm>
          <a:prstGeom prst="rect">
            <a:avLst/>
          </a:prstGeom>
          <a:solidFill>
            <a:schemeClr val="bg1"/>
          </a:solidFill>
          <a:ln w="38100">
            <a:solidFill>
              <a:schemeClr val="accent2"/>
            </a:solidFill>
          </a:ln>
        </p:spPr>
        <p:txBody>
          <a:bodyPr wrap="square" lIns="0" rIns="0" rtlCol="0" anchor="t">
            <a:spAutoFit/>
          </a:bodyPr>
          <a:lstStyle/>
          <a:p>
            <a:pPr algn="ct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Thơ</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năm</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chữ</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mang</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âm</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hưởng</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dân</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65000"/>
                    <a:lumOff val="35000"/>
                  </a:schemeClr>
                </a:solidFill>
                <a:latin typeface="Times New Roman" panose="02020603050405020304" pitchFamily="18" charset="0"/>
                <a:cs typeface="Times New Roman" panose="02020603050405020304" pitchFamily="18" charset="0"/>
              </a:rPr>
              <a:t>gian</a:t>
            </a:r>
            <a:r>
              <a:rPr lang="en-US" sz="2400" dirty="0" smtClean="0">
                <a:solidFill>
                  <a:schemeClr val="tx1">
                    <a:lumMod val="65000"/>
                    <a:lumOff val="35000"/>
                  </a:schemeClr>
                </a:solidFill>
                <a:latin typeface="Times New Roman" panose="02020603050405020304" pitchFamily="18" charset="0"/>
                <a:cs typeface="Times New Roman" panose="02020603050405020304" pitchFamily="18" charset="0"/>
              </a:rPr>
              <a:t> </a:t>
            </a:r>
            <a:endParaRPr lang="en-US"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0" y="0"/>
            <a:ext cx="12192000" cy="6858000"/>
          </a:xfrm>
          <a:prstGeom prst="rect">
            <a:avLst/>
          </a:prstGeom>
          <a:noFill/>
          <a:ln w="19050">
            <a:solidFill>
              <a:srgbClr val="771FC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3" name="Rounded Rectangle 22"/>
          <p:cNvSpPr/>
          <p:nvPr/>
        </p:nvSpPr>
        <p:spPr>
          <a:xfrm>
            <a:off x="0" y="47268"/>
            <a:ext cx="3658603" cy="394431"/>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2. </a:t>
            </a: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Tác</a:t>
            </a: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phẩm</a:t>
            </a:r>
            <a:endParaRPr lang="en-SG" sz="3600" dirty="0">
              <a:latin typeface="UTM Ambrose" panose="02040603050506020204" pitchFamily="18" charset="0"/>
            </a:endParaRPr>
          </a:p>
        </p:txBody>
      </p:sp>
    </p:spTree>
    <p:custDataLst>
      <p:tags r:id="rId1"/>
    </p:custDataLst>
    <p:extLst>
      <p:ext uri="{BB962C8B-B14F-4D97-AF65-F5344CB8AC3E}">
        <p14:creationId xmlns:p14="http://schemas.microsoft.com/office/powerpoint/2010/main" val="1419287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circle(out)">
                                      <p:cBhvr>
                                        <p:cTn id="7" dur="2000"/>
                                        <p:tgtEl>
                                          <p:spTgt spid="18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circle(out)">
                                      <p:cBhvr>
                                        <p:cTn id="10" dur="2000"/>
                                        <p:tgtEl>
                                          <p:spTgt spid="1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1"/>
                                        </p:tgtEl>
                                        <p:attrNameLst>
                                          <p:attrName>style.visibility</p:attrName>
                                        </p:attrNameLst>
                                      </p:cBhvr>
                                      <p:to>
                                        <p:strVal val="visible"/>
                                      </p:to>
                                    </p:set>
                                    <p:animEffect transition="in" filter="wipe(down)">
                                      <p:cBhvr>
                                        <p:cTn id="15" dur="500"/>
                                        <p:tgtEl>
                                          <p:spTgt spid="17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97"/>
                                        </p:tgtEl>
                                        <p:attrNameLst>
                                          <p:attrName>style.visibility</p:attrName>
                                        </p:attrNameLst>
                                      </p:cBhvr>
                                      <p:to>
                                        <p:strVal val="visible"/>
                                      </p:to>
                                    </p:set>
                                    <p:animEffect transition="in" filter="wipe(left)">
                                      <p:cBhvr>
                                        <p:cTn id="19" dur="500"/>
                                        <p:tgtEl>
                                          <p:spTgt spid="19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wipe(left)">
                                      <p:cBhvr>
                                        <p:cTn id="22" dur="500"/>
                                        <p:tgtEl>
                                          <p:spTgt spid="195"/>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1"/>
                                        </p:tgtEl>
                                        <p:attrNameLst>
                                          <p:attrName>style.visibility</p:attrName>
                                        </p:attrNameLst>
                                      </p:cBhvr>
                                      <p:to>
                                        <p:strVal val="visible"/>
                                      </p:to>
                                    </p:set>
                                    <p:animEffect transition="in" filter="wipe(left)">
                                      <p:cBhvr>
                                        <p:cTn id="26" dur="500"/>
                                        <p:tgtEl>
                                          <p:spTgt spid="2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2"/>
                                        </p:tgtEl>
                                        <p:attrNameLst>
                                          <p:attrName>style.visibility</p:attrName>
                                        </p:attrNameLst>
                                      </p:cBhvr>
                                      <p:to>
                                        <p:strVal val="visible"/>
                                      </p:to>
                                    </p:set>
                                    <p:animEffect transition="in" filter="wipe(down)">
                                      <p:cBhvr>
                                        <p:cTn id="31" dur="500"/>
                                        <p:tgtEl>
                                          <p:spTgt spid="17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7"/>
                                        </p:tgtEl>
                                        <p:attrNameLst>
                                          <p:attrName>style.visibility</p:attrName>
                                        </p:attrNameLst>
                                      </p:cBhvr>
                                      <p:to>
                                        <p:strVal val="visible"/>
                                      </p:to>
                                    </p:set>
                                    <p:animEffect transition="in" filter="wipe(left)">
                                      <p:cBhvr>
                                        <p:cTn id="35" dur="500"/>
                                        <p:tgtEl>
                                          <p:spTgt spid="23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wipe(left)">
                                      <p:cBhvr>
                                        <p:cTn id="38" dur="500"/>
                                        <p:tgtEl>
                                          <p:spTgt spid="192"/>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242"/>
                                        </p:tgtEl>
                                        <p:attrNameLst>
                                          <p:attrName>style.visibility</p:attrName>
                                        </p:attrNameLst>
                                      </p:cBhvr>
                                      <p:to>
                                        <p:strVal val="visible"/>
                                      </p:to>
                                    </p:set>
                                    <p:animEffect transition="in" filter="wipe(left)">
                                      <p:cBhvr>
                                        <p:cTn id="42" dur="500"/>
                                        <p:tgtEl>
                                          <p:spTgt spid="2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3"/>
                                        </p:tgtEl>
                                        <p:attrNameLst>
                                          <p:attrName>style.visibility</p:attrName>
                                        </p:attrNameLst>
                                      </p:cBhvr>
                                      <p:to>
                                        <p:strVal val="visible"/>
                                      </p:to>
                                    </p:set>
                                    <p:animEffect transition="in" filter="wipe(down)">
                                      <p:cBhvr>
                                        <p:cTn id="47" dur="500"/>
                                        <p:tgtEl>
                                          <p:spTgt spid="173"/>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39"/>
                                        </p:tgtEl>
                                        <p:attrNameLst>
                                          <p:attrName>style.visibility</p:attrName>
                                        </p:attrNameLst>
                                      </p:cBhvr>
                                      <p:to>
                                        <p:strVal val="visible"/>
                                      </p:to>
                                    </p:set>
                                    <p:animEffect transition="in" filter="wipe(left)">
                                      <p:cBhvr>
                                        <p:cTn id="51" dur="500"/>
                                        <p:tgtEl>
                                          <p:spTgt spid="23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89"/>
                                        </p:tgtEl>
                                        <p:attrNameLst>
                                          <p:attrName>style.visibility</p:attrName>
                                        </p:attrNameLst>
                                      </p:cBhvr>
                                      <p:to>
                                        <p:strVal val="visible"/>
                                      </p:to>
                                    </p:set>
                                    <p:animEffect transition="in" filter="wipe(left)">
                                      <p:cBhvr>
                                        <p:cTn id="54" dur="500"/>
                                        <p:tgtEl>
                                          <p:spTgt spid="18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4"/>
                                        </p:tgtEl>
                                        <p:attrNameLst>
                                          <p:attrName>style.visibility</p:attrName>
                                        </p:attrNameLst>
                                      </p:cBhvr>
                                      <p:to>
                                        <p:strVal val="visible"/>
                                      </p:to>
                                    </p:set>
                                    <p:animEffect transition="in" filter="wipe(left)">
                                      <p:cBhvr>
                                        <p:cTn id="59" dur="500"/>
                                        <p:tgtEl>
                                          <p:spTgt spid="20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wipe(up)">
                                      <p:cBhvr>
                                        <p:cTn id="64" dur="500"/>
                                        <p:tgtEl>
                                          <p:spTgt spid="21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5"/>
                                        </p:tgtEl>
                                        <p:attrNameLst>
                                          <p:attrName>style.visibility</p:attrName>
                                        </p:attrNameLst>
                                      </p:cBhvr>
                                      <p:to>
                                        <p:strVal val="visible"/>
                                      </p:to>
                                    </p:set>
                                    <p:animEffect transition="in" filter="wipe(left)">
                                      <p:cBhvr>
                                        <p:cTn id="69" dur="500"/>
                                        <p:tgtEl>
                                          <p:spTgt spid="20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09"/>
                                        </p:tgtEl>
                                        <p:attrNameLst>
                                          <p:attrName>style.visibility</p:attrName>
                                        </p:attrNameLst>
                                      </p:cBhvr>
                                      <p:to>
                                        <p:strVal val="visible"/>
                                      </p:to>
                                    </p:set>
                                    <p:animEffect transition="in" filter="wipe(up)">
                                      <p:cBhvr>
                                        <p:cTn id="74" dur="500"/>
                                        <p:tgtEl>
                                          <p:spTgt spid="2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06"/>
                                        </p:tgtEl>
                                        <p:attrNameLst>
                                          <p:attrName>style.visibility</p:attrName>
                                        </p:attrNameLst>
                                      </p:cBhvr>
                                      <p:to>
                                        <p:strVal val="visible"/>
                                      </p:to>
                                    </p:set>
                                    <p:animEffect transition="in" filter="wipe(left)">
                                      <p:cBhvr>
                                        <p:cTn id="79" dur="500"/>
                                        <p:tgtEl>
                                          <p:spTgt spid="20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08"/>
                                        </p:tgtEl>
                                        <p:attrNameLst>
                                          <p:attrName>style.visibility</p:attrName>
                                        </p:attrNameLst>
                                      </p:cBhvr>
                                      <p:to>
                                        <p:strVal val="visible"/>
                                      </p:to>
                                    </p:set>
                                    <p:animEffect transition="in" filter="wipe(up)">
                                      <p:cBhvr>
                                        <p:cTn id="84" dur="500"/>
                                        <p:tgtEl>
                                          <p:spTgt spid="20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07"/>
                                        </p:tgtEl>
                                        <p:attrNameLst>
                                          <p:attrName>style.visibility</p:attrName>
                                        </p:attrNameLst>
                                      </p:cBhvr>
                                      <p:to>
                                        <p:strVal val="visible"/>
                                      </p:to>
                                    </p:set>
                                    <p:animEffect transition="in" filter="wipe(up)">
                                      <p:cBhvr>
                                        <p:cTn id="89"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173" grpId="0" animBg="1"/>
      <p:bldP spid="179" grpId="0" animBg="1"/>
      <p:bldP spid="184" grpId="0"/>
      <p:bldP spid="189" grpId="0"/>
      <p:bldP spid="192" grpId="0"/>
      <p:bldP spid="195" grpId="0"/>
      <p:bldP spid="204" grpId="0" animBg="1"/>
      <p:bldP spid="205" grpId="0" animBg="1"/>
      <p:bldP spid="206" grpId="0" animBg="1"/>
      <p:bldP spid="207" grpId="0" animBg="1"/>
      <p:bldP spid="241" grpId="0" animBg="1"/>
      <p:bldP spid="2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37422" y="128496"/>
            <a:ext cx="9535886" cy="673239"/>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ii.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Tìm</a:t>
            </a:r>
            <a:r>
              <a:rPr lang="en-US" sz="4400" b="1" dirty="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hiểu</a:t>
            </a:r>
            <a:r>
              <a:rPr lang="en-US" sz="44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chi </a:t>
            </a:r>
            <a:r>
              <a:rPr lang="en-US" sz="44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tiết</a:t>
            </a:r>
            <a:endParaRPr lang="en-SG" sz="4400" dirty="0">
              <a:latin typeface="UTM Ambrose" panose="02040603050506020204" pitchFamily="18" charset="0"/>
            </a:endParaRPr>
          </a:p>
        </p:txBody>
      </p:sp>
    </p:spTree>
    <p:custDataLst>
      <p:tags r:id="rId1"/>
    </p:custDataLst>
    <p:extLst>
      <p:ext uri="{BB962C8B-B14F-4D97-AF65-F5344CB8AC3E}">
        <p14:creationId xmlns:p14="http://schemas.microsoft.com/office/powerpoint/2010/main" val="728331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0" y="274296"/>
            <a:ext cx="12071431" cy="803868"/>
          </a:xfrm>
          <a:prstGeom prst="round2Diag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1.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Khổ</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1: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Cảm</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xúc</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trước</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bức</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tranh</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mùa</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xuân</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thiên</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nhiên</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đất</a:t>
            </a:r>
            <a:r>
              <a:rPr lang="en-US" sz="28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28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trời</a:t>
            </a:r>
            <a:endParaRPr lang="en-SG" sz="2800" b="1" dirty="0">
              <a:solidFill>
                <a:srgbClr val="FF0000"/>
              </a:solidFill>
              <a:effectLst>
                <a:outerShdw blurRad="38100" dist="38100" dir="2700000" algn="tl">
                  <a:srgbClr val="000000">
                    <a:alpha val="43137"/>
                  </a:srgbClr>
                </a:outerShdw>
              </a:effectLst>
              <a:latin typeface="UTM Diana" panose="02040603050506020204" pitchFamily="18" charset="0"/>
            </a:endParaRPr>
          </a:p>
        </p:txBody>
      </p:sp>
      <p:sp>
        <p:nvSpPr>
          <p:cNvPr id="5" name="TextBox 4"/>
          <p:cNvSpPr txBox="1"/>
          <p:nvPr/>
        </p:nvSpPr>
        <p:spPr>
          <a:xfrm>
            <a:off x="-61124" y="1783260"/>
            <a:ext cx="19047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sông</a:t>
            </a:r>
            <a:r>
              <a:rPr lang="en-US" dirty="0">
                <a:latin typeface="Times New Roman" panose="02020603050405020304" pitchFamily="18" charset="0"/>
                <a:cs typeface="Times New Roman" panose="02020603050405020304" pitchFamily="18" charset="0"/>
              </a:rPr>
              <a:t> </a:t>
            </a:r>
            <a:r>
              <a:rPr lang="en-US" b="1" i="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xanh</a:t>
            </a:r>
            <a:r>
              <a:rPr lang="en-US" dirty="0">
                <a:solidFill>
                  <a:schemeClr val="accent6">
                    <a:lumMod val="50000"/>
                  </a:schemeClr>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61124" y="1256570"/>
            <a:ext cx="180200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ngữ</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mọc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7968" y="2294284"/>
            <a:ext cx="287098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hóa</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endParaRPr lang="en-US"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20931" y="2920704"/>
            <a:ext cx="20385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Giọt</a:t>
            </a:r>
            <a:r>
              <a:rPr lang="en-US" dirty="0">
                <a:latin typeface="Times New Roman" panose="02020603050405020304" pitchFamily="18" charset="0"/>
                <a:cs typeface="Times New Roman" panose="02020603050405020304" pitchFamily="18" charset="0"/>
              </a:rPr>
              <a:t> long </a:t>
            </a:r>
            <a:r>
              <a:rPr lang="en-US" dirty="0" err="1">
                <a:latin typeface="Times New Roman" panose="02020603050405020304" pitchFamily="18" charset="0"/>
                <a:cs typeface="Times New Roman" panose="02020603050405020304" pitchFamily="18" charset="0"/>
              </a:rPr>
              <a:t>lanh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rơi</a:t>
            </a:r>
            <a:r>
              <a:rPr lang="en-US"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97968" y="3395661"/>
            <a:ext cx="542611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b="1"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giọt</a:t>
            </a:r>
            <a:r>
              <a:rPr lang="en-US"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sương</a:t>
            </a:r>
            <a:r>
              <a:rPr lang="en-US"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giọt</a:t>
            </a:r>
            <a:r>
              <a:rPr lang="en-US"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xuân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36022" y="3933068"/>
            <a:ext cx="436048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b="1"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giọt</a:t>
            </a:r>
            <a:r>
              <a:rPr lang="en-US"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b="1"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endParaRPr lang="en-SG" dirty="0"/>
          </a:p>
        </p:txBody>
      </p:sp>
      <p:sp>
        <p:nvSpPr>
          <p:cNvPr id="11" name="Right Arrow 10"/>
          <p:cNvSpPr/>
          <p:nvPr/>
        </p:nvSpPr>
        <p:spPr>
          <a:xfrm>
            <a:off x="-228597" y="4507774"/>
            <a:ext cx="492370" cy="381838"/>
          </a:xfrm>
          <a:prstGeom prst="rightArrow">
            <a:avLst/>
          </a:prstGeom>
          <a:gradFill flip="none" rotWithShape="1">
            <a:path path="rect">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SG"/>
          </a:p>
        </p:txBody>
      </p:sp>
      <p:sp>
        <p:nvSpPr>
          <p:cNvPr id="13" name="Rectangle 12"/>
          <p:cNvSpPr/>
          <p:nvPr/>
        </p:nvSpPr>
        <p:spPr>
          <a:xfrm>
            <a:off x="4344225" y="3527143"/>
            <a:ext cx="2170894" cy="369332"/>
          </a:xfrm>
          <a:prstGeom prst="rect">
            <a:avLst/>
          </a:prstGeom>
          <a:noFill/>
        </p:spPr>
        <p:txBody>
          <a:bodyPr wrap="square" lIns="91440" tIns="45720" rIns="91440" bIns="45720">
            <a:spAutoFit/>
          </a:bodyPr>
          <a:lstStyle/>
          <a:p>
            <a:pPr algn="ctr"/>
            <a:r>
              <a:rPr lang="en-US" b="1" dirty="0" err="1">
                <a:ln w="0"/>
                <a:solidFill>
                  <a:srgbClr val="CC0000"/>
                </a:solidFill>
                <a:effectLst>
                  <a:outerShdw blurRad="38100" dist="38100" dir="2700000" algn="tl">
                    <a:srgbClr val="000000">
                      <a:alpha val="43137"/>
                    </a:srgbClr>
                  </a:outerShdw>
                  <a:reflection blurRad="6350" stA="53000" endA="300" endPos="35500" dir="5400000" sy="-90000" algn="bl" rotWithShape="0"/>
                </a:effectLst>
                <a:latin typeface="UTM Diana" panose="02040603050506020204" pitchFamily="18" charset="0"/>
              </a:rPr>
              <a:t>g</a:t>
            </a:r>
            <a:r>
              <a:rPr lang="en-US" b="1" cap="none" spc="0" dirty="0" err="1" smtClean="0">
                <a:ln w="0"/>
                <a:solidFill>
                  <a:srgbClr val="CC0000"/>
                </a:solidFill>
                <a:effectLst>
                  <a:outerShdw blurRad="38100" dist="38100" dir="2700000" algn="tl">
                    <a:srgbClr val="000000">
                      <a:alpha val="43137"/>
                    </a:srgbClr>
                  </a:outerShdw>
                  <a:reflection blurRad="6350" stA="53000" endA="300" endPos="35500" dir="5400000" sy="-90000" algn="bl" rotWithShape="0"/>
                </a:effectLst>
                <a:latin typeface="UTM Diana" panose="02040603050506020204" pitchFamily="18" charset="0"/>
              </a:rPr>
              <a:t>iọt</a:t>
            </a:r>
            <a:r>
              <a:rPr lang="en-US" b="1" cap="none" spc="0" dirty="0" smtClean="0">
                <a:ln w="0"/>
                <a:solidFill>
                  <a:srgbClr val="CC0000"/>
                </a:solidFill>
                <a:effectLst>
                  <a:outerShdw blurRad="38100" dist="38100" dir="2700000" algn="tl">
                    <a:srgbClr val="000000">
                      <a:alpha val="43137"/>
                    </a:srgbClr>
                  </a:outerShdw>
                  <a:reflection blurRad="6350" stA="53000" endA="300" endPos="35500" dir="5400000" sy="-90000" algn="bl" rotWithShape="0"/>
                </a:effectLst>
                <a:latin typeface="UTM Diana" panose="02040603050506020204" pitchFamily="18" charset="0"/>
              </a:rPr>
              <a:t> </a:t>
            </a:r>
            <a:r>
              <a:rPr lang="en-US" b="1" cap="none" spc="0" dirty="0" err="1" smtClean="0">
                <a:ln w="0"/>
                <a:solidFill>
                  <a:srgbClr val="CC0000"/>
                </a:solidFill>
                <a:effectLst>
                  <a:outerShdw blurRad="38100" dist="38100" dir="2700000" algn="tl">
                    <a:srgbClr val="000000">
                      <a:alpha val="43137"/>
                    </a:srgbClr>
                  </a:outerShdw>
                  <a:reflection blurRad="6350" stA="53000" endA="300" endPos="35500" dir="5400000" sy="-90000" algn="bl" rotWithShape="0"/>
                </a:effectLst>
                <a:latin typeface="UTM Diana" panose="02040603050506020204" pitchFamily="18" charset="0"/>
              </a:rPr>
              <a:t>mùa</a:t>
            </a:r>
            <a:r>
              <a:rPr lang="en-US" b="1" cap="none" spc="0" dirty="0" smtClean="0">
                <a:ln w="0"/>
                <a:solidFill>
                  <a:srgbClr val="CC0000"/>
                </a:solidFill>
                <a:effectLst>
                  <a:outerShdw blurRad="38100" dist="38100" dir="2700000" algn="tl">
                    <a:srgbClr val="000000">
                      <a:alpha val="43137"/>
                    </a:srgbClr>
                  </a:outerShdw>
                  <a:reflection blurRad="6350" stA="53000" endA="300" endPos="35500" dir="5400000" sy="-90000" algn="bl" rotWithShape="0"/>
                </a:effectLst>
                <a:latin typeface="UTM Diana" panose="02040603050506020204" pitchFamily="18" charset="0"/>
              </a:rPr>
              <a:t> </a:t>
            </a:r>
            <a:r>
              <a:rPr lang="en-US" b="1" cap="none" spc="0" dirty="0" err="1" smtClean="0">
                <a:ln w="0"/>
                <a:solidFill>
                  <a:srgbClr val="CC0000"/>
                </a:solidFill>
                <a:effectLst>
                  <a:outerShdw blurRad="38100" dist="38100" dir="2700000" algn="tl">
                    <a:srgbClr val="000000">
                      <a:alpha val="43137"/>
                    </a:srgbClr>
                  </a:outerShdw>
                  <a:reflection blurRad="6350" stA="53000" endA="300" endPos="35500" dir="5400000" sy="-90000" algn="bl" rotWithShape="0"/>
                </a:effectLst>
                <a:latin typeface="UTM Diana" panose="02040603050506020204" pitchFamily="18" charset="0"/>
              </a:rPr>
              <a:t>xuân</a:t>
            </a:r>
            <a:endParaRPr lang="en-SG" b="1" cap="none" spc="0" dirty="0">
              <a:ln w="0"/>
              <a:solidFill>
                <a:srgbClr val="CC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15" name="Right Brace 14"/>
          <p:cNvSpPr/>
          <p:nvPr/>
        </p:nvSpPr>
        <p:spPr>
          <a:xfrm>
            <a:off x="4454963" y="3287596"/>
            <a:ext cx="76105" cy="946478"/>
          </a:xfrm>
          <a:prstGeom prst="rightBrace">
            <a:avLst/>
          </a:prstGeom>
          <a:ln w="19050"/>
          <a:effectLst>
            <a:glow rad="139700">
              <a:schemeClr val="accent5">
                <a:satMod val="175000"/>
                <a:alpha val="4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en-SG"/>
          </a:p>
        </p:txBody>
      </p:sp>
      <p:cxnSp>
        <p:nvCxnSpPr>
          <p:cNvPr id="18" name="Straight Arrow Connector 17"/>
          <p:cNvCxnSpPr/>
          <p:nvPr/>
        </p:nvCxnSpPr>
        <p:spPr>
          <a:xfrm>
            <a:off x="1651429" y="1479022"/>
            <a:ext cx="361741"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013170" y="1273858"/>
            <a:ext cx="3393718" cy="369332"/>
          </a:xfrm>
          <a:prstGeom prst="rect">
            <a:avLst/>
          </a:prstGeom>
          <a:noFill/>
        </p:spPr>
        <p:txBody>
          <a:bodyPr wrap="square" rtlCol="0">
            <a:spAutoFit/>
          </a:bodyPr>
          <a:lstStyle/>
          <a:p>
            <a:r>
              <a:rPr lang="vi-VN" dirty="0" smtClean="0">
                <a:latin typeface="Times New Roman" panose="02020603050405020304" pitchFamily="18" charset="0"/>
                <a:cs typeface="Times New Roman" panose="02020603050405020304" pitchFamily="18" charset="0"/>
              </a:rPr>
              <a:t>sức </a:t>
            </a:r>
            <a:r>
              <a:rPr lang="vi-VN" dirty="0">
                <a:latin typeface="Times New Roman" panose="02020603050405020304" pitchFamily="18" charset="0"/>
                <a:cs typeface="Times New Roman" panose="02020603050405020304" pitchFamily="18" charset="0"/>
              </a:rPr>
              <a:t>sống trỗi dậy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b="1" i="1" dirty="0" err="1" smtClean="0">
                <a:solidFill>
                  <a:srgbClr val="771FC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tím</a:t>
            </a:r>
            <a:endParaRPr lang="en-US" b="1" i="1" dirty="0">
              <a:solidFill>
                <a:srgbClr val="771FC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2115874" y="1815330"/>
            <a:ext cx="3070071" cy="369332"/>
          </a:xfrm>
          <a:prstGeom prst="rect">
            <a:avLst/>
          </a:prstGeom>
          <a:noFill/>
        </p:spPr>
        <p:txBody>
          <a:bodyPr wrap="none" rtlCol="0">
            <a:spAutoFit/>
          </a:bodyPr>
          <a:lstStyle/>
          <a:p>
            <a:r>
              <a:rPr lang="en-SG" dirty="0" err="1">
                <a:latin typeface="Times New Roman" panose="02020603050405020304" pitchFamily="18" charset="0"/>
                <a:cs typeface="Times New Roman" panose="02020603050405020304" pitchFamily="18" charset="0"/>
              </a:rPr>
              <a:t>Không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gian</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mùa</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xuân</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rộng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mở</a:t>
            </a:r>
            <a:endParaRPr lang="en-SG" dirty="0">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a:off x="1754133" y="1997743"/>
            <a:ext cx="361741"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2838482" y="2269074"/>
            <a:ext cx="3323784"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Chim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chiện</a:t>
            </a:r>
            <a:r>
              <a:rPr lang="en-US" dirty="0">
                <a:latin typeface="Times New Roman" panose="02020603050405020304" pitchFamily="18" charset="0"/>
                <a:cs typeface="Times New Roman" panose="02020603050405020304" pitchFamily="18" charset="0"/>
              </a:rPr>
              <a:t> </a:t>
            </a:r>
            <a:r>
              <a:rPr lang="en-US"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hót</a:t>
            </a:r>
            <a:r>
              <a:rPr lang="en-US"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vang</a:t>
            </a:r>
            <a:r>
              <a:rPr lang="en-US"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endParaRPr lang="en-SG" dirty="0">
              <a:solidFill>
                <a:srgbClr val="0070C0"/>
              </a:solidFill>
            </a:endParaRPr>
          </a:p>
        </p:txBody>
      </p:sp>
      <p:cxnSp>
        <p:nvCxnSpPr>
          <p:cNvPr id="23" name="Straight Arrow Connector 22"/>
          <p:cNvCxnSpPr/>
          <p:nvPr/>
        </p:nvCxnSpPr>
        <p:spPr>
          <a:xfrm>
            <a:off x="2476740" y="2531932"/>
            <a:ext cx="361741"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24" name="TextBox 23"/>
          <p:cNvSpPr txBox="1"/>
          <p:nvPr/>
        </p:nvSpPr>
        <p:spPr>
          <a:xfrm>
            <a:off x="260642" y="4497038"/>
            <a:ext cx="6113728" cy="646331"/>
          </a:xfrm>
          <a:prstGeom prst="rect">
            <a:avLst/>
          </a:prstGeom>
          <a:noFill/>
        </p:spPr>
        <p:txBody>
          <a:bodyPr wrap="square" rtlCol="0">
            <a:spAutoFit/>
          </a:bodyPr>
          <a:lstStyle/>
          <a:p>
            <a:r>
              <a:rPr lang="vi-VN" dirty="0">
                <a:latin typeface="+mj-lt"/>
              </a:rPr>
              <a:t>Bức tranh thiên nhiên mùa xuân </a:t>
            </a:r>
            <a:r>
              <a:rPr lang="en-US" dirty="0" err="1" smtClean="0">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vi-VN" b="1" i="1" dirty="0" smtClean="0">
                <a:solidFill>
                  <a:srgbClr val="FF0000"/>
                </a:solidFill>
                <a:latin typeface="+mj-lt"/>
              </a:rPr>
              <a:t>màu </a:t>
            </a:r>
            <a:r>
              <a:rPr lang="vi-VN" b="1" i="1" dirty="0">
                <a:solidFill>
                  <a:srgbClr val="FF0000"/>
                </a:solidFill>
                <a:latin typeface="+mj-lt"/>
              </a:rPr>
              <a:t>sắc</a:t>
            </a:r>
            <a:r>
              <a:rPr lang="vi-VN" b="1" i="1" dirty="0" smtClean="0">
                <a:solidFill>
                  <a:srgbClr val="FF0000"/>
                </a:solidFill>
                <a:latin typeface="+mj-lt"/>
              </a:rPr>
              <a:t>,</a:t>
            </a:r>
            <a:r>
              <a:rPr lang="en-US" b="1" i="1" dirty="0" smtClean="0">
                <a:solidFill>
                  <a:srgbClr val="FF0000"/>
                </a:solidFill>
                <a:latin typeface="+mj-lt"/>
              </a:rPr>
              <a:t> </a:t>
            </a:r>
            <a:r>
              <a:rPr lang="vi-VN" b="1" i="1" dirty="0">
                <a:solidFill>
                  <a:srgbClr val="FF0000"/>
                </a:solidFill>
                <a:latin typeface="+mj-lt"/>
              </a:rPr>
              <a:t>hình </a:t>
            </a:r>
            <a:r>
              <a:rPr lang="vi-VN" b="1" i="1" dirty="0" smtClean="0">
                <a:solidFill>
                  <a:srgbClr val="FF0000"/>
                </a:solidFill>
                <a:latin typeface="+mj-lt"/>
              </a:rPr>
              <a:t>ảnh</a:t>
            </a:r>
            <a:r>
              <a:rPr lang="en-US" b="1" i="1" dirty="0" smtClean="0">
                <a:solidFill>
                  <a:srgbClr val="FF0000"/>
                </a:solidFill>
                <a:latin typeface="+mj-lt"/>
              </a:rPr>
              <a:t>,</a:t>
            </a:r>
            <a:r>
              <a:rPr lang="vi-VN" b="1" i="1" dirty="0" smtClean="0">
                <a:solidFill>
                  <a:srgbClr val="FF0000"/>
                </a:solidFill>
                <a:latin typeface="+mj-lt"/>
              </a:rPr>
              <a:t> </a:t>
            </a:r>
            <a:r>
              <a:rPr lang="vi-VN" b="1" i="1" dirty="0">
                <a:solidFill>
                  <a:srgbClr val="FF0000"/>
                </a:solidFill>
                <a:latin typeface="+mj-lt"/>
              </a:rPr>
              <a:t>âm </a:t>
            </a:r>
            <a:r>
              <a:rPr lang="vi-VN" b="1" i="1" dirty="0" smtClean="0">
                <a:solidFill>
                  <a:srgbClr val="FF0000"/>
                </a:solidFill>
                <a:latin typeface="+mj-lt"/>
              </a:rPr>
              <a:t>thanh</a:t>
            </a:r>
            <a:r>
              <a:rPr lang="en-US" b="1" i="1" dirty="0" smtClean="0">
                <a:solidFill>
                  <a:srgbClr val="FF0000"/>
                </a:solidFill>
                <a:latin typeface="+mj-lt"/>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hòa</a:t>
            </a:r>
            <a:r>
              <a:rPr lang="en-US" dirty="0" smtClean="0">
                <a:latin typeface="Times New Roman" panose="02020603050405020304" pitchFamily="18" charset="0"/>
                <a:cs typeface="Times New Roman" panose="02020603050405020304" pitchFamily="18" charset="0"/>
              </a:rPr>
              <a:t>.</a:t>
            </a:r>
            <a:endParaRPr lang="en-SG"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7968" y="5129334"/>
            <a:ext cx="104218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“hứng”</a:t>
            </a:r>
            <a:endParaRPr lang="en-SG" dirty="0">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a:off x="914403" y="5328141"/>
            <a:ext cx="361741" cy="0"/>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1337527" y="5108268"/>
            <a:ext cx="2230624" cy="369332"/>
          </a:xfrm>
          <a:prstGeom prst="rect">
            <a:avLst/>
          </a:prstGeom>
          <a:noFill/>
        </p:spPr>
        <p:txBody>
          <a:bodyPr wrap="square" rtlCol="0">
            <a:spAutoFit/>
          </a:bodyPr>
          <a:lstStyle/>
          <a:p>
            <a:r>
              <a:rPr lang="vi-VN" b="1" i="1" dirty="0">
                <a:latin typeface="+mj-lt"/>
              </a:rPr>
              <a:t>nâng niu, trân </a:t>
            </a:r>
            <a:r>
              <a:rPr lang="vi-VN" b="1" i="1" dirty="0" smtClean="0">
                <a:latin typeface="+mj-lt"/>
              </a:rPr>
              <a:t>trọng</a:t>
            </a:r>
            <a:endParaRPr lang="en-SG" b="1" i="1" dirty="0">
              <a:latin typeface="+mj-lt"/>
            </a:endParaRPr>
          </a:p>
        </p:txBody>
      </p:sp>
      <p:sp>
        <p:nvSpPr>
          <p:cNvPr id="33" name="TextBox 32"/>
          <p:cNvSpPr txBox="1"/>
          <p:nvPr/>
        </p:nvSpPr>
        <p:spPr>
          <a:xfrm>
            <a:off x="245387" y="5632392"/>
            <a:ext cx="3938990" cy="369332"/>
          </a:xfrm>
          <a:prstGeom prst="rect">
            <a:avLst/>
          </a:prstGeom>
          <a:noFill/>
        </p:spPr>
        <p:txBody>
          <a:bodyPr wrap="square" rtlCol="0">
            <a:spAutoFit/>
          </a:bodyPr>
          <a:lstStyle/>
          <a:p>
            <a:r>
              <a:rPr lang="vi-VN" dirty="0">
                <a:latin typeface="+mj-lt"/>
              </a:rPr>
              <a:t>cảm xúc </a:t>
            </a:r>
            <a:r>
              <a:rPr lang="vi-VN" b="1" i="1" dirty="0">
                <a:solidFill>
                  <a:srgbClr val="FF0000"/>
                </a:solidFill>
                <a:latin typeface="+mj-lt"/>
              </a:rPr>
              <a:t>say mê</a:t>
            </a:r>
            <a:r>
              <a:rPr lang="vi-VN" b="1" i="1" dirty="0" smtClean="0">
                <a:solidFill>
                  <a:srgbClr val="FF0000"/>
                </a:solidFill>
                <a:latin typeface="+mj-lt"/>
              </a:rPr>
              <a:t>,</a:t>
            </a:r>
            <a:r>
              <a:rPr lang="en-US" b="1" i="1" dirty="0" smtClean="0">
                <a:solidFill>
                  <a:srgbClr val="FF0000"/>
                </a:solidFill>
                <a:latin typeface="+mj-lt"/>
              </a:rPr>
              <a:t> </a:t>
            </a:r>
            <a:r>
              <a:rPr lang="vi-VN" b="1" i="1" dirty="0" smtClean="0">
                <a:solidFill>
                  <a:srgbClr val="FF0000"/>
                </a:solidFill>
                <a:latin typeface="+mj-lt"/>
              </a:rPr>
              <a:t>ngây </a:t>
            </a:r>
            <a:r>
              <a:rPr lang="vi-VN" b="1" i="1" dirty="0">
                <a:solidFill>
                  <a:srgbClr val="FF0000"/>
                </a:solidFill>
                <a:latin typeface="+mj-lt"/>
              </a:rPr>
              <a:t>ngất, rạo </a:t>
            </a:r>
            <a:r>
              <a:rPr lang="vi-VN" b="1" i="1" dirty="0" smtClean="0">
                <a:solidFill>
                  <a:srgbClr val="FF0000"/>
                </a:solidFill>
                <a:latin typeface="+mj-lt"/>
              </a:rPr>
              <a:t>rực</a:t>
            </a:r>
            <a:endParaRPr lang="en-SG" dirty="0">
              <a:latin typeface="+mj-lt"/>
            </a:endParaRPr>
          </a:p>
        </p:txBody>
      </p:sp>
      <p:sp>
        <p:nvSpPr>
          <p:cNvPr id="34" name="Right Arrow 33"/>
          <p:cNvSpPr/>
          <p:nvPr/>
        </p:nvSpPr>
        <p:spPr>
          <a:xfrm>
            <a:off x="-246983" y="5626140"/>
            <a:ext cx="492370" cy="381838"/>
          </a:xfrm>
          <a:prstGeom prst="rightArrow">
            <a:avLst/>
          </a:prstGeom>
          <a:gradFill flip="none" rotWithShape="1">
            <a:path path="rect">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SG"/>
          </a:p>
        </p:txBody>
      </p:sp>
      <p:sp>
        <p:nvSpPr>
          <p:cNvPr id="35" name="Right Arrow 34"/>
          <p:cNvSpPr/>
          <p:nvPr/>
        </p:nvSpPr>
        <p:spPr>
          <a:xfrm>
            <a:off x="-228597" y="6264688"/>
            <a:ext cx="492370" cy="381838"/>
          </a:xfrm>
          <a:prstGeom prst="rightArrow">
            <a:avLst/>
          </a:prstGeom>
          <a:gradFill flip="none" rotWithShape="1">
            <a:path path="rect">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SG"/>
          </a:p>
        </p:txBody>
      </p:sp>
      <p:sp>
        <p:nvSpPr>
          <p:cNvPr id="38" name="Rectangle 37"/>
          <p:cNvSpPr/>
          <p:nvPr/>
        </p:nvSpPr>
        <p:spPr>
          <a:xfrm>
            <a:off x="353952" y="6305974"/>
            <a:ext cx="4546039" cy="369332"/>
          </a:xfrm>
          <a:prstGeom prst="rect">
            <a:avLst/>
          </a:prstGeom>
          <a:noFill/>
        </p:spPr>
        <p:txBody>
          <a:bodyPr wrap="square" lIns="91440" tIns="45720" rIns="91440" bIns="45720">
            <a:spAutoFit/>
          </a:bodyPr>
          <a:lstStyle/>
          <a:p>
            <a:r>
              <a:rPr lang="en-US" b="1" cap="none" spc="0" dirty="0" smtClean="0">
                <a:ln w="22225">
                  <a:solidFill>
                    <a:srgbClr val="0070C0"/>
                  </a:solidFill>
                  <a:prstDash val="solid"/>
                </a:ln>
                <a:solidFill>
                  <a:srgbClr val="FF0000"/>
                </a:solidFill>
                <a:effectLst/>
                <a:latin typeface="Times New Roman" panose="02020603050405020304" pitchFamily="18" charset="0"/>
                <a:cs typeface="Times New Roman" panose="02020603050405020304" pitchFamily="18" charset="0"/>
              </a:rPr>
              <a:t>TÌNH YÊU THIÊN NHIÊN CỦA TÁC GIẢ</a:t>
            </a:r>
            <a:endParaRPr lang="en-SG" b="1" cap="none" spc="0" dirty="0">
              <a:ln w="22225">
                <a:solidFill>
                  <a:srgbClr val="0070C0"/>
                </a:solidFill>
                <a:prstDash val="solid"/>
              </a:ln>
              <a:solidFill>
                <a:srgbClr val="FF0000"/>
              </a:solidFill>
              <a:effectLst/>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277" y="1307758"/>
            <a:ext cx="4065749" cy="315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0095" y="3358479"/>
            <a:ext cx="4044683" cy="336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9827" y="1426473"/>
            <a:ext cx="4285258" cy="30255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119" y="1344546"/>
            <a:ext cx="1940284" cy="30864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1515" y="1155560"/>
            <a:ext cx="1968978" cy="3254631"/>
          </a:xfrm>
          <a:prstGeom prst="rect">
            <a:avLst/>
          </a:prstGeom>
          <a:ln>
            <a:noFill/>
          </a:ln>
          <a:effectLst>
            <a:softEdge rad="112500"/>
          </a:effectLst>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8357" y="3154408"/>
            <a:ext cx="2023074" cy="1622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6766" y="2144166"/>
            <a:ext cx="2054636" cy="16380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89871" y="4165368"/>
            <a:ext cx="2024500" cy="15873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6259" y="3167741"/>
            <a:ext cx="2054638" cy="15957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Rectangle 35"/>
          <p:cNvSpPr/>
          <p:nvPr/>
        </p:nvSpPr>
        <p:spPr>
          <a:xfrm>
            <a:off x="0" y="0"/>
            <a:ext cx="12192000" cy="6858000"/>
          </a:xfrm>
          <a:prstGeom prst="rect">
            <a:avLst/>
          </a:prstGeom>
          <a:noFill/>
          <a:ln w="19050">
            <a:solidFill>
              <a:srgbClr val="771FC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ustDataLst>
      <p:tags r:id="rId1"/>
    </p:custDataLst>
    <p:extLst>
      <p:ext uri="{BB962C8B-B14F-4D97-AF65-F5344CB8AC3E}">
        <p14:creationId xmlns:p14="http://schemas.microsoft.com/office/powerpoint/2010/main" val="167063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circle(in)">
                                      <p:cBhvr>
                                        <p:cTn id="27" dur="2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in)">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32" fill="hold" nodeType="clickEffect">
                                  <p:stCondLst>
                                    <p:cond delay="0"/>
                                  </p:stCondLst>
                                  <p:childTnLst>
                                    <p:animEffect transition="out" filter="diamond(out)">
                                      <p:cBhvr>
                                        <p:cTn id="36" dur="2000"/>
                                        <p:tgtEl>
                                          <p:spTgt spid="40"/>
                                        </p:tgtEl>
                                      </p:cBhvr>
                                    </p:animEffect>
                                    <p:set>
                                      <p:cBhvr>
                                        <p:cTn id="37" dur="1" fill="hold">
                                          <p:stCondLst>
                                            <p:cond delay="1999"/>
                                          </p:stCondLst>
                                        </p:cTn>
                                        <p:tgtEl>
                                          <p:spTgt spid="40"/>
                                        </p:tgtEl>
                                        <p:attrNameLst>
                                          <p:attrName>style.visibility</p:attrName>
                                        </p:attrNameLst>
                                      </p:cBhvr>
                                      <p:to>
                                        <p:strVal val="hidden"/>
                                      </p:to>
                                    </p:set>
                                  </p:childTnLst>
                                </p:cTn>
                              </p:par>
                              <p:par>
                                <p:cTn id="38" presetID="8" presetClass="exit" presetSubtype="32" fill="hold" nodeType="withEffect">
                                  <p:stCondLst>
                                    <p:cond delay="0"/>
                                  </p:stCondLst>
                                  <p:childTnLst>
                                    <p:animEffect transition="out" filter="diamond(out)">
                                      <p:cBhvr>
                                        <p:cTn id="39" dur="2000"/>
                                        <p:tgtEl>
                                          <p:spTgt spid="39"/>
                                        </p:tgtEl>
                                      </p:cBhvr>
                                    </p:animEffect>
                                    <p:set>
                                      <p:cBhvr>
                                        <p:cTn id="40" dur="1" fill="hold">
                                          <p:stCondLst>
                                            <p:cond delay="1999"/>
                                          </p:stCondLst>
                                        </p:cTn>
                                        <p:tgtEl>
                                          <p:spTgt spid="3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ircle(in)">
                                      <p:cBhvr>
                                        <p:cTn id="50" dur="20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xit" presetSubtype="1" fill="hold" nodeType="clickEffect">
                                  <p:stCondLst>
                                    <p:cond delay="0"/>
                                  </p:stCondLst>
                                  <p:childTnLst>
                                    <p:animEffect transition="out" filter="wheel(1)">
                                      <p:cBhvr>
                                        <p:cTn id="64" dur="2000"/>
                                        <p:tgtEl>
                                          <p:spTgt spid="41"/>
                                        </p:tgtEl>
                                      </p:cBhvr>
                                    </p:animEffect>
                                    <p:set>
                                      <p:cBhvr>
                                        <p:cTn id="65" dur="1" fill="hold">
                                          <p:stCondLst>
                                            <p:cond delay="1999"/>
                                          </p:stCondLst>
                                        </p:cTn>
                                        <p:tgtEl>
                                          <p:spTgt spid="4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par>
                                <p:cTn id="81" presetID="14" presetClass="entr" presetSubtype="1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randombar(horizontal)">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heel(1)">
                                      <p:cBhvr>
                                        <p:cTn id="98" dur="2000"/>
                                        <p:tgtEl>
                                          <p:spTgt spid="4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left)">
                                      <p:cBhvr>
                                        <p:cTn id="103" dur="500"/>
                                        <p:tgtEl>
                                          <p:spTgt spid="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wipe(left)">
                                      <p:cBhvr>
                                        <p:cTn id="108" dur="500"/>
                                        <p:tgtEl>
                                          <p:spTgt spid="1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wipe(up)">
                                      <p:cBhvr>
                                        <p:cTn id="118" dur="500"/>
                                        <p:tgtEl>
                                          <p:spTgt spid="15"/>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anim calcmode="lin" valueType="num">
                                      <p:cBhvr>
                                        <p:cTn id="127" dur="1000" fill="hold"/>
                                        <p:tgtEl>
                                          <p:spTgt spid="44"/>
                                        </p:tgtEl>
                                        <p:attrNameLst>
                                          <p:attrName>ppt_w</p:attrName>
                                        </p:attrNameLst>
                                      </p:cBhvr>
                                      <p:tavLst>
                                        <p:tav tm="0">
                                          <p:val>
                                            <p:strVal val="#ppt_w*0.70"/>
                                          </p:val>
                                        </p:tav>
                                        <p:tav tm="100000">
                                          <p:val>
                                            <p:strVal val="#ppt_w"/>
                                          </p:val>
                                        </p:tav>
                                      </p:tavLst>
                                    </p:anim>
                                    <p:anim calcmode="lin" valueType="num">
                                      <p:cBhvr>
                                        <p:cTn id="128" dur="1000" fill="hold"/>
                                        <p:tgtEl>
                                          <p:spTgt spid="44"/>
                                        </p:tgtEl>
                                        <p:attrNameLst>
                                          <p:attrName>ppt_h</p:attrName>
                                        </p:attrNameLst>
                                      </p:cBhvr>
                                      <p:tavLst>
                                        <p:tav tm="0">
                                          <p:val>
                                            <p:strVal val="#ppt_h"/>
                                          </p:val>
                                        </p:tav>
                                        <p:tav tm="100000">
                                          <p:val>
                                            <p:strVal val="#ppt_h"/>
                                          </p:val>
                                        </p:tav>
                                      </p:tavLst>
                                    </p:anim>
                                    <p:animEffect transition="in" filter="fade">
                                      <p:cBhvr>
                                        <p:cTn id="129" dur="1000"/>
                                        <p:tgtEl>
                                          <p:spTgt spid="44"/>
                                        </p:tgtEl>
                                      </p:cBhvr>
                                    </p:animEffect>
                                  </p:childTnLst>
                                </p:cTn>
                              </p:par>
                              <p:par>
                                <p:cTn id="130" presetID="55" presetClass="entr" presetSubtype="0" fill="hold" nodeType="withEffect">
                                  <p:stCondLst>
                                    <p:cond delay="0"/>
                                  </p:stCondLst>
                                  <p:childTnLst>
                                    <p:set>
                                      <p:cBhvr>
                                        <p:cTn id="131" dur="1" fill="hold">
                                          <p:stCondLst>
                                            <p:cond delay="0"/>
                                          </p:stCondLst>
                                        </p:cTn>
                                        <p:tgtEl>
                                          <p:spTgt spid="45"/>
                                        </p:tgtEl>
                                        <p:attrNameLst>
                                          <p:attrName>style.visibility</p:attrName>
                                        </p:attrNameLst>
                                      </p:cBhvr>
                                      <p:to>
                                        <p:strVal val="visible"/>
                                      </p:to>
                                    </p:set>
                                    <p:anim calcmode="lin" valueType="num">
                                      <p:cBhvr>
                                        <p:cTn id="132" dur="1000" fill="hold"/>
                                        <p:tgtEl>
                                          <p:spTgt spid="45"/>
                                        </p:tgtEl>
                                        <p:attrNameLst>
                                          <p:attrName>ppt_w</p:attrName>
                                        </p:attrNameLst>
                                      </p:cBhvr>
                                      <p:tavLst>
                                        <p:tav tm="0">
                                          <p:val>
                                            <p:strVal val="#ppt_w*0.70"/>
                                          </p:val>
                                        </p:tav>
                                        <p:tav tm="100000">
                                          <p:val>
                                            <p:strVal val="#ppt_w"/>
                                          </p:val>
                                        </p:tav>
                                      </p:tavLst>
                                    </p:anim>
                                    <p:anim calcmode="lin" valueType="num">
                                      <p:cBhvr>
                                        <p:cTn id="133" dur="1000" fill="hold"/>
                                        <p:tgtEl>
                                          <p:spTgt spid="45"/>
                                        </p:tgtEl>
                                        <p:attrNameLst>
                                          <p:attrName>ppt_h</p:attrName>
                                        </p:attrNameLst>
                                      </p:cBhvr>
                                      <p:tavLst>
                                        <p:tav tm="0">
                                          <p:val>
                                            <p:strVal val="#ppt_h"/>
                                          </p:val>
                                        </p:tav>
                                        <p:tav tm="100000">
                                          <p:val>
                                            <p:strVal val="#ppt_h"/>
                                          </p:val>
                                        </p:tav>
                                      </p:tavLst>
                                    </p:anim>
                                    <p:animEffect transition="in" filter="fade">
                                      <p:cBhvr>
                                        <p:cTn id="134" dur="1000"/>
                                        <p:tgtEl>
                                          <p:spTgt spid="45"/>
                                        </p:tgtEl>
                                      </p:cBhvr>
                                    </p:animEffect>
                                  </p:childTnLst>
                                </p:cTn>
                              </p:par>
                              <p:par>
                                <p:cTn id="135" presetID="55" presetClass="entr" presetSubtype="0" fill="hold" nodeType="withEffect">
                                  <p:stCondLst>
                                    <p:cond delay="0"/>
                                  </p:stCondLst>
                                  <p:childTnLst>
                                    <p:set>
                                      <p:cBhvr>
                                        <p:cTn id="136" dur="1" fill="hold">
                                          <p:stCondLst>
                                            <p:cond delay="0"/>
                                          </p:stCondLst>
                                        </p:cTn>
                                        <p:tgtEl>
                                          <p:spTgt spid="46"/>
                                        </p:tgtEl>
                                        <p:attrNameLst>
                                          <p:attrName>style.visibility</p:attrName>
                                        </p:attrNameLst>
                                      </p:cBhvr>
                                      <p:to>
                                        <p:strVal val="visible"/>
                                      </p:to>
                                    </p:set>
                                    <p:anim calcmode="lin" valueType="num">
                                      <p:cBhvr>
                                        <p:cTn id="137" dur="1000" fill="hold"/>
                                        <p:tgtEl>
                                          <p:spTgt spid="46"/>
                                        </p:tgtEl>
                                        <p:attrNameLst>
                                          <p:attrName>ppt_w</p:attrName>
                                        </p:attrNameLst>
                                      </p:cBhvr>
                                      <p:tavLst>
                                        <p:tav tm="0">
                                          <p:val>
                                            <p:strVal val="#ppt_w*0.70"/>
                                          </p:val>
                                        </p:tav>
                                        <p:tav tm="100000">
                                          <p:val>
                                            <p:strVal val="#ppt_w"/>
                                          </p:val>
                                        </p:tav>
                                      </p:tavLst>
                                    </p:anim>
                                    <p:anim calcmode="lin" valueType="num">
                                      <p:cBhvr>
                                        <p:cTn id="138" dur="1000" fill="hold"/>
                                        <p:tgtEl>
                                          <p:spTgt spid="46"/>
                                        </p:tgtEl>
                                        <p:attrNameLst>
                                          <p:attrName>ppt_h</p:attrName>
                                        </p:attrNameLst>
                                      </p:cBhvr>
                                      <p:tavLst>
                                        <p:tav tm="0">
                                          <p:val>
                                            <p:strVal val="#ppt_h"/>
                                          </p:val>
                                        </p:tav>
                                        <p:tav tm="100000">
                                          <p:val>
                                            <p:strVal val="#ppt_h"/>
                                          </p:val>
                                        </p:tav>
                                      </p:tavLst>
                                    </p:anim>
                                    <p:animEffect transition="in" filter="fade">
                                      <p:cBhvr>
                                        <p:cTn id="139" dur="1000"/>
                                        <p:tgtEl>
                                          <p:spTgt spid="46"/>
                                        </p:tgtEl>
                                      </p:cBhvr>
                                    </p:animEffect>
                                  </p:childTnLst>
                                </p:cTn>
                              </p:par>
                              <p:par>
                                <p:cTn id="140" presetID="55" presetClass="entr" presetSubtype="0" fill="hold" nodeType="withEffect">
                                  <p:stCondLst>
                                    <p:cond delay="0"/>
                                  </p:stCondLst>
                                  <p:childTnLst>
                                    <p:set>
                                      <p:cBhvr>
                                        <p:cTn id="141" dur="1" fill="hold">
                                          <p:stCondLst>
                                            <p:cond delay="0"/>
                                          </p:stCondLst>
                                        </p:cTn>
                                        <p:tgtEl>
                                          <p:spTgt spid="47"/>
                                        </p:tgtEl>
                                        <p:attrNameLst>
                                          <p:attrName>style.visibility</p:attrName>
                                        </p:attrNameLst>
                                      </p:cBhvr>
                                      <p:to>
                                        <p:strVal val="visible"/>
                                      </p:to>
                                    </p:set>
                                    <p:anim calcmode="lin" valueType="num">
                                      <p:cBhvr>
                                        <p:cTn id="142" dur="1000" fill="hold"/>
                                        <p:tgtEl>
                                          <p:spTgt spid="47"/>
                                        </p:tgtEl>
                                        <p:attrNameLst>
                                          <p:attrName>ppt_w</p:attrName>
                                        </p:attrNameLst>
                                      </p:cBhvr>
                                      <p:tavLst>
                                        <p:tav tm="0">
                                          <p:val>
                                            <p:strVal val="#ppt_w*0.70"/>
                                          </p:val>
                                        </p:tav>
                                        <p:tav tm="100000">
                                          <p:val>
                                            <p:strVal val="#ppt_w"/>
                                          </p:val>
                                        </p:tav>
                                      </p:tavLst>
                                    </p:anim>
                                    <p:anim calcmode="lin" valueType="num">
                                      <p:cBhvr>
                                        <p:cTn id="143" dur="1000" fill="hold"/>
                                        <p:tgtEl>
                                          <p:spTgt spid="47"/>
                                        </p:tgtEl>
                                        <p:attrNameLst>
                                          <p:attrName>ppt_h</p:attrName>
                                        </p:attrNameLst>
                                      </p:cBhvr>
                                      <p:tavLst>
                                        <p:tav tm="0">
                                          <p:val>
                                            <p:strVal val="#ppt_h"/>
                                          </p:val>
                                        </p:tav>
                                        <p:tav tm="100000">
                                          <p:val>
                                            <p:strVal val="#ppt_h"/>
                                          </p:val>
                                        </p:tav>
                                      </p:tavLst>
                                    </p:anim>
                                    <p:animEffect transition="in" filter="fade">
                                      <p:cBhvr>
                                        <p:cTn id="144" dur="1000"/>
                                        <p:tgtEl>
                                          <p:spTgt spid="4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wipe(left)">
                                      <p:cBhvr>
                                        <p:cTn id="149" dur="500"/>
                                        <p:tgtEl>
                                          <p:spTgt spid="11"/>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wipe(left)">
                                      <p:cBhvr>
                                        <p:cTn id="154" dur="500"/>
                                        <p:tgtEl>
                                          <p:spTgt spid="24"/>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wipe(left)">
                                      <p:cBhvr>
                                        <p:cTn id="159" dur="500"/>
                                        <p:tgtEl>
                                          <p:spTgt spid="25"/>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26"/>
                                        </p:tgtEl>
                                        <p:attrNameLst>
                                          <p:attrName>style.visibility</p:attrName>
                                        </p:attrNameLst>
                                      </p:cBhvr>
                                      <p:to>
                                        <p:strVal val="visible"/>
                                      </p:to>
                                    </p:set>
                                    <p:animEffect transition="in" filter="wipe(left)">
                                      <p:cBhvr>
                                        <p:cTn id="164" dur="500"/>
                                        <p:tgtEl>
                                          <p:spTgt spid="26"/>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32"/>
                                        </p:tgtEl>
                                        <p:attrNameLst>
                                          <p:attrName>style.visibility</p:attrName>
                                        </p:attrNameLst>
                                      </p:cBhvr>
                                      <p:to>
                                        <p:strVal val="visible"/>
                                      </p:to>
                                    </p:set>
                                    <p:animEffect transition="in" filter="wipe(left)">
                                      <p:cBhvr>
                                        <p:cTn id="169" dur="500"/>
                                        <p:tgtEl>
                                          <p:spTgt spid="32"/>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wipe(left)">
                                      <p:cBhvr>
                                        <p:cTn id="174" dur="500"/>
                                        <p:tgtEl>
                                          <p:spTgt spid="34"/>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33"/>
                                        </p:tgtEl>
                                        <p:attrNameLst>
                                          <p:attrName>style.visibility</p:attrName>
                                        </p:attrNameLst>
                                      </p:cBhvr>
                                      <p:to>
                                        <p:strVal val="visible"/>
                                      </p:to>
                                    </p:set>
                                    <p:animEffect transition="in" filter="wipe(left)">
                                      <p:cBhvr>
                                        <p:cTn id="179" dur="500"/>
                                        <p:tgtEl>
                                          <p:spTgt spid="3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35"/>
                                        </p:tgtEl>
                                        <p:attrNameLst>
                                          <p:attrName>style.visibility</p:attrName>
                                        </p:attrNameLst>
                                      </p:cBhvr>
                                      <p:to>
                                        <p:strVal val="visible"/>
                                      </p:to>
                                    </p:set>
                                    <p:animEffect transition="in" filter="wipe(left)">
                                      <p:cBhvr>
                                        <p:cTn id="184" dur="500"/>
                                        <p:tgtEl>
                                          <p:spTgt spid="35"/>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38"/>
                                        </p:tgtEl>
                                        <p:attrNameLst>
                                          <p:attrName>style.visibility</p:attrName>
                                        </p:attrNameLst>
                                      </p:cBhvr>
                                      <p:to>
                                        <p:strVal val="visible"/>
                                      </p:to>
                                    </p:set>
                                    <p:animEffect transition="in" filter="wipe(left)">
                                      <p:cBhvr>
                                        <p:cTn id="189" dur="500"/>
                                        <p:tgtEl>
                                          <p:spTgt spid="38"/>
                                        </p:tgtEl>
                                      </p:cBhvr>
                                    </p:animEffect>
                                  </p:childTnLst>
                                </p:cTn>
                              </p:par>
                            </p:childTnLst>
                          </p:cTn>
                        </p:par>
                      </p:childTnLst>
                    </p:cTn>
                  </p:par>
                  <p:par>
                    <p:cTn id="190" fill="hold">
                      <p:stCondLst>
                        <p:cond delay="indefinite"/>
                      </p:stCondLst>
                      <p:childTnLst>
                        <p:par>
                          <p:cTn id="191" fill="hold">
                            <p:stCondLst>
                              <p:cond delay="0"/>
                            </p:stCondLst>
                            <p:childTnLst>
                              <p:par>
                                <p:cTn id="192" presetID="27" presetClass="emph" presetSubtype="0" fill="remove" grpId="1" nodeType="clickEffect">
                                  <p:stCondLst>
                                    <p:cond delay="0"/>
                                  </p:stCondLst>
                                  <p:childTnLst>
                                    <p:animClr clrSpc="rgb" dir="cw">
                                      <p:cBhvr override="childStyle">
                                        <p:cTn id="193" dur="250" autoRev="1" fill="remove"/>
                                        <p:tgtEl>
                                          <p:spTgt spid="38"/>
                                        </p:tgtEl>
                                        <p:attrNameLst>
                                          <p:attrName>style.color</p:attrName>
                                        </p:attrNameLst>
                                      </p:cBhvr>
                                      <p:to>
                                        <a:schemeClr val="bg1"/>
                                      </p:to>
                                    </p:animClr>
                                    <p:animClr clrSpc="rgb" dir="cw">
                                      <p:cBhvr>
                                        <p:cTn id="194" dur="250" autoRev="1" fill="remove"/>
                                        <p:tgtEl>
                                          <p:spTgt spid="38"/>
                                        </p:tgtEl>
                                        <p:attrNameLst>
                                          <p:attrName>fillcolor</p:attrName>
                                        </p:attrNameLst>
                                      </p:cBhvr>
                                      <p:to>
                                        <a:schemeClr val="bg1"/>
                                      </p:to>
                                    </p:animClr>
                                    <p:set>
                                      <p:cBhvr>
                                        <p:cTn id="195" dur="250" autoRev="1" fill="remove"/>
                                        <p:tgtEl>
                                          <p:spTgt spid="38"/>
                                        </p:tgtEl>
                                        <p:attrNameLst>
                                          <p:attrName>fill.type</p:attrName>
                                        </p:attrNameLst>
                                      </p:cBhvr>
                                      <p:to>
                                        <p:strVal val="solid"/>
                                      </p:to>
                                    </p:set>
                                    <p:set>
                                      <p:cBhvr>
                                        <p:cTn id="196" dur="250" autoRev="1" fill="remove"/>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8" grpId="0"/>
      <p:bldP spid="9" grpId="0"/>
      <p:bldP spid="10" grpId="0"/>
      <p:bldP spid="11" grpId="0" animBg="1"/>
      <p:bldP spid="13" grpId="0"/>
      <p:bldP spid="15" grpId="0" animBg="1"/>
      <p:bldP spid="19" grpId="0"/>
      <p:bldP spid="20" grpId="0"/>
      <p:bldP spid="22" grpId="0"/>
      <p:bldP spid="24" grpId="0"/>
      <p:bldP spid="25" grpId="0"/>
      <p:bldP spid="32" grpId="0"/>
      <p:bldP spid="33" grpId="0"/>
      <p:bldP spid="34" grpId="0" animBg="1"/>
      <p:bldP spid="35" grpId="0" animBg="1"/>
      <p:bldP spid="38" grpId="0"/>
      <p:bldP spid="3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611" y="1268732"/>
            <a:ext cx="2236787"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797" y="26400"/>
            <a:ext cx="3056804"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385" y="1190262"/>
            <a:ext cx="277538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6429" y="1737734"/>
            <a:ext cx="2872770" cy="175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76151" y="82756"/>
            <a:ext cx="5066851" cy="785308"/>
          </a:xfrm>
          <a:prstGeom prst="roundRect">
            <a:avLst/>
          </a:prstGeom>
          <a:gradFill flip="none" rotWithShape="1">
            <a:gsLst>
              <a:gs pos="42000">
                <a:srgbClr val="7030A0"/>
              </a:gs>
              <a:gs pos="3000">
                <a:schemeClr val="accent1">
                  <a:lumMod val="45000"/>
                  <a:lumOff val="55000"/>
                </a:schemeClr>
              </a:gs>
              <a:gs pos="2000">
                <a:schemeClr val="accent1">
                  <a:lumMod val="45000"/>
                  <a:lumOff val="55000"/>
                </a:schemeClr>
              </a:gs>
              <a:gs pos="2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Sơ</a:t>
            </a: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đồ</a:t>
            </a: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tư</a:t>
            </a: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duy</a:t>
            </a: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600" b="1" dirty="0" err="1"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khổ</a:t>
            </a:r>
            <a:r>
              <a:rPr lang="en-US" sz="3600" b="1" dirty="0" smtClean="0">
                <a:solidFill>
                  <a:schemeClr val="bg1"/>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1</a:t>
            </a:r>
            <a:endParaRPr lang="en-SG" sz="3600" dirty="0">
              <a:latin typeface="UTM Ambrose" panose="02040603050506020204" pitchFamily="18" charset="0"/>
            </a:endParaRPr>
          </a:p>
        </p:txBody>
      </p:sp>
    </p:spTree>
    <p:custDataLst>
      <p:tags r:id="rId1"/>
    </p:custDataLst>
    <p:extLst>
      <p:ext uri="{BB962C8B-B14F-4D97-AF65-F5344CB8AC3E}">
        <p14:creationId xmlns:p14="http://schemas.microsoft.com/office/powerpoint/2010/main" val="245697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0" y="198266"/>
            <a:ext cx="12192000" cy="803868"/>
          </a:xfrm>
          <a:prstGeom prst="round2Diag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2.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Khổ</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2,3: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Cảm</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xúc</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về</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mùa</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xuân</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đất</a:t>
            </a:r>
            <a:r>
              <a:rPr lang="en-US" sz="4000" b="1" dirty="0" smtClean="0">
                <a:solidFill>
                  <a:srgbClr val="FF0000"/>
                </a:solidFill>
                <a:effectLst>
                  <a:outerShdw blurRad="38100" dist="38100" dir="2700000" algn="tl">
                    <a:srgbClr val="000000">
                      <a:alpha val="43137"/>
                    </a:srgbClr>
                  </a:outerShdw>
                </a:effectLst>
                <a:latin typeface="UTM Diana" panose="02040603050506020204" pitchFamily="18" charset="0"/>
              </a:rPr>
              <a:t> </a:t>
            </a:r>
            <a:r>
              <a:rPr lang="en-US" sz="4000" b="1" dirty="0" err="1" smtClean="0">
                <a:solidFill>
                  <a:srgbClr val="FF0000"/>
                </a:solidFill>
                <a:effectLst>
                  <a:outerShdw blurRad="38100" dist="38100" dir="2700000" algn="tl">
                    <a:srgbClr val="000000">
                      <a:alpha val="43137"/>
                    </a:srgbClr>
                  </a:outerShdw>
                </a:effectLst>
                <a:latin typeface="UTM Diana" panose="02040603050506020204" pitchFamily="18" charset="0"/>
              </a:rPr>
              <a:t>nước</a:t>
            </a:r>
            <a:endParaRPr lang="en-SG" sz="4000" b="1" dirty="0">
              <a:solidFill>
                <a:srgbClr val="FF0000"/>
              </a:solidFill>
              <a:effectLst>
                <a:outerShdw blurRad="38100" dist="38100" dir="2700000" algn="tl">
                  <a:srgbClr val="000000">
                    <a:alpha val="43137"/>
                  </a:srgbClr>
                </a:outerShdw>
              </a:effectLst>
              <a:latin typeface="UTM Diana" panose="02040603050506020204" pitchFamily="18" charset="0"/>
            </a:endParaRPr>
          </a:p>
        </p:txBody>
      </p:sp>
      <p:sp>
        <p:nvSpPr>
          <p:cNvPr id="3" name="TextBox 2"/>
          <p:cNvSpPr txBox="1"/>
          <p:nvPr/>
        </p:nvSpPr>
        <p:spPr>
          <a:xfrm>
            <a:off x="133349" y="1428750"/>
            <a:ext cx="6886575" cy="707886"/>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vi-VN" sz="2000" b="1" i="1" dirty="0" smtClean="0">
                <a:latin typeface="Times New Roman" panose="02020603050405020304" pitchFamily="18" charset="0"/>
                <a:cs typeface="Times New Roman" panose="02020603050405020304" pitchFamily="18" charset="0"/>
              </a:rPr>
              <a:t>Người </a:t>
            </a:r>
            <a:r>
              <a:rPr lang="vi-VN" sz="2000" b="1" i="1" dirty="0">
                <a:latin typeface="Times New Roman" panose="02020603050405020304" pitchFamily="18" charset="0"/>
                <a:cs typeface="Times New Roman" panose="02020603050405020304" pitchFamily="18" charset="0"/>
              </a:rPr>
              <a:t>cầm súng - người ra đồng: </a:t>
            </a:r>
            <a:r>
              <a:rPr lang="vi-VN" sz="2000" dirty="0">
                <a:latin typeface="Times New Roman" panose="02020603050405020304" pitchFamily="18" charset="0"/>
                <a:cs typeface="Times New Roman" panose="02020603050405020304" pitchFamily="18" charset="0"/>
              </a:rPr>
              <a:t>hai lực lượng tiêu biểu cho công cuộc dựng xây và bảo vệ Tổ quốc.</a:t>
            </a:r>
            <a:endParaRPr lang="en-SG"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33350" y="2171699"/>
            <a:ext cx="6886574" cy="400110"/>
          </a:xfrm>
          <a:prstGeom prst="rect">
            <a:avLst/>
          </a:prstGeom>
          <a:noFill/>
        </p:spPr>
        <p:txBody>
          <a:bodyPr wrap="square" rtlCol="0">
            <a:spAutoFit/>
          </a:bodyPr>
          <a:lstStyle/>
          <a:p>
            <a:pPr algn="just"/>
            <a:r>
              <a:rPr lang="en-US" sz="2000" b="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Lộc</a:t>
            </a:r>
            <a:r>
              <a:rPr lang="en-US" sz="2000" b="1"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chồi</a:t>
            </a:r>
            <a:r>
              <a:rPr lang="en-US" sz="2000" dirty="0" smtClean="0">
                <a:latin typeface="Times New Roman" panose="02020603050405020304" pitchFamily="18" charset="0"/>
                <a:cs typeface="Times New Roman" panose="02020603050405020304" pitchFamily="18" charset="0"/>
              </a:rPr>
              <a:t> non, may </a:t>
            </a:r>
            <a:r>
              <a:rPr lang="en-US" sz="2000" dirty="0" err="1" smtClean="0">
                <a:latin typeface="Times New Roman" panose="02020603050405020304" pitchFamily="18" charset="0"/>
                <a:cs typeface="Times New Roman" panose="02020603050405020304" pitchFamily="18" charset="0"/>
              </a:rPr>
              <a:t>mắn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niềm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vui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vọng</a:t>
            </a:r>
            <a:r>
              <a:rPr lang="en-US" sz="2000" dirty="0" smtClean="0">
                <a:latin typeface="Times New Roman" panose="02020603050405020304" pitchFamily="18" charset="0"/>
                <a:cs typeface="Times New Roman" panose="02020603050405020304" pitchFamily="18" charset="0"/>
              </a:rPr>
              <a:t>…</a:t>
            </a:r>
            <a:endParaRPr lang="en-SG"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3347" y="2695544"/>
            <a:ext cx="6886575" cy="707886"/>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Điệp</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từ</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tất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cả</a:t>
            </a:r>
            <a:r>
              <a:rPr lang="en-US" sz="2000" b="1"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mọi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hòa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rộn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ràng</a:t>
            </a:r>
            <a:r>
              <a:rPr lang="en-US" sz="20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133348" y="3667125"/>
            <a:ext cx="6886575" cy="707886"/>
          </a:xfrm>
          <a:prstGeom prst="rect">
            <a:avLst/>
          </a:prstGeom>
          <a:no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Từ</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láy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xôn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xao</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dấu</a:t>
            </a:r>
            <a:r>
              <a:rPr lang="en-US" sz="2000" b="1" i="1"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xây</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mọi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quốc</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33347" y="4514850"/>
            <a:ext cx="6886575" cy="707886"/>
          </a:xfrm>
          <a:prstGeom prst="rect">
            <a:avLst/>
          </a:prstGeom>
          <a:noFill/>
        </p:spPr>
        <p:txBody>
          <a:bodyPr wrap="square" rtlCol="0">
            <a:spAutoFit/>
          </a:bodyPr>
          <a:lstStyle/>
          <a:p>
            <a:pPr algn="just"/>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Nhân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hóa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đất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nước</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vất</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vả</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gian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lao</a:t>
            </a:r>
            <a:r>
              <a:rPr lang="en-US" sz="2000" b="1" i="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đau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cường</a:t>
            </a:r>
            <a:r>
              <a:rPr lang="en-US" sz="2000" dirty="0" smtClean="0">
                <a:latin typeface="Times New Roman" panose="02020603050405020304" pitchFamily="18" charset="0"/>
                <a:cs typeface="Times New Roman" panose="02020603050405020304" pitchFamily="18" charset="0"/>
              </a:rPr>
              <a:t>.</a:t>
            </a:r>
            <a:endParaRPr lang="en-SG" sz="2000" dirty="0">
              <a:latin typeface="+mj-lt"/>
            </a:endParaRPr>
          </a:p>
        </p:txBody>
      </p:sp>
      <p:sp>
        <p:nvSpPr>
          <p:cNvPr id="8" name="TextBox 7"/>
          <p:cNvSpPr txBox="1"/>
          <p:nvPr/>
        </p:nvSpPr>
        <p:spPr>
          <a:xfrm>
            <a:off x="133347" y="5278163"/>
            <a:ext cx="4581528" cy="400110"/>
          </a:xfrm>
          <a:prstGeom prst="rect">
            <a:avLst/>
          </a:prstGeom>
          <a:noFill/>
        </p:spPr>
        <p:txBody>
          <a:bodyPr wrap="square" rtlCol="0">
            <a:spAutoFit/>
          </a:bodyPr>
          <a:lstStyle/>
          <a:p>
            <a:r>
              <a:rPr lang="en-SG" sz="2000" b="1" i="1" dirty="0" smtClean="0">
                <a:latin typeface="Times New Roman" panose="02020603050405020304" pitchFamily="18" charset="0"/>
                <a:cs typeface="Times New Roman" panose="02020603050405020304" pitchFamily="18" charset="0"/>
              </a:rPr>
              <a:t>- </a:t>
            </a:r>
            <a:r>
              <a:rPr lang="en-SG" sz="2000" b="1" i="1" dirty="0" err="1" smtClean="0">
                <a:latin typeface="Times New Roman" panose="02020603050405020304" pitchFamily="18" charset="0"/>
                <a:cs typeface="Times New Roman" panose="02020603050405020304" pitchFamily="18" charset="0"/>
              </a:rPr>
              <a:t>Hình</a:t>
            </a:r>
            <a:r>
              <a:rPr lang="en-SG" sz="2000" b="1" i="1" dirty="0" smtClean="0">
                <a:latin typeface="Times New Roman" panose="02020603050405020304" pitchFamily="18" charset="0"/>
                <a:cs typeface="Times New Roman" panose="02020603050405020304" pitchFamily="18" charset="0"/>
              </a:rPr>
              <a:t> </a:t>
            </a:r>
            <a:r>
              <a:rPr lang="en-SG" sz="2000" b="1" i="1" dirty="0" err="1">
                <a:latin typeface="Times New Roman" panose="02020603050405020304" pitchFamily="18" charset="0"/>
                <a:cs typeface="Times New Roman" panose="02020603050405020304" pitchFamily="18" charset="0"/>
              </a:rPr>
              <a:t>ảnh</a:t>
            </a:r>
            <a:r>
              <a:rPr lang="en-SG" sz="2000" b="1" i="1" dirty="0">
                <a:latin typeface="Times New Roman" panose="02020603050405020304" pitchFamily="18" charset="0"/>
                <a:cs typeface="Times New Roman" panose="02020603050405020304" pitchFamily="18" charset="0"/>
              </a:rPr>
              <a:t> so </a:t>
            </a:r>
            <a:r>
              <a:rPr lang="en-SG" sz="2000" b="1" i="1" dirty="0" err="1" smtClean="0">
                <a:latin typeface="Times New Roman" panose="02020603050405020304" pitchFamily="18" charset="0"/>
                <a:cs typeface="Times New Roman" panose="02020603050405020304" pitchFamily="18" charset="0"/>
              </a:rPr>
              <a:t>sánh</a:t>
            </a:r>
            <a:r>
              <a:rPr lang="en-SG" sz="2000" b="1" i="1" dirty="0" smtClean="0">
                <a:latin typeface="Times New Roman" panose="02020603050405020304" pitchFamily="18" charset="0"/>
                <a:cs typeface="Times New Roman" panose="02020603050405020304" pitchFamily="18" charset="0"/>
              </a:rPr>
              <a:t>: </a:t>
            </a:r>
            <a:r>
              <a:rPr lang="en-SG" sz="2000" dirty="0" smtClean="0">
                <a:latin typeface="Times New Roman" panose="02020603050405020304" pitchFamily="18" charset="0"/>
                <a:cs typeface="Times New Roman" panose="02020603050405020304" pitchFamily="18" charset="0"/>
              </a:rPr>
              <a:t>“</a:t>
            </a:r>
            <a:r>
              <a:rPr lang="en-SG" sz="2000" dirty="0" err="1" smtClean="0">
                <a:latin typeface="Times New Roman" panose="02020603050405020304" pitchFamily="18" charset="0"/>
                <a:cs typeface="Times New Roman" panose="02020603050405020304" pitchFamily="18" charset="0"/>
              </a:rPr>
              <a:t>đất</a:t>
            </a:r>
            <a:r>
              <a:rPr lang="en-SG" sz="2000" dirty="0" smtClean="0">
                <a:latin typeface="Times New Roman" panose="02020603050405020304" pitchFamily="18" charset="0"/>
                <a:cs typeface="Times New Roman" panose="02020603050405020304" pitchFamily="18" charset="0"/>
              </a:rPr>
              <a:t> </a:t>
            </a:r>
            <a:r>
              <a:rPr lang="en-SG" sz="2000" dirty="0" err="1" smtClean="0">
                <a:latin typeface="Times New Roman" panose="02020603050405020304" pitchFamily="18" charset="0"/>
                <a:cs typeface="Times New Roman" panose="02020603050405020304" pitchFamily="18" charset="0"/>
              </a:rPr>
              <a:t>nước</a:t>
            </a:r>
            <a:r>
              <a:rPr lang="en-SG" sz="2000" dirty="0" smtClean="0">
                <a:latin typeface="Times New Roman" panose="02020603050405020304" pitchFamily="18" charset="0"/>
                <a:cs typeface="Times New Roman" panose="02020603050405020304" pitchFamily="18" charset="0"/>
              </a:rPr>
              <a:t>” – “</a:t>
            </a:r>
            <a:r>
              <a:rPr lang="en-SG" sz="2000" dirty="0" err="1" smtClean="0">
                <a:latin typeface="Times New Roman" panose="02020603050405020304" pitchFamily="18" charset="0"/>
                <a:cs typeface="Times New Roman" panose="02020603050405020304" pitchFamily="18" charset="0"/>
              </a:rPr>
              <a:t>vì</a:t>
            </a:r>
            <a:r>
              <a:rPr lang="en-SG" sz="2000" dirty="0" smtClean="0">
                <a:latin typeface="Times New Roman" panose="02020603050405020304" pitchFamily="18" charset="0"/>
                <a:cs typeface="Times New Roman" panose="02020603050405020304" pitchFamily="18" charset="0"/>
              </a:rPr>
              <a:t> </a:t>
            </a:r>
            <a:r>
              <a:rPr lang="en-SG" sz="2000" dirty="0" err="1" smtClean="0">
                <a:latin typeface="Times New Roman" panose="02020603050405020304" pitchFamily="18" charset="0"/>
                <a:cs typeface="Times New Roman" panose="02020603050405020304" pitchFamily="18" charset="0"/>
              </a:rPr>
              <a:t>sao</a:t>
            </a:r>
            <a:r>
              <a:rPr lang="en-SG" sz="2000" dirty="0" smtClean="0">
                <a:latin typeface="Times New Roman" panose="02020603050405020304" pitchFamily="18" charset="0"/>
                <a:cs typeface="Times New Roman" panose="02020603050405020304" pitchFamily="18" charset="0"/>
              </a:rPr>
              <a:t>”</a:t>
            </a:r>
            <a:endParaRPr lang="en-SG"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33348" y="5813167"/>
            <a:ext cx="3705228" cy="400110"/>
          </a:xfrm>
          <a:prstGeom prst="rect">
            <a:avLst/>
          </a:prstGeom>
          <a:noFill/>
        </p:spPr>
        <p:txBody>
          <a:bodyPr wrap="square" rtlCol="0">
            <a:spAutoFit/>
          </a:bodyPr>
          <a:lstStyle/>
          <a:p>
            <a:r>
              <a:rPr lang="en-SG" sz="2000" b="1" i="1" dirty="0" smtClean="0">
                <a:latin typeface="Times New Roman" panose="02020603050405020304" pitchFamily="18" charset="0"/>
                <a:cs typeface="Times New Roman" panose="02020603050405020304" pitchFamily="18" charset="0"/>
              </a:rPr>
              <a:t>- </a:t>
            </a:r>
            <a:r>
              <a:rPr lang="en-SG" sz="2000" b="1" i="1" dirty="0" err="1" smtClean="0">
                <a:latin typeface="Times New Roman" panose="02020603050405020304" pitchFamily="18" charset="0"/>
                <a:cs typeface="Times New Roman" panose="02020603050405020304" pitchFamily="18" charset="0"/>
              </a:rPr>
              <a:t>Phó</a:t>
            </a:r>
            <a:r>
              <a:rPr lang="en-SG" sz="2000" b="1" i="1" dirty="0" smtClean="0">
                <a:latin typeface="Times New Roman" panose="02020603050405020304" pitchFamily="18" charset="0"/>
                <a:cs typeface="Times New Roman" panose="02020603050405020304" pitchFamily="18" charset="0"/>
              </a:rPr>
              <a:t> </a:t>
            </a:r>
            <a:r>
              <a:rPr lang="en-SG" sz="2000" b="1" i="1" dirty="0" err="1" smtClean="0">
                <a:latin typeface="Times New Roman" panose="02020603050405020304" pitchFamily="18" charset="0"/>
                <a:cs typeface="Times New Roman" panose="02020603050405020304" pitchFamily="18" charset="0"/>
              </a:rPr>
              <a:t>từ</a:t>
            </a:r>
            <a:r>
              <a:rPr lang="en-SG" sz="2000" b="1" i="1" dirty="0" smtClean="0">
                <a:latin typeface="Times New Roman" panose="02020603050405020304" pitchFamily="18" charset="0"/>
                <a:cs typeface="Times New Roman" panose="02020603050405020304" pitchFamily="18" charset="0"/>
              </a:rPr>
              <a:t> </a:t>
            </a:r>
            <a:r>
              <a:rPr lang="en-SG" sz="2000" b="1" i="1" dirty="0">
                <a:latin typeface="Times New Roman" panose="02020603050405020304" pitchFamily="18" charset="0"/>
                <a:cs typeface="Times New Roman" panose="02020603050405020304" pitchFamily="18" charset="0"/>
              </a:rPr>
              <a:t>“</a:t>
            </a:r>
            <a:r>
              <a:rPr lang="en-SG" sz="2000" b="1" i="1" dirty="0" err="1">
                <a:latin typeface="Times New Roman" panose="02020603050405020304" pitchFamily="18" charset="0"/>
                <a:cs typeface="Times New Roman" panose="02020603050405020304" pitchFamily="18" charset="0"/>
              </a:rPr>
              <a:t>cứ</a:t>
            </a:r>
            <a:r>
              <a:rPr lang="en-SG" sz="2000" b="1" i="1" dirty="0">
                <a:latin typeface="Times New Roman" panose="02020603050405020304" pitchFamily="18" charset="0"/>
                <a:cs typeface="Times New Roman" panose="02020603050405020304" pitchFamily="18" charset="0"/>
              </a:rPr>
              <a:t>” </a:t>
            </a:r>
            <a:r>
              <a:rPr lang="en-SG" sz="2000" b="1" i="1" dirty="0" smtClean="0">
                <a:latin typeface="Times New Roman" panose="02020603050405020304" pitchFamily="18" charset="0"/>
                <a:cs typeface="Times New Roman" panose="02020603050405020304" pitchFamily="18" charset="0"/>
              </a:rPr>
              <a:t>+ </a:t>
            </a:r>
            <a:r>
              <a:rPr lang="en-SG" sz="2000" b="1" i="1" dirty="0" err="1" smtClean="0">
                <a:latin typeface="Times New Roman" panose="02020603050405020304" pitchFamily="18" charset="0"/>
                <a:cs typeface="Times New Roman" panose="02020603050405020304" pitchFamily="18" charset="0"/>
              </a:rPr>
              <a:t>động</a:t>
            </a:r>
            <a:r>
              <a:rPr lang="en-SG" sz="2000" b="1" i="1" dirty="0" smtClean="0">
                <a:latin typeface="Times New Roman" panose="02020603050405020304" pitchFamily="18" charset="0"/>
                <a:cs typeface="Times New Roman" panose="02020603050405020304" pitchFamily="18" charset="0"/>
              </a:rPr>
              <a:t> </a:t>
            </a:r>
            <a:r>
              <a:rPr lang="en-SG" sz="2000" b="1" i="1" dirty="0" err="1">
                <a:latin typeface="Times New Roman" panose="02020603050405020304" pitchFamily="18" charset="0"/>
                <a:cs typeface="Times New Roman" panose="02020603050405020304" pitchFamily="18" charset="0"/>
              </a:rPr>
              <a:t>từ</a:t>
            </a:r>
            <a:r>
              <a:rPr lang="en-SG" sz="2000" b="1" i="1" dirty="0">
                <a:latin typeface="Times New Roman" panose="02020603050405020304" pitchFamily="18" charset="0"/>
                <a:cs typeface="Times New Roman" panose="02020603050405020304" pitchFamily="18" charset="0"/>
              </a:rPr>
              <a:t> “</a:t>
            </a:r>
            <a:r>
              <a:rPr lang="en-SG" sz="2000" b="1" i="1" dirty="0" err="1">
                <a:latin typeface="Times New Roman" panose="02020603050405020304" pitchFamily="18" charset="0"/>
                <a:cs typeface="Times New Roman" panose="02020603050405020304" pitchFamily="18" charset="0"/>
              </a:rPr>
              <a:t>đi</a:t>
            </a:r>
            <a:r>
              <a:rPr lang="en-SG" sz="2000" b="1" i="1" dirty="0">
                <a:latin typeface="Times New Roman" panose="02020603050405020304" pitchFamily="18" charset="0"/>
                <a:cs typeface="Times New Roman" panose="02020603050405020304" pitchFamily="18" charset="0"/>
              </a:rPr>
              <a:t> </a:t>
            </a:r>
            <a:r>
              <a:rPr lang="en-SG" sz="2000" b="1" i="1" dirty="0" err="1">
                <a:latin typeface="Times New Roman" panose="02020603050405020304" pitchFamily="18" charset="0"/>
                <a:cs typeface="Times New Roman" panose="02020603050405020304" pitchFamily="18" charset="0"/>
              </a:rPr>
              <a:t>lên</a:t>
            </a:r>
            <a:r>
              <a:rPr lang="en-SG" sz="2000" b="1" i="1" dirty="0">
                <a:latin typeface="Times New Roman" panose="02020603050405020304" pitchFamily="18" charset="0"/>
                <a:cs typeface="Times New Roman" panose="02020603050405020304" pitchFamily="18" charset="0"/>
              </a:rPr>
              <a:t>”</a:t>
            </a:r>
          </a:p>
        </p:txBody>
      </p:sp>
      <p:sp>
        <p:nvSpPr>
          <p:cNvPr id="10" name="Right Brace 9"/>
          <p:cNvSpPr/>
          <p:nvPr/>
        </p:nvSpPr>
        <p:spPr>
          <a:xfrm>
            <a:off x="4481513" y="5439550"/>
            <a:ext cx="90487" cy="742949"/>
          </a:xfrm>
          <a:prstGeom prst="rightBrace">
            <a:avLst/>
          </a:prstGeom>
          <a:ln w="127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b="1" dirty="0"/>
          </a:p>
        </p:txBody>
      </p:sp>
      <p:sp>
        <p:nvSpPr>
          <p:cNvPr id="12" name="TextBox 11"/>
          <p:cNvSpPr txBox="1"/>
          <p:nvPr/>
        </p:nvSpPr>
        <p:spPr>
          <a:xfrm>
            <a:off x="4572000" y="5455714"/>
            <a:ext cx="3771900" cy="707886"/>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Khẳng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định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ngợi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niềm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tự</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về</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đất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endParaRPr lang="en-SG" sz="2000" b="1" dirty="0">
              <a:solidFill>
                <a:srgbClr val="FF000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133347" y="6338408"/>
            <a:ext cx="492370" cy="381838"/>
          </a:xfrm>
          <a:prstGeom prst="rightArrow">
            <a:avLst/>
          </a:prstGeom>
          <a:gradFill flip="none" rotWithShape="1">
            <a:path path="rect">
              <a:fillToRect l="100000" t="100000"/>
            </a:path>
            <a:tileRect r="-100000" b="-100000"/>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SG"/>
          </a:p>
        </p:txBody>
      </p:sp>
      <p:sp>
        <p:nvSpPr>
          <p:cNvPr id="15" name="Rectangle 14"/>
          <p:cNvSpPr/>
          <p:nvPr/>
        </p:nvSpPr>
        <p:spPr>
          <a:xfrm>
            <a:off x="651154" y="6344661"/>
            <a:ext cx="4546039" cy="369332"/>
          </a:xfrm>
          <a:prstGeom prst="rect">
            <a:avLst/>
          </a:prstGeom>
          <a:noFill/>
        </p:spPr>
        <p:txBody>
          <a:bodyPr wrap="square" lIns="91440" tIns="45720" rIns="91440" bIns="45720">
            <a:spAutoFit/>
          </a:bodyPr>
          <a:lstStyle/>
          <a:p>
            <a:r>
              <a:rPr lang="en-US" b="1" cap="none" spc="0" dirty="0" smtClean="0">
                <a:ln w="22225">
                  <a:solidFill>
                    <a:srgbClr val="0070C0"/>
                  </a:solidFill>
                  <a:prstDash val="solid"/>
                </a:ln>
                <a:solidFill>
                  <a:srgbClr val="FF0000"/>
                </a:solidFill>
                <a:effectLst/>
                <a:latin typeface="Times New Roman" panose="02020603050405020304" pitchFamily="18" charset="0"/>
                <a:cs typeface="Times New Roman" panose="02020603050405020304" pitchFamily="18" charset="0"/>
              </a:rPr>
              <a:t>TÌNH YÊU ĐẤT NƯỚC NỒNG NÀN</a:t>
            </a:r>
            <a:endParaRPr lang="en-SG" b="1" cap="none" spc="0" dirty="0">
              <a:ln w="22225">
                <a:solidFill>
                  <a:srgbClr val="0070C0"/>
                </a:solidFill>
                <a:prstDash val="solid"/>
              </a:ln>
              <a:solidFill>
                <a:srgbClr val="FF0000"/>
              </a:solidFill>
              <a:effectLst/>
            </a:endParaRP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7084" y="1365532"/>
            <a:ext cx="2097900" cy="1544589"/>
          </a:xfrm>
          <a:prstGeom prst="rect">
            <a:avLst/>
          </a:prstGeom>
          <a:ln>
            <a:noFill/>
          </a:ln>
          <a:effectLst>
            <a:softEdge rad="112500"/>
          </a:effectLst>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2144" y="1305436"/>
            <a:ext cx="2240938" cy="1604686"/>
          </a:xfrm>
          <a:prstGeom prst="rect">
            <a:avLst/>
          </a:prstGeom>
          <a:ln>
            <a:noFill/>
          </a:ln>
          <a:effectLst>
            <a:softEdge rad="112500"/>
          </a:effectLst>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7084" y="2972361"/>
            <a:ext cx="2144094" cy="16070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2144" y="2950765"/>
            <a:ext cx="2434649" cy="1628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0697" y="1260335"/>
            <a:ext cx="4906806" cy="3895725"/>
          </a:xfrm>
          <a:prstGeom prst="rect">
            <a:avLst/>
          </a:prstGeom>
        </p:spPr>
      </p:pic>
      <p:sp>
        <p:nvSpPr>
          <p:cNvPr id="20" name="Rectangle 19"/>
          <p:cNvSpPr/>
          <p:nvPr/>
        </p:nvSpPr>
        <p:spPr>
          <a:xfrm>
            <a:off x="0" y="0"/>
            <a:ext cx="12192000" cy="6858000"/>
          </a:xfrm>
          <a:prstGeom prst="rect">
            <a:avLst/>
          </a:prstGeom>
          <a:noFill/>
          <a:ln w="19050">
            <a:solidFill>
              <a:srgbClr val="771FC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ustDataLst>
      <p:tags r:id="rId1"/>
    </p:custDataLst>
    <p:extLst>
      <p:ext uri="{BB962C8B-B14F-4D97-AF65-F5344CB8AC3E}">
        <p14:creationId xmlns:p14="http://schemas.microsoft.com/office/powerpoint/2010/main" val="60050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par>
                                <p:cTn id="18" presetID="6" presetClass="entr" presetSubtype="16"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circle(in)">
                                      <p:cBhvr>
                                        <p:cTn id="20" dur="20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ircle(in)">
                                      <p:cBhvr>
                                        <p:cTn id="30" dur="20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circle(in)">
                                      <p:cBhvr>
                                        <p:cTn id="45" dur="20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000" fill="hold"/>
                                        <p:tgtEl>
                                          <p:spTgt spid="39"/>
                                        </p:tgtEl>
                                        <p:attrNameLst>
                                          <p:attrName>ppt_w</p:attrName>
                                        </p:attrNameLst>
                                      </p:cBhvr>
                                      <p:tavLst>
                                        <p:tav tm="0">
                                          <p:val>
                                            <p:fltVal val="0"/>
                                          </p:val>
                                        </p:tav>
                                        <p:tav tm="100000">
                                          <p:val>
                                            <p:strVal val="#ppt_w"/>
                                          </p:val>
                                        </p:tav>
                                      </p:tavLst>
                                    </p:anim>
                                    <p:anim calcmode="lin" valueType="num">
                                      <p:cBhvr>
                                        <p:cTn id="56" dur="1000" fill="hold"/>
                                        <p:tgtEl>
                                          <p:spTgt spid="39"/>
                                        </p:tgtEl>
                                        <p:attrNameLst>
                                          <p:attrName>ppt_h</p:attrName>
                                        </p:attrNameLst>
                                      </p:cBhvr>
                                      <p:tavLst>
                                        <p:tav tm="0">
                                          <p:val>
                                            <p:fltVal val="0"/>
                                          </p:val>
                                        </p:tav>
                                        <p:tav tm="100000">
                                          <p:val>
                                            <p:strVal val="#ppt_h"/>
                                          </p:val>
                                        </p:tav>
                                      </p:tavLst>
                                    </p:anim>
                                    <p:anim calcmode="lin" valueType="num">
                                      <p:cBhvr>
                                        <p:cTn id="57" dur="1000" fill="hold"/>
                                        <p:tgtEl>
                                          <p:spTgt spid="39"/>
                                        </p:tgtEl>
                                        <p:attrNameLst>
                                          <p:attrName>style.rotation</p:attrName>
                                        </p:attrNameLst>
                                      </p:cBhvr>
                                      <p:tavLst>
                                        <p:tav tm="0">
                                          <p:val>
                                            <p:fltVal val="90"/>
                                          </p:val>
                                        </p:tav>
                                        <p:tav tm="100000">
                                          <p:val>
                                            <p:fltVal val="0"/>
                                          </p:val>
                                        </p:tav>
                                      </p:tavLst>
                                    </p:anim>
                                    <p:animEffect transition="in" filter="fade">
                                      <p:cBhvr>
                                        <p:cTn id="58" dur="10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500"/>
                                        <p:tgtEl>
                                          <p:spTgt spid="12"/>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xit" presetSubtype="10" fill="hold" nodeType="clickEffect">
                                  <p:stCondLst>
                                    <p:cond delay="0"/>
                                  </p:stCondLst>
                                  <p:childTnLst>
                                    <p:animEffect transition="out" filter="blinds(horizontal)">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par>
                                <p:cTn id="85" presetID="3" presetClass="exit" presetSubtype="10" fill="hold" nodeType="withEffect">
                                  <p:stCondLst>
                                    <p:cond delay="0"/>
                                  </p:stCondLst>
                                  <p:childTnLst>
                                    <p:animEffect transition="out" filter="blinds(horizontal)">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38"/>
                                        </p:tgtEl>
                                      </p:cBhvr>
                                    </p:animEffect>
                                    <p:set>
                                      <p:cBhvr>
                                        <p:cTn id="90" dur="1" fill="hold">
                                          <p:stCondLst>
                                            <p:cond delay="499"/>
                                          </p:stCondLst>
                                        </p:cTn>
                                        <p:tgtEl>
                                          <p:spTgt spid="38"/>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39"/>
                                        </p:tgtEl>
                                      </p:cBhvr>
                                    </p:animEffect>
                                    <p:set>
                                      <p:cBhvr>
                                        <p:cTn id="93" dur="1" fill="hold">
                                          <p:stCondLst>
                                            <p:cond delay="499"/>
                                          </p:stCondLst>
                                        </p:cTn>
                                        <p:tgtEl>
                                          <p:spTgt spid="3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wipe(left)">
                                      <p:cBhvr>
                                        <p:cTn id="98" dur="500"/>
                                        <p:tgtEl>
                                          <p:spTgt spid="1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wipe(left)">
                                      <p:cBhvr>
                                        <p:cTn id="10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p:bldP spid="9" grpId="0"/>
      <p:bldP spid="10" grpId="0" animBg="1"/>
      <p:bldP spid="12"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017" y="4159823"/>
            <a:ext cx="202882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2792" y="2986661"/>
            <a:ext cx="2212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7767" y="2986661"/>
            <a:ext cx="24574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9741" y="1416624"/>
            <a:ext cx="253523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7347" y="182343"/>
            <a:ext cx="27400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153" y="1365823"/>
            <a:ext cx="25257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0654" y="2418336"/>
            <a:ext cx="24669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3111" y="25140"/>
            <a:ext cx="4414422" cy="733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Sơ</a:t>
            </a:r>
            <a:r>
              <a:rPr lang="en-US" sz="3200" b="1" dirty="0"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200" b="1" dirty="0" err="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đồ</a:t>
            </a:r>
            <a:r>
              <a:rPr lang="en-US" sz="3200" b="1" dirty="0"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200" b="1" err="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tư</a:t>
            </a:r>
            <a:r>
              <a:rPr lang="en-US" sz="3200" b="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duy</a:t>
            </a:r>
            <a:r>
              <a:rPr lang="en-US" sz="3200" b="1">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 </a:t>
            </a:r>
            <a:r>
              <a:rPr lang="en-US" sz="3200" b="1" smtClean="0">
                <a:solidFill>
                  <a:srgbClr val="771FCF"/>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(tiếp)</a:t>
            </a:r>
            <a:endParaRPr lang="en-SG" sz="3200" dirty="0">
              <a:solidFill>
                <a:srgbClr val="771FCF"/>
              </a:solidFill>
              <a:latin typeface="UTM Ambrose" panose="02040603050506020204" pitchFamily="18" charset="0"/>
            </a:endParaRPr>
          </a:p>
        </p:txBody>
      </p:sp>
    </p:spTree>
    <p:custDataLst>
      <p:tags r:id="rId1"/>
    </p:custDataLst>
    <p:extLst>
      <p:ext uri="{BB962C8B-B14F-4D97-AF65-F5344CB8AC3E}">
        <p14:creationId xmlns:p14="http://schemas.microsoft.com/office/powerpoint/2010/main" val="45750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TRƯỜNG THCS LONG BIÊN&amp;quot;&quot;/&gt;&lt;property id=&quot;20307&quot; value=&quot;256&quot;/&gt;&lt;/object&gt;&lt;object type=&quot;3&quot; unique_id=&quot;10004&quot;&gt;&lt;property id=&quot;20148&quot; value=&quot;5&quot;/&gt;&lt;property id=&quot;20300&quot; value=&quot;Slide 2 - &amp;quot;TRÒ CHƠI&amp;quot;&quot;/&gt;&lt;property id=&quot;20307&quot; value=&quot;258&quot;/&gt;&lt;/object&gt;&lt;object type=&quot;3&quot; unique_id=&quot;10005&quot;&gt;&lt;property id=&quot;20148&quot; value=&quot;5&quot;/&gt;&lt;property id=&quot;20300&quot; value=&quot;Slide 3 - &amp;quot;GIỚI THIỆU BÀI&amp;quot;&quot;/&gt;&lt;property id=&quot;20307&quot; value=&quot;259&quot;/&gt;&lt;/object&gt;&lt;object type=&quot;3&quot; unique_id=&quot;10007&quot;&gt;&lt;property id=&quot;20148&quot; value=&quot;5&quot;/&gt;&lt;property id=&quot;20300&quot; value=&quot;Slide 5 - &amp;quot;GIỚI THIỆU TÁC GIẢ&amp;quot;&quot;/&gt;&lt;property id=&quot;20307&quot; value=&quot;260&quot;/&gt;&lt;/object&gt;&lt;object type=&quot;3&quot; unique_id=&quot;10008&quot;&gt;&lt;property id=&quot;20148&quot; value=&quot;5&quot;/&gt;&lt;property id=&quot;20300&quot; value=&quot;Slide 7 - &amp;quot;ĐỌC THƠ: TƯ DUY ĐI, ĐỌC BẰNG GIỌNG AI BÂY H&amp;quot;&quot;/&gt;&lt;property id=&quot;20307&quot; value=&quot;262&quot;/&gt;&lt;/object&gt;&lt;object type=&quot;3&quot; unique_id=&quot;10009&quot;&gt;&lt;property id=&quot;20148&quot; value=&quot;5&quot;/&gt;&lt;property id=&quot;20300&quot; value=&quot;Slide 8 - &amp;quot;TÁC PHẨM&amp;quot;&quot;/&gt;&lt;property id=&quot;20307&quot; value=&quot;261&quot;/&gt;&lt;/object&gt;&lt;object type=&quot;3&quot; unique_id=&quot;10010&quot;&gt;&lt;property id=&quot;20148&quot; value=&quot;5&quot;/&gt;&lt;property id=&quot;20300&quot; value=&quot;Slide 9 - &amp;quot;GÓI CÂU HỎI THỨ NHẤT&amp;quot;&quot;/&gt;&lt;property id=&quot;20307&quot; value=&quot;263&quot;/&gt;&lt;/object&gt;&lt;object type=&quot;3&quot; unique_id=&quot;10011&quot;&gt;&lt;property id=&quot;20148&quot; value=&quot;5&quot;/&gt;&lt;property id=&quot;20300&quot; value=&quot;Slide 10 - &amp;quot;1. Khổ 1: Bức tranh mùa xuân thiên nhiên&amp;quot;&quot;/&gt;&lt;property id=&quot;20307&quot; value=&quot;264&quot;/&gt;&lt;/object&gt;&lt;object type=&quot;3&quot; unique_id=&quot;10012&quot;&gt;&lt;property id=&quot;20148&quot; value=&quot;5&quot;/&gt;&lt;property id=&quot;20300&quot; value=&quot;Slide 11 - &amp;quot;1. Khổ 2, 3: Đất nước ngập tràn mùa xuân Lấy video ngắn: 1: người cầm súng, 2 người ra đồng; 3: lộc non mùa xuân; &quot;/&gt;&lt;property id=&quot;20307&quot; value=&quot;266&quot;/&gt;&lt;/object&gt;&lt;object type=&quot;3&quot; unique_id=&quot;10013&quot;&gt;&lt;property id=&quot;20148&quot; value=&quot;5&quot;/&gt;&lt;property id=&quot;20300&quot; value=&quot;Slide 12 - &amp;quot;3. Khổ 4,5: Những ước nguyện đẹp như mùa xuân&amp;quot;&quot;/&gt;&lt;property id=&quot;20307&quot; value=&quot;268&quot;/&gt;&lt;/object&gt;&lt;object type=&quot;3&quot; unique_id=&quot;10014&quot;&gt;&lt;property id=&quot;20148&quot; value=&quot;5&quot;/&gt;&lt;property id=&quot;20300&quot; value=&quot;Slide 13&quot;/&gt;&lt;property id=&quot;20307&quot; value=&quot;265&quot;/&gt;&lt;/object&gt;&lt;object type=&quot;3&quot; unique_id=&quot;10029&quot;&gt;&lt;property id=&quot;20148&quot; value=&quot;5&quot;/&gt;&lt;property id=&quot;20300&quot; value=&quot;Slide 4&quot;/&gt;&lt;property id=&quot;20307&quot; value=&quot;269&quot;/&gt;&lt;/object&gt;&lt;object type=&quot;3&quot; unique_id=&quot;10439&quot;&gt;&lt;property id=&quot;20148&quot; value=&quot;5&quot;/&gt;&lt;property id=&quot;20300&quot; value=&quot;Slide 6&quot;/&gt;&lt;property id=&quot;20307&quot; value=&quot;270&quot;/&gt;&lt;/object&gt;&lt;/object&gt;&lt;object type=&quot;8&quot; unique_id=&quot;10028&quot;&gt;&lt;/object&gt;&lt;/object&gt;&lt;/database&gt;"/>
  <p:tag name="ISPRING_PROJECT_FOLDER_UPDATED" val="1"/>
  <p:tag name="SECTOMILLISECCONVERTED" val="1"/>
  <p:tag name="ISPRING_FIRST_PUBLISH" val="1"/>
  <p:tag name="ISPRING_CURRENT_PLAYER_ID" val="universal"/>
  <p:tag name="ISPRING_ULTRA_SCORM_COURSE_ID" val="EFEC661D-75BB-47E4-9DFE-9020A75D3052"/>
  <p:tag name="ISPRING_CMI5_LAUNCH_METHOD" val="any window"/>
  <p:tag name="ISPRINGCLOUDFOLDERID" val="1"/>
  <p:tag name="ISPRINGONLINEFOLDERID" val="1"/>
  <p:tag name="ISPRING_SCORM_RATE_SLIDES" val="0"/>
  <p:tag name="ISPRING_ULTRA_SCORM_COURCE_TITLE" val="Muaxuannhonho-publish"/>
  <p:tag name="ISPRING_PRESENTATION_TITLE" val="Muaxuannhonho-publish"/>
  <p:tag name="ISPRING_LMS_API_VERSION" val="SCORM 1.2"/>
  <p:tag name="ISPRING_UUID" val="{4B806FBD-549F-418E-9633-5697D6104EBB}"/>
  <p:tag name="ISPRING_RESOURCE_FOLDER" val="C:\Users\AD\Desktop\MXNN-2020\Muaxuannhonho.E\"/>
  <p:tag name="ISPRING_PRESENTATION_PATH" val="C:\Users\AD\Desktop\MXNN-2020\Muaxuannhonho.E.pptx"/>
  <p:tag name="ISPRING_PROJECT_VERSION" val="9.3"/>
  <p:tag name="ISPRING_SCREEN_RECS_UPDATED" val="C:\Users\AD\Desktop\MXNN-2020\Muaxuannhonho.E\"/>
  <p:tag name="ISPRING_PRESENTATION_COURSE_TITLE" val="Muaxuannhonho-publish"/>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ULTRA_SCORM_SLIDE_COUNT" val="29"/>
  <p:tag name="FLASHSPRING_ZOOM_TAG" val="50"/>
  <p:tag name="ISPRING_PRESENTER_PHOTO_0" val="png|iVBORw0KGgoAAAANSUhEUgAAAOYAAAFACAYAAACoWAD8AAAAAXNSR0IArs4c6QAAAARnQU1BAACx&#10;jwv8YQUAAAAJcEhZcwAAFiUAABYlAUlSJPAAAP+lSURBVHhefL11fFVJuv3N/d07M61Y3N3dheDu&#10;7g7BNcSABBIgkARJSAKB4E5j7e7u7m4zPT0zPa3TNm3rXav2qeQ0d+77x/Opvffxc/a31nqeql2n&#10;0/SkUKzokYoZsYEYFdgNU+ICsbxPOtaNH4Ca+eNQNW8sti2djLoVjOWTsGXxaGxcOAwbFwxF5bzB&#10;bIegevFQbFo8hDEUm5cMw5alwxmudjFbHt+ybChqVow0oeNbl43k843CtmWjsL1oIjbPG4apUd6Y&#10;HeyFeSHemBPkiaUxwVgY6oOljLWJkdiUEYfyxDAsi/DB4tDuKOqfiIayKdhZOsnEjpKJJrS9q2xy&#10;e3t5NJRPwS7F2qmm1b6iUbFuGhrWT8fuihloqpz5u2jeMMvE74/r2BzsrZ7P55uOneXTsKdqnjnW&#10;VDmbzzMLjetnomHdDD73TOzmsUY+RtFQweOu2/Q4PV7bl7c27PP8p9vsa2tb7Y6yqSZ0XK2O2dew&#10;YR+r51XUl/C7ce3rff/H0Ptuf/+2nW7a3Rv4efm5d1fOQ9MGG/O57x7zGHNNNG0oRPPGBdi9sRBN&#10;1Qud2LQIzZuXmGjZshR7ty7Hnppl2MO2tW4l9tauwJ5tbLetYhRhX10x9tevwfYKPhePt9Stwp66&#10;1Yw1JvbWlaJlWzGat3K/tsSEjtlt3eYeTTVF2L1lNXZVr8D2DUtRV7EY29YtNO32jcuwq2o5dm1c&#10;ggbG7k3L0Vi9DA1VS9vb7RULUb9+PurWzcO28jmoXTsXtWovizoeX790PDYXTce20lmoKZmJLYwa&#10;sz0dnVb0SMHKvBTMjQvBFAIxmTE13A9TI/0wmxBMSwzF7OwYLO6fjtWj8rFp3khsWzIOWxaMxpaF&#10;o1GziO2S0di0ZBSqCFs1odu0ZCiqFxHURQSWsYX7NUuHYitvq1k2wonlIwj7aNSvGoNaxub5wzAt&#10;hq9JMOe7wFwSHYRFhHIJ90viQrE5KwFlCaFYGu7N492xpm8CGkonY4cLTPcQgLa14Bkg3cDcSTAb&#10;GI2M3QRS0UQoLZgWRPcQjB3Q6j6zDYg6mXWyC0ZB6Q6m+8nfsJ4QMQRlo05stS4QLCjuYZ9X0f4c&#10;ruO2teEOm32MDXvM3u4eeqygVduykdAIQFfoM9iwx2zH0qhj+k42Ckq7P5efyYInCPndVKh1wLS3&#10;uYPZVEU4FS4wBaQF04llaBGc2wTlCgK5Eq21qw2YB3eWE84iNG7i/QhkC4+31BY5YNYWMzogNCAS&#10;UAGobQG6V8dd+4JXodsFp6Jh00rsIJAKgVpfucQF3wLT7qhchJ0bFpt2e4W2FTq+oD12MrYLVsJY&#10;T2C1va1sNiqWTcCW4hlm20Y7mHOigzErMhBTg7wwLcAT09hOD/HBDMb0QC9M8ffAON8uGOnbGcMC&#10;rkVhbjxW9s/CjNRwzMmKxtK+aSgZ3RPrpgzAhjnDULVoBLYsH0PwnNi8Yiyql49ElWClclYvIpxL&#10;R2Mrj0spt60Yg7qi8di+YhJmJvC9CEzCKDAXRwZgQZgPFoZ4YQ3BrEiNZhtswFwc1h2rekSjoWgC&#10;truppDuQthV4l4eA3EUQGwWhC0TTEprdhEXACa6WjU5o331bSqltdyh1UrsDaVvdbtv24GvYE93e&#10;9/Jwv90+h912Dx3T/d33FRY8+xh7P/fn1ra9n96/++3u92u/v1FFJ5r0XVTxMzOa9FiC2Lxxfnvr&#10;ANgBpUBU20yFNEByv2kD240EsmohGhlNmxa7KaZaQboMzVuWE06CubUDzLbtpQZMKVfLVgdIRbPa&#10;OgJXTyjdQ0rp1u4127wfo0XQCs5tDpwWyt1bVrFdgZ1Uwx2MXS5llGracKBc2B6CVsd2VDr7Tqtj&#10;zrZg3bRmOtYRTCmqgLUhNRWgnab6dsdUAikw1U4J8HAgDfbG9CAntD2VMVn3Y2v2eVz3mxTIY2GE&#10;mQo7izZ4fnoklvZOw+qheSgZ0xslkwaiYu5wbKYFrqGyVswdhjVT+2Pl5D4onT0YlQtGYcMiwjtv&#10;NGZRDWfw+WRl51oww32ooJ5YGRuE0qQwFMUFYSmt7KJwD6zKiUDj6gm0ah0q6Q6kVUkLoz3WDqcB&#10;Uioii8djZl9QCkBBNteAp9C+3Xb21c7nY6VcjtJYKN1PaHdQtG0Vyv02+xgbAt8et491jjtK7P46&#10;7uHctwNYC5zdt69no0XqxmPqVPSZ7PPY57/8dcz7cAOzA0rerx1KgedAqdZCaMOB0YlmAqkwYFYv&#10;NlA2Ecjd1Yuc7faQajpgCkonZGVX8yRfRBtJu0v13FMr+0rbKqUUdNvLGWsZZdjrFtp3bncAVQhk&#10;PW73VoLtBqZi16Zl2FlNAKsWs/09lAopploB60C7lMd03IajqB3KWmhs65aSGQbMrQRRYWxumWN1&#10;O80M9MbMYB8HRAVhm6mWgEwnHBZQ3WdmIJWU95/BVttzgvwxJ9SX4Y15Yb6YJ6Wj0s5kTCNck/jY&#10;8SG+mJkYgflU2oW9k7FkUBZWjuqF1WP7YunIXlgxph+WjhuAeQNzMSHSHzP4+nP52NmBHoTPH4si&#10;/LGAz78yOhBrU6JQkhSOJVG+VExPrMoKxy4DJq1pCeEUlC44FQY+wamWYfJKCyshlOopdDJbBdTJ&#10;aCGz2xZKu926qdDs64RupMI6CqoT10bHyX85DNp3P+l1zD5WHUGTLF7lHN5P99d7cI6ptaFOoSPm&#10;mw6iWWBcdptzf9t2WFRZaFnpnXz/O8qn8r5UfvPZrSvQ/TvgdH+vep9NGxW8D1/DUUqFW17pOmZu&#10;536jQKRVNSE4pZ6VDphSzN0CdFMHkFYxjVJSMS2URjEJ5Z6tK01e2byF0BCIlhrmlARqL6FsJWyC&#10;r3VHOVsbHVDu27nWhG537uMcF5hNVEuB2SQwmWuq3Sm1ZMewi+9lJwHdUbXEdASKhiqp57L2/NId&#10;TEUHpATaDV6p57ZydoqEXNZX+yYnNXbWyTc7zQij0hGAmWxnEDLZWMU0VxhbSyidkHL6MHwJrBMC&#10;dhaPK2bzvjMJ0SzaT7Wyw9OMsvpgEgEdQ9BHBVOV48MwKz0OE+PDMYX2dHpeMqYxzx3P9zCVHcK0&#10;IA/MoHIvDA8wcC7gc6+KDEJ5UqSxtEsiCWaoJ4ryaGXXSC2pdqUu6FwwCkrljCrmmCKPjq9XccQJ&#10;C4gNC6Ft9yja1bEDTgulLaQ4CqWc04FLUHWcxP9bFbXf7Ho9e8zZ1uvON+HApHD2nWNUIeZnOu7A&#10;WNh+297qBZfFQr7PhWa7lTnbvs1O7N/C45t5bAvVi0pXzw5NxRzB2GTyZ0cRm11wtkgR+d4u/27c&#10;rauihe/FUUe+H7PtHHfA5ft2zyEFp0AloC1Vi/hci1xgOurYAeVlQBJGhZRSNraVdtWBchWPE0wq&#10;5t56C6YD3X8KC6aF01paq5imleq6QG0k9Lv5/IpGvlYDO4MmqmnTZsUq5rYrGISUkBkw3SBtVHBf&#10;79OGA+ZCglhoti20glP5Z/06x9J2mhFBGAjRVOZ205jLTSE8U2RlZWMDCSqhEpDKN6WuRjF1zBwX&#10;lFTMED+qJsEmfOa5QvVcfIwLaCmx4JzM55sa4o9p4YEYT8UdF+CLsTw+nK89MiKA0HpjIqFWhXgq&#10;7epM5pLzqZjzePuqqGBUpsSiJCYEi/meF9E+L0sPw86VEwgiYbNKSABtWDAFjrvFc0BxFMKJjpPP&#10;npB2WxDuZezjCa0TW9XX7ewEZBEFpgC1gLkDaKF0B1Pbepx9vSa313XaDhAvDwui2stDAAo8C6Pd&#10;dt93YgEObFtiwJQVVbt/K+/LVrFnE1+Ln88BygWWUVvX+9Vn0/clYPUd6bX1GpdFC6OZtzXztc02&#10;OwdbdbXbaluokoq9Ku4QRlvsaVZuyXavySdlWTtCUEotd1PFmjbr9iIeW4O9CoK5b0fp70CUGrbu&#10;EITu8XtY9/KYA7PTmrzTDVYbAlUhq6vqraKRcO4mrI1bVqBh83JjexsuDxeoFszatfPbra2N+vWF&#10;rsKQE53Wj+2JkuE5WNUvFct7JmJ+Rjimx/piCqGYQsgmE5ZJVK/J/sw9GdP9vahmhE0hayuryphN&#10;MGcTUG3Lyur4DEI4I9iPcBNIAixrO4GKOZEdwERujyf8EwjdGG4P8vfEeCpp2eiB2DZvErbMYt45&#10;fhC2juqPhbHBWEz1rEiNx5qYMCyi5V0Y5o3FiUGoXzTKnOw7LZjucHJ7F62ae55loZQ6NG9QPin7&#10;5oLQnIxUAteJpxN172ad+PPRytCJuV1VYA3R8Hk1vFArxS53cjTB37BOKkqr6Hot+5omXO/hd0UT&#10;vb6B0lFChaN6BMUNPgvg5cf26JjuTwBMy7BQ2ti/ZbGJNnYs6lxqmYPrswnKfTULGYuppIRKaiqo&#10;GXo+qa22dR+B21LN96jYJHAdxbQqaV97L++/h2Ap9tYsNW3L5sXtYW/TtlTSgrmHIDrDIoTUxPJ2&#10;EBWqvCocC7ucJzM7AJdaCkwNm7RuLzGKKdjcVXHfzvWMCuzfVeHa1jHnPvt3rcPeXetNtDZUoFWt&#10;O7QEe0+9QupaRkA7hliaXUMrNgRp42bmpQRUIVgb2XlINW0Izq1lsrEOsAZKUzCa366Yik5VhUOh&#10;2FQ4BJsZW+YMRtW0AaiY0AfrxvZCydBcLO6RQGCjMCsxxAyjTCKwgmtcUHcqXzcqYXcqoidmKhdl&#10;KE901FKQ+hnLO5WwTiaEk0IIJm3oeAI6hsCP9O2G0bSwswsyUDJ9JOpW0/qUsndZNht1s8Zh88i+&#10;mBPui7nMX8vSCWZiJBZGMfcM98GiOH/UFo4w+ZJyJZNH2jD7/3vIwAxPGGAIhwBdTwUwhQrCaSBl&#10;VAkU5nm8r2BUcae2aBJqqM4bl4xC9fIxbEdyfyzqi6dwfzwhncrnkFoSfD5nE19DIdvaIsvHfFEd&#10;wi6NZUqFCLIUyaiSUW91Dh3qqLAgmhPeFa2uaAdToX3dTpgsoO0qKShrlqBt61K0sW1hPrqHdrxt&#10;6xIed25T/A7I3207UCr21SgI8hY973+4P1+3hdHEkCI68XsgBasBVkG72lpDAAWhAXEFIbPFHVvg&#10;6VBKC6eGH0yVdhstrAo+Usu6NQbMfTtsHrnOROuOdQZI99jXQDgJYXvbWOnE7g2mbTP3E8AKgrvd&#10;Udr2fNUWjKSkbgraDmnNShMGTIaUXaGcWEopxdS+8tNdG5YQzEKTYypq184xBaFOZbP6Ye2c/oy+&#10;WDenHzbMG4iN8wahev5ggjoUmxcOM1E9dwiqZg/Ghmn9UTq2B1YOy8ai/qmYlxeDmSkhmBbtR/AI&#10;XUBXTAoirARVVV5ZYOWpU5Q7cnsGQ+o70rsLRvL2uTkpWD91NGqWz8bGFTOxZcUc1MyZhNW9s1EY&#10;H4rFcSGYF06rTDjX5qehJCMOi6L9sYRwFkb7YMvsIcxRdMITPAK5c50rn+S+tZraFpQm1jvjgbvZ&#10;K7VUMIc04BAgPsdenrA64fbwZGskTDt5u2xF9eppqFg2CcXzRmHN3JFYv3gc1i4cjZK5w1AyZxhK&#10;5wxH+Xx+RyvGorZ4klFhAarXN/Cb4g0hZKig4+RmTgVTOZj2TRWT7eV21R1KC+Y+vr+OYx0W0gIi&#10;GN2BVHtg27L2+xygIrUx9hMO3Wbvq9Y+R0dISQvb4WxVnupSUoV9Lffn2FtDSLltQJQl5esYOF2A&#10;tqsnwdwjtaRSGjBrCWadHaN0lNKCadWyoWqxCd1uJhDQvtrYJ8V0WVkHTAuXExZMo4wMqeQeAUgY&#10;DzRvRFvTRuwnnAdMcL9xA9oaKh2YzfMReJeKOkrq2N12BbWAUsk1zKJoZLQQyD08JoVXfinV1DHl&#10;oA2mUKThFAdOM3zCtlPJ7D4ondUbZWzXzu5LQPth3VzGPAKr1hXr5/VHxfwB2FhIaBdQYRcOZzsS&#10;mxlVPDk3ThuIspE9sLRnEuZnRWNWcihmxQZhCpVVwE7w787wwFif7hjl54EZabEEchTqVzFnKyrE&#10;9pVzGXNQPmYACpMjsSQuDMuZVy6LDsZ8glnIHLQsNwVFqdFYHBNgwJwX6YUNU/qak19jkrvWuk0a&#10;YF4pMBwrOac9pFwtDKlkS6UUazZP2Llo5Qm8m/Ziw8oZWDB5EKaM7IkRAzLRMysOuWkxKMiKZxuN&#10;3tkJ6JURg77Z8RjTPxszRvbG3LF9sHjyQCzjd1BSSEBXjSPYfC1CJqvXqNfUtgFSNtAZTrDbjaaC&#10;2aGWFjptGxV1A9UeM/nj/wGkOygC82At1YWP0+vZYxZYC5N72OezzylldRRSkDJ4zAkeM+rZ8RjZ&#10;4r2yxnz+VsLfqhk7phV8rpBlNdZVs3qWo4l21hR7uG2LPYLx8oKPjsvCarvVQFli1Msp+lAtTTjF&#10;H0c1O2DcxxBkbYTQKqQg3Mdjiv2NBHF3FQ40VZl2H6E0YcDkfWRxXdZYCmqCKqohmb2yuXVlVFDC&#10;ytYOu5ioWU1YV5pxVtnabevYEXNfsVt5qQpHVc5YqMkzGSoMdSqd2ROlM3uhbGZvrJ3ZD+UzCOgs&#10;BhW0nCFY183sj/WzBmFdewzE+tkDUTmXMX8QKmiBK6ioFVJUqsiGucOxceZQVI6nutIKr+idigU8&#10;wScJ1OQolIwehB0r2TusKcTWVXOwdcEUrB/RF+v752E1FXEZoVyREI6l8SFYSsUsZP66JDII67KS&#10;sSaJ0MYGYjEt9dxIT6yfUIAm2sOdzPs0nlnH/MmMa7pyS1nHBtpWwbHbqJdT4WymXd1DJdhXuxQ7&#10;NhRi2ayRGJCXjLhwfwR4dYa/Z1f4eXrA39sHfj6+CA4MZPgjIiwYUaFBiIsIRWp8NHpkJGFgfjpG&#10;9c/FxMH5mDWmF5ZOH4jyRaNRWzaTyqBih1NQaVg3i++TdprvQ+9HoDYS0N3KXwmOYHXepwOwttXK&#10;mhqIGQJYral+VjsFFncFszDZEICCV4/T9j43EC2Ylz/GHncPe1srQ+DtpRVu3SYr+vvn0/O38jYp&#10;prGtpojjANm6jZCaoDLKqhK6VkK3v5YW1aWOexhWJS2YFlQppbaVT7bRsh4gLPsJhwo+bbvKsX9n&#10;GcNCqfyxAvtdVlUQKtqohKalOlqFFJT7GwVltQln34l9DRuYdzqAOrloR05qwmV1TdQTVJOLllNJ&#10;S00+2kQllYpKTXdWLTfT+5qp9sbqMhpkd125p/JNB9AF6FQ8rYC5XU+UTadqTu+Dkqm9UDqNoBLQ&#10;UtexsukCdgD3CRqjfOYAwktY5wzAutkD+Pg+KJ7WB+WzBqCccJbTXq6fPRQbCOfGWUMMpBtnjsLG&#10;OROwdclsNBZTndYsRs185mdThqGsH21rVACWRgdgBWFcnRSOlUlhWMScdlFCCBZGB2KuKrNxoQQz&#10;guAGYakUM8IbpcOz0Vg2Dds1jkkonXFMzQ115ofuKNdYnQPornWqjAoKWk2e1DsqC7F4+nDkp8Yg&#10;1Lc7/L26EsTuCPD2RrCfH4J9AxAaGIKw4DCEhzgRFhyKqPAIxEVFIyE6hm0kEmMikBYfhZy0eAzt&#10;k43R/TOxcHJ/rFsyBpuL+H4IXEMFoSOYNavG8/W5b96HQGRo2hrvYyqZzAGVBypsDmoLLFYhDSCE&#10;ac8mKqtLMdvBccEpSNoIhrZlpa1CKs+0ENmwj3UP9+Pt96UNNYUiQekeOsbbndYFrUA0IQid2Eer&#10;6sRKBu0pYbRhbatRQx1zWVeTV9YX4dCuMh53KrBmfiytpMBsraetpEJJMQ80OFbTKdxQ3WRhCZSF&#10;UHGgmYooIKmG+2VXqY42LJi/D91GQHl/a4FbqaDudlhw7pF6Mpr5fgRle7iKRQJT0/o0pc+CaUKW&#10;dtMKgukUguzsoU5rpvYgVAUoJpDFU3phzZSeWD2ph2mLp/Y2x9dM7Wn2FSXTehNOwjqjr9nW7SWE&#10;smyGoHUAXsson0Fbx3x0zVQemzcaW2hTt69diu3ly7BjVSE2TBiCJbSEqrguIpSLaFeXx9G6JoYa&#10;KAXnckJYSJWdT2BnBnanavrzONU0PtixsuHeKB6UjobSqQ6YmsReShAEpOBUbrmeMOrkZ95nJlrz&#10;JFdus6ZwLHpnxCLEqxsCundDiK8v/H08EeDjhUAvHwQKTh4L8fdHSEAgIkJCEUMgYyIiERsZZSI+&#10;JhbJ8fFso5AUG42U+FhkJsUinzZ9UI8kLJw6COWLx2LtojHYtHoytlMttxVNQdVS5aJTTAchW9qe&#10;X1I5ledKIS2MUs1dBNoesxZY+7pdYcG0UBqYCGILOx9FG/NL5ZgHeMzdwrqHfbyF8fLQfRzFdSmm&#10;ILRgagiGrY7to4o6t7NTcKmjA+Ll4Qamq6gjMH8HJKOV9zuww5morhxtH3M6TcWTZd1HG3mAUByQ&#10;au6UajpK2V5NFSyCRqomiAmSwDzYQuCaqwmcwNuEg82bcHjPFtO6A6r9g7yfhVnK20rQpaKO1dV+&#10;RzVXr9PC11buaaq3yj/ZaZg5uoTTGVpZhSZ+5nYwaW+lpDtcYDozg1xgOlGAosm/D4F4+bYFVPBq&#10;X4AqBKUBk1E2rR+fj8eonJWLJ2JL0TzUlVCiV89H/ZKZ2DB2AOZF+2JJmCeWRRC2+HAsiwrCslha&#10;14RQA+eKeOaYtLOFVMs5hNaAGRXoAOsG5pr+adhdOp0nPUFsH8ogmGsZmkzgAnOncs3qeSbJnjS0&#10;B6IDPRHs6YlwXz+E+vggmCD6eXnRvnohiPvtQTiD/Bw4w4KCqaBBpo0MDUNUWLgBNI7KmRRLSGPj&#10;EB8VgaToCKTHR6BHeizGDcrH/In9sWjKQKyYMQSrZw1FydwR2LxyEnNgDePMwrY1U/j9MC8mqILQ&#10;2llrbaWaFkIBKZW0rWBS69zmGvogJM1U0518PoFigscE1n8CU+CZ41RE99stlPZ1zHHerudvf163&#10;sKAKzD28r8DsUMiO6FBQB8T/FFY199Wtpm0tRgst3z7mlcbGUh3baFnbCINUU3FwNwFt5HYj4XNF&#10;m8u+OgA56maVzgImC9uRXzowHmrZ7AZmR+hYu811Pa+qurLMbcpDXTmtWlnbPe3W1ikSabKCxkh3&#10;bysyRSFTHNq80lzJsrNqmQHTwmnALJqaT9gcAB3gOhRyjWC8DEirqFJMq6Cl06SgfQkkj9Hublg4&#10;juowB3WEsp555LbCKVhDy7qSJ+vyGEIY7okVzBNXEcYiArg4MtBc5rUyUVY1BEu4vYjWdVFCGFU1&#10;BHNCvE0haBX3ZWWXUUUXM9dc3TsZDWumoZaquaOUeSYtrIVyOxVzO9ud3NfMk02rZ2JAThwifLsi&#10;KsAfYb4EjzAGezP8vBBC+xpCCKWWgjKYt0sxAwlvsH8AwoNDjHK6R3R4uLGzSXGCMxqpcXFIj4tH&#10;Wlw0kiPDkRIVilzmxf2yEzE4NwkTBuZj8uACLJo4EDVrZmINO6/CMflYPL4AVcvGo750BiGdzves&#10;DmUeoRB4C34HiFqF4DRjlC6ItK8ccM+WRWjYMNfAsr9OuZ0LHhdwCgughfV/hatiq1b7ZhxUx7jt&#10;DqN7WDAdOP+zYu6vo13lMU0eUH7pDuHlrUJqqYnrNrfcRwVqqy+hlS01+aUF80DjWrQ1riNglThI&#10;KA8SmgOyr1Q7KZ5VynZL61JFKaZaB9KN7RAaVWQI2IPNm00rhXVCz+c81351AILcDUoN0XSE4Cw1&#10;UO6kOrZwu4mfwUxQ2KJwhlgazPCJMxFBcHYqmS4rKshkXRl2Wy1zzzWyt1P7oGhKbwIp1dT99BgC&#10;KTCVl04nkFOYZzLWzh2GTSunoa6Y6rhyHrYtmISaacNQ0isNi6P9sSzMHyvDArAqkvkkQVtJ6JbT&#10;yi7RbB6q44pEp+izPDmKVjYKC+PCMTvEF7MCPJiDBmE1wZWVXR4TgGUJgVjVOwG7qDhbS2gVCaaU&#10;U3nlzrUzjXXUfkOlLrGZgp7J0Yjw8UCEnzdVkiAyQv18EMb98ADaVoIZ6O0opYAMFbxUSAEphRSI&#10;UkntSznDlW9yPzo8DDFhoYiNCDVFoQTuJ0dHIjMhDqmxkYgPD0RyVDDyU2KQzU5oYG4qRvRMw6SB&#10;WSgc1xvlhaNROnc4Vk4dQDgnYPeGQtSXUUlLVCia356PShFbNwtQWVa2jGZ2OFbZlD8K3N2aqUR7&#10;2VZLkEws6whaWlnbfQKMAO3n/f7/os31GOe+fC5tM5z8Uc+9vD10fJ9U0rQduaWFU1AqHEi1/Xvb&#10;+vtYQyhLmVuWo5lqub+96kooeVxFnrZdzhBGG3PLg7sF53pCQ1AIpdTSAOgG5u/CBaaFTipplVKt&#10;u0oKRimrikB7d1bQIiuvdBWVGIcJqcJUfRmm6NSunOVoYSciKHdvW2Mm0JsZRRr/rFE4M4gc9Vxu&#10;ZgrtrFqCTuWqxDJUzFEhZ91sthrXnMXjs2hTZ/anovZmEEDmkSry2NxSYJbyePEU2dnB2Dh/LDYt&#10;n4qalbOxZd4klFIZVucnYVlSCFZS4VYzNBndAMkTdVUkASOgS6icqrIuUK7JPHN5SiSWpkRhXkQg&#10;ZoX6YQ5hnhfiY1RUVdlViQLTH0tj/aiY8dhVNBlbaWM193M7odxeNtMoj+DUSV6+eDzymZuGM4cM&#10;pzWN8PNFuL+vgTLEl1ByP5QRLGVUXklAw4MEnkK2NdwAqHDPMZPjE6iU8UhNTEByXCwSY3hbWAji&#10;GNHBgYgNDUZKTARS2Lkk8fPG8bMkRARgUEEmCtKi0T87BiWF41HFjmwlv7+VMwZRQYdi44qJ2LRq&#10;solafo5d65Rn6mJsAagqKxVJU9gEJ+2nUU4pIUFp0gSCGuaKgohQtdUtN/E7OBlW4dwVrz0Is1p7&#10;e/v9Caqg2y97agDU8xKa/yM6lPL3YCra6p2pdRZMu61o2+7Y1aOEbL+GRGj9pJDKI1V5VQVW+WQb&#10;1UozdxwwqZSCUbC4LOx/AtLJL6WCDniCrmO7owhkjylUALIg2/vICu915ZaC8eDujca2SiUP8f7a&#10;1/YBFY2Yd+7ctMIMo7SPgerSM1fu6YD5+2l9ndbNHYz184Zgw4LhbjEClYrCESifMwhrGbrPWt63&#10;jACXE15VYIuVS07rjwr2+FuWEchlM1CzeCo2zxyJVT2SsYK2cw0VsIiwFdF2roz2wwq2y6l8K5kv&#10;FjFWhDPXZCyM9MUCWtwFSaGYw/tMN5PgCWVEEOZTcQrD/IzVVfFnHe3omuQwLIkj6L0SqMzjsc0F&#10;Zj0t7bbiKeaE3kGVKZo/BlnxoQSyO6KCAhEZEIBIfz+qpI8BMzyQOaa/DwJ9nEqsUUneJyxQ1lX5&#10;ZJDJL22O2WFhnUKQAyvtbGSEyS8TmV+mqBjE7biwYMIZZNroID/EhwnWAMQE+yOFnVMuO59BBSmY&#10;Nrwn5ozpg6VTB2P+2N5s2RnOGYr1S8byc82g4s8zg/OCUAoqOPdpLJB2UXBo0L6tbiXMRcZUzAP1&#10;AsOBUtuXg2n3LXTuYY9ZoNvq9Hg9nwXRgVGKqVav+x+j3oHPAOgGpIWyA0xB+PvQ8YOE8ICqq7UC&#10;lUAqCKUqr04ISEEhCykAKg0QmhhgobR5oAXy9+HkklJMC2B7/siw1tZum0qs8kjXcWN1+dxGNV3q&#10;6B6CsqWuzNymQlD9xuXct0MoVEqGrdY6oTFPpyDUtHUVOlUsGImKhaOwkSfBxsVjULV0HFVvgtnW&#10;8Q2LxrRvm/vOH05FHYoy9uxr548yClm7knnRwsnYMGEQNo6ievZKRVFKGEqTI1CeFI0SKkYRLatU&#10;c1UM7ScBXBFJS8tYxZBiLqAKltLareydgilRvpgR7ofZ4UGYGxWCwsggA6ZWNFgeF4idwwtQ0zcD&#10;S+IDUdI/DY0CUeOYzC/raGl3rJ+FnZULeYIPQ15CBKIJX1xIEMEMQAShDFfuKBsrO0solV+GBlAt&#10;CWUQbwv08jZDJiE8Fhnq2FVBGB8dg8RY2tPEJKQlJZtISUikakoteRsVM4kR71JNQRkdTBD52rGM&#10;UG9P85pRtMmxUtSQAEQFerPjiMDAnGRMH9YLSyYPwapZw7GG1rZo7lAUzx9KOKd3THGjnW2pWohD&#10;PLEPbOcJTggOcFu37aGK7qcy6ZgDjwOWO2j/G8IO5bOPcwfuAAFzD3vc3tfexx5r32a7X4UbF5hq&#10;D2wvaoeyrZ7bLgg7VLKYQJYYKGVhVYWVYgrMA8a6OmHhtGC2UbkEplTqoBTNlUcaaAinQDy0h8rn&#10;AlTbB10KKDDd1dC2FkBt21bHZGEFqLGzVEuFQLT21YaFU+3urcVoYD55QI83Y56OnW3hcUctVaVd&#10;RbVcZtTSKOaGJQRv6VhULBptig+blk8inBOweeUUbGFs5Ha19pdMwKbF46ikY7C+cCw2LKZ9XDUH&#10;tctnYsuM0Vg3MA+r0mOwhhatLCMGZenRKKYlLWWuWEwwV1PtBOVql1quYLsijrCm8Lae8Sgf2wNV&#10;s4Zg5ZAsTAzzxmwq5Wzav9mRgZirS79oAZcT7mVx/mge3xd7xg/A/Bg/lA/OQkv5LIJJxVTxZ+0s&#10;5lgLsYyqnR0fhjgplaAkZLKwEbSwsq4C06ilckt/byqmFwKomiEEN4L2VWoZzO1g13CJQnmlk1uG&#10;tFdmHWCjGVTJmGgkUCmTqZjp8bHMNamsBFDqHOTpwQ7BG2He7AS8PBHk0R0B3btSPQMQH8ocNDyE&#10;nUg0RvRKx7wJ/bB67ghsoKUtWzgSlewspYYqYEk1W8x1jBrXXIyWasG6iKpKJWUuZ8FQK3AEnQON&#10;hUhAWVAFaAeUNtxBO0j43UO3/adtZ5+tACSI6jQEYkcwZyR4atsY7jBa5VROqTjCXFFjlrKwmkhg&#10;YLwMygME8ncVWNpJKeZhqR/hs/llh0IKQmtPnW3B1nHMKmiHpbVhldPGvgaXivI1VeE1MLqU0uaY&#10;2haE2t6lS8S20ZIzH26RjTVW1pVnuhSziWBaK6uLsTtVLRuHaipk5eLR2LRikgFzy0ra0RVTuD0Z&#10;mxlblvLYoknMIcdhw8KJqFk1CzuK5qJ2wWSUDOuJlbmJKEqPRWmGIgblmbEEMxYltGplyZEEMxRF&#10;KtyoChvhZ/LMpUm0pT3iUTY8G2tN/toXxcx1lw3PwvgQD2NjZ4YHYBbzyzlUy8VUW1Vil0R5oHFU&#10;Pg7NGYnZ8T7YOnUQmnX1d+kEquUknqjLsGjSYKRG+COOljGeqhRN+CJkW6mGUszIQH8TwcbCelIx&#10;CSahEZh+BMffFX4EKJCPsTC6h6CUnY2NFJTORIOkmFjmk7HMPaORGh+DtFiCGkF42TGE87VCPAVj&#10;FwR7eyDAoxu8u12LQO9uiAzyRRThjAnxRzLz6r5ZiWZIZzmVs3L5RJTSpWwrmW5sqoo9bZpXSmu7&#10;h0DK2u5mjilInGKMK78jkKYyyvtaOKWmB7evwqEdalcwVnJb+0UmLGjadgfP7v+n+B2cVMEDVMkD&#10;tTruDqXCAfPgDimgQiCWXBZlOEyLeoj5oyZ8t9V3WNh9ZlaPE5crpgNmhQFT81sFiwVT6mgU0mVd&#10;D7c445UKqaOOuRd77HGrnL+PDjC1b8cyzewiAti6s2N+rrty7tzE32a7JiGUo5kdjy0AmUnwBkoN&#10;nzhXpbQrZiVt6gba2GotDEQgFZuWT+H+FMI51bQbl01mTKNyzsC25bNQt4j3mzwUJb3TsTQxDMWp&#10;MViXmYB12QkoIZTFGbSvqVEoFZhJESiODcUaKp/AXBHtj6Is3jY0AxUEcv2M/tAwy2oVmDTkMqkv&#10;lvVMQmFaJOYxn5xPtV2SEInCKD4uNQKbB6ShefoA7KeKrB9fgObVVMkSDZdMhFagK5k3FqmEOYbg&#10;SSljAgWlt1HMqCB/Y2dV+AmmrRSUAYQk0McDvoKGYArEEOWZykdDmRuGhxsIlVfaMUwLp92W3RWY&#10;sbyvVDOFUKYnxSMrOQGphDMxKpyA0hLLLnvxtQQkX9PPsys8u1zF1yasQT6IiQxGQmQYUvhcOYnO&#10;GOjSGUOxWgUh/j77mVeqoirlFBB2MrgFxKrckV3FOLyTILigUT6o4wLUsa1qdcxR2HawGBZSdzgv&#10;V87LH9MehNGGBbONx01r7OsaHDK5o2NXLZDaPkjgtH6PCj6m2EMLK1BVjdWsnt9NVpeymhxTQHbY&#10;WQMEFUtQysKqdaCUYjpguocgVCsILZAC7nJA7XGBaYdMHPV0wLRjpP/J2ko1ZWP30wJLMfew02nl&#10;53QKQFRNl5V1LhfTEiZLHcVcVziCailrOt6JJbKykw2QVdzeuGQKqlfPQk3pXOwqK8TWWWNQ3DsD&#10;xVkJWM+evTIzHhVZcVifHY+12VRKQllKO2tsLOEsSYvC6oRQrIgNwjKqZHm/VGyapnWABqNk7kCU&#10;zRrgGgPth+LphJTQVUwbgMpp/RmDsaxfJoaHe2MMLWz5uH5oXTMHNcxtS6b2xdbl49FYNh1bS6Zi&#10;e8UsbCmajvy4YMQRxnjBRIsa4dcd0QQyJiTQDImEUhkFpQVTU/ACfWktVQwKDDBQqnUqskEEMsTY&#10;VU3BsyGFdFQyuv02WdmESNpaQhVPEGPC+D6YZ6bFxSAzMd6oZ4oKRDwm9Q5iRxCsjoHK2f3qP8Gz&#10;+1UIo8KriJQWF084CTTVc3T/HCycNAQl88cw15zJk36VgWtnxVwDqICwIFkwBaKFRYDa27Rt9y+H&#10;ywJo1dWGPa5Wcfljtd/+PC4oD7mgVOxzyy+lllJNJ5cUjKVm26qnlNJWYQWpswKeA6NRSFpZQamr&#10;SnTdpSqxUku1Gi+0dtaqpeC0haBDBNPC5g6dLKmgc4fV/X7uoWN26MQdzMvhdFdN5ZeNNbTq3G7d&#10;RdXkZ9zLz9VqwHQqs1JNKWbjFkcxDZjrF41BBXPHioXMMxeMx8bFE01oxk4VVbJm9WxsIwxbCer6&#10;kb1Qmp+MUuaS1flp2Jyfjgqt9ZoWw2NUyUxGeiSDeSVDgJYwVhLQNT2TsWFiX9QsHIMqqvT6RaNQ&#10;VqjLpYaa+bUlMwfSzg7A6ul9qJ60x1MUvbGCjxmRHYXMiO4Y0jMBGbF+6JEcgtnjemAV1VZXkNSV&#10;Tzez8kf1TkWsvwcSNdGcgEXRPsYE+5k8LoLbQV7dGR4mvzRQUC1lY1X4cYdSIcUM0jBK4O9zSzuW&#10;KSA1ZGLBTI6PQ3JcHJJiNdEgCqkEUjAmRoabIZR45ptJtLUp3FcbI+VmJxFLC+vT/Vp0u+ZP5v2E&#10;Sel532Q+ZwphT4wIxoDcVCycOgIlzO+baF81cN+wQWOVyw0Qsq4CRAWhQ9xXfqdjViltCEoLk4XU&#10;gmpVVqFthYXOguj+XAp73Ly2ua8D5WHa1kM7BB+hk1Ka5yCoGpskZDavbFOhZ5dVzlIcZW65nyfr&#10;QSrLIcZBKmYr7Z6usRSUrbzffsFMdTXqqSl5BLNVs2zqdLKvw0EC44ApiKScUk1C6ILTCWfsUnCp&#10;tZA6qvifFfP3YDo5prti/g5MbZvJBetMNVb5pUDdq6mCril71so6lVmFa2I780xjZdcLEhV1FinG&#10;UyVlX6dhaxFhLJ7HfHI6FWwI1vbPRlFSJK1pJGGUSsajnDnlOirlOm6XEdYyQihAS2lDS1IimHdG&#10;oaggGRVj+2Abwa9ZNRlVKwn+ygmoWjERG5jfVjC3rVg4EmVzhqCYYBZN64NVBHP5pB5YPDYHhSNz&#10;MHtELvplRWD0sHxkpIZTWbpj9sRBtHiDsLNsEhrWzcYcqmlckAcSQp3cUnllAq2oqp9hApFAhlFB&#10;zfilxi4DNVbpbyKExwShbKxyS+/u3Ux+KRX19/am1VS+qRzU14RmAmlfV55oup4srSYZRIaFIpoQ&#10;RlKdI/i8BsaoCCppOOL4XlQZFpA2oglhcgwhDw8imFeYnDOIHYby3zja4wRCn0QVTowMRX56PGaM&#10;6Yt1yyZh+/q5ONKok7yj2GNgE5jc1zF7XK1VQW2b+7kBabfd42hDCY41lraH9i24FkL351ersGCq&#10;ACQYD+50VLOtzoYgLsbxxnI+r6wr4edzH+X+8eZKHFYhhyf2UUJ0pKkSxxgqBLURxn0E8SDV5hAt&#10;7JFGtlIeTWbXOCYBsRPJNeCv+aoKQaY80FpbWdojrVvawRRsViUvh9BCqrAAGxCZX0ox///ANMH3&#10;ouGS2krm+QRUiumshOC6yNpUZW3hR0MlqxgrDJzKNTtVLp2ItQsFyARspTJuL1+MujW6PpL2dcE4&#10;FI/Iwwoq4ToCuTHZacuSmTsSwjWEr5Q5ZbngzKSdTad6EtBVSeFYQZUsJ0g1BHJ78UxsXcWclfng&#10;5qJptJzTTKvYxOObCKsqwmtpqwXnGlrbVZN7Ydm4PMwZlorJg5Ixsn8qJozuix75SbSNQVTPLCyh&#10;ojaun4Z1fP+ZPGaKPVSghNAAbgdQMX0RTig1TBGu4g9VM5JARlAhwxgaKlGu59O9Czy7doGPR3dC&#10;6BR8ZGM1XBKicU9XjmnHL52iT1S7lbVjmdGMSMIXHUYLLJXW66gSy9eO5LZAVEehXFNqqdCYZq+s&#10;NPPevLpeY6rE4UF+iKWqKmeNJfBS4TjCmR4fjnGDc1G7fj4ONsj+raTCONAJliMGjA5bKtW0iqpj&#10;FkyBZiEUcNq3x+y+gLTKacMC6h72eQywVEpZ2bbtq7B/B9+HwOT+nk0qRulCYU1SWI7maubGtG1a&#10;FmT7Bq10vgDVpYUoXTETxctnYjXFYeXCSdhQOh816xdhixau2qxLwnhibxOkZbS4VCGCKaVpI8Bt&#10;BHu3puoxR22sXWPAFCxOAchVbaXN1VCHhjwEpJ24fnkITquK7nA6MDrFH/crTBSXW1pd2SKlVOFH&#10;FltLmzirIHQUfyyU7mBKMRWd1i+cjC2r52DXevrbypXYsXYJtvKL2TC+P4oJQTFzxHKCWEkoFVLM&#10;4qQIU3FVrMtLQnluIvPLBKylghbLthakoHrmMNSu1mD/TNSsmWFiq6JYy/PNRg3bLWtmYfOa6Q6w&#10;q6mmVNH1C0ahfN4wlM0dSuXsjUUT8zF9RBaG9kzEcKp2T+a2qYQwPdoXa3i/+vKZGNYjETEBPkii&#10;hU0MCzSARtKiRvDEjyScAkFgKM+UGjlW1osQdqVKdYavRxeqnwNkkGb9uPJLJ9d0CjxSRQGoEKju&#10;IUgTYpw8Mz46kpbWqcqqIqvZPxoykWL7d6EiMqd0hm58ECIVp31Nj4lEOq2vwPSn3RbUcS4wY1RY&#10;YkcgOBOiCGdcCGaO64vNpbOoGrSFUisDHvNJBeEUgIJRtwkatRZMu20h/E9hQbVhVdPG//WYI1TA&#10;I1S3w7vK+N5oSWVbt65Cq4oaFfOwQ1G5AFVFs1CyZAqWzJmASWP6Y2DfTOTQhcXTPYTzNwoO9kFc&#10;bChys5OQw9+7IDcZY4b3xqpF01FdvgSbyxdi+8YVzM9Ksat6pZlRYy5iZu62n4raRED3cHsPjxml&#10;1BUkDEftHKgEm8C0CmnDXUF1XxuC0oJpc8xW2ej/AKZCM5CUW1obq7DzZg2Urhk/Tmi5TIHpuuKE&#10;0al+7TLsqiriF7YKO0qWoY4fvqhfJpZR9YoTw7AxNQYbUmINkGsJZmkibWpypFHGCqplVV4y1hPO&#10;EipmUU4cNo7ug/olk1FHIA10xTM62uLpZs3MmhICWTQDm1ZPxyapZtFUVBmbO5nKzZx30WhjczdK&#10;RbldXDgS8yf1x+gBmejL10yN9OZ2irlSZMaIfMQF0MKGhCCZVjKeOWUkLavUUgoVTcsYRZWUUsq+&#10;yioG8OT37d6VQHblvq4m0ZUluuTLx4xbClBVaB17qzzTyTFtfmlDyqlW0EaECFxVZyPMRANjX2lr&#10;ZWU1E0iQysqqswj26oYQ7+5UU09C6mNUPjMxxnlfBDc0kO9deSltrOBUQSiBz5nC3DU5Ogz9+Z0v&#10;nDoU9VSSvTXLmY9RqXYQNqqWGUd0KaPgU56pfSmnhVG32X2FUVsLlxtsus3CaB97ub21+yeaynmM&#10;+V8tlY1WrKlqCRqY928rmo46diJb2BGvKRyHycN7on9+KrKSY2jhQxBCyx8QyA6Rv1NIcCiCg0IR&#10;xO8ymB1aCNsIupAwbofTBSXEhWFA32zMmU5nRWXdXr2KVnEJaqi4dRVLeIJroedyNBDU3VTVXdvY&#10;KTHHPNq61eSaLcpFVZQRVIRTeeg+brvD6Q6mtt0B7VDODmCdazUdKC2YalUdllrascxWTUjQagdU&#10;S7Pintav3eKaXMDWKf4445hGMXdUrsauDYziRaieMgqrc1OwIiYU5QlRqJB1TXFUsiQxwijn+iQe&#10;J6zr02OxPo3QsqcrY6+2blAutswdiW1UxU2rplIBZVmnUxUJ3xraVrZbLKSMaqqpoLTHNq6cgorl&#10;E7FxOfNPxcpJ5rgWJ6pfN5/2bSEqV89GMS1OKXtb/SBrCscjOdiDMPpTKQVlAGKDfBj+RpVUAJJC&#10;apJ6qK+XKa5IkdQGcV8RIKVkHukMlWhs0ykAOZMLfKmIDoxWHaPDHetq7aysrI7LykaGKr+kpY4i&#10;hBHO5ALlmRrHlGInCLZQ5pkhUnDN0ZXFVngQOJ6QfD8+3boaMKOUk5rCEkGPJZjR4QTVGXbJiI/A&#10;5BG92ZlNN2sS1a+fQ/u4wgGIOZyFTeooAN2Bs4BZcG3Y293DQmkf377tdsx5bIl5LWdm0iJzUbiu&#10;jtFEfJ0Dq+aONkD2zUkxHYuKbYF0DIH8ffz5PQewDWHHGs7vNiYmDrExsdwmkOr0GEFBQea+gbT5&#10;kczHk3ke9uuVhSnj+qN67ULU8FxQLreJSrpp3SKsWzMXWzetRJ2GIahODVSn/buZw+4liKrkMtc8&#10;QKgO7K7msa0GxCN7a0wIRhtSVIUF0tpa9zjA0HMbGF1VYOW0Kv7sIpiCsgPMjrWCnKESJ8dsv7rE&#10;NY5pqrIt61aifvFMlA7Ix2IqZFE8oaQqrmePtlbruGrmDq2roNSCy+uolhVpsVinP/hh6KqR6qmD&#10;sWPZFGwjjBupftUlM5x/LiJ0W41COmEhVCso3SHdSLXcsIIw8vG15bPMPyVtobLWrpX9WYj6Sua+&#10;Ffr/iOWU+tWoLluIfL6fOMKTqmEInsgxhDI+lPkZe1/lcrKLmgInMGVfpY6a4WPHLxXaN5d40cI6&#10;11061VlZWWcsM5QAal6sLu+SZdVQSTTSkzUlL8lMYk/giaRxTN0nRhaU8GjIRCqpcVMBqhlHUTwJ&#10;wwifBTLM18NcqB0V4IX4MH8E8f14d+1sKsVSzLgIwk+wBaVUWMoZTbseHxmMQQUZWDZjBHZv0kLC&#10;VKbyaWhkqwF+QWJV8P8KdxjdAXU/7g6k++32uCrAavdtZS/P19bwTV2ZFj7TqgyEZPVMzJ3QH9nJ&#10;dBJhSiWUFoQStggHOubPgfyOQ9mhRfCzKqL4HUfz+42NjUVCQgK3YxCuzo/uIYKPCSXAUtIYpgxp&#10;qbGYPnk4Vi+l4ypfgLJVM7Bg9mjMnDIM8+aMQeG8cSiism5keradELRouKJxPQ5q0gGVcO/2CsK4&#10;rR0+tVJXd0Ct3e1QyI6cs2PfUU4nuN+8EU21JWaoRFA6NlZLkHRUZGVl2ws/lymmqcpuGN4fKzIS&#10;sYKefnV8CMr4JZYlh5mJAaWJmiBAlUyhQrJdSzjXqfqqyivzyI3MQ7ctmUjQZEmVK85A5XIm7QTM&#10;/W/Ftsq6uiC0YSF1rKyjnHqM1tbUkh87tHLYxsWo1xLybPVPS9vZM+pv0Bo2r8aogTnmEq5U5V88&#10;eWVZ45ifxDOkmKYS60m7SCVUJTaMIQADvR0wVfQxqsnbA7yc6XiqtCrHdIAMoSqq6KOKqwOn9m0r&#10;EFMTBaUzppmSwBxJY5m0rQIziu9DVlaKafJMvj/lu+F8zVCf7ib8u12DwO7XIty7K8H0I8B+Bkyp&#10;uhQzRjbWRAjh1CR5KnNkCJ8/BJkJ0ZjJ/KyKndqBHZoQTvtYvRC7dA1nzdJ2oBSX54iKy8FzD3e7&#10;akNACvajVMfjjKM71uAYc0pd0aI1ixo2zMd2uptdFQuwgaDMGNELvdLjkBBOB+LXjWkE1c4U1JRD&#10;hhgVDFb+zt9P6iggY/hdCkhtx8XFITExEQmJCYjn9xyl8eH4eETztiD+PiFMK2KZ16elxGPC2EFY&#10;vWQ65s0chT490zGgXw4GDMxHXk4yeuSkYuzoIZg+bTQK50/CIjqusuK5VFGq1k5dv7nRgHhs3zYD&#10;lcA8vr+2XUEFprW5NgSq7qvWhvad27lNxdxF2GSrOxSTnYKpyhJKWW0DpHMtpuC045jtYOqi5KLE&#10;cCqi8scIqmMYg/llQhhKaZnKjHoSSm3zPlW901E9PB/b5o7CjjUzUVsyG5uYT25hq1i7aJxZSqP9&#10;v/7M34r9Xi1tCEjdtp2qqL8m28GccQd/2F0E0VyXtokwbmRvt4GhxYqqV2Df9nVYOmsMogO6I5EW&#10;MVmw0MrGCgRCJKUM9fIwUKoSG0kgVB01EwuYOzpzYmVpGZ5STdlZAsp8UleSCERBqdYp/tCGuiBV&#10;OMopi8k80hR8oqmaGr+MpYImIJ0nUTJzQY1fJlIxZWNj+ByaxK6cVzmlk1tSQZX7+vsgmjlxdKCX&#10;GbP0794FXoQzhO9HFdk4vp5UU7An6tpOWVqqsa7zHNY7AyULxzMVKcThXU71tWWzrjhxrpc0ILlA&#10;s4BZ6C6HT4BaSI/vLms/fvnthwmkGaespXXl6+4mkJqfvIMd6rbSuZg+LB896WSSwuQS+FkZUSH8&#10;DeQa+B2E8bsID2OHRxgdu8oUQRMztEQLI4kuRHAKTNvGxMa4YI2lUrKNjebjw/g8dCbczs1MYe6Z&#10;hR55KchMS0RGeiJVlilFHDtJ/hbRjJTUJPQb0BMjRg7A9OmjsGwxUyl29LtVISWggusQIVQuaqEU&#10;pO4hSN2trkC0rXm8tls20dZuwE6Kh+bPakZSh5Utp1rqChOqpZknKyhXMd+k5aZaCsh2MIuTqYwp&#10;kVjLfHEdlbGIUK5KDsdqgllMYEsTwmlfNTTCXLNXOmpmDMNOAqXLqhxVlBrOwvolk1DNnGczc0xH&#10;QR3oFBZIHZNt1bbzWIJdOps/6nzsNFAWQn+yYpaSt2+yWrHCrChmxoUqViDLzO7xRgJ/aIGoy6kS&#10;wqkwBEn21QRhNBaS6ikoDZhmsrrLxnp5musutXSIU411xjIVsrI2pJ6CVICqVZihEZ4Y2haYCTxx&#10;dD2mpuGl8ERRwUdh1dJcacL3IjDD+PrBXl1NddZMMODzZ8REIJvuJCM+EsHe3eHR+Vq+PwIrOxup&#10;4RKCTiurYomUMzk+BhlJcUiJCsL0kX1o9zWB3Vmp4DDhsZVXtYLJQijg3KGzYF4Oqd23oNrQ/kHC&#10;foDPqwW+dOH2TnaoW4vnoGjOaAzMov0M9jQVcl0woMvpNPwTyg5Il9JFur6/MA09uaAMZargrpiy&#10;sVGa9eRSyyS2UbSysrFREYSSaUMEv9codnzh+l5paRPYScVFM0cN8Uc0OzBvpgehmiPN71VKG8XH&#10;REZJjWOQnZ2O/B4ZGEhFnUvbW8XcdCctZUv9WsLlus5SF0E3bGhXQrUWPkcVnTWCrKJaUO3tzXwu&#10;KaaudtFVLwpnyGS9UVEzhllXDP1loC7xUtjJBe1glgs45Y9SRW4LRkVJfBhKCKWW/dD0u4pRvVG7&#10;eCLqCVJNKWEzcNGmljq5YNnCMQTTyRurVk3hcUcpbQhGa121r3820t+N1Ru1pEoSSP37kSYvN292&#10;FinSm9QcQiP5lPvm2nJMHtYbkT60fvzi4wRlqAOmbKxOBhV9zOA9b5NaRrGVlXVyTGcaXhAVS4oU&#10;ypzSn4D6Mry6dTUTC3ypopeHjjtjnB7trayvM1MoEFE8wRJ4QqVRLc3kdS0z4oLTzPwx+a8m0/vz&#10;PXohhNY10KMz4exqxlmT2buP6JePIb1z+X790P3aq+HTjeDyMQJTCik41VpQNR83gY/rk5WImrJF&#10;Zn1WXch8tJHwMPeTWqq11VcLnMB0wFMrSLnNUNux3WFx3R+j51Ro+RKtDyTbvKloJlWyJ5JDvBDD&#10;vDk2SB0iIeR7D2LHo+mOYYLTn25BToTfhcAMI5CCUiHFFJQK5ZlSxgSmBqrIRjJ1kCrGKUVgRBDG&#10;EBXn+F0GsANWJV1DWs5kEC/nt/Tk90vrHMAOQYWlwMAQghrJjoCQajZVYhwyMpORn5dGizsK60sX&#10;YsfmYgJJhWuuwjFa2YN7NuPIPkclBZsAtXmlDfchFEGpVvfdsbkIDcxpnQumCbgmObjAVJVWF04L&#10;TK2Wp7Bg2jBVWVVdFeXMIQWioizeAVMTBTYMyUPd/HGoLyaEhEkQ1hSzdY1DbqJCVhM2wSj47D/j&#10;WjDb1dEFpo4bIJVLUiEbNizGbuaNTQSwWapIWd+jHkzBBFr/+iswtajuxjXzaZEIHr9wFXgS+EPH&#10;h1E1Q/0dS0hFEqDGMgpKhQtMo5o8QZzrL5lP0ur6dutuABCUmmDgDqBUVJVZKaYtBNnQvqDUfTQh&#10;QSeDWbSLryGFVtHHQmkBTdCsIL4vDeWE+3YzYCqiAryRHhOKIb2yMGfyKGjFA69uXcz70vQ8rWFr&#10;VDKOJyeh1IXYqvimU03SE6jSsRFYMZd2duMi7K9zpuYJKKmlwr1g4wBG1dTMmwZuu4WOuYf7bUcb&#10;mWO6QJVFbqlagB3ls1HOtGVofhJi+HnigrzZSbIjYURpuEe/D3Ph+Ci6CnYo0fytdFGA+Q5DwhwV&#10;JIRSSNlVwamCkGCMIYBx7NyiqYayq0op1BEKPD3eqQd4mnV/9bvp9+veuTPjWnRlp+bBdMCbqYoX&#10;o5tu694d3t5+CGRuG6zOga+dkpKCRKYeqbS9EycOR0XZUtRWrcau2lIcbt2Co/u3GTgP7d1i8k/l&#10;nTasrRWEVlUtqBqG2Vq5DE3MYZ1LwOwYpnPliVpnec0yMzlfYf+W3l1BO5nqK61qWQoVk7mBKrKy&#10;sUtTw7F2eB52rZ7BPHKOAXADFbFy+RRsXD4VG1dMRcXyyebvAwSeBU4AWhh1TGH3dbvGHvXfEw08&#10;kbQCdwuVcU+NYFxNGIvMGqF7NChLP67FllroxVvrS/kB1mNYzwxE0OrFEApNt9O4oECMIQyxGpTn&#10;viqfphDE2wWmhksMoPxxtYyIH1VKM31UZPHV1DsCamFUOOOZzlUmFkx3IG2rMUuFthWyaYI+yJsn&#10;DMHy797VTJSP5m2mCMT7xulx7FRCeSKHeHWhre1GUD2RHBmIiSP6YUXhVPTNy2CH0YVBMPk5BabC&#10;KqYgVWjhr4zkBOMWxg/KN39Mo2EMgSl1k1La8Uypn0JjjRbM/ysE4smmdSYMlLuooHzs8QYqMZ9P&#10;V7PUs+NdNK4vcmP8CWVXJLNzTKJz0cQOJ9/XdMRgdiLMkSP5uZUnU/mUk8v2x9CqmpUFE5OMXU1k&#10;XmlySlpOVWLj6QakjgIzhN+3fgf9Nl6EUK2/ry7L0wUI+r08zO0BPObF77zztVcxrkZXgcqO19PD&#10;k1B6wY/uKCiIyqrCk8ZLQ6nGzGFjqcxJKXGYPWsStlYVobaa4sCc8/BeRzEPthBSgilQj7XVOuEC&#10;Va17DiprK0B30t1pxpFZ5d0FppSypc7JMR0rKyB5rrugtFfO2H/F7lSi6itDOaaZZqcJ6cwlN0wa&#10;aK7D3LhiCtazrdCVJoRyE0HdTPsitZRybqW11Z9tCkBNFDBDHlRGgWjtqlqn2kogq5x/CNafkjor&#10;pdEauUL/h2/WCm1Yb6BUtUoTmA83bUTJoumIDfBEFK1fPE9wVWI1LmjgVP5GC6ucTVAKAllZqWU0&#10;wZVa+hNIweLv2c3kmKp8mjA/MH842SD+6NaiuueYAs8WggSjMywSjkTNxmHEaSIA91WJFfwa9tBr&#10;6cqRQFWGeUwWW2BGSrX9uhPaLgjyvJYnsg/SooMxfmhvzJ86CpkJkVTSbny/Hma8T7OANJ9XaplK&#10;hYxxDcU4+zFmHm3vjHhUM887SkW01lXqqGsv7b5aKd/x3QRw99rfw+i2rRCUao/skJUtN2Aeohrr&#10;ouzKZRMxb0xv5McEIZ6fI5luJZHvMYmdRyJzYF1up0JcDL97Faw0fOSMxzqRSJsaHxuHxHiqVUoq&#10;oUxEXHycATOG6ulEJKLpMqJU4OH3byd8OJ0nO1JaVV/+jk5awjyd30FqUgyfL44QeqDLtdeg8zXX&#10;ojPh7NKlG6MLunbtBg8PAu0faMAMDYtASDhVW0NdfP3MzFTMnzURmytXYHedM2PomIGxziinwDza&#10;5sB5gsfcldPmmmr3MD9VtffYfoJK5TWAa+I8ba2KQHu3Oyvn7VWF1hSBOqysVUsd61SeHo31GpfM&#10;iEMJbUn1hIHYtnAi1i0Yi5LF41Ghi6YJ4VZCuI3KWVs6F7Vl81BXPt+0W1WNXcM8UlaX29sMqK78&#10;kTAaIKmSuzYsNCqp/zW0S947oRW4CSZ7DcF4SAO1FkpCerChgqpZhv7ZCQj36opE/lAq+kgxjWXl&#10;yRvpKvjoKhJTBWVE80SRZdWQiH5AqZlCUPrxR3WCoLLH9SUEvlJNtrKkTu7oXGGi0LYqs7Yi61za&#10;FUnlouWiHdMMHalCPE9MLSeik9JUJNmJ6MJovy7XmtCF0tGaPBBMUIM0nsnPE+qL7LhQTB7ZF1NH&#10;D6QdpEXm/YKZO6mSKSilmDrJzVUrhFPDJSb3VIWWr5lBK7xq3ji0qWJqLKeTL2pGkJb1cGYG0c5K&#10;LZvW4hjBPCZAuW2C8J3gMcWp5vXtanm8gXDu0qQFTZAvQtm80RhVkITsqAAk0oKnURVTNDeZ71GT&#10;PNQ5mk6S31lsSAg/J78z5t8phE7DSUm0pylUxMz0DKSnpiGNkUQwU1ISmffFm2prJEFWcSeaaUCM&#10;8nO1/G5VbNNvod8mkq8ZqY7AjO2GYlCfPEwcNxQ52Skmt/Sgfe3WpSth7Gpg7Eb3ITvbvbsnj3Wn&#10;xfVhbsvnjY1HeASVOSYO8XyPWelJWLl0NrZvLYdmBB125Zk2LJjW0rYr5r4aQqgqbg1aaFXtZHkD&#10;JeOonodwaiU9AerknsxLqab7aWullFJNd0g76QLnstxklA3OR928CahbNg1lhaNQuWoqasrmEjYq&#10;noIQqhxuwXSgnOPczmNO8Hg5W+YfGv5wLOtCNFIlNWlZf52m/6LQ6tpaO9SuvK0/HdVlPYJSOaUu&#10;hRGc+wmmrjRYNW88lbIz4mgDk0NCkajKKKHU9DZNUBeUpuDA22VdlVNKDQWk8sowHnfySiqRVUoT&#10;3JdK6soRLwLs7SzIpVkpKi5Y1QyWGkvtpMQ80XTCRek6TVfRJ5m9bnJUFJJo15IZKcoreYIpB5bF&#10;1hBJtIZJ+Jph3t3MKgU5CRHIIlC5cWEYlJeCwikjsHDGOCRHMw/iZwrRVSxUCV2pomqsBVNFH23H&#10;UTU1fBLHk1gWcsmMUThEmI5IFQnboZ3FBj6tTqcrPASo9o+5YDzRQgAZJ5od23pK9nX3OpwwCllq&#10;ID2yQ4UkAk04q6mUw7Jon0N9kBxIldf70TS5IF/EshMyQUAFZyy/K7MgGa1rVmoKMmhVBaZWE8xK&#10;T0N2ZhYy0tKRnJxM20qlVFGHn0NV1ki2glMwqvOLDHbyUnWOKrRpNlYIv0t1Tj0y0zC4Vw/MnDAa&#10;g/rmU2GD4MPvzoNupVvnLujCEIze/F399LsGhsDP15+gejjqGcBOlOodGRljhmpimSL065OD0qIF&#10;2LmV6YAusmYcJnD7mUsq3zSQuoZS1JpQTko4D7duRrPOWW47sGrm0Kb/BaUmN2j9nwMa4ySYusbU&#10;Xgxu207FvdNQPXkQ6lfPRF3JXFSZ3HESoZxDOyqFZHDbAY4gGkV0gLRQSj07Yh62r2MeyZxndxUt&#10;66bl5i/HWplDyq7uI4TO/090hC7hOdREZaSV1YWjglL/QaExIP2DUo/kcIR7dkECT/JEKRJ7xQgq&#10;oSqaZqySJ4NZ9Y6g6jpLTVDXhAJzSRfBtEMkgtHdxmq7Y1qel6nSCgaFFuXS2rJaLU8VRW2bVfR0&#10;jPcL96eiso3iSRhHQJNk03hCKTQ0EhfCk5aKkqQJAcy5VK00ORhP6iTa14L4SAzNTWEkYeqwApQv&#10;nYHlcychI44WSxaNiqkB+Sh+ZnM9J59Xawkl0eaZi7Bl5VUMoqKE+Xhg8vACKuI6o5SC7QhbhYA8&#10;QMXTJVayuorjzQST9znOMMcI9AnBKmgJpEJKaZVXFyCMyo9HZqgX0kP9zPuP4+eI8KUDCPBCHL/n&#10;GH7P4b6e7JBCkBUfayblp6g6TTiTYmgzCWYa1TEtOZH5o3JIZ2wygp8rnvdL5GNSNQ6cnIRk3lep&#10;gaY3miEsA6Ou9HGuCIri95gUHYrspFiMGz6QMQDptLKh/I67dVVuSdvK/LIrLaxs7LXXXgtPT8fG&#10;SikD2ApMDw/+zsG02nEJiNKFCFTsxLgoDBvcGxvXM83SUAmhOrh3E/Y3U0H3CUyXOrI9JhU1QSip&#10;jHa1BAumjpkQ3Dxu4dSCYQKzTVVg2t7L4TRg1i2bhB0lzhS4TZoswPxRU6mMAgo+N2tq80Unp+xQ&#10;SgFZv7aQQC6gbV1I27oYu6upkJv1j04OkK0q4jC0krauUrernwlKrfMiKReQ6kX2qaTMnkc9y6Lp&#10;oxBNyxfLnllDJJpjGkRINXNGOaXytxCeEIHKHZmbSW00hinllErqh5RqaluAWiClnmrbQaV99Pfk&#10;7a4QGFJRM13PtdasxuLMmrMCU1Cyx5Vlk3VVaB5rImFR7isg42hLo4O1AJg6EQ8zkSA+iGoT5oce&#10;VMthBHPq0B4onMh8vmwRls4ej8w4qgTfv147hJ2DrS6rgKRqr5RIMNp5uOoQQvn5e+fEEj4Vbjos&#10;qqyrLlSWep6QIrpU0iql4tSeCrMvNXWApuoyTrY4cO9YX4jJA7KQHuyFjDB/A2ZikDdimF/Gh6g6&#10;zvfIzk0dUSqtdVqsXIPTYSTwvaXExRvFzCBwRjUJX0pKEvPMeCTK1mZQQbMykMLjKg6pkKMCnNZg&#10;cv5LRmmIOli5FqUU/J4jg9EnOxkjBxRg0ujB6F+QSVsfZgpAnkxJBGV35pSysL78Dr34XcrCduvm&#10;CV/9blF8nZAweHr5orunj7GzMVqRgqlJCpUzIyUB06eOxE7mmgeZOx5r20q1VIVWuaYLSuaQFkBt&#10;K9yv+TRqacFkyNLaXPNgk1bzc6yswoGzo0orSDttK9EMndnGttZQFaWCWwinzSe3STHXOlC2w0mr&#10;Wsv721xTUO5YTyAr9aeirrFIhpYfNFC6VFJh13IRkFrfRVCa5Qkb+CVoUSXzJgkr3/zW9UuRn8Se&#10;kyeB1EYnuKAMoR3UXFPNg1UOp9kyyss0VmlDgEoNpZqysgLUgqmwtrbD3hJQ9qpmQrsLSIVRSAIZ&#10;ThslW6U2hlY2lpY6SWV39vqJzH80HOLM1yVEgjSMeTCtVWywHy0tIeL7d4ok/siKCsaQrGRM7J9v&#10;xgCLmB9uXDMPqxdMRUF6IkJ4Ykbpiha+vlb0s3mzQNQK7xp+MZMneLLGKffi50uND8KuTUsIlAOk&#10;oBJsWgVd+eXpvZUGQoW2bZxp3dB+mx4jiB1Q17JzXYb5Y/sRSm+kyL5S+RMDPREf4GHWVUoimIk8&#10;lkIFT9d8Xn1mVWjZKWmFwGQqoYZ1ctPTjWJaK5uXk4P8nDz0yMtDfl6OyS0D+DltNVzfeTTtexSf&#10;S1cEBTPVCOFt8QQ+JT4KeamxGNkvD7PHD8eUUYPRg9+lpiv683f3YqcqMD27e1A9HTgD+Pv5+PjR&#10;0vrS0gZwP5BwxlAtw+HjF0h46WSYjsSzY0imcidTNXsT9uLV87FPE90JmaB0bK1jW20IOrut6zCl&#10;mhbM38Gpx7YrpsAkxHSESt8cOJ2/ERSUBkzNGql12dDfbdscktCqymorqwKzbi2hpGXV/aSSDRuW&#10;oHHjUuxmGCCZxO6pLTKh/FF/xd1KedaSEId2aRU0/vAEr42qqJXQjjdvwCEtcc/jjmqu55tbi6kj&#10;e9P6eVCZvMw4pQbmg7wJoRfh1N/mGSg7ty8ZEqh80VUJNfNj+aNaG2uV0V0pFc7tVFH10oKSYf+7&#10;RCGF1IkiICOCmGcaKGl/QgWj/pskikoRhTTlmlIJwqlFwKx1FZSaCRNPBU9ivpjMvCw9IgA9dYXI&#10;oAKsmDkGm4vpNjauwtI5E9A3O5WfWRdTBxJqPhfz1EgVV3iix3JbUGqBL4Gqz6zKczA7qehgD2xk&#10;hyrQBJlVzObNS8y2VUp3ONXa44LysObBui7f2l29BIsmDURmOK03O8R0KmIKLWxSkBdB5OcK9Cac&#10;gciIJID6XHw/yQQ0wczCCkR2cjzys9IYGchJS6PVTEJWWirysjKRmZKC3MxsgpqIGObkEXQakexg&#10;YiM1zTHKFLacugDTC3YI0ZpAwkghfNlMAUb1zcXc8UMxizGwIItWP9D8lqqsd6cySi0FpichtRHC&#10;3ywwMNgMmwTqEj6pZGyCgVMWN5y/ZTIVXDO4MpLikZ2RhBlTR6FxO+0+7aoqs7K1yjGNAroAtdtS&#10;yhaes9oWnJfHYeWZrhzTqGVjB5hqD+p/VxpoabVag1FMwqh/sDWxfoEZD9MfZ2q/VsfWCkDaVcJo&#10;wXTg1D9nOTN2dlfr34FV0NF/4TsVphYTBJMKacYhGfLSBxvYq/DNtNY5V6IfUc+hN6Uegx9MNvYw&#10;3/i6ZTORGROEMMKoVe4091XqGOjhhL8ucO56LUHUsETX3ymm8k21ATwWSOA0u8cBU+pIe6PHu6yv&#10;7uNH+6P7BXjwPvxBAximNY+TerLHdllZjS1qbFKQxDO3TKVdy2YvmyY4Y/jjUi1k6RKplomydxHB&#10;po3nCZZIW5vG4zmx4eidHI1xfbOwaPIQdohLULFyNiYN7YX85Fgz7BBGBdHsGY3HqvKq4passkJ2&#10;VvsaVtHKB+E8gQO6XIEVs0bh3P5qA+d1+6sMbFLMc23V7SAqdLtgVE6p9ngTt/cwuH2UKru7ejFW&#10;zhyOrAi+Z7qVzLAAZNDCpof48hgVkoBmRgjKENpaqijfp+BUQSgrLho9M1LRNzcLWamJhDCRahmH&#10;7PRUZKelUDFTkUYrqzxSw00CIZPAyuLqYgEVu6yr0fCToEykw8hJjMHg3FTMGjMAq+dMwtJpYzBh&#10;aB/kp8UbayuQ/Wl/u3frQigdxVReKRC9vZmWMO2IjIw2kxikmoJU1dio6FiEsZMN5G+roZw0qnqa&#10;hk+SE9CPqrluTSGO7K9lfqkCkGYFycJaNXQgtGqpS7+Ot20zsApUC6XZbu6A0qilBZJhLa35093t&#10;jmp2EoD6Pz79w5Ba/QWY/VfbOqqh/hO+fp0DpoVTFVc79NGk8UgqpM0ZtWK2qHf8MlWSltW+uJJd&#10;tbbAY3oLxgGqqMYrBeWhxio01ZRgbP9chFMZtRKBrvQP4BeuCCZEdvjBySsFpZNbqvjjKCdBo3pq&#10;W4UgFXc0GG2UUYCyB3UUktZVY2QuhQz1ocoSwAgDYABzU39GAJVSVdgwqmUoFSqYiqmQXQujnQ1H&#10;BlUzMyYG2cwPM5k7pvFESiaQWsRZ14gmEMwEWtp45maysumRQciLD8OoPunGxm4pKcTmkoXcz0Z6&#10;FB8TShvLz60xWA2/WCC1nSToqSiaqKDvIpgdTZBXV/hc/QfMHNUH5w9swdl9Gw2ILVuWGrUUpDqm&#10;EJTnD2wyQDr7G819ThFMgayx5TVzR6FHHF/XtwttrI8LSsJIpcyi2ufFhiAjnJ2GvydzTS9j0VMj&#10;NGwTwRw5ChmxsvehZigjg8DlpqeYecSCND87A1mZDFraHjnZ3M8yC5kpf9QlbQpVoY2N5XcWGxFE&#10;e5+AMX17UMFHoHLFbFQun4OlU0djZB/aYYKZyo4unI4kgDm8H/NtL/7+Xh6e3Ga+SjUUhFJFqabg&#10;VAFI+8H8PZ3rP2PMDKNo5vDpGr5hR6ulR3NT4jBpZH8072RHdqieYG4wEB7dR/Xb61hWgadW1Vi1&#10;AtOB1ikGtQdtrFXKQ00873VdqAtIm77p/FcrS9tJENr/5LNgqrWqqSprvbG4VE6qpP56oJF5ZNOW&#10;FVRGKqIp2pTiIOE6aF5onRNa65NQqj3MHkLDHgLRjk3qmOJgg96gk1se2KUFmaqxlPYuJZyA0K6G&#10;CqQuVMfO18Bfl0QxBKWWfzRQ8sR0FlDuambcOFBqAL9jNTypoy8VVn/fHkgoA1Uqpzpq1ohA1X10&#10;IbW5VlIhC8XWqfBqArwmwuui62BEGEtL1SQksTyBzPWS4RFUyxielNHIS4gyipgeRUAJkeCUxZON&#10;lWIm8STPiCaYCaEY0SsFc8b0ozqNwrol0zF1eF8qD20i76/ilRanVs6qfC1JBRXZWeWaymV5Ivvz&#10;8/pT/fW5va78HwwrSCJojmLaP/ERhNpXCERBKgW1+46tpVKayQdrsWXNbAzOjqFSdkFWGBU+yBMZ&#10;UkpCmaMOJYaOgJDG+3sQTA9+Ll/ml6F0DiG0mnQHtLGamqfPkMDPnkpItXxnHlU01xUFVNNezC3z&#10;aHM1tql8UkNBZv1dfk5Z2WiqYIqGlJIizQLYEwf24Pc0FiULptBlDMe0ob0xcUgfM/k/it+rBVPj&#10;mH7soAWmD5XS16WOphrrUk3ll4JSM4FUCEqIizdXrWjNpkSmCVmpSWaVw56ZUv5UlLAjOHlou8kz&#10;j1Atj+13wLNgShEFpqAUuDpuwwJqrGw7nDzfXUBaMMWFQv+QbRTTXMnh+k++y6FUq7DA6n5Nril0&#10;yh33UhH1JBqDdGS5kvA5wDkrnW0022p1u3oDu+/cJij1mI3mcUdbNvN9rEaPpAiE+3SmenWH97VX&#10;wevqKw2YikCehLoyQyGlVPh04W0EVv8MbWb3uApCJmR9qbzOfQkt7xPcrSuCeZvAj2X+mkhVSKGS&#10;pTEyqQiKNJ5cScwRZdES+aPHM2eVZUtkTqflMZOlYrxNQwWCLyMmGpn8UTOiI5FDS5QdS4sby5yI&#10;J206T9YUnsApVEyd1Kmh3kgL80L/9EhM6JeJ4nnjUUnrPpaKmUSVSAqjRaQaawUGjdXaGU4aGxWc&#10;GruVYqoz8uZnV3he9T8oSAln/l6OM1TLvVuXt4NoWwulwqgl4/Regkm11GP2bFqFGcMKkBrkQRj5&#10;PgM8kcmcMpudSS6hU1U2JdgbsbqIwAVlKm1uKu15Cj9jAu+XoPtE0+LT1mstoyzZWKkmT/Z8Qtkr&#10;NxO9crIIaApzTFpGqmgOt1OotII4iXmkOqHUhEj0SI9D/8wETBnSC4smDMaiiUOwkFDOGzcIQ3KT&#10;0SstzuTkSewETT1BYDKfD2GqEcw8MpB5eiBhDKLj0cXZaqWauspEM400gV5XuMSqIstjsUxLNGkk&#10;ne83OzmZr5+CgT2yMXZIb4JXgWMHa3GASnm8raP4I/jM9DuKzsmDdb+r1lowTRDOI7oqxcCpq00c&#10;tbRhlNKopjN00skCqdaGhVWtorF6mamwaoaOKeZQJR0gtWS9M4VO4AkuhaATmIrjfEPqERTuUNpq&#10;lGA+Qvt6dDf9e0sNc4hBiOYPH+VHpex6Dbpf+Ud0v+KPBk7lllJQQSlb60vlNCpqlFKTBQQmtwln&#10;CO/n/ImPBwGnKhJC/R1BUPfOiCKo6exl+8aHYwB73EHM9wYmRWEIrcvQ1BgMTYvBiMx4jGBPPTIz&#10;CRPyMzCjfw9M75vHyMWEvDSMykzEMJ4Yun/fhHDkE8CM8GBksdcvoG3rmRSHvLhw5EaHIIsnrWxg&#10;NvOyvJhgnuQB6J8SgckDslE6bwI2r56HFTPGYHSvLNNBaGaTJipoeqFmDzlLkjhzgwVnCG16IKHU&#10;VRtena820f2K/6GN9qfyVUCLLKuQc+Hg5nYg3cOCqeERo5zKP5srsHrmSH4vnmZoJIUdVhZB6xEV&#10;hB76bILOrxu/u2vZsfixg6Ga8jPlms/NHJSfLTs2FD34XRakJSCDtj6FjiGDtjCXOWXPrHQCmWmA&#10;zEtLQz7tbC4jJyPNrGUUz45OFj09njkqlaonv19NNRzfPx8zh/XFnFF9sWzaCCyZNgqrZk8wsKZH&#10;Ma9l5ycrq3w0nN9RMJ1EKFON6MhIRIRHGhitYmrpEqcNNxMKoglhKB+ji68TaKc1nqqL3TW7qhdV&#10;PS81Ab3SkzCIv/+aZTOwv4ViQ+COHRB4VExCemy/ZvvQGfJcP0W7K9W0YYZRBClzUUXHRAM6RcJ5&#10;yIiZTfOsnXWqsybHtKGq7NYy5pFUSQEpdTRDHoTR5pBtBFHVI+cPXpxijuCy0KkVdMco7wprWwWo&#10;hdXCaR7DN3q0qZonyWa+znr2+jEI5Unn3+1adLvqT7jmj/+Drlf+iSB2NRdAB7nAUwhKAWrmlhp1&#10;dPJNgatikabAaejBFIQIZiRVOCvUC8NTIzCzZyoWDsjCooE5WDwwF/P7ZqKwbxYKqWBzeqdgXt80&#10;LBjA7R5JKB7WG5XssasmD0XNrNHYtWQq6hdONv/dsq1wIqpmj0bJpGEopL0ak52MgYS9H21Yn/gI&#10;9Cfwg1KiGQQ/PQZD0qIxLCMa0/pnYxFt7Do+fgNt7MzhfdCHJ3U2c1RdgaJZRJqsEOHvYyYsuM8L&#10;lop68LsJZM7sw+/Jm2B6XPVHqrkH042FOKxxSKqgALQgqrXKKXurbc0CUi6qZSfry+ZhQFoEkvy6&#10;EkoPZLKDyKZzUCciK5tE96JCkMYxFVlMNXpL1aiMeYQjPy4MueyI9P5TmBeqOputDiozHX2yM1GQ&#10;mYZezC9752WjQIrJ42n6CwnaXF0ul8mOLDc5zkCdnxqLnoyhPdIwrl8ORuSnYc7oAVg6fRQWTx3J&#10;HHgyZo/qj37sOFPZ8aXEUPXYKQaqEk/QzCJeWoeJwGlpEqmkgIyN1UoIMbSzmtjgLGOiWUfRUkp2&#10;ICl8H4nqJNihqKLcLy8DvVLjMSA7BVPH9Mf2LUVmzuyR/RrPdCyt1NPO9pFi/icwj7cSZsEpS8vz&#10;/XAzhUlwXgamsbSaWEO2OsmmCki17uopMHdvWm6ui9RV1q0EU//mq/+MkAU9xJ75YKPyRyqeSwEt&#10;kKck4zymF9IxQamwsCraITX7m3mCbEP5ohmIC/A2QHWjSl79x//GVYyuVE3Pq66Ez9VXw+9aJ9c0&#10;QApOtn7cN+rJbRWKpCgCMlittzNtL9a7MwYmBGL95P44WDILZ5kr37B1JW7l57qR1vxi9XKc37gU&#10;ZyoW4EjpTBwqnoG21VPQtHgcWpdPwYHV03Fq/UJc2rIKt/KHuIOf/xZ+vpu5fYmPP1W5FPv01/YE&#10;rYJ2q3jsQCwZ2guLB/fA3L4ZmJ6fgNkEfvGQHKwZ1xfrZ4xABYHWf4oWzxiFOQSzB0/wNKqPCl4C&#10;U8Mw5jpOWmmBaS+21sQKz6uuMJ9Z4X0tVfPqKxDueTVqSgtxw7E6A561rVYhLaBSSQGpKqwmte/j&#10;7zt3VC/E+1yDeH5PsrFZYX7Io1qq+JNAB5NCW5sl1afF78s8egA7Ed0uJyAFlWKmSFVpdQVLfgoB&#10;o1IWpKcij21+ajL65eegJ+FMJ5CysL3zs9EzLws9aW9705L2y0jE4JxkjO6bgwnMKefyO5w9qh/m&#10;jR2MxVNGYMGkoSiknV0wXv8jOhBj6V4y2SGkULWTmTpE8TuSjQ0nlAbMCB4jhFoxQaFJBAnxCYiM&#10;YF7K43GxKvxEmvFL5bp6TypWSb11IfqIvj3QNyMJA7KSMYEKXbmmEG1SPFrTYy74ZFelmCcO1HYE&#10;4VUcJ5iC8njrZhPHqLCHzTnP0EwiCpOFUm37dsNap/hjYNTkAJ6YsrCyrlJLo5S0rLKtij31GpMs&#10;xoGdzpCHntionksBFaf1ZgihwFV7gh/CQiggT0j+XWCalrcf31vDk6UWkwf2RDitZgAVoOv//D90&#10;+e//gufVf4TH1X+AX5erCV5nA6PNMaWKGsMMVnBfNld/cRfmRYVUEMoIby9EeF5LexqOnUvG4rad&#10;xXj84BY8d6wez57Y7gRP5OfYvnBqJ54/uYPHdFs993fg5XO78cLZBjx3aheePbkLTxyuw2OH6vAo&#10;426+//vZCd3XuomxBbeyk7q4rRinq5bjaNkCHC9fiBNrF+FYWSEOFs1CQ+EYNCwYjdYVU3GgfD72&#10;lM7HtqXTsHh0b0zsnYH+tNDKRzXdUIWf5KgIo5CaqC8o9dkFpuYG+xBGb9p7P5NfXgGva66C77V/&#10;wFo+34XDNTjdWtkOpRRSYVVTUBowaWUP7VhjrhrKjvAxUGaGCkp/5ET4GkubSkubxtxYx/L43vrG&#10;yQVEc5+dh383pIVo/jLzZ0KZQpj114e5STEGzDwCmJ+cZPLMTA0pUZ3S4mOQS3vo2FXmnFImWsWR&#10;TBPG9c3HuN45mDWiP5ZMHo3FE0di3uhBWDCWueX4oczHszGVHd2ckX2xhJDOHN4XBcn8zvieknWd&#10;KjuzsJAQhAZrKZZI5owCkMdjYg2sugY0KT7RzDqKFpiaVBCrKYPRzHGjjdXOS2O+S1jT+T775aRj&#10;WI8sdhapGNUzG0tmjENT/VoqJhWQUMq6ysJqyUptWzBPEcqT+7biRHtsMWHhPLqn2sBphInMiCHx&#10;5KinC0wLYkP1UvPf79qXUjYbMIvRRmnVnWVZTUvgjugJTfBJNWi6m1AKMoJo1jlhnKB0H9+zGWfa&#10;anH2QJ1pTxBAHVecZE+iOMb7nGjdyteqYG4WhZCuVACqZcAV/43e/MJ7JkYjXJdIeRBYr87MGWVP&#10;mTfSnko5BKOZmkcABaNVS9lebQd3vZqWMhjbFo7DPc3lePHMTrx+aS/euvEA3rrpEOMA3r3lAN67&#10;9SDeuXk/t9vMtuL92w/jg9sO4893ncBf7zuLfzx4Ef946Hr85f7zePf2k3jthkN45dJBvHB+H545&#10;swfPnGWcbsLjh+vxOMF97thOPHeUoB+px2P7N+HBlgo8Sjjua16PuwXx1mLCORfVhWMxZ1AeBtK+&#10;ZesaxhAtkeJr8kxN1heYyjHlEmynpEKYUxRzimNeV19lhkyWTh+Ji4dpoaiEZ/dVmTxTQyjnDzj5&#10;pplQsIe55T7+jo3scGtXY1huNGK9riaAPsgkZNnh/qYaq+KPgFTkRirXZL5Mi5vk74GUQA9jdWVr&#10;k6mqms2UR+ueSVuZKUsbH4Vsnuzp/AwqZiVHMRdkDqnjytsG5GRgYG46+jKXHJyXahRSEy5maXG4&#10;aeMxeXBvTGJHPYP55fwxgzCDijV1QC7mjeiDIqpnJdOIJROHYggf2zudSsecVv9NqlUSIqmOYYFB&#10;RjFlZ5MTk5wlScLCjUqmJqfQrsYghnmoZiPpwgBN2OhNNe/FXDiTHUlKdCSfNxlj+uRheF4axhRk&#10;Y/bogajduMJMyxOIpw9vN0UfVV21b+E8KTh5vp+UcrrgtFAqBKXsrBUnK2rWdWqyjQGziSA2bVmJ&#10;JteMHZtXHtxB36ugvFqqNVXOQnhSb5Bv4LTAO1hv/iNw3w5ByYS3WaqpF1du6Wwfa9lCQOtodWtN&#10;qzi9vxbnDu3EltKliA/0QiBPNI8//D9zgoxjbiGrFOvvWieHYJrpeL4+zMOc/7wMU4GHcGpbU/QC&#10;uR8gKDW+1/lKZEf6YN2MIbSea/HmhWa8e3MbPrjzCD4ibB/fdQp/f+Ac/vnweUJ3HbdP4+8PnsHf&#10;GP94+Dp89iiPP6Tj1+HLx27A10/egq+evg1fP3s7vnn2Tvzrubvx1TN34vMnbzftP5+8FX97+BI+&#10;e+gS/vHARfz17rP4+LYT+PDmI3jn0n68c/1+voc9eO3sbjx/dDseb9uKe/kjtRHOlaP6UtXjmavx&#10;5I6NMLOHBKOuO9Vn07Y6JA0VmcIXwfSWSqr4w9abFt/zyv+HGXyeG45tx3mpJXOhi4e2EM4atlvb&#10;lfPCwWoqqsYty7Bq1jBa2CuR7NcNGVRGRVqwJ5L9u5uCTw4tqub1FqjCTJudGuRlilkZqmDzt0kP&#10;9UVWJPd5W2ZUCDIY2bSXacwz0yOcy8LS2Gaww+nBTnYgreEg5mxDmb8NzU/HxIEFmDNiEOGjRR0z&#10;GIvGD6N1HYIZI/phOnP72SP7YNnkYVgxZShKZ45CNXP7xpJCbF89F6uZb07q3wP9aYF7E/YcWlGt&#10;YK+VErTUaAQBFZBJCYnMH5MIKTsghpYe1dipVs1XoUcFKU3YyEyIQR8qeK+MNKQS8h7J8RhGNR+e&#10;64A5oX8eylfMMMMj17HTtWAql7RgKs80ISGim1Ju6YCpbaZ0boD+zjlK6Ix6irEKdJJaNttpdHVr&#10;zMQAzW7XgL+qRgdM8M5GIZW48olo2/RC6hHOHtpuwNSsBgF72gWche7sAfYsunaNeaQF9PDuKgPv&#10;qX3bcJqQXte2HWWLZ1HdrkHAtVdSMf/AHjoQyb6dEenJ8CFoVEpd8a+lOHQZldbO0dUM+osBXY+p&#10;lecCCa8mEWhie3j3q5Ad4oE1E/rghu2r8MLpHXjvpv14/7ZD+PDOo/jr/afxGYH84vFL+PKJ6/El&#10;288fu+iKCwbKzx+9hH8+epG3XY+vn7oF371wF/79yv348eX72D7A9gF8/+J9+P6l+/GvF+7G18/d&#10;ji+fvhVfP832sZvxryduxTeP34K/33cen95zFn+77zr85c4T+OBmKvKlfXjzuia8QEt9KzvBrbNG&#10;Y2bvbFMs6p0Si+Rw/d1DqCn4yLKrI5JLkIUVnIJSSql9T7be11yD7n/6f8zPsnD+4DZcpF0/t38L&#10;gbRQslNkbinVtNG8aQX6JPPk9boGKX5dkU4lzCZombSwWWzzCFev2HD0pApKNZVvpmloiUqqbcGa&#10;RxVNp4VVjpnO+2tmUxq3NZc2XTOGGDm8z8D0BIztkYkp/fIxhTBNG9wLc6hAiyaNxMIJIzF39BDM&#10;HjGAuXY/LBo3xMBYNG0UKudPQlXhBOxYNRsHqVZHNq3CEdU9Sudh7exxmEFlHZqbihG9ctGbUKVS&#10;pTUuqgu0VdCJiYo0M4w0gV6T5HU9rVRSM5GSmJemJ8Y5KhkfjTR2Hn2zmOvSwmbGRiEnLgr9qcbD&#10;aGUn9M7FSArFounDsYfO8dzxBgOmIBWI2la0A0owZWmtYgpS2dl2KF1g2hCYBk6lhwLTGZdcZZTS&#10;zmx3/rXXNbyhqukeB0RDvapM8tJ8M2eO7MApQUnQBOl1h3fgDPcFoqOM9OGCzwWohVTHTtK+Gjj3&#10;bjWFn2m0MD5X/Ql+11xNS3YVkmmr4nw6I4pQRsqq8qSM8PNAlK7UIHy6WiOCMKpQItsawFwrzLMr&#10;YnifOOZKPcI8qUIFuLR1JfPHWrx+fTPeoT398K7jVMtjRhU/f/wivnjiEr56imr41E1UxJvxzVM3&#10;46snb8BXT9xAIG8ktDfgX8/cgm+fvwM/vnIvfnrtQfz06gOMBwnnQ2wfIpj34oeX7sHPrwnWe3m/&#10;+/HTS/fhRyrqN4KTz/v1EzfiKwL+j0fO45N7T+HTO4/h45v3UUmb8Bgt554lU7CKNm1CbjL6Ek5N&#10;d0uPiWBuGeDk0rSvUk4BqdzSgKnc0mVjBWa3P/4XhhWk0aYSyINbceHANlyirb10eBtzTVnaTbj+&#10;yDaCy06ycR0Kx/enJfVEEr/PtIBuyKJ9zVI+GezNfDIAPSKDkUuw0plnZjKX1KyfZLoagSkopabJ&#10;gpQQZrIj1RxazZ1NMzCGEtpQ9KB6jshLxiwq46z++bTsBVg1aThWThlOe9oTk3WFSJ9cTNWkdMK6&#10;auJwrJs5DhWzx2Pz/CloWjUfpzYV49bmLbiH589tTH3OMsU6snGZ+YfzBaP6MS/Nxdh+PTAwT0Mc&#10;SaayGhUWDC1PoiEQM/81JdlZblSgsu2Tn2PGVdN439yUeObD8cgkmP2ykvk8aeip6YS03/3TEjCI&#10;dntsfiZG8fjEwblo2LbGwKfxSRWABOTZozsdHnjcQEo+5CbdLa1Vy/ZcUyLnBmZ7vikru4cv0lqn&#10;iqvGJDWBXBUip/J6jHc+rlzRBaVeQCDKQ58lhOoVdHX22YPbce4I3xjt7FnGuUM7cP7wTlzH4wpB&#10;asFU6Jha3e86Pt/++vXozy/E+6or4df5Wngxx4yiZdVE6fhAX8T5+yCKJ2WkrijhSaTiSIw/ldPk&#10;mxo66YwIj65I8O2G7KBuGJ0eioop/XEd3cATh7bhtfNNJq98h7nkh3ccM2DIon7+GFWRcH75NKEh&#10;fF8+cyshpV0lRF8/eRP+RfX79tnb8MMLdxq1/OGV+0xINX95/SGCKDAfZPsgfnjxHnz7zB34NyH9&#10;mWoqML977i78SCX9lUD/8uLd+PFZPj/h/Ozhc/icHcNndx81cD57pAan181H1dShWDy0FwZSMTOi&#10;NJsmnBY2yMmXGaouC0QPV7FHSukE7T/bbn/6L9qvSJzYU4Ubj9XRslI5+fnPH6gxinnp6FZTDDrZ&#10;XInqVTPRNyUM8VTLNH6vglFgZhDU7BAf9IoJQT7By6YyZhLWPNlVXSQd4IH86GDaWj/Cytt4zCgm&#10;c1Cpphnf5PEc3l/LjwzPScTkPpkoHJKP5bSlZYSyaPxgLBhegKWj+2PluMEo4bHquROxtZA2ddVc&#10;HKxYjlM1pbh59yY8cmw3nrtwEM8znjy5B3fTYZ3eVowzPG+biufQzo4g4H0xvl8Bc1ZVdzPMLCOt&#10;i6QV+czSojExyElLRUYyc1Ha3SSqYw7zR42tpsZEIicpHr3SklFAOPtlpmA4besAKmcBrW2vpFjC&#10;GY8R2VTNXtkYnp+ELesWm8nse+kmT9MxWigVgtJs8/gZnuMOmB2K+Tsra4tApkorpaw07RH+Pp32&#10;u3JIO56i1lZcj/OBJwikaBeUsqwK2VfTC/A2ASml1LHr+IbOcVvA2XCHUGGBtVb3BMHetnYJc5BQ&#10;+FAt/Qmm5x//G5FmGRFdHe9FML2omhr+6GqUU9Y1xLMbgrtfS5XszBypK3pE+GFcRiRWDc/B3hUT&#10;ccuO1XjqyFa8SijfULHn+n3MLw/gL1TMvz9w1gXmBaOWXz1zE+GkUjJ3VP749dO3mPgXofzuuTvw&#10;PcH8nuD96IJS2z8QQEc5XcHj/36Ryvn83fieQKrVfaWiP/NxP7/MxxDMb6nIX7JD+Ibxxf0n8dfb&#10;DuBV2uzrNy3GtlnDsWbsQOaaCczNdFF4MOKDAhDUvasBM6BrZwOiIPQkmN0JqMdVAvQqdLvqjwbM&#10;jJhg/nYVuOlEPZVxKy4eqWVLO0vVvMAO4AzVua22BMumDGGu6EUwr25XyTTllQSzICoIPQWfAJOl&#10;DacSMrdM5W09oglgiCq1hJnHNYdWQys5Yb7oHeOP0dnRBK4vyqeNQNW88ahdOh21dANNq2fi2Ial&#10;uLCtjMBtxB08dx7kufPw0V147EQTnrmuFS9dbMObt57Am3ecYZzG+/ddxJ8fvgkfPni9Ofbsdftx&#10;Z0sNbqGDu7llI45WrUDJ9DGYMbQfRvfKMRMB8tMS0Tc320xC17IkyiMzCWRBTiZ6MpLoQrRAdDqh&#10;y+V9NJyTn5RIINORnxiLgbSxyn8HMBfuTSj7JMeZHHYIYxJTDXU0JYumoHnHejTUlpohEVlZU/RR&#10;bqmwVpYhXmxV1obgdAf0iAFUM982ENaNDpi2EmSLO86UOqdoc4JfgODTCxg1VO/AsBKtbR23txlA&#10;CZ0F0F01LaQWVIUBk4q8qXgREoP94ct8yYcnnA9PsnjmkgmBtLNso6mSQV2vNWoZzpxStjWgW2fC&#10;2Zk9eFcMTwpG0fA8NBSOxNn1c3FfYymeObYVr5xvwJs37MWbhPLN61tNhfXT+06bQs8/aSm/kFrK&#10;xj57M7594Q58QwC/pTJKHW388NLdrqBFZW4pdfyOKvjt81RD7gtSB0wC+DKVlO2vVNHfqKa6779f&#10;JbBUzH+/cg/+/fKdBJbg83UF5pcPnjZgvnF2J+7R+jwrpqJ8/EAMSowwlU5NDk8MCTQFLhV8lFsK&#10;TAHZDqZRS23/Ed2v/G/e38dcZnfDMYJ4iFDSyl5QMM+8/ig7w73VqF45G8Oy45DgfS1SdfUIgUsn&#10;lGrzCFmfmFDks81UVZbWNZvQCtDesaHICfdFNiEUkBoqUe5ZEOaDSVkxKBvfE4fXzcE9rZvw7NkW&#10;vHnLMbx312l8dO85fHzfOXyigthDl5x48BL+cv8FfML274/ciL8/ehP+8RiDOfkXz91r4rOn78Lf&#10;n7wDH9x/CR88cAmv3HgMDx7cRaAbcXsr7fr2ClTOm4R5owZhYv8CjKQl7pVB5RNsVE1ZWi3BosXL&#10;NGFgUK8eSGPeqCmDPQlnKtteGSnoQ/XskRyL3qlUTroVDY0MzU1jXkxgU+IwgB3lEM0A65mJkdkJ&#10;WDx1GLZvWm0uAztHtbRFH9vasUzHaTp5pUC8HFB73AG0iqzR2lowL/e5glKFGjO0scdRy3YwKdNS&#10;Sm0LQqueVjHNcRd8l0NoQ0ppb1OeeaxpE1bPnWwKPPr/SOVNgV2udiZza/kKr24I7ab8UUs+ap5r&#10;ZzMzSP9bkhLsgdGZ4dg2dxiuq5iL2+tW4sG9a/E0T8rXLu7F6ze24Y0bHSgVH95+xFFLgik7+cXj&#10;F/Dlk9fjC8L5zXMEhur4L8FI4KSOyhV/IFTfv+yA+W/aU4Vs7K9vPGyAlCr+Wy0fI/sqKAWnwPz1&#10;zUd4X+WkfMyrVNiXpaS34Xsq9Dd67QdO4a+3HsCbVMwn91fidPlcbJw0CGMyYpBEUOIDfBBNdxCu&#10;C4ipmsorNWbZ7co/GdX0uNoB04tOo9uVfzCKmco8sHnrKoK4mSpJO6sc82gNLlE5Fc1bVmHWiN5I&#10;9qf19+yCDH9PAikou1M5Pah6VMso5pW8PYPHMph79ooORP/EcKqiN+2rlJIKSUDzInxREOmLhYOy&#10;0bRkIm6uK8KjdCkvXWrG+3efxN8evRGfMcf+6pm78M3zD+Dr5+/H1y/ej+/4Hf3r+Xvxz6duxz+e&#10;vA3/JHyfMf72BNun7+Z9HsC3rzxs4vNn7zFw/uOpO/HGLSfx2PEWPHpiDx4+3ogbd1WhesF0LB4/&#10;DNMG98ZIWs2BVM3clAT0oTpmstVSIZrJo4W4++Vn0eqmmetklVPmUCGzaGsHEsJ+zCMHZCWhp6Zm&#10;5qRgaHYKBlE1+yRGUy2TMTgjgVY2C+PyUsz85k1lC3BaDvHYLlMIuo6ttbIGUrIhbmxueZydlQDU&#10;GKZtjzDlMJMNZGe5LSilmopOSjgdOEkvbeVxqaQZb6RSEhwNlAo6QXiMt8k3230LY3sIUhd0UkgL&#10;ozug9nZtSzGPMI/QRa9B3a42SqgCUAQtawq/vBgtH8KTRwWgkO5daGW7IcrXGzHMMZPYuw9Pj0Dd&#10;wjG4qX4l7m8pxzM8KZ45Xkco95jxyTdu2E8buw9vXGzF2ze04aM7juJT5pd/o2p+RitrFJP55TeE&#10;5V/P34HvlAcKSKmcCjkKbqugYxTThiAkjFJEA6dC0L5A9WTbrpyCk7f9yuf4VTb4hdvx/bO30NLe&#10;gm9VeLrvBP7KvPfNM9vx8tHNuIF2dhMt5vSeaUjj54ukQ9DnDWaHZMH0uPIKo5SOWjq21uSXVMyu&#10;BDOPaqsZWhePMKekfb3x2HZGPW48rur3ZqycNdrM143qdhWSfbszv3Tgyw72NEDmUf0yArsxr/Sg&#10;YnZDH1rXvvGhtLpU1YAuhNEP+cwfexDMfpFeWDk8F4eKZ+POXWvx/MkG5vL78OE9zOEfvxn/JJBS&#10;vu9efAj/eukRfPPyY/jmlUfxr1ce4f5D+Iah7W9efgRfme1H8f1rj/G2B3mbE4JUcP6DcL531zmC&#10;2YxXbzzJOG4KQg1rFmHF5NGYNXwARvfNw9DeObSytLSa4MC8MYXgpdKSJtDCZtGWajhEKy4kMlVQ&#10;gUdDOT1UCU+Nw6CsZNrXaAzPTcWg9AQqZRzz/TgMJZij8tIxPj8dk6maowqSUVk0F9edaCSITm4p&#10;MG2uKQE77WJCnJwRqG1K/aiONqSSewgoodQQpPJLXZeswo8p/hwy81w7VFJgSskUqp6eIUSSZSml&#10;YLMvpqpTxws7b0KgWgDdwbRhobSqeY73P7izEtNH9qNNu4JgEs5rr0A8e/FkqYV3N8Tq6nxfDwLa&#10;DdH+PKZ1cHi8X0IoKqcPwfXbCOWeCjx3qh6vn2vCa+ea2xXyjeupmhda8MYF9uDMLz++8yj+ci/z&#10;ugc0RnnRqcoyvhUoVMzvmSP+SKD+LZVzxc9G8QgolVFA2nDyR6fw41hZpxIrKBU/yuLy+X7ifX8m&#10;2L9IdZ+TWt7CuBnfPHIOn997DH+5pRXvnd+FV45uwt3bi1A3ezgW9M9izhyAsO6dzXCQhoLsuKU7&#10;mN2vcnJNFYO6X/0ndPnjf5m5xm071hLEOgPkLSd3cLseNxDMPTVreFKlI5KdYJxXZwNlml9Xo5QF&#10;Uf4GTgMp93O43ZdQ9o4K5O26X2fmnJ5GUfswB+0T7o2VQ7NxtGQW7m1ejxdP78Z7Nx/Bh3eewqcP&#10;X4/Pn74DX71wn4Hse4L3reLVx/Dta09QMQkf99X+8PqT+OHNp/DDG4/jp7eewM9vP4Efuf39a4KU&#10;EL/8ED5/jqr5xO34+P7r8fjJFnx43w147abjeOhoE45uKsP6edPMLKFJQ3pjOOHsm5OBHgQznVY2&#10;PSkO6akJyKBNTdOEldQk5MZHmbHxrKgQM50wS5Mn4sLNGGuvBComAR3dI5N2n6rJxw3NTMYIHtNF&#10;C5N7ZWJEXiKWzR6F41TE66iWsq7tcEpFmcKp9uIuXCb9268CKkVPQSt7kjb3lFJFWV6mGL9XTKkl&#10;yVX1VTNwpJC20HOeibmSWO3LrrarnSuknlI9o6IM0/JNONB1FH5se3moM2itLcfEwT3hzRPLj1AG&#10;E9C0EF/EeXelKlIZ9Z+XzDPj/b0JqROabTJ3QBZOVBbint2leOnMTrxNEN+mfVWR5+2b2oxivnnT&#10;Qbx240E8f2k/HmPO88DJJtxzfDfuYzx5fh/euecsrdZN+FoVWTNx4E4qJwGiuv3y5sP49a1HGI/i&#10;5zdoSRk/v/4w1VF5I9XSQPuQGT4RpD9KMQnizwTxF+WUtMTf0xr/m3nrj1Tj75+9Fd89fRO+e+pG&#10;quX1+OqhM/jsnkP48PpGgrkDLx/bhPsbmGcuG4+iYbkYHBeKKDqHYNp2FboCunZx8kva2O50FVJJ&#10;m2OqlWJ2/kMnnnjxdCFVBFEquQM3n6w31diz+7egrHCysciR3TShoCuSvQVnV/SkCuYEeSLNpzNy&#10;g72Qz5yyH1W1Jy1rFi1ttn8X5BPKAlrXnlTKYXFBWDkkF8dKZuMBQXm2Ee/fdgx/vuccc8fr8U/a&#10;1y/1Xb54H7596QF8/6oD2FcvMj8njFJIqeN3rz2OHwml4oc3CeSbj+PfDIH501tPctuB9LtXH8HX&#10;fJ4vaHPfuPUUPnnkFlrl83jm3GGc2lqBLUtmo2zuVEwb1t/Mbx3YIwe9mTuq2qr1ezKpjCr4ZCXG&#10;ICs2kmBGmjnJacG+yNSkCZ5nmkzRj/mlxlsHM58UmCOpksMI61DG6NwUbjP/zCKo6dGYOaqXmYp3&#10;9vguA6QsrLG0VE3Diiu9s3BKMU+1KS0kXwyTZ+7dbOA0s+FodU/uc+IEo5Nmucvj2uEQqaP88Xl5&#10;Zj6pwDTSTJCM0h3osKIKW13VcXfoFBZQez+F3dZj2nZVomnzGgzpkWGKPoFdr6JKXIVUfmFxXl2Q&#10;ExWM9IhAwuiBeD8vpAZp5okfBiaGYcuckbhlxxo8ebga71zfgvcJoQbu375xP965uQ3v3HIYz51t&#10;xs2E/0hdBZqry7Czai12VK1H7boSNFaV4VhjDe4/fxBvPXgD/s4e/ounb8E3z1I5qXA/v0EbSjB/&#10;e+sxgL244re3Hmfe+Khz/G0CS3gFqQo/UsyfX1YBiGDq8S/dY+D8gUr8HcH/7qmb8K8nrjdQfv3w&#10;eXx+/3F8evtefHRDA949V49Xjm/GU/vX4/z6mdg6uT8mpsUihjY+iDm1KXh1c4FplNKBU+F5jY79&#10;CV2v+B8qZif0Ze9+cNdGArmLsRM3HKvFDVTNk82bMWVQPi3slUgggCm+XZDq2xn5od7oqWKOrrzx&#10;70YAvdGXVlXHclV5DeiOHmF+GBQfgt5Uyb5hHoQyG0eolPe3VOKls01491ZCqckTD17APwTlc3cx&#10;n7yHYN5LxVRO+TCVkWrJnFFACkxB+e+3nu6It5/CT28/aVTzl3eexq/vPmNawSk1FZzfPHcf/koo&#10;P3n4ZnxwzwW8fOMp3LpnO3bTzlbMn4apQ/piSE/mmQRzEENzdBNpYbVQV2ZKPDKplFnREeacypFa&#10;BuhaU03M92dH1R15PN9kYwekxWMkc1XBKSjHaOZPfipG5iZgdA4jMx7D8xNQXV6IMwKRrCivlJVV&#10;2JEKhVVM2dnTByh4B+k+LZiE0qjmPrK3j5Duq3bA3E8wdQHnUd1IAG3eePHEbpx2lXzPaMBU1tUF&#10;kztg7pC532ZvV9uqvzcjgMYGu+6rVrZ5P2/bWbkCefHh8OVJF9D5KtrULlREfyTwZMyLDjMX58b5&#10;dHUqgMwHVLpfNCQPp6uX4oG9lXjhZB3evtSCD245RCt1AG8xr3z/tiP44PZjePFCKx7lZ3nw1F7c&#10;enA3ju+qwa6KYpTMn4F5E0Zi3tRxqFiznO9vG+49ewAfPERr+wxPrGduMzmlVBPvPA68+yR+U7xD&#10;ON/mvo698xi3qaS8j7G8VFIVfpRTCsxfBOZzd+L7p2/F90/RKmuiwuOX8C9a6K8fEpgn8I+7D9LK&#10;thDM7Xj1xBa8cLgS99QvRdvisZhfwDyTnVEwLWy4Z3czVGJV0oaKP0YtqaJdr/yDyTFH9MpB2/ZK&#10;quV23HSC+SXj4pF61JUtQZ+kCMSy40vx62bUUgWe/HDmlFRNQVhAGAVkQYgPegT7IDfQA31pZXvR&#10;VvegYg6O9kLxiBwcLZ6BB/ZUUikb8Da/94/uvQ6fPHgRf3v0Bnz1rAo99+BbquV3tPTfsrP69hXa&#10;2ddkXWlnjVIKNkL49jNuYD6NX959Gj+/85QBsj0I7M+E9QfC/T1V97uXH8Q/n7oT79x+Bh89cBOe&#10;vO4wjm4uR/WSOZg1chCGFhDKglwMZJuXkmgmp5u/UGCbnRBrJhFkx2i2knN9bIpmO6nCTCeRRacm&#10;62oUsyATE/vkYUhaAkaysxuVnYSx+VRNdpjD06LRPyUcxYsmmUrshZM8t6iIJr8UqGToP6nmmYM8&#10;9xlGNTWdlUAqdOHHadlc5p4nCewpRqejPGjm+hFCkX7hWIPrSah4LuKVyFrQLJA2dMwCZ3JS133+&#10;r1b3O7F3K440VePIrg2oXj0P6YTNjydZEMGMU96jJTh8vZBDEDVpIC3ICz014E1rNTojGjuXTsLt&#10;jeV4nnnTG+d3431NPL/lAN65ab9RTE0i0DzY928/jr/cfYZxGh/fexZvcv/Jc624dX89dpQuweLJ&#10;IzFn/EisWTQfNWWrcKJhM56/5SQ+feI2c4KpIitlxLs8Wd59Ar8SSsVvUs+3H6Ny0u4STDPZQJVa&#10;Wt1fpJyEUmD+/MLd+PeztLOMHwn890/Sxj52CV89eB2+eOAU/nnvYfz5pma8e912vHl6G146shGP&#10;Nq3GdeUzUDa6F/JoryK6d0EoQ1bWAEk4O6qyLhvL/W4Es/uV/4Upw/sZMG86sRM3ndqO62lnTzRv&#10;wrJpo6iUXQyYSQbKbqbQo2psNgE0UIb60sbyu+Z2Pr/zvpH+6BXmhTz/zhgeH4DKSX1xomwW7tu9&#10;Fi+f3U2l5Pu/7yw+YUfzlwfP4++PMC3g9/btC/fgOyrl9wLyVcJk4hEnb6RyKqeUfRWQglPx63vP&#10;4bcPnsMv73H7HYUD5k9UTMXPsrV6LJ/jy+fvw4f3XsRnT92Nl2+5DqfqNqK+eBlmjhiI0f0K0D8/&#10;y0TfvCxkJmvZzBjEhgUjJTIcyWG0sLSvWlBMF7Frwn46XYGZWKGL5xMiCR3hy07FVD7XmLwMDE6O&#10;w7D0OAPnoETmoOzgBiWHYf64/jhGp3neFIG2m1zzrJtadgDphBTT2FlBqfFPY2MdO2sAVRrp2u6k&#10;y1c0k0dQKkySKqUUjK4nVnudK2e0uaPddgfPfVsAatveV9tnjQ2up4Tres1qHG/ajPKFU82V8IGd&#10;r0bgtVea5RG1ukCSVzd+WYSTOU3P6ADmNj4YlhCK1SMLcLpqIR49VIVXztYzt2ymWh4wYGoCga4U&#10;+eD2w/j4zuP4890n8cldp/FXxX1n8NeH2LM/fAF/eegS3r77HO492oj6ogWYxR9UU7qWTB2PhvVF&#10;uPNoC96+7yI+f5o2lMqpHFM2VmppQpb2DVpZKqWgbI83CCrb396gcr52v1HOn14knM8zzySYPz5z&#10;M76nnf1Gc3Q1Yf7ONnxwaRc+uLCTeeZOvHJsM57dvw43bpyD2tlDMSA+FKFdrkYw1dKA2Q6kU/Tx&#10;uvbqdjA1jtntiv/CgimjcXR3NW451YCbT+3CBarlYXaAWvE9xvNqpEoZ9L2GeCFT+SNPylwVewJo&#10;Y4M90T+aNpZ2to+UM6gbeod0wbTsSNTMGILjpbNxf/M6vHCGSnnzIUJ5Hp8+fAOhvEjFvIC/P3Yj&#10;04HbmA4wv6ZS/kAgf3j9EVc8ynzxMQbVzwWmyS2pnD+/8yzBfB6/vv9sO5y/yMqalnAy3zQ5p1oq&#10;6FcvPsA882Z88dz9eP3Oi7hxTz0O1lSicPwIDOvpVGX75WUaMHPTk5FOsKSYsUyFEnhuCcyEAE3d&#10;7ILcqCCeZx6E0wNZhHVQSpy53nR4VgomaOJ6j2wMT080K1qMzUvB6OxkDEuKxBCei2MLks0/eZ0j&#10;mFJKqaZRTEIpltyhtFZWYMrGGjhlYQni5WHAbB97YW5pIbRA/q7i6gJMkwYEpELbF47sMtsOeP87&#10;rHXVth6vazRVcJKVPbhzAxZOHEab6o/gLtdQMa8w6+3I+yd70l6x9x6lhDs1CgOjfDEjNx71c0fh&#10;duaWzx6rwWtnd+AtjZlRMd+/lTkme/D3bjtk4HyX+eaHt9LS3noUH1IpP5Zqsnf/C23Xp/ezh3/g&#10;Aj5m+/ylNlxPRdm4eDom9c1h5KF4zmQc2lqOpy4cYE5zI3Obu6A5sb8Qxl/efIztY/j5tYcZtK20&#10;roJRYP76pgB+mKF93aZK7T34nnnmj4x/P0c4n74J32py/H0nmGPuY47ZiD/f2IwPL+3G67Tlz7VV&#10;4pbq+WhYNBpjshIQrNybAGr2j3JJq5aCUnB2vYJACsyr/wjva/+AosJpOLJ7I24700gby06Uv2Fj&#10;VRGSCF60x9WIZ2TQvmXQzmbSwuYoh6RN7cX8sVcYg8AWENACKmn/ME/M6ZmAXYVjcGbdPNxNl/IC&#10;lfKtGw/hQzoRM1Hg4euNUmpywGdP3IjPadu/fNop/HwnOPk9CUyppVE85os/EE6ppbtqGjhdYCqc&#10;befYL7ztJ92P8e+3nsI3rzxkhmE0xPLuA7fgrsPNOFa/GStnTsKQHlRKgllA+zmwIA95malGMTOY&#10;b+pKHa3xpL94kJU1KzKYyRM+SOX3kebvaayr4BzOx0/qmYsxOekYy+cbSgsrxRyVlUzFDMeguGAM&#10;TItAXdVyU5mVasrWqvgjKN05stvtisk4rWIQATzlglHK6a6enVTgkVW1Oaa7WponFpwuyASYVT8L&#10;5+8V0bmPrr9UnCbsZ6nGau11mXrxU/TSh3dWYGtRobnSICM8CCGaydPlCjPHUuvNJHtdi1FpkZjV&#10;Kw0TM+IwMT0Kywdn40jxLDzYVI7njm7Dm+ebmV/uNYr58Z1H8Mm9upTrKHPNNgK7B+9c2od3b9iH&#10;9288gI9uOUZAT1JZjzIHPY7376TVvfMEPqLlVfHi6ZNNOFOzBktG9cYg/gjTBhegduU83HVgJ3Oo&#10;C/ieeZOpxFIV2+fIClbatV8VrzFoZX9TJZe5529vPcogxDz+yyv34TczX5bKSTD/9egFY2X/fgdz&#10;zJv34NNbW/HxpSa8daoOz+yrwC2bF2Av7fp4nghB11wNr6uuJJjdDIiCUK3CWFtBeSVVU9ewdr8G&#10;6/meT7Rsoo3dwU5T0/C2G1cSfu0fEedxLdJ8uyKLJ2G2gupZQHXsSSDzgz2MUvagY+lBBRkY4Y15&#10;hHLrzKE4VjoHdzesxQund+MNQvkOv8e/PnS9gVJwahKB4ounbmeoun0X/vXCva6KLHND5pcq/ghI&#10;KeSPbwoywUYby/j5bcL3LkG0ivkhlVJAvv8cfpbF/fBl/Pbxazz+Mv793rMGTo13fvf6k/jgkTvw&#10;8JkDOLC1AusWz6XzKcDA/Gz0Sk/FgLxs9MhMMQt9ae0hXawdS8UM9+ps5vRm0sbqYu+sUG9z2VuS&#10;bxf0jo/AYOaZwzOSMLkXwcxNw/geGRiREY+RPA8n5KehT1QAc29GUijWrZzF3JIwHncKQOeON5pJ&#10;ByqYnuV3f/YQmdE2oT3D7TOHJXZkgmCeFqQaLhGgUk8q6Um1VNNOujTlcsLdwTTAtblD12FPFfaY&#10;vV0AOsnsVm7b1gFUUB7XDIemShyoK0Pt6kLMHtIPGcwlNaMnvNtV6MFcUktZKAeaPyAbC/qmYn6f&#10;VCzsl46NUwbihi3L8HDLOrzME0/waZjkIyrlJ3cdM9dTfko4371xH17UygQ8MXXlxgO7K3DjlhK0&#10;FReitnAiauZNQN2Cqdi9bDau37oWTxzYgZeYWz97eBtua1yHmkUTMXtQDqb3zUTV7PG4o2kTn/sC&#10;fnhRyqnhEKqhCYL5MoGkMmimz2+EVcr5m5STOaiKRb+8SZWlev5Gdf1NkwyevZVgnsdXD5+lah7H&#10;328/iL/e4oD55vGteGrvWlrZ+WheMB7DkqOMWurKEV9N7iekgtGqpVFKKegVV6DrH/+ICD9PbCpb&#10;ipN7t+Cm07RSB6rpauowfUgBIqioyT5MD/i9ZhPOHJ6IyiPzgphbBXQxgObR4ubT0g2I8MXcnsnY&#10;PH0gDhZNx607y/HsKSnlYXxwxyl85LKwin88djNzvdvwxTN3mhk+nz/pgGkKQATzO9cMHkcpn2TI&#10;wgpIQvf28/jpHbbvPk8IX8CvH7xgYPyVSumo5vME83nCyOMfvorf/vw6fv3zKwT1JcL5LH4g0H97&#10;5n48d/MZnN5di/UEc1z/nuifm4k+GRlmBYU+zBF1nab+5Cg7UWvQhiHCtxu0qkUKP7+cRAYdgi53&#10;S2QOnsMcdCit64CkaIKZQ/sqMNMwku5lHDvKab2zMTgxwhTICphirZg9Dsf3a44sBe0wOTjqTDTQ&#10;9ZrXMY0454JTcZq/xanDvJ8AVRFItR2NhljFJJjH9znzaDtdFOEuME31VQpJMN23NTZpxicFrgvC&#10;38PohGNbpYy15sVkW9UTWDj1Jg4RkiON63GUirll+RzMHNwHWVHMpbp3QRS/rILYUMR7dkYav6RF&#10;g/OwYkg2ysb0xNrxvdC6cgJur1+Jx/dvxKtnd+FNgqlK7Me3H8U/7j+DLx85j8+ZR/7lzmN46eRO&#10;3L2zDOcqCtE4byTm5sWjX4QPRmQnYmBGAqI9uyAzJAADmOxPzE7AlpkjcHHzEty/Zx3ubCxjHrsE&#10;NbNHoXLiQJzdsMxY46+evAk/vnCXUcBfzHglbaxCYApKU5V9CD9qAjtvxztUzbcZVFmBqaLQj8/c&#10;gn89dgHfPHoOXzxI1bzzkFHN9y804NWjm/F4cykuVsxFzdTBZnaN79VXGDC9pZxSSoHa+Ront1RQ&#10;KbtfQYv7xz8ZMLesW87vuwaXjrP3PqBrMXdicGacATPdjxY2wIFSkUFXkksQe1Ax0jWm6XUN+kf5&#10;Y1ZBEjbw9dvWzMKN9SV4jCfZK9cfwDu3ncRH95zDn11zXD97/BYDosYsv37uHgJ5N23sHcwx725X&#10;TBVrpJhO4cdRzH/Twv5EqH56h2C++yJ+/uBF/PrhK4SP0H30CsF8iVC+gN8IJHjbLwTx148ZH72M&#10;Xz7mfRg/v084Ce2/qJpv338Lrm/dhfqyVZg+YjD65mSiID0N+WnJyE1NQG+CmhYbbcDMiI9EUkQQ&#10;IphfxlAhdbVMMs+13FA/Y2UzAr0NmH2pnJMI5oQemRiXn8o8MxZjCeb0PjkYlBRB+++D/Eg/TBiQ&#10;i2N7tuLQnmpaWRV/nPHM8/zOBOV1hPU6WVy2UkvdR2CaoROXgIkRI1oCk1Ae53Ynm6hatVRrK0ru&#10;x9pVlCrpbmGvO+i+LYWV3XXA1AteR3k3Ms19ZwmFDTjessEo5qalszCpTx5yosMR4dUdCcx9esbp&#10;UqTOSOeXNacgFZXj+6GJClY/dzjOrp+Nu3etZn65lVC2GMv6ESH89L4z+OJhqtAjF1zDEjfwpGev&#10;Trv6zsU2PKExpk2rsHPFHLRUl6Jm7Wr007IW2WlYPmsKpg/rj0HJ4ZjXPwO7F40zE8rv2VXM1yrD&#10;7bUleGRvNfPVQ/jqsevxL+ZQmjCgos7PzKN+flFVWM2TZT75shOaaCB48QaBfV1FoHtcNvZmfKMr&#10;Wh45hy8fPoN/PqAhE6o9reybZ+rxLPPLu+uW4cSaqVg7phcyqGbeBNOHYPpohQKC6aP5xIRTamnA&#10;lLWl1e32pyvM8isVq+fTCm3GxaO1uOHoDuzdUmoKaHHdrjE2NpNgquCTwZMyN9CTUPqYiQVp3tei&#10;J5VyUl4S1k0Ziuai2bhYV4oH+N09f2Ef3qT9/+De8/jzA5cMmFJLx7re3g7mNyYI5fOC8n4ztCEg&#10;HRvrKOaPBkzmmMwrf6RS/puA/fbn1/DbX94gcIw/v0H4ZFuljLSwhPQXKulPUtE/c//PrxLQV/EL&#10;If3pAz6ez/PZM/fhgeOt2FtZjFWzmGf2KiCQyVTKJOQkx5sV+rS2rS7x0vpAiWGBiOS5Ftj5j6ZS&#10;nczzLTPAm3AGsPPyMmD2ignFOJ4jI7OSaGvjMDIzHgPjwzCNYI7OSTLpQI9If3byMWjeUk7V3IYT&#10;dFznjzGFoPu6QOU8TwursIBaME+TDymoxMqG1NMopoZMyEonQXl5aMaPwkJqj2v7Om3zNk2nO+8K&#10;s803oIqr1FIw2nDfd2xujZmF0lZbiqJpo9E/MYpg0l54dzdXVPTkh0/y9UBs16swJDoQFRMG4lDx&#10;PLSumEwbuxAP7ynHK2amzx58eBvV5u5T+OLR6/El4wuC+Q3B/Fozax65iO8evxFf8fin911nLNjT&#10;Z1txy756HKnbYCY996RdKUiMxrhe+WiuKEHNwplY1DsZh1dMwAMNJXiwoRRPt23Gq6cb8PEthwk7&#10;oXrsRnPR8w8aAtE45TN34AddhymV1FxbhgpCmoqn6zi/f+F2/It55dePXcLnD56jorMTYXz5INv7&#10;T+Kfdx/FX2/db8YxH9ldhEvrZ+DQyvEoG1WAVN/uzkXQV19twDRwct9YWKOYjpUVmApvquKK+ZP5&#10;W9Xjeo1j0g1VLJ3B77MrTz7mUjz5lCJo2l1uiB+3PRFHl5JApcyinR2ZFoXV4wahqWgeztavwz2H&#10;d+Kp8wfwyq1MD+4+a6D85KEb8MkDTsFHM3y+4Gf/mp/9a8GoKXiuMUwDZnuOSTjfcHLMH2llTSGH&#10;Fvan9wjdh4Tykzfx21/fBv72HvD39/Hb39/Fb59y/5O3qJSv42eTW9La/pmqaeAktH/h4z6mgr77&#10;DL5nSvHOHedwgnlm2fzpGNtf/2mSYuyr1obVJWBZKfFI1n/L0J3pD58i+dnDmXPHe/O7IWTJVNAs&#10;qqXsfn+eE31iw9EvLhzDUuMwJCXGRJ/IAEwqSMdERm6Qxj09URAXip2Vq0x+eZJgKpe8YBhSkJ2j&#10;DpSK0y47a8E8y8e4q6aTY7qKPxZCgWdIZ9h999Zuyz87JWEVgOoJJlu+QPu2WvUSbtsK+wauo4Qr&#10;x6wrZX45uAB5EQFmAapwTVynPegdH27GLsO6XIk0fmG9wr0wMjEY2+ePxB07V+PpQ5vw1sVmfHDz&#10;fnx8xzH89V6tx3Mjvn36Vnz95I34XAP4BOcbXej85M34kur59/uvo9W9gH88fD3evfMMnjzThubS&#10;JZgxoAcm9svD/tqNeO/J+/DUxWO0rgOwaWxP3LRxMR7YsQYP7y7Fi0e34d2Le/HpXScIl5T5eirf&#10;DVRnKqBe64mb8MNTtzqrH7Bj0JIkusTpvXvO4p27TjNO4d07TuJDdiKf0HLr6pbPHzpvAP3s7iP4&#10;6PpmvHS0imq5GOfKp+LA0rFYPawHYrp3dtbyEXRs/bp0pnXVZAKnOmsVU/NnZXW7/+m/MXPcUP5W&#10;O3DpWD0VsxGLJw1BQverkcnOLotWNl2VWOZTyVoJgioaeO2f+F3/EX3jgrBwWC9UM/c+VrsOdx1v&#10;wRPXH8cLt53FG/dewAf3XzRK+THzy78Szr8/fKNTidVUxheolLSugtIUfugYvqWLUHxHaL59xbGy&#10;P9DK/kjrqSGTn99+jvnky7SktK7MHX/75G38Sjh//du7wD/eBz4joJ+9h9/+9g4V8nWqpiws88y/&#10;vExYHUsLtioY/fr2E+wobsF9h5vRuHYlHVA/gplEhYwwl3jpf0i0WrugTI4IMStfhHp1ZZ7ZBZHd&#10;rzHrGCXSyqf4dWeeydybVleV2d7RIbSt0RhIUAcnx6Ag3B8jdZUJrW1+KL9PgqmqbnVRoZn9c4od&#10;oq5JvmR4kYhRqHTMDcxTl4EptbRguocBUzBeDqKF1B1Mq5havcC8GJ9Y/vmcQBSolGwLooXyAt/o&#10;RYLcLtt8E/u2FaNx/VLMGdzTLIrcIyEakezR9W9SfROomAQykj15YpAPgq75A8Ku6ITqGUNwX9Na&#10;PE+L9jZzS1ViP7nrJE/yS/iCJ4gWyvqGNlNWU5Bqnuq3z9xmoPnigQv4OwH5jMr59eM341OeWC/f&#10;dBz3Hm3GrUd345m7zuO9x27HW3efw9mqVdg8vj9OF83EfdtW4P76FXh6fyVep0p/cFMb4TyOf95/&#10;Fp9rgS7C9TUh/JJK/QW3PyNwH99zCk+dbsGpbeuwp3INdpStQH3JMuylhd63qRRnd1Xh9tZaPEI1&#10;e41W/L3b2vD2+UY82boO11fNw5my6WgtHIPpBSnwuOp/4OWysKbgYyYUuNTSwklQnaVFaG//+P8w&#10;bkgvnGTnp4kFp/bUYFzvVKR4UxGVX1I5NRE9iWqhi8w9CWXn/+lk/vNyfK8MTOmdiSUEu2bNYhza&#10;sQkXDzTh3jOH8NytZ/DufTfgo/sv4WN+l3+ljTVDJY9cwt/4/WrCuqbgKceUlf3GgKopeRoyeZBw&#10;OrN+NA3PyTMZGi4xVpZqSOh+YHxH9fyeEP78V8L4jw/w6z8/wi9/f48QvmHg/Pd7Lxorq/iFuSg+&#10;eok56LNmAshXT9+J588fxA27t6B0zgT0Y5qSFBWOmGB/pDO/jA/VsqAezh88cTuYtj+Iriy829WI&#10;pxDonIvqfhXitApGRCAGUSl7RgVjaGosBiRGoG9sGPLDeTw5FqOzEpAb3B2ZwR5IYVqwdNooY2VP&#10;C0ae85eYXwpMB84OxTRWlnFGeSbhPEM3KR4uh9KA6a6SNuwx9xCg1tY6OahyTod8vehZvqDehIHU&#10;pZYWTrXGR/MFtfLesYZKVC2dzt4oEgP5QfOYkMf4eCKNVqI3vwCtIxPl2dn8nXhQl6vNbJXtC8fh&#10;odYKvHRiu2uI5CDBPEU1vEgwbqLFvBnfPXM7fn3pXgZzPvbaukTrhxfuorLdhL/dcRzvX99KuPbj&#10;b/dQtWjL3rvtjLlK4VnatadOt+L+1q24va4cbYsn4lzJLNxeVYi7ty3FM/s34q2zDXz8Pvz1jqOE&#10;/Dj+cQ87hbtP4LN7T+Of9/L5qIYf33oYL59rwfltpSibPAKTemVhGHOUAbr4tiAbs0YNwdKp41Gx&#10;eB5qVy9CY+kCHK5ahpu2l+DuncU4XzkPR4qmoGHmCAxOisDVf/oveF3lQCfVVJHHmcTuAlNzZTXZ&#10;wGVlpZh9c5PNQPeNJxvQXF2EHjH+xnmkeGvChifVgWpBpRTgV//3f1Ft/2CuSNGatlqdYGBaPMb0&#10;zMWoPrmYOLQPc/BJaK2pwN1H9+KFm5izs/P6REMlDzJFoFP5lK7kn0/dZiBUJVbRrpjMt7976UH8&#10;6wWGuYzrYXz18iP48tXH8PUbT+Obd57HV289j6/fegn/eP05fPrqs/j8nVfw1ftvsH0VX777Or77&#10;+B38RFB/+ctb+O7dF/AL81EwD/1VeenHBPX9p031+we+3nu3ncTdLTWoXzEbkwb0IpAxiNLyn4w4&#10;5o/6ewytFRXl743IAC+EMLcM1ZU2VEktyRna+U8IYugiCtU68sP8+TtEoV98KAoig5DL3LRvfBSG&#10;87vqHemLTNpZAT1tWB+cOFBv1sESG5eonhcJ5wVVZmllJVgKgSkra6uyVqiMmyQb2jfbjE6XTuw2&#10;4Kk66w6lO6juamrBVM9ggJQku+A04QakQnnnGfbgCi0jcrJlM47vqsTUvukYRpswLC0RebERiGPS&#10;rfHLnky6BaYu+dJ1lyFdrkGy59XYu3IqHqNyvXx6hwHzI+WXd57Ep7RXXz4mpVTOp2lwBPPF+/Eb&#10;cxszAf2tx81Y4ne0mn+9/RjeObsbb57chXfO7MFHl47gk5tP4M+E871LB/H62Ra8wC/y4vpCPNxQ&#10;jkeVZ+5cg+cObMH7tLKf3H4Uf6Od/bsW87rzCD697SA+vlGzd6h85/fiNf4QDzdX4Iatq3Bu02oc&#10;XrcIu1fNwpb5k7Bm0nAUjuiPsT1zzPo0c0YNwoIxA7F68jBsWTAFTcun4UzFXBxgfls1eZCxV1dR&#10;AQWehknUSh0FpcLOm1Wr45rkrlUdstnZabkLDZNULZ+F3okhiNcF0YF+SGKOGcROThPe9dcTV3Tq&#10;ZBbXLkiOwpiCNCybOASrJo3AZELZPy0Og/LTMJC2bRKdTdHMCWirLsOt+7bjmQsH8R5zzk8euYGK&#10;eTM+e1K5JpWSeaYzTOLkmF9RPT9/6k58+sht+Mvjt+KjR2/Few/dilfvvQlP3nwOD15/GnefO4ab&#10;jh3EmdYmnN2/B3deOItH77iVLuYOPH37rfz5HsLX77+Jnz55Dz//hVb3L4JSCkoL/JFmCz1tpkn+&#10;/Mr9+Pzhm/AE8+LjG1di+fgh6JOSaFZV118a6k+YtCyNVsEI9epulkGVgkYT1ARa2Hj/7ohgzul7&#10;9R8Qz/OvR0ywmbLYh+2AhHD0oIpmBfuhICYMozIT0C9Gl8N5mMnvQ3KTcIQdguYEaGmdS8fJE+G0&#10;imnB1PZZN2ZkZZ2QerocpSs63XCqGRbOy6HsgLCjAGRvMy/qglHb5sV5Ul/gtuxru2oSzAs8fqqt&#10;BicI5bl9dSiZxR+/RyIm5qTQv8cih94/xk/XYHqgV2youaxLC3DF+fsitCtzAK+rcKBoBp5o24AX&#10;T9Ti3Rta8fHth/HnO6lc7L2/euI2quVd+OmF+/HT8/fh55cewG9vPEYwn8Bv77JHff8Z9qpPAq89&#10;jH8/eTv+dttxvH2mhSA14PUju/Aa3+fLR+oIZZ1R5JeZn71yfDteOLQNL/O9a5nJj6jQsqtfPkzb&#10;Siv7t9uP4M837COQTbxvPZ7auwGP7izFQ9sZjRV4uKUKj7RW4Ula7yeP7cBTJxvx+LFG3Nq0Bcc3&#10;l2A31XLjvAlYMKwAi4b3wZpx/dCyZAwOLJuANWP7IJg2S/BIGWVlLYgWRncwNftHfwcRHeSHVKre&#10;sb1bmO/XomLJNKqgLgjogjiPrvC76g98DO1xZ9pjhsZGVXTTH9NOIYzlc6agdtUi1BUvxsalc1C5&#10;bC5WEsgZzNkmD+6FxROGol5VXzqCx0834b27zhj1/DvTg78/dhuV8472YtCXzDU/e/I2fPrwzXjn&#10;jvN45tJh3HusCed3bcHO4mWoKJyF0nnTUMxYPWcGyhYXoqpoJTauWYn6DWuxf9sWHKjdjNPNu/DU&#10;7VTmV57HDx+/hV8+edPkpBpe+fVDTd97Er+8/Rh+eoWdgZYiYW7/IG3lzuUzMT4/w/xPaQQ7JC0C&#10;HuZLB+bRzSwOHuSp/8LphnB+L/qTqTBCGdT1anhf9UdE+nZHTkQAckLo4KKD0Y8uLlcTEoJ9zbKq&#10;Q1KizASDPC1OJusb5Y+GTcWGIxVMLx53+DAwkg8pp+HDCFeHkAnSdlvL1hZLFZ2uP9kEhYVST659&#10;tVJRHROQHRVaqaryTSqiILQvyjD7qka5qrROfsn76kUPUaKpmJtXzsLcobmYPzgH03pm0CKEmKtG&#10;YuT/+SH1z1lZ5lIvL8LqgwjmQnnB3XCmcqEB86WTdXifuZ7AVI75T+Y7Xz6uvPJ2/Mgcxwz4v/4o&#10;fn3zcfxKGH/VTJKPNED9HH57j/nI209RTR/BD8xJvrjvPP5B+/P3W4/jk1uO4iNN45MCao2gcy14&#10;5UwT3rm+DX9V0YdAfqurTpi7fvPYJXxGG/uXm/fhrTN1eHJPKe6rXUGVLcOddSU4VDQHm2cMw4ap&#10;A7Fn5WTcur2YSr8L715kbmwmRBzCh7cdxWsX9uOuPZvQvHo2Nk4bhO0zB2P/4smY0jOZKvj/TJFH&#10;cTmQCgHrDqZf1y6IoEUTmPrLiUv8/ueP7o8CgtknMRzhXa9ANE+4xIgQJEZFIFFDBzFR6JESh36p&#10;8RiQTCvL7z6HjiUzKojbkbTfuVgwfiRK5s1A+cJZKJk/GesLJ6KpZAEuMSV5/pxWKzhvcs5PqVb/&#10;oHP5JztJDaGoYvtnQvLh3efxyg0n8cjpvbi+qQYtpcuwdfFsNJaswO7yFWiuLEJjZTGjBI0bdCle&#10;LW4+vh8PUU2fuOUcnmTcS1W979wJvPbAHficFlj5qCYb/Kbf9V2C+daj+PerTF3oln5mp/AxndFt&#10;u9Zh/ZQRVLhQxAf7OKsMajUIz+4mQtghaXhJS9dotf4gCoC/Oix+r+FeXc1aRtlB3uhFC9uXz5Gn&#10;fS1yHeLDfDOYVtafYHojkXY40b+L+eNhU3/hOS8mFBZOte6gKrQtQDWeqVZw2hEMo5iXCJ9UUyEg&#10;BaNauy9AbVhQ1V6kXNs34P5GzuuNEWAVfJz8km+GYJ7eX409W1Zi2YT+WD9nFIomDcD47EQzdpTG&#10;hFxLUcZ4XkswI5DPHiqB1iOSX2ZE96sxMC4AN25bhacPVOG1Mzvxnq4gcRV//vnwjUYxf6SN+pmK&#10;+ctLWs7jEfxGMPEOlVIzSdSzmjmYzxNOHuOPaa6x1NzXV3h/xcsP4Bf+sD89dxdV8SJhPIW/3n0a&#10;f3Otwv7DC4T+jUeANx+hKlMZHjxLC9yKlw9V4YG65bivrsj8KdHOpdMwc0AOO5nOVCJf9E8MxbDE&#10;IJSM7oVbthUxV23Ex9fvZVBtL+zFW+ea8SzV+saaFThEiJvnT0Dv+CBcxfxSU+26Xt0Bpp2GJxg7&#10;jjmQ+hNM/fGu/mTnTFs9jjZuwKC0aEwfkI/rDzRwvwaj+vUw/x+Sn5kG/eludJAvBuQko2rhDLSu&#10;XYaDW9bgQE0JGsqXoXTOZOaa2WbB44yoQPPHOsunjEF90UIcqirGmZpi3L13s/l7iPfuOIOP77vY&#10;PoyixbU0+eAjQvvq9Yfx+PEm3ENXcnsblaK+Eqdr1+PG5lra4jrmro149NwhPHXDCTzNHPbVe2/E&#10;e0/eg7+99gS+eOtpfPvu8/jnK0/ijfvvxCPnTuFxAvvafTfjb8/yN3ufYL79JMwF7K9rTSalMXeb&#10;i9Ffv9CEI2ULMJrnWGKgF/QPavp3cSmmFjUL1rI1/p6I4ncWqL/l4Hdq1uq9+iozPVT/16KlO3tH&#10;h6InhaJHeADyI4ORE+6PgWaCgSdygr2Qxtw0wfdaLJs5mvkjXSQ5uHjcjYf/A04Lo3tYtTSKeYHA&#10;3UBbd+PpPQzBKAgbzfYNp6SmDpBWSd23pZwKQarH6OJq+WvjsSnnxtbKa/PN6A9Vd+u/NtctRPWi&#10;iVhB6zYsOZIfTn/xxpySvVQ01VH/xahlHlJDmLTTfkQwYR+fGY27dpXgqQMb8MZ1DXhXRRzN+Lnj&#10;GD5jby0wv39Wl1oJsIcJGsF8/TGqJq3sO085lTvCqdDEaHzIYG4C2VupqiA1oD5mbPBXzIf+RRv2&#10;LXOnH6jEPxBWzYvVRdLQhdI8Ab55hEpxcyteO7IZz+/bgMdaNuJQWSFu2LMVu9auQu/kWJ7UqZg7&#10;eiSywwPRPy4EYwlp69LJePFwDd49tQtvndiB12ifn2andUf9ShwrnoJNU4eZQe9rrvwfdFcV9srf&#10;q6OWETGFHkKrpSu9rrmGt19h/gE7LjQIGcyBjjZtRS2tcr/4MGQwb5/LfHZj0TL0y83E0N4F5o99&#10;9M9YscyZRuYmo27hJBxbvxjX72R+vIPQbF+P63dV0XZuwvG6SmxcMQejemUaJ6PFlctoeY9sWIWb&#10;6ktxLz/3syeb8cYNR/H+nbpQQMWhS/jrAxfwF4L53JlW3EMFv/fAVtzDtOaOAztw37HdeOjUXjx4&#10;ag8eP9+Gl289iXcfuIE5KK3vsw/gH688gX++8SS+eOMZfPv2i/jh3Zfw0/uv4pvXn8Ofn3wA7z9y&#10;B968+wb8+eFb8ePrj+DfbzyMH1/TBQP/H2N/AVdlvnf94/M8z32fMzNnwu7C7sQAFMUWu7u7uzHA&#10;QFCkS1K6u5QGkRAEpezu7hhnZv3W57vZDsd7zv3/z+v1eV3XDhjZ+3pfa61vynhkRpqiODxO8aWl&#10;PYgNk4epKV46jWSH8LoqizfjDb8+VVIWDm/B66uxbGX484/49Z+0+nQfberVRi9+NroEWqzswDbN&#10;KCCN0L9Nc/SlkBjJ3iz8nX2pnrJ6fZf6v2DsoF5q1+mgqpj3LZRy1EIpR61aCpBKNQVMAZRQahQz&#10;gBmTli2SxyiCGEkgw+UY4MBze4RXwahVSu0wvbCTGmDlGO4jAEtW1cAa5iOwaiqc2UpUNMD5IG3K&#10;blqWFTBdNYOKORKD2zaBLj+wTgzirenxW/PO1UenGQbQRsnS+u3r11e7f83S64RMh10452FKMK1x&#10;JcyOcDrj/mlfPM2OwAtC9KFIplhlKDh/p2L+ruws4SSYopqQsZcy14/nahymKCfvtr9L4xBh+8Iv&#10;+Pdylsy2p/p+Lk7FZx4/quyaytfk9xFMquZv50/hTWYgniS44RIzb6nHAWTZ7EaM5TbE2B9AhIMF&#10;lcpA3WH127bEvNEjEOp0HCvHDcWQ5jWoiuOQZ7cbxS57cc7RBBm0wNEHVsB59SSsGtUfTf9FpfyR&#10;NlaU8XvN+FhtzpTJ0dIQVFu1xEpr7U/49R//jQ4tm6l+u64tm8L+4E7mweG8mJjTeQE2+Md3aokS&#10;wz66mD7WGK2bMne2k92vdTB7oC4sFkyAw5o5sF63CLbrF+Lo6rnYs3CyWhry8NqFcNq7Ef5HTXFk&#10;00qMk20cenfG+mnG8DRZRdXcj0Le2C8yQ16mcl5LDsbNlGA1++RSlAeKglyQ4mkNv6N74Gy6BRa0&#10;fFvnT8Ja/vy6GWOxed5k7FwyHUep0p5H9yPexxXnEsJxLT8ZzypoWwnkl9vl+E2G5Un3COvPm8X4&#10;SEV9yZuxjDr6zO9EtqxQK0fIUi6yhlNuJMrCXWCxmjm7Ywu1l6hYWdlDtaFMmKhXR60OoVPrV+bN&#10;X2lj+fn+1/9Bvf/+v2jxyw9qlXlZzrOfDPKnndXj9Sir0vdpJoC2QM8m9dS0RJkuJlPphvbpCDd+&#10;98HkJIr5WwuiQPlvjrIasFootYBWt7TfBXqYI9TnGML9RTmpkgHMAiw5hknDEMGMEkCrVFJre6W0&#10;9laropoSiPn7fERF/6pIKm+QqzncLHfAYd86bJ09FgMkPPND6Ui11KnxA1r9+hO6N24Aw85t0I8X&#10;TYeGDdGSd7P5A7sjx2UfSk4epvWzwaUQWwXmw2TZfyQcz3Ki8YaZ8UNRMnNGKn4rlcHk2WrO5B+X&#10;c9Wk2z+vSLO6tODls+RYgC/S0U2V/K08k1+sVAY+09J+KkmjAp8inLJEiKwLy99HaywTpGUGyfu8&#10;aLxK88ezU1SJEGtU+lqgmJ9jaaAtcr2OI9fHAf4Ht6suk4OrFuK0nxvyowNgt32VmrUxp0dz+GyY&#10;hUzL9Ug7vArxZqsQuGMB7JZPxlS9rqhL0GpWwalU8ed/VUHJUkuJiFrK9ggy+ICvUVE78obWmjc5&#10;WR/Veu9mzKSdNmjZEJ14w2v2k6bVdkh/fYwZPIhZtAHat5KZ/C2wYfxQWC+cRDinYPvMCVgy2hDz&#10;jAdgBf/txv17YZBuR0xT2xqMhe3O9XCjFZ03bgi/Ix1YbVuB07RvBUH2KA53Q2VSMK5nUPmYLSuY&#10;3aX1Nuz4XqyePAL9+Z0O6tEBo/W7YvyAXpg6qC+m0VpPMOynVuGXJSSH9OkBwx5dMJaqvnjaBKxf&#10;OBOOB3YhkZ9fWRZvhtcJ5oNLamCBWFg1QYD1G79rWRRNhkF+uUB3U5yg7OzNpJM4aboeY/W7US1r&#10;EkDZWbyuAlNWHWz86y9qkbOGvPba1v4JhgRPr4nMBa4B3RYN0JvXZz8e9Zo3oDo2pFo24uMmGCBg&#10;0on0bFxHTaGTKWP92jeBldkmeDsfInQa8P4TkNoSELUlQGpLgRnHCz3K/zhC6Itl8G2YWFmxr4RM&#10;FDOKyhn9tRw1x0CCK3ASVIFVW1owI6iSAqP05YT7EVRfgkkVDuFFe9LeTI2T3TB9JHTr/YpudWqi&#10;PUO4To0fFZhqSRFmTIOOrdGpUWMq5s9YPKQnck+Y4qKvJa6E2H0FU7XKpstIHOZM2cSHcH6icn4p&#10;kcHlWfhTiir4p6inqKg85jmopBCbW0nYaHnlfX9czFQ2VqD+pADVrHb3O6GVOZjKEl8vUI/fZIfh&#10;dao/3qQHquUnH8W5q+6UEi8L5NIZlHhT1SM8ke9nj2y6iCRauUDmNwfmT9Opw2EyYSDsFo1E7J55&#10;SNq3CBG7F8F38xwcXTwJerxT1/zHP1CTQIo6qpE/VWqpBhjwOYFWFLMewazPkrV429F6taj7q7rA&#10;d62ai+UTB8OgRV105wXZnGogO24P5QU/mmB2b9saXdq0Qn9asj1zx8GOVnb/jPGY3K8n5gzTx/Gd&#10;G+FpZY4pVPqRo4ZgAiGdPHk4RhKqQ2vm44TZDlr1dhhG0EypdiGHNyPd5RDOhTihNO4kKhN9keRt&#10;h72rF6BP60YqZ2+dNQ7HNi+H+8EdCLLaD/e9m2DNvGq5YSlsdm2A28Hd8Lc2h6/VYbge3IfDW9Zj&#10;3tgRGKPfk9dDSwzo0Y05bhZ8rC1Qnp6AN/zucJ03WYFT2gpoZ2WZ0C9qNUJZ8T4Kd5J9EGm1EzOG&#10;9EPz+jVUt1OjusyYdGGyxlTDX2S5lh9Rg45CFnLeNXM8ZvTpSjilT702evDz68dsaaBDIBmtZOaJ&#10;tIkYyL4yVWCKqnZrUIMOrx52rZ0HT6eDFCqy5KnprdA6RyktnNoGIG0JpHL8CqhY2VPMa6cjnXCK&#10;F3pimBMSQp0QG2iPCIIVLZaWkIYSWMmakjtjgxwRH+KCOIb+WB4VvFWlaTASKDWKGUEglWISzjCx&#10;tJT5QJcjsOddbFzvduhV52f0ZAhvT9WUi6cFlaEDPzg93skFzG6yrz6BXTSoB865HUKFvxWuhthr&#10;4Ay2w/VIF9xL8MYz5pqXmRF4cyYa75gPP+Yl4gttzp9Uzz9Upaj6fC4JX4pO48v5ZFWfChLx7kwM&#10;XqbLz8bStp7GZ8IpqilWVlp4f5c5l4RYlr6AzBHkl/9WBssTyreZwWpwwetMTRfKrQgXlPFmlO9g&#10;ikLe9S7LSnwRJ3DB1wpnHU2RengLTh3chGTLLYjauwRhO2cjdt9CxJsuQ9C2edg1dQQz9U+owcwo&#10;2bGegCjqqFXLKsWsqRp85D2aMbSint1at0ArgqnXQQd7Vs/H7mUzacEaoSufa/7z92q37eGEchoz&#10;79ghg9GvWxcM7toGVstnwHrZVFroAZgzSA8750xHjKsDEv29sW4Zs+VkY4yZOwFjpxtj7DA9bJ03&#10;EQ6712Ht7Mno0KA2f0YXQaYbkOtmifJIN1whlBUJvti3Yr5amHvyYH3EOR1Bou1+hJlvhS9vUPab&#10;FuHw4mkwo1XeMWcClo0fgrkjDbBh9niYb1yKMGbks6FeyPBxQqoXrylGg10LZ6Ev7XobqtkIPV1s&#10;WjAdobzJX0uJUCsl/CmrSTBnfrkgy7nE4UVmECrCHOCyZQFG9GyNtrSdzRvWZ7b8WSmmWtjsn7zJ&#10;/fNH/PL//g/mDdfHXv5bhrRqiD4ySorvl521BUBDZkx9AtqbqildJno6TTRgynuasXjs1rQWNi6e&#10;ovoyI/2k+1GjlFrHKGBqFbS6an4LqZQMcf3udIQjkvgHnAqXcvxapwVY1qlwZ8LqSCAFPrGuvAvw&#10;l4sCShaNIJAxwU6IJrBRgQ6I4D9KC6S8R1RVAcscEhPghBBXS5itnYtJ+h0xqqrjtn29GmqmfjOq&#10;QBta134M2Yad20G3VXM1636+QVfkM8hfCrTGtWAB0x6VMpM+2BbXw5xxJ8ZTDbl7SfV8nRmO9wT0&#10;Y24sfstPwKe8OHw4y8dnY/DhDJVVZkbE++B25AlcZra+zDxwO8KNPx+Al1mReCN9ovmnCK207iXh&#10;beFpZXv/vFHMO/Q5qnEy3mQE4T2/+DcE82VGCH9/DL6cS8Dr9FDc5cV5iX//BbfDuEAVucTP6yYV&#10;/hbrMhW/3OMgKjwP4FrAURS77UWO/TZkW29RgxrmD+iB+t//P9T6RQYUSNP990oh/weYVbDWpw1T&#10;jUE878ksK8MYjbq1w5Hta7Bl0VS1enoX3vRaMjM14OdrPGwIpk8ahyF6/dC3c0dMpqV03bgILhsX&#10;YP+CSdg2ZTQOLpyNk4f2IjnAg5bKGquWzsS8uZOwcM4kmG5crvoxD66YhZ3L56ErL9CxvTvCc/sy&#10;nOENtyJSVpDww/kwD7WSeddmTRBuTQfB6yPKfDNO7l0FL7MNsNu5CqbL58B80wpY7FiPKcNlDmV3&#10;jKW1XTh5DOaOHYY9y+ciztECqe7WtMoncDcjBjmB7pg+WE8tQ9OtVSuMHtgPC8aMQLqvo1oX+Ga8&#10;OyqCjyPddjsSLdYj3GwFLJdNxLyR+tCjwjelG5PPTA1r/OEfCsxa32scx+BOOhjVrim61foB3Xk9&#10;9pZNfJs2gGy4pN+yEXo3q6fA7EP1lLwpGVNaZGVPF4G0Y4NfsI6fYbCHVZUoyYAdjUJqoawOpzyv&#10;tbNaCytQSnuM9GZ8lxzhgOqVwjodbq/q63NU1PQYF2TEuiI1imFe1DXUAVFUwnC/48qqBnrxf8KS&#10;eWiirDG0u6Ks8Qz/scHOVFbaYH8nBLsehY3JWuxfNRubZ47F9IF9VTdJM16AOrx4WjAP9eYfPriL&#10;DDxoiXZ1f8HUnm2R7bAXl4IIJv+/V1lXgmxR4WeFCqrRNd407hC0h1TP56f98YoKKvWa9YawvkwJ&#10;xHPp/ojxUO+t5L/3oscRXCGYTxJ88DojHG+kdVeKtvh1djQ+5CXh1dl4vDufgj9FLW+WALSzn6Uf&#10;MyMYH7IJ5JkwvM+JJJTx+J2Z9A9C/JrK/UgWAYtwxU1+Dpe9LVBJEK/6HcG1QELKuh10FHdCrQnw&#10;YZwnnBlWW+C1eT6Gtm+m9gatzc+hllhZaX0liH81/FTlSx7F4srKBtK8LzuA9Wijg3a0a8YGvWB7&#10;YCd2r5iLkT3oShrXRusaVNbv/4FRRoMwd+Y0dGndCj35/pWThuHkbuZbs/Xw2LkSNqvmwWHdYjht&#10;XQnfw7sQbHcIAdYHEGx7GNGux5HgbotYe3N4m27EjmWz0YEX7twRBnDfuhhZJ/h58oZ3JyEQ50Pc&#10;mU07YdxAPZTwvIzuJsV+D9x3L8XRLYtgt28zvI6ZIcbXDfHBJ7Fl5WLMmjQWE0cOx7rFizDNeCRm&#10;jxqKPUvmIMhyLxLsDiD/pK3qK031OK5GRZnt2oa0uAg4HT2MZD8XpLqYwmPjNPhumYK4wytRzs/4&#10;Mq/dDN4gD9HajxrQG22aNkJjZssGVE3J5dK6XZcZvT6PfRkFBgtwhLJXg6qZOASuB3O7DC4QMHWb&#10;1adCMm9KfybB1e77Ij0LnRv+inkTBvP6pzsUUSKYWhC1iql9rAVWQNSCqe3PVM/x3/xdaqQj0qJo&#10;GXj8tuT5tChHpLM0RwKqyhnp0S5IY6VEuiKZUCSEMHv6y6RrC8jamX6qpemIGmAg/9AIZtP4EFdE&#10;+tjB3+kwfGxN4Wi2GfNHDEDbX3+gjdVU0x//m569Doxk30KqQEfesYa2rMc74GZUBtHKhtqrmR7X&#10;Cedl3hTK+Ydc4g3hKv/fkvPu8t/zmAA+ifPCIx4fRLvjbrgrrvCDKqHqlvHfV8F/Tyk/oMcJflRV&#10;2t6iZHymQr49m4Cn6eF4nEKoCeVnsUhq5FCxagnE5Vz8RmV8R6V8nxOKjznhtMIRql/zSzGtM60v&#10;mFU/F5zCW4E8JQgvpOU40ROPmEUfRsu/zQ0PeKO7HWqDS37mKHHfpwYmWC2ZjM51abMIooBX4xsw&#10;q1taadqXC0uAFLvb6NdfoN+1I1ryBrdoyhgcN9uJA8xv0wf15p2/Dl3IT2j8ww+0r12xcN4cdG3T&#10;Bj1aNsGuBZMRfmgLImixA/atg8eO5Qgy24i443tx2pEXvIslUk9Y4bSTJWJtzRBisRcBh3Yj5KgJ&#10;1s2egA60cFtmjUUIwT7Hm9D15GDcOR2MXD8HDOrZCQunjFMNQOV0Nbn8ntx3LIH99qXwNif0VNJo&#10;N3uciQ3GSVtzzJ0wEhOMBmAaVX3H0oXwP26Jw6uWYC8tq99+ZljHQ6jk93gt3pc52IB/Q1OMHdAd&#10;JusXoiJNNiUKx93kk3iadpLfZxR+K4rGo9QA5Hpb4dDK2Rhj2EfNx2zTpD6a1K6JxjVltzipGmoX&#10;c9mgd6AMIqA17c3s2FcpYl10IXy9eSPQZckk6q6N6ii17EP17MoboTT+6DdvjB5Na2OcUS/4uJor&#10;EGODpE3GTsH4tc2F56KSWvWsrppfoRRQ3Q8JmA4KOjn+da4BUcHIc21lEEopOU+NsFeVxossLdJZ&#10;VXqUK4F1paK6IImgylC8ILWUwiEFqxrAKyOCvJhfqaBuR/diulE/3nXqoV3tn9D05/9Gs5//gU51&#10;amAg1XJA+7bo3ozBmzYhaPdy5kprZkw7pZo3aK9vEsSrAbS0Pla45HMUV6ig12h3bwbb4GaQDW4E&#10;HEclFavY2Qy51ruRe3wXSk4cQr6TGYp403iZEck8kswsqeli+VCUhqeZkareSzaVBaIIpICplleU&#10;hoZziXhLxZTuEgHzt/xY5tdThDINf6julmxNP2ppFiFl7jl/inmXkOdF473MF00LIKjetNJOBPMI&#10;Slz3Iu3YNmwca8S//Z/qbl6LINYkdNLYU1sgrKaY0kKrVjIgqNIhLo0YslCXdH3o0PbvWbcUR3au&#10;g83+TZhHNZOdutpSMZvxZ9s3bYKFc2dh3LChGNGrCyxW0i5a7ED8kW2It9xBSDcj5MAGBWrssV0E&#10;dA8i+HoAFdJnz1r48RhxbC9imPnmjx2Cni0J5oxRCDu4AeVR7riZHoabKWFIdDygWmGXzJqK7EAn&#10;lIadQGWEO5KZCSOPmSDSah/i7cwRRtUUFc4McocfQbXcsob5dStOe7gg288diU7H4Ge2DSe2rUDY&#10;gc3IYW6/GOSEBSMM0bdja8SeOI67BUn4/bo0zOUC1/i5l5/SLN9yNlItXZrna4Nja+djbH9d6LZv&#10;je7M4t1aNkfn5s3QvnkTNQqoNXP4qO5t1XKdfaiObWn9+4hiUhRkOKO4DgFTJll0482oKzOogClb&#10;THQnnH0Ju3SZjO7fHS42eyE7qwtgIer6P6LAlJLsKYBKCZzanPmtpQ1wqwIzRQCL0kAp58nhtB4C&#10;nsAqR9raNNoCKYEyjblUnlPAfoVaYNW8nkFFzSCgmTEnkEalSI9143MnkBLqTOviCMmmgW5H4Xls&#10;H45vX4tp/XujE+/qLf71DzSnle1Y+xf+sQ1g1LE9rQPvRjW/h+PyKbSyx3GFuVKAvBnuhFu01ALo&#10;debO67S2AuVV/2OElPbRi1+iqynybXbirGx442RKdSUI7ubIPL4TeU4H8DyVVpR5UvouZZTQl/I8&#10;vDsnG86m4sulAuBOBWS2PG7ILIYi/C7rxhYk4E0qrXGSt1LDD1RMFJ8GpEuFUH4ikNKHKmN1pV8U&#10;Mpi+lNBeOE1IE/EpNxyv0/xwN44Z19cCRY67EH1wHUZ3a8scyCxIyGozQwmM9aqOkjNlhI9kyb/6&#10;MMWGfa+2LmzKXN6Od26Zz3p42xqYb1+Fo7tXYwOjQl9arvYEs8VP31MZfsbiOTOxeMY0Rgh9OG9a&#10;hgSL7Ui22oVUW94gHA4gjVAl8jze2gTxvMgS7fbjNJ/P4PeV52uPwmBXnPJ0wDiDHhjeXQeHlk5F&#10;os0eNef0AV3GnYxY1Qo9sk9nzKE9TfOxRUmoK+7TiVyOO4kEwimAhx7ajgQbqrLzMWSddEResAcK&#10;w31QHOmHCxE+KAnzQmm4l+ofLaAC53nS5RDKqzE+mMg8arZhBfCgEr9f5ed8Tb4/fuZqtYhT+FQk&#10;YEbhPr+nc4F2cNy+HOMHEEzevPQ7tUX/DtJP3hRddJozl9dWCjhFrwsM2zRGc16Drejc+hE22Qmt&#10;c5Uqyua9Mi1RSlS0Fz9X6cOU7Qv78rVeVFmj7q3hctykasVJjT2VXb5kcS15rFVLrb0VWLWPtXDK&#10;z/i5HvgLzH+DsXpVgZkSZqeOqeEC6P9U0nRRzqrnM6qUVh4rNWUuFdubwYsxO8kTead8URjDo589&#10;Ys13Y75eT7TnRdiUF1tzXnjdeAfrKevRtGgCfX54ur/+EztH9qH9NFdD2pRaVoF5h9ZVjjdpcW9Q&#10;Ta9TKa/6HiWYR3CBuaPQfi/OOx8grMdxS4aPhTihiHfeXHtT3In2wpucOHw6zy+04ixQWUC1y+W5&#10;jLG9qGbQy1IX4LkopvSVfeIX/izxJPPqCTyO88AduoNXacH4o4QKK4qpBs+fxR+yQp5qxs9Rz/8p&#10;y1yW8KLRgklLW3HyMPLtqQib5vLLrq1aWKX1VNb0kWpQtfq6lNhZ7bxLdVT1g9rot+mvP6FZjR8w&#10;cVAfnLA0gYvFTuxdOxemq+ehP3NTl1q/oDXtWoMfmDMHGWLjsiWYM8QQJ3etRRIV8QxvUrnMiGfd&#10;jzLLWeNcgD2KghxRFOysoJJhdRXR3gqSizy6mW5XMy9WGusxXy5Bga8d7mTxczmfgbtn4pFHGJeM&#10;NsK0UYORG+mB0kh33JN9MM/GEuBA5DPWJNkfQDxvzCm2B5HtZoUCOigB8XK0Dy7HeOFSpCeuRJ3E&#10;tVhf3EyQyeXh+MAMf+NUKMb27opUPzdN99WVDPxxQ8CUbjFZGO0Uo0U8v1dmfYJZwLjjvGMFphr1&#10;hWGXtjDs3Br67Zujh05DdKHqda5XC7MNe2MGrW4burb63/8X2tX6WamgDH7pLuooeZKQ9pAjc2an&#10;+rXUuazirnbbluzJ8z6tG8L6wEZCpmnwEasa6K7JjtXBE1DVSuxVS1lq1PWvbpRgzyP4TqOWBCm6&#10;Kk/yqC0BU2VKBZlGMRVsVaUglIahanBqMmjVe8LldWdkEczcaDcUMosW8i5RyLyST6VMnz0FEUON&#10;sKZlC7TmnarBj/9Eix++J5g/Ecwf0LNBbQxs1Qr6Nf+FhV2b4Iz1dlzyP45rtMkCpijnrUgXNej8&#10;Jv9ft8LsFaAyDvUm7W6Fl4XKoVeDHWiBpfXWC/diT/I1VxQ5H0KhyyFcp816mhaOj0UynCuT9pNW&#10;tIJw3r6IPx9cBu4RThk0LaOF+MV/okI+jfXAq1Mn8YGW9rb8bt9jzJRhqsVWda9U8CKRBaJlH45K&#10;QipglqaqNX/eZvrjBbPQzQhXgskbhO0mbJ1oiDqEpmGNWmgsq+FJbqxZAw1q/qIAlZZEeU7W/mmg&#10;LULcmNXkZw2YOjV/xJ41CxDkfAS+TgdxbPcq7Fg0DYNaN0U3OpAOtMhN+Pm2phNZvXQ+Ns+dCt89&#10;65FKZcynrS8ikEV+drjAz6mMIJVFeaCcn1clVU6OpQTyAmEpivDEklEDMUG3I5y3LkTC0R24FOWN&#10;p4XpeMMb2xO6jbLwE7DZsFS1tlYQqMv8zO+mhODJmRhmwTjcYSa8cToU5RHeKPC2R7b7MSqyBbJO&#10;WCDP4xhK/O1Rwe/oUrgbrhDse6eC8ConWvU9p7lZY5qhLp5dOEMY+dne4M3vuqyKn40vpbLDGmND&#10;YQxeMzY8TPHHOT9rnNi1CrOHG2CKkT7mDDfEJNpaw446am7qZN1O2DlzjFrjp84//0tFA+m+E6fR&#10;h2CKnZUW2u48yjC9ro0JZgNaWILbhUeBU4+vy9zNns3r4NDO5VRAmaGlgVOinBY6rYoKjNXhlLV+&#10;tOeaY5ViSglY2hLQFIxVx+qVJrBG0sYqoDX2V5NFRTGZM1mpck47eybGFQXhzijyIYxH9+AM80/G&#10;tEk4M3IU8g0Ho0RvIAr7GeJ4+3YYwlzZhhdfG16YPXiH782LqQvtbX9mTGP+4Us6NUHElrmo9LUk&#10;aLaq8UeVsrUCKBVUiv/fB/GeuE94yiV3BtnjNtX5ThyhlJFCaWF4khiMq0H899ntxWnLrUhn/rzg&#10;Y4OnqaH4mEdVI6C/Xc7X5EtZlY2Q4sY5NeTrbUaIsrC/8Y6MvFg8jXHHJc9DeMj/70c+9yfh/KNU&#10;FuEijDIkUBRTYKXd/STLkKT6UXG9cC3MGcUnmLHMlsG4cxPU+CdvTDVrotFPP6slRJrWrkVQf0FD&#10;Kqgop7TC1qerkIYeqYb8nJrw2PjXn/kz32MQM1KQ0xGEUfWCeQF404buXTYLetLfxs+2Mz9TnZ+/&#10;V/uPDuitC/MdmxBquRvpdntwjnfsYmaxkkBRrRNURyqWDBQgUJVxPgrMC4T1UlIQnHevw/B2TWC7&#10;Zj5iaIOzXc3VkiOvmas/Xi7C27Ic3Ij1QarjMUwd2g/x7nQqp4JxP022UBAw41kJeJKThEfZiXiQ&#10;EYfbKRFUwhBciffDNdatxEDc5f/rTlIA7qUEq4kKHxghcLUAx9cuxGE6ATwow5/XcvBFoJSqSCeU&#10;CfitOBYf86MVmI9S/HA+wIZWdoXqKz24ag7MV83FqtFDMaFHe8zt1wWH5kzASsn3NehAGA0a/euf&#10;aFf7Z/SmQvaiWvZu1kDT6EOV7CkKS0C7NuRnymuya72aagBHH9pYvRaN0KtFXezZuIBASleJ2FVp&#10;7Pmf/ZQCqECobYnVAvvXOTNmWrQGrOpgfgto9cdphDKDlamgtNOAyp+XfKkUkhYvh1XMLHnO2hRn&#10;N65EztyZKJgwERdHjMblIWNwdZAxrg4YgUsGQ3GuV1/E9tKFSz8DjKxbT1mufg3qYmCj+uhR+0fo&#10;N6iBOZ1aYodBJ7jOGaLGl1YyR14T26rgpIUVpSSUt3kjuBfvjsenZEqWG4rcDuIi/btMgr6X4IPH&#10;VLXnBfF4yrv2w5QwXOK/MdveBAmHNyB05xKkHt1Oe8vsmBlNeyt7YMoemTJGVkYJ8Y58Pglvs8Pw&#10;iV/8H0UJ+JIXg4e00pUeB3DdzwIv+f/9xOcETtUYREC/qDGctLEE8z3V9nVaIJ7Ge+AG83Ke4x5Y&#10;LBiLVj/9N60qwSOADX6R4WKye7Zs715DKWfDGrS3zJLSMCSwNmLJpGjZaKgJj01//R4rZ4xGnI89&#10;wj0ETGYbW1McXrcYferVgG4d3uFlPPKvP6AZL7xWtWpjlF5v2G5fjSyq1YVAJ5SH0LIGuajjZSrg&#10;1ThfguKLy6yyGD6maoVZm8G4ayvsmT0WMebbkWgp+2I6ELRofGC+/vN6CT7Tbdzhz5z3ccH6WWNh&#10;uXkFXjIqPMmJwqMsgpkdq+B8SjCfnT2N57nJeJp7Go8Iq+zkJfM6n7JenIllxeF5TizeFMhiZ8l8&#10;fwIWDu6LfOZP3JclLvm9sHCd6sl8+fm87KoWjne5EfwOg/GArqbQzwoO21Zgx5yJmlbn/etxaP4k&#10;7Jo8DNYLJsNl/WIY0trW401LWsSb/PwPZWV7UQ37NJFBBPWUne3GPNlbtlZgvpRJFzLQQNS0h9ha&#10;XqPSH9+/QzOsnD1aKabAKRBqF+US6ORxdUsrEMq5trTgyuog32lt63+CsXppX/vaCCSZk2AmE9LM&#10;GGcU0LIW8c6bb74L51cuQ9mEabg2eipujJmKO8aTcXfYBNwdMh43B4/GtUEjUWEwGDmdu+GCviEK&#10;+HgmFaPVj/8HQ3n3GS1bwTX6BQa1/oG5HRrDbFh3OE7vjwzz1ahk1rwacFx1j2iV8wat7R3C+DDR&#10;G0+oaLejXJHvsh8uyydj71hD5DkdxrP0cLw8xwui8BSen43Ho+QgNe8y13k/Th+hgmxbgBxauwdR&#10;XnhN9XyfHcVMGY/fz50miKfxOT+GjyPxe2G8aml9Sciu8osvd92PK54H8Yif0Rs+J3B+LojDb4WJ&#10;tMe0yLKCHh+/zQzBs9P+qrvkircZ4o9swYgurVH3H/9gdvxFAyZVUCY9i2IKmHIuU7rqE0wBUo3x&#10;pIrKMhlNatDO/vIDdNs0gRuzZYKMc+ZFIRPUfR0PYveSmegtcwvr8m5fvzYvuJ/Q/Mf/Vg1rm6eM&#10;xYIhelg/ZSQcd6zC6RPHcC6I9ppQ3oj3x01mwWtJ/qhI8KPr8YAbbe8Mg244sHAyosy3InTvWmTx&#10;/3GFrz0nRF/UbJ58/FZ+Bk/pKkr5b5EJ4UvGDsGV9Gi8Kk6mlY0jnNGEUFZuT8Tz/GR+H6l4VZjK&#10;YwpeFMjjFDU4/Q2jxTs55iWpknm0srX7+onD1QLQf9DBaMH8XbakEBsrYOaF4VVWMJ6mB+BughfO&#10;MOPZbV6iVpEIN12LwG2L4LZ6OtzWTEfikV3YOWM8s/f/I5g/qI2tmv/yvQJTVFDmY3bnUcDUbd5A&#10;TSgXMLvShXSlhVWjf/haz4Y1YcDX+rVsgJmj9AmfdIccrwLzrz5LgVJ71D5f/XUBVY5S32UQKG2O&#10;1AKYGe38tb4FU53L8yz5uexYF+THuuKiny1KTHfi/KKFKJsyA7cnzMRT1sOx03BvzBTcN56EOyPG&#10;487QcbhF1bw2cDjKeurjXMfuuDN4hFLSjQ0bovvP/4VJHVpikW4HLNBtg1kdG2GVrg5Mh3SCC8GM&#10;2TYLpSf24YqfbMRjTyg1cErOvBvrrpb/kAWz5Pw6FTzRYivmdGwKU2aMzCN7aGHd8DIjGu/kC8+n&#10;laLFqghxQjEtRwYVM37PShQ7muF2kANBc8Nz2rlXtFfPE07iWTyBPeWLdylBeJsahLthLrjMHHvR&#10;0YS1C7cCjuE5bfQHKvOnnEh8ptWVEUEfCer7M+Gqm+VxvDeuBVjjvJsZtvKu3eCH/yZ0tKs/yorr&#10;zJY1aioYBUopUU5ZaUAGWwuY0jUi1bw2i9m70c//jUWThyPGxxanQl0Qw5wok9UjT9pi3cxx6Cmx&#10;gIrZo25NSDeUzk+0sk3qwGPdIsSab4PthgXYPMMY6/lv2TBtFA7R7tluXQL7bctgs3kRTJdMxfpJ&#10;w7Ft6ij471mL08d2ImjHYiSYb1Lf+aPTIWrlgN+YowVKydRv8+OZ/51x3ssGGyePVivXvab7eJJL&#10;VaQtfaj2OonHcxnEUSBgpuB1URrelWTh/UXZ5DZLKfCni5n4xMz6uTgdH5n914wZhGRPe+DhFXy5&#10;xqghYF4/y/9nhhq8/qkgimrJqJERgCeMDDdjPJDB/OZAMO02LITf9gW8Aa9Hscch5DjsQsi+jaqB&#10;sfb3/1DdUE1+/hEta/xLzXbqR6vaW8bBEjxZRrQPwVO70AmMtLSyIVEPOSe4vRrVgkGLhjyviYmD&#10;ehAwmX3118gfbaurnH8LpbwmRy2Q2vcoMDNEMQVEnquqgjKr6piu3sNzGVhQBWYmgcyNpWUNtEfB&#10;gR04v3QJrk6bg3uT5+KR1MRZeDhxBh6Pm4bHxlPwkGDeHz6OijkGd4eOweW+A3GxU29c7tEfD4cR&#10;1BFj4N+rH8bS30/v1AzrDLti56g+ODLVCHYzh8Bmqh5cZvRHwHJjFBzfjMveR3AtyE7TXaIAdVCr&#10;D9yTfJnkjXtUzlsE6xKzpPfKuXCcMQ7h65Ygedd6ZB/cibITx3E/xhcv0yPxIi2C+dQDFz0skWdj&#10;gkzzzShi9rroYoYy14MoZyA/Z7Mb+Ue34aLtHtxgqL/mdxzXmCFu+VrhgsNuFFtvwzVa2se8GbxK&#10;9MH79CDCGYEPrHfZ4fiQyTv5aT/ci3RGJX/WffNCdKz7k+r+UKN4fvhBqWKTWrWUlZWcKYBK1ftR&#10;BhGIStZUE30FTLVnJi1s91YNYbl7LRIIZEqEK+J4Q5FxzSEeVpg1bAB6EuC+VMze9WugC0uiQn/e&#10;4U+smIm0I5uR7WiqaYBxtUaM5T747NkAF2Yyu82LYb9lCTxM1iLOxgxnmRUTqZQhO5Yget8qRoC9&#10;uBVzEi+z4/CR4PwhEwJkih1V80txJnO8D8q8jiP+mCnmDjVAtL0lnuYl08bS0jIqPEgX25qIZwWn&#10;1ZIkAuc7ZvuPZWfxvjwHHxghPsvEAv5uGXUVdGQvTJfNwe8PLqk1Zf+4WUAoCabkTObLz+cTCKaM&#10;2ArH01RfPE7xwVXerE/ZmsBxyzI4b1mKZOvtuBXtgspgG8Qd3ojVw/ujwff/jbrM7tI3LNtRtOGN&#10;rBvzpbTIyjqz3RvI3ExCShsrSimLknfj8wKmbH4l+bMX7ay+zM9sVhdjDbpANszSTOrQNAJpARTg&#10;tKUFUVtaYLXv+06rhgrEKgC/PscSOFXRfil1jXHC2fgTKOQfWGJ/ECWrVuDK1Dl4SBifTJmDJwLl&#10;pDl4TDAfi2qOm46nY6fj0ejJuDdkNB5UVUUvA1zq1R+3B47AQ0J5Z+hIXBo0Bofbt8WM1rWwzqgj&#10;Dk3ujxPLxsFv7SSEbpiM4BVjELZ6HFL2LkKp8z5U+B7DFRnMLmCKraWdvRvnodZ/fZwSSEh9mOVO&#10;oMjqAIJXzkM6rVWFwxGcP2yCnK1rcHbbWlw034ubnnZ4SkgfMVdd5YVd5m6OUicznCecBTa7UO5x&#10;GBddzfjcflTw+Wvelrjufxw3qXw3CWblCTMUH9+Gy677cNfPEvdD7fAiwVP1d75NC+ZRRgD54z6h&#10;vc7X4823qI1pZFU7aXGtLws6/0QoaeWbVoEpQLaoV1cBKq81rSFbvtfh87XQgjZXh9WClmvumMEI&#10;cDjMWHECkarz2gqneB5GtRrTuyu6UWV7Sytjg1/VBSSts33q/gLHpdPoILbiLC/c816WuEiYL4dq&#10;Wq5vMVPejDuJm3QLVyPdUczfG2u2HmG7VuKMwwFVJVSEJ7yhfTgvGy3lqe6kP66xLtFiXjyLN5kR&#10;uOxDZ3DCCj57t2D5yCEIsjTFzbRwPGJufJjBfC7LkZxlliSYb5jpPxDM96xPZWcIaDY+XMgArhXi&#10;fOhJrBo3ErcLs4Dn1wlmKf68VaAs7Bdmy9/ExjLz/ybb6TNfPkvzx8MkL9psJzVH1mHzMvju36h2&#10;HX942gf5jEJe/Fv6UAnriloSTLlBNiaYrWv+TJWso/KjrM7eQ6wq4dPVaaRaY2XStWym3J6foWwR&#10;31u6VRrUQX9aXVlqZKRuW7hZ7VGTOlQ/Jd2LtM5+C6aUNlvKuRZgKXn8XQbtqRY+AVGppahmFZgZ&#10;BDE7xoXPa8A8R5W84H4UhVvXonTuPNyZMQ/Pps7Di0lz8WzSLDyfOAfPJszB0/Gz8Gy82NkZeMJ6&#10;MHKCgvDxkLF4OmQcbvQbjEu9DXGLlvbJMGPcHTwU95gz0wYNwYa2jbC0b2uYTTWE9/ppCNs2E/E7&#10;ZiORNjZ591yc2jUHJQ47UXnSApUERMHJL0GWl7wS5oD7BPNltnxBobgV7olrbrbIPbALNwJccDfS&#10;G2VOlrhpZ4HinZtQsGEVCjatQYkZraiHPZ7F+OBpnDcehLviLi3udary/RgZTueG+7Rn98Od8ZD/&#10;n4eRLrjF1yo9zXGF1qjUfhehpZp6HcTdwGN4SvV+Gu2J57zQH1O5ZaSP2O/sYzswU7c96vwXc80v&#10;mulH0v3RhOA1pY0VMKUvU6AUOGUgQWOqZTNCq1O3rqZq10ZLqmYP5sf9i2YiOcQVqbRtsXIxeBxD&#10;TIA9AlwtMbxrO5Uve9X5har5K/SYM3sS7K41foAF7WvW4c0o4M2niDeey3Jzo+JeC3dRW+bL8qDX&#10;+XdW8t+cfmwLInctQ4HrEZQHOKPQgzel6JN4fTaJdjMHv1PR/nygWVLyy5USKt1ZvM6Mwv0INzoT&#10;K+Q6UCEO7MT6CcOwb/5UxNofwaX4YCpnHF7knqpSS9pX2tj3JbTEFbSnlwsgGxCle9ljlfEQFEQF&#10;A68f4Pf7VMs7kjHzlIX9QwYVlJ7Glyow3+aE40kKwWScucybdSRvgg4bFiPm2D7cjvVUawNn8/ua&#10;MaA7mv7wD9XSXe9XcS4/Eswf0ba2KGZd9KBSasCso1pmdWlfZU2q3q2aqkn8opiyeJxsdqtLFdVv&#10;Xp85s56ayeJovl19BwKjdsU8OZfSgqdVSe25PK89KjCzFHQEUeCU8yrVlHMBUmDMIqDZzJElMoXp&#10;8F5cWLAQt6dTGWfOwyMF5nw8ZT2bPA8vJxJSgvl8wmwCSjgnzcTj0VPxYPAY3DcyxpPh4/GYOfO2&#10;IXNl30G4bjiUYI7GzSHDCOYwXB8yCiH6/bC6Q1PsHN0b3humImHPfKTuXYDUfYuQYbYYaSZzkWe5&#10;jndkfsEBx9Wg9tvRJ3Anzp0f/AncI5gvsiPxknfk25EnccvNEbcdqIrhgbgTHYCnWbH4cC4ZFa60&#10;oQdMeJPZiJzVy1G4cS0uH9mHB1TQZ1Ta14n+eJkWhKfJvpqMSWCf0CrLuNdH8v+TWS5eR3DZ/RAq&#10;nfaijJb28on9uM478h0/K9z1t8XdAFtc5w3kousBpFvtwsohfdHkv75Dw59k2pY00f8LDamYoojN&#10;WAKhjOXUqqX0X8prraiWLQVKdaylJvOOqV8H6zq1hcvyWTgdYIM0whnheQyxvCicLXerBgmDhrRa&#10;vIj68ULTkzWB+DNd/vUP7Bqhh4xDGwjmXpTQwl8PdVIDLu7yxiRO404cb2i8sIvcDiBm7wqkUF0r&#10;ApxQ6ueE8wTzNm3sK9rYD+ez8OX6Bfzx+Crw7Bb+vHsZnyoK8CbvFN7lJOB5MpXT3wnlXnbIsDsC&#10;s3lTsdJ4EDZPHwXLNQvhbbYd0U4WyApwRX64D/LCvNVUr5BjZti7cBaWjRmG/OhA4M0DfKGF/XJH&#10;Nhk6T3Wmdb6Ujj/LU/EH86VA+Sk/Bq/PhNHKCpjeuOBnjeD96+C+fRlyvKxRLqPDeOMOMVuHzvWZ&#10;13ljlAEb0ugmo6ma0U20ZZTqzIzZTbpHpNVVGn5EMZvWQ2cqZs8WjdCZuVLUszNBlQHtvRrWUtvi&#10;D6KgjO3bAdamG9UkDjUMj05EplCKampLO25Wq6JaGLXqqcDUwpceRyjjXb8CKRlSYD3DTJQrra2R&#10;rijavwNXp8/Hk+mL8HT6AjyZNhfPp83Hy6kL8GLKfDwnmM8JpiimgPmcYL6glX08ciIeGI1WYD4a&#10;NhYPhrIGj8YN/SGo6D2A2XMsrewoPDIcjocDhqFi2Ci46nbFhr4tcWLVWJw2WYjU/QTy4DJkHVqO&#10;7ANLkHVgKe/G+3A10EqppUycltXnpIn8sSygRTBfZcfgXpQfrjvY4v4xWzw84Y7LJ93xjjnmj0fl&#10;uJsSjsfxtJmxQSgnkBfWrcT5FUtQsHoZSravR6UlbS4vwochJ/CSyvcy3ptweqqB6JIV70c44i5t&#10;6w3a0xsnzVHmuIsZdDvK7feg0sUU5YT1vN1OnLPahszD27HBeADv0v8XDXkRNPhZxrpW5coahJEQ&#10;NuVRIGxBAJtRFeswd0qfpWRLndp10bx2HejUq4120ndGMOc3bYg9jRpiZ/262DOgF3PYNiTRLidR&#10;rfdvW8a7fi305ft1+V69BvVoZwkmq8u/vsfSPu1x2nQN8qx24oIHby50HfekrzfBFw/jfQmoB296&#10;NihgZIjn+zKo9GUnbVDhY49it6O4FnwCT5LD8SonCR9Lz+LzVarm/SvAg2v4Q5YCuVKEP68UU9XO&#10;43NxFp7yc77q44Qcu8OIoqIEHtoEh63LYLZkJrbPmoAtM8Zh64wJ2M7aMXM8jq5bhkhHGzwrK6JS&#10;3qVSyhZ8F/DlRiFVWdZpkhFWopip+PPiaYIZr7bSf5UVqlbKf5jkjUIvC/ibrECk5XbczwhBZSjB&#10;5LViuXgKdH6VPmHphvpZtYTL6niy+HN73sQ68fOSBbJ70GGIcvaicvYWIKUllseuTeujM4GVbfvU&#10;vE0qZ79mdWDUphGGdGmOI7tWKTBl8kY4AZQxsjKgXUAVCJWSqtjx14J2WiC1qvldFrNipoAYR4mn&#10;KgqYZ/icwCn2No/SfyHWHWUM31dnEcYZiwnjQrwQGKmSz1kvpy0gnPPxgvnyOfPls4kC5WxCOQPP&#10;qZaPR4xXUN4bNAoPh4xRUN4fOAp3B4zAlZ79cXPQcNwbzucI5n2CeYfvOz94BCy6tYblZD3E7V2I&#10;0weXIvswM86hFThzeDkyTRfxolqPy75HcDXEVtmv+0kn1TpAD5ntXmZF4Hk68wwviBtuTrh9+Bie&#10;WbvgeWAwXmYm41XJGTwtzgQeVwC0Rs9iA3DN+jDu2pnjJrPQxc1rUbx2uea4YwMuHtqOqycO416Q&#10;PW7xgq3wMmfOPIbbQcepnNa4L0uMuOzBBdutKLXdxdrJbLsRBZZb+e80wb4po9DiX7SvP/5DKWR9&#10;KqEMqZPWVukCaUL72ujXnwlfTbSsV0/lSrG4Kk9K3iSoYmPbErQeNX/BKKrmmob1YcbXDtSrgx2E&#10;c1Pb5nBZPZs3UzesnD9etRr2rkP7xZ8x4Hv1qJ59CGi3Gv/CmJZ1EbJ5AfIstuIi/65LgbZUTHfc&#10;5c1H6k6Mu5pad979IGEyIZjbkWW1G/m2pih0PIgyD/7NMX54nhaFN2dP4X1hGjNhltqIVnbowq2q&#10;GTmEVIY0fmaGfEyVLXU+grQDm1Hkao6rYR60zAG4EReIKzxejaWjSSLsBSm0qiXAI6rwgytqFNZv&#10;strhTdkSvkCt1YSruQRTttZPxW/FifiQLw0/UfzegxWYj5gl89wOwnfXUhQQgA95cfybTqhlLUd1&#10;bkFn8pOaAiYNb9LaLeOUW9X+SW2X0IG2X4EpUNLWimJK409HKmMPgiklQygFTNk2X1csbfM6GNS6&#10;ATNmG1iYrKaVddDAV7Uw3bcgijoKgPKcACtHeZ88pwFTAIxxVTDmsGS0Tg4V8oyM3Il3QxHPL1js&#10;wfWFSzRAUi2fs14TzNeTCaXYV0L5SgDl+QtmTI1SzsCLMdPw3Hiysq8C5EOqpiinqkHGBHEk7ugZ&#10;4Wo/Q9yjYt4zYsA3GoE7BPQO82a6gT4s9NrCb+MUnKJCZpstJ5iE8/AK5FA900yX8qLaSxumAfPe&#10;KV+llk8zw/gFReJZaigeJvLLDvbAjaNH8WD/UXz2DMSnmDhc9/HGjVPR+O1xJfCwDG9pvZ6kR0KW&#10;28flHNzxd8ZNgnrb5hAKTNYhfxc/7GXTELR4IuK2LkDC7sW44LwXD/j/vh9mi9tUzau0sVdc9+Gy&#10;836UUSkv2O1Akc1+mE4ehZY//Tdt6T/VULoGVEyZAyiTl2WQQHMqogzFa0YoWxGcJrV+Jbg/oHnN&#10;GmqQdUvC2ZrWtg3zYefaNTCQd/q5VL6NhNOE4O3iRbK3UT3s489ubdYQtnMnYfYIA97lG6MnL75e&#10;VAADvq7fsC76yaiVOjWgX/tfcJw7HmfN1qPUgTddXhy3aGfvimrGneRF7MGI4IiLPkdx4eRR5Dma&#10;8ua4GdE7lyNxzxoU8O+64utAdfXHs+QwvEiT3cwiVHx4fzZRTaGTqXOfimWDX+ZGZsm7zMKlLoeR&#10;c3Q7zlhRgX2scDPKHY9TJF7wOzsThfcFifgiEwJk+ZdrBWrVCJkP+wfPv8gwx2t5BPMsIIopY2PL&#10;UhSYMtzxfa7EF9l3NEhlzHOeFgjYuwohBzYiwnQLb45DMaxDI7QlUAKlLFspUDaSI8FsI+tP0Y20&#10;lY2GaGWlm0TAVDlSp5ECU7dlE/Ti5yo5VM3HpK2VfkxZlX1Ul5YYb9AZ5rtWIpp5X0FXBaQWvOrn&#10;WjtbfeSPqKYGTFpWUcozClAWHwuchbzQK3lxlu7ehktz5zNLUiFnUBUJ58tpi/BqClWSCvliigZM&#10;BeUkPiaUz8dOV0opUD6jjX1KMJ8wVz4SO0ulFCjl/IEhVdNgMK7pDcAtwyF4wHx5S4pZ8+6AIbg+&#10;eDhC+3WH9WhdxJvMRyZtbIb5SuQQzlyeZ5otxZmjtJz+tFaRLrzb+uBxWgie8QKRCc8vZX+NU37K&#10;ot1ys8M1k/14cvg4PvsG4kt4FF7HROFZehJe56bhWVYifr9+Hnh6CXh5BR94EcjE6E+FBJY29q6H&#10;FU6tmo2sHbS5Nrtw3p558uRhQs+My+NVj4O0vQdw3c0Ul5z2qcagPOud2DVmMFr+4/+i0c/SyPMj&#10;GhG4+j98T9UklFTF5oSsKaFsQTjb0pYKnKKkGihFIeuiVd3a6tiZYPap/SvGE6xlhHI937udSrqN&#10;kO4ieKbMj/sa18dKXjjDeIc36twOHakMPQizQcMGSjUNGtVn5qwJ3Zo/wXziMGQRtCLzjShnBr5G&#10;OGUM7x1maVkV4qYsFRLqjMogBxS5WyDXdj/Szbchlhde4t61yLPZi3LCdSfSHU+Yx+9GeeOynyNd&#10;jAPKve1R5s0bZqgrHsf64l74SVzh9XQ5yBnnmYOzrXejmBb6Kn//k5RANRb2FVVN1geW1Q4/l2XR&#10;BsvGv7m0rZr681o+YSWYsp3+pUwCLHvUnMbvVRlTWdlsDZgPkrxQwn+bz+6VMNSpj/a0qR3r/IRO&#10;VD+5+TVmZGhKt9KQlrZJzZ95/i+04+fasV4ttOVn0502VqAU1ezdtIFSzHb1fkGfNs3Qg481ObSG&#10;Gh0kA9hla0MBc5x+JxzYupTwyUoeVEIBsKrxRwumVjWrgyoWVgDV1ndnCKXY1myxtDxPTzqBogQP&#10;VJ44hso1a3GfGfIpoVRZkvV8KkGkUj6fKLZ1rsqXr6cuxCtRTsmV46iSo6fg+ahJeD5iAp4Nn4Cn&#10;w8areigNQLSp9wnmA1pbOb9nSAgHDmXeHES7OxL3h9Ly8qieZ5UNHgp3vU44MdMQiWaLkUIbm021&#10;zGWdObgEqXzunONONU/zTqKX2gtT1pqVxp9XGZG0WsG4l3gStwJdcO0oLduOXXhy0AJ/nvQHomLw&#10;MZLvjQjlhROE1zkp+JOZ6GVRNh7yDo/LBXiaGIznYfySj+xCpdUe3PG2xE2/Y7gZcJy/01otEVLp&#10;aYYbBPM6FbOM/5ZSQpt7mHfoUf3R7h/fof73/xfNmGMa/0g4xb6yGv/4PZqIYlJBW9WqxWxTDy1r&#10;1vpqbVvXr4cODeoTyDpo17gBX68F/bp1MIZwziWUK2vWxAa+f1utOtjO57c1qINdBNSkSSMspGU1&#10;pErKLPxOBLkHL7j+BNJQViBsImva1EVX2tlNRn2QtZ2f5Z6lKDq+HWVuh5jZCZPAGeuJ29Geajhj&#10;ZaADSrwscf6EOc7Y7EPmcVrbozuQSdXLsTWhLT2ISq/jOCfdZ27HcCvKCw8SgnhDDGIOpYqmEbqM&#10;GLySET883iao5wl6gZMZLgfa872yvWG42ujpnSzrcp62mNb30wUqJ+H8Itvnyz40VMrfK2mXpcFH&#10;bZ+vWePnExXzIxVTlqx8kxPGmy1dUpwnygJsYbtmDhXwR7V0pWxY26l5U7TgZ63tF5b4oCNdUIwH&#10;bfk5dSKQSjGlm0RaZnkc0KY5FbMJWtf+hYrZFN2aNFD7aMrAgr5NqahNavNYCyM762CCfmeYbllE&#10;2DRzMLUNP9VBlKO2tJBqba08pxSzgBlSbKwo5rk4N1wMd0HpMV5gS5fgvqgk86OUypGijpM0yihq&#10;+WoKLSxLqeV4KuWY6XhGKJ+NmqgBkir5RLpHeHw8ZFwVjKyBUgSUdW/gCNZw3O4/BDepng8GU1FZ&#10;9waNwE3DobjN/Hlu0EA4924LrwXDkHBgMVJZ2cycOTym71+ItIMrUOp1ELeo9A9pi54JlGdlhkE0&#10;XqaH4fHpANyJ8MAtd1tUmJngyuateGhihlfHbPHF1Qu/n/TDl+AQfIqMwMeoKLwIDsKzED+89vXC&#10;dbP9KN61GYVHdqhFmu9HOuF+uANuBdvgeoAVKt0OoJKW9tKJfbhoT3tmsw1nty2GtUFPjK/1M7ow&#10;U+pQLZtK6+v3P6pmeekzEzhlJ7MWhFCW6Wxbpw50ZEgiFbAdL5zOjRqhA6Hs0phHKmYfgjme4M2j&#10;tV1KpVzFO/5GAr2FNncbX99C67WdwG1t3BjTJFOKKjasQzB/UdZ1AJXUiHd6w6bMS3xvp1++x1ze&#10;4dM2L0a+yTLkH15P271Lwak2XZKBG1FUzBAXlPnZqs2WSjytcM79GPI9jqKQF0+R51GU8KIqpSKU&#10;uFmg2M0S18Pc8PpMLFUsC18uEqQyZsJyWtLKPFraM3Qnp+hqwlW3TCGBvkibLGs4PTztR6cje5vG&#10;4WNhsprtI+v7KltLMGXZUDn+Xp6O3y6m8Pem0spq8uWn8wn4UCiLqcXQQofhKTPmfRngEGiHzROH&#10;quU72zZtiu6tmqFT0/p0JbWolFRJHtUqBjV+VZtXyeJiHaiC0kcp2773lFZXqqGsK9uRr7XiTa6n&#10;zOMkmD1oYfs2qYN+zeoSyjrQI5hD2jXB+L4dYbZ1kQJMA6ZmiZHq9S2c8lgLaLVWWVdkxdO6Jrqj&#10;lF/ABV6E1+ZIq+tCvKESvq4CTxRR8uMrVXPxmoC+4WuvBVIq5UtC+XwUoRwxEU+ojmJdBUqpx1RK&#10;sa6SMR8Zac5VxhQ4mSVFGe8MENU0UkA+HDoadwePxC0jZk3VGDQcZ/rrw5p5033xcCTuW4jTpouQ&#10;uW8xsvYuwmna3DNW63Et1A4PmDOfZIbiTYFsm5DM3JHAu3UE7sf54iZV86qTJcr378TlTZvwaPMO&#10;vN59AB8OHcNvxx3wu7M7vpzwwO9eXnjn7Ig7+/eiYvMGlJhuUxlMLVUZcwK3Q2xxnap5ida11MkE&#10;FxyksYeKc2Ad0ueNh2fnNrAiUOtpH8cRrl60qu2olq3+9S80+P4fGsXkhSB36da8ONoQSrG0LQla&#10;10aN0btZM3Shde1BmPpQ6QZRPSc1aoD5VMoVBHk1odxAiDfVqo3N/NntBHMbwd1CVVjH/+8Yvq8P&#10;7+iyY7RMku7Fxwa0ZYOaEU7aur684LrV/BFjeDHFrJ6LAtrSgoPrcM5iM4ptdqPc/RCuBFgrOEt9&#10;jyv48l2PoMjjuOrHLPN3IqyOqPB3xI1wd9yL98MN3vhux3gTulC1+PZnQvi5Mh+/XzmPP66WMCMW&#10;40vlOTWIQByNKPIlfxtCTcchDU/S2k1L+ywzjMoncCYROtraC4RTlhGVyQAyKeCiDNGjdaVSfrl4&#10;Cp9LqJZF8Wrkj4D5Lk+2+Q9WQzPzaQ+n9O2M5rSpnZo3R3cZSsfPoTlvbtLYJoDKzl/STdKCdrYD&#10;M2U72f6Rpdb7ETBpVfVbNVHQtuHNTsDs2rShalhTs0qa11Nw9mtSS1nZKQO648juFQqycH52qruE&#10;1051IP/uqD3/2vhzNsEd56XV1fkIylevxJ1ZzI8zluANs+QbKuRrQvd6/BweCSRLjm8nzsNbAZNH&#10;9fzYGXhpzExJKJ9VQalVy8cC4iABUgvmaAWq1EMFJ8EcqLGtt1m3qJyimPdFOammDwjqPYGTqnqq&#10;f28c1W8D1/lDELx9OhIIZMbuhUjZNQfJVM4SWsnb0e5qB+m3hYn4Q1boLk6lPSKczJyykt5tZpwK&#10;pyMo3b8DlYTu6ubNeLBzNx7t3svahyf7THF71w6Ub1mPC1vXoezwLtyjlXtOO/yYUN4NccB1n2Oo&#10;cKWrcKBttaNKWmzFhbULkGqkj7A2rRDWoiUCWfbNW2B3k8ZYRLAmE54xtEn6VMluLFmHpxUvjlaE&#10;tiUvnLZ1qXA6zdCruWz31ggDmzbCiMYNMZG5cx4VdQkBXClQ8mfWMn9upI3dRBu7mTZWwNzB1zfV&#10;r4tlBFOm0MndXuYKdqz9M/rwotLjRWfYrA4G6dQjpHWgy3+LQZ1/wWnGWOSbbULhofUoZNY8d3Qr&#10;zjvuQYU3rweqWYHTfuTY7UMur49CTxuUB51ARZALLvrJSoUyccAHD2n3b0f74FYsM35mBD6VpONz&#10;eQ4+Xy7E7zdK1XbuX25X4I+bZcztRXhXdBrXI0+oFQ+vBtnTztqpwQx3pY9YlFMWU8uKwPt86W9O&#10;4A2WkEqWFKW8kIzPRUn4UnKKj0/jfRGzJfOlGpJXpZqyofC9OA8kWu3CwLZN1JKX3XUIJpWuI29w&#10;rXizVPaV2VtK9ioR6Do0ZM6v/ROzPJVRgVlLrf8jYHZuUp8/VwNdmzWkm6mnhuIpaFvUR/+WDZVi&#10;Du/YHDMH98Zx03UKzAg/TT+mVHUIq7fC/l3Jz3532ccBZWa7UblgER5NX4C30xfhLW3rK7GqE2YR&#10;ytl4JWCOEwBn4834uYRyvgZMQvuGUL4mlC9GMFPSvj4nmM+HMlMOploSwieE8inhfFwFpcCoLY1y&#10;Mk8SOgHzrlhaKqfUo8F8D6EVOO/z+Xv9h+K60TBEG+jikH47WM0YAI+VxojeMBWnts1CHEGVlc1l&#10;zOzjtAC845cpGwv9Uc6MUkoLJOvFFiSqoWIPqZ63/BxQYXcIF813o9RkM8p2bkL59k0o3bURpWZb&#10;UG5Fy8s77r0oVzxP8VczVmSlBBkGWOJE22q9HeUWfO+mhcibMBJJ3bsgsVVrJLdpj/hW7RCp0xJB&#10;LVrAs7kOrKiAJsx2W2klV/NuO4lZry9tZheC1KN+fd5tZZXvxmqUidjPYcwzU5o2xgJCuZzKuYr2&#10;dg3VdK2qmljPO/0WgrilTl1sqVuPVrYudvJ8E3/XvIb1MYBgyu+SJVqkL066SQz5/x7cohEGN28A&#10;fV6cvajm3X/+Hhv690TOwU04d4BWljeYAostOHd8G8rczVDueQgp5hvgtXI6Th0msF7HUO5vh3I6&#10;K7G31yLc1Bb6T1PD8PCUzOiIUAPa/6yUweWyRV6JBkxC+ef9q/jzTiUgy4BezqMyRuCc6yG1hOht&#10;ybRRJzTjnBO88fS0P+EMJGBheMNY8l4mA5wniMWn8UeJ7IHKIyH9s4yglp5WqimWVtb6kQagZ/z+&#10;b/P3OW+aj24Na6gds/u1bYNeOjpqB7mWhLAlbWkrqmULxgLZv6Q9IZR+SlmxsQtvauI2RDH7MEP2&#10;a9VIWWDZ66R7C0LKz1bAlJUL9OlAZMSPfrPaGNujHRaM1If94c2I5uek4KzKmtXB/BZKeSzv1aql&#10;AvPGkuV4QJV8SSBfEcxXUyU7ijrOwqtxMwlllWISzHcCJesNrewrZspXtK8vR00mlBMVlNLA84xZ&#10;8pkRcyVhfDJQA2V1MLWlBfOhkdjZEQpMAVTOJW+KtdVmTfW6wMu6Nng4IvR0cdCgPczH9YTLnEEI&#10;WjkW0ZsmI37HHJS6H1CDDF4Xxmua3GXbPdkmoTybX2Y6/pTMQhV9nxOL18yfLxL98CjMFQ8CHXH7&#10;5HECa01VtcfdcGc8TvLGm6wQvJbm93gPXPO3piqb4cLxHbi4dSnOTR2Ns3p9cKZLV2S174hMQpne&#10;rgOS2nRAXOu2iGjZEiFUTu9mVE9mHOvmTWHFi2NT82YYxS+5L0uXebAv7+B9aT0Necee0Lge5lNl&#10;VzZogHVUQ4FwE63XRsIp1nUTjwLl9tp1sYNQ7qjfANuZSXfVq69m50wl7P2oAj0a1EFnKkGv+nVo&#10;a6mUzRtjKG3YyJbNFKg9eIF2p30bx7t9/I7lBHMDFXMbio5uQ8Gxrbgo8169DyHx4BqYTzSE3dQh&#10;iF47F8nMpIkb5iFu7Wwk71xK53AYLxPpULKi8SErFr/lEJKSDAJ4HnhQwboMPLoCPL6umRVyi7b2&#10;6jkClYXLwc7Itd+HGyGOjAmyNjDVl2A+SRbVDCBgwXieEYrXOVH4ROUUIL9QOb8Qyj9KU4FyTf1R&#10;RlhLkghmvJqLKbt9X+J3uG6sAbo00nRx9G3dEr3btEEbRgNZsb5VnZpUTekzro3WdCvSFdKh/q8K&#10;zK6EVG5saoAGFbEPP6N2BLUlP8ducgOV8bIEs3/LxjBo1fArmDLMb/1MY9jys5T9SxSQBE/g1AKp&#10;cuffgCrPaaFUYD6dScuqVUmBchLz4oSZeClKSDBfjxPVZI2dhbfjqJB8/GYsgTWeplHJKoUUIJ+K&#10;RaVCPh5orGB8RtWUUpAKnFUWtnppwfxaAiCt601t3hRLK621Aidhfdh/BC5ROQMG9CCcbWA2siss&#10;J/eFx5LhCF0/EVnmq6lstJ5naamkNU/t6JWPLxVnIItu/Ub1/E1WFJC6kMYvO1ktSfkxLxpvzkhX&#10;S6Aa0vWWOfXz2Wg1h/JBtCuueB3BVReqiNkGFM2ZgrMDDJDXoyfOd+mJwk7dkd+hC3I6dEZmh05I&#10;bdsBiW3aIq5Na0S2aoVgndbwoYJ6UD1dmjSFJe3qGirnRKrZmAZ1MYUKNo8WaUlzwkU13UnAdtD+&#10;bqPd2iZdIlTKHQRyN4HcxdpNddxTpx72EEwTQrmbMO5sUB+rGzeGMVWgH4HvyYuoOwHtQ0D1mKuU&#10;YjJjGbdtTsWUuYbMSXxfr1o/4tj0UThHRSw4tBHnjxHM49tR4rwHlSeP4Iz1DgRtnAObcYbY2701&#10;1rSuD49ZoxG1ciaC54yB39ThSFo7D7kHNiJ9+zKkbV6KjD1rcd7WFJcCHPCAivpWBh5cKVSzRP64&#10;Vog/qJifz6ehMsAJgZsWIN9xPx7EeSmgHrOeEkqp5+mheJEVjle5MnFdY2cFStmj5I+yVH6HyUox&#10;xdJ+kZZZ2thX2YG8oXohzW4vJum2wcg+PaDXTge9qHS6svYuwVTWlZ9PW372Leku2tYniPzsOxPO&#10;9lRP6SrRbVhXDTKQoXh9WjVGW74mStuDbkZ2PZNWW9meb0CbxgSUub1JTUwx6IoNs8fAxmy9asBR&#10;EAp0fwOmFk45apVTC6UC87nKlAupmNLqKhZ1rgJR1FDgkwadl6OnUSkJZhWQr0ZOwevhE/Fy2AS8&#10;EDAHUyWrABS1lPMXhFVbz0VFWdrGIG2DkDrKwIMhGviklK1lyVHyprK0fF0g/Wp5WRWDByPEsBcO&#10;GnaGyZBuODKuD1zmDkbY+kkocdmD+6d9mGVO4UvVAlmyW9fvZaxSKVm4SfYz0axoJ8D+eZFfNnPL&#10;56J4fMqPAwisrOb+IOkkLvsdRYXldhSvnIszI42Qr9sHF7v3Rkl3XZzr3B3nOnZDISu3I+FkZbXv&#10;hOS27ZGg4GyDmNZtEEab69dCB95US3cqp3WL5jhEq3uQimrZohWOUknNCexhQnqAamZKC7uPEO6j&#10;Td3PMiWEB6TqNcDB+o1wiGVWvyH2E+C9vIh20vYu4s8a0aKJQvYg1L0IZj/e+fs3a4BBrCHNG2GU&#10;bEpLMA2YYXs3qIduvBCndGiG5L1rkHtYMuYW5NvsQrG0NPtY4LyLKZKPrEfIsqlwY4be1KUljs0a&#10;hWJPK1z2dya8tsykZjh7YBNyTNcTSBMU2e5BDkHNZ8bLd9iHPBtTFLhY4Jy7FS762iODj134+/aP&#10;1sOa3nQUq6cpxZQb4uMUPwWldHm8oVK+Y858fy5eQanAZMbUqCXdD63sHxf5mN/bl+J45tFIKuxJ&#10;2lhHOKyaiXG6HbBh4TwYdetIMHkjosK1541Phxm9JdWyLW9arZkn29Ot9CZ8Mpqnfa1fecOiVeVn&#10;2Iufqwxg79ummcqXrQRMxgF53IvAyvZ8sg2FYSu+R8CkYm5aMAHux3cj2EMDpnbhZy2EWkClZKhe&#10;dTClvlrZt9MWUi2raspCvGN2fDtxDt6z3hFGgfKJNOpQHV+Pno43xtPxesQUvBo2iWBWwUn45KhK&#10;gOX7pV7Q3r5Qz0/iuaZhqHoXijofSjiH0tKKMg6uglOp53DcIZi39QcTXmPc52vSzyndJ9LHec9g&#10;CMoHD0HkID0c1uuMXQM7w3yULpym9kfsjtmo8LOgHaLFykvC+0LptOYXeVGWk5RNhGSDIVn/NUuz&#10;Jo/MJaSC/nExTQPohRS1tcLT5ABcCnNA2u7liBvWHzn9+uB8rz4o76WHiu59UNKZitm5h6oignmu&#10;A+Hs0BXZVM+s9p2R3K49bW07pZ4xBDS0pQ4CWzRDQLMm8GveHD60uD7NWsGnqQ5cGzeDXaPGOErl&#10;syBsR2hNLQihBa3qEdraI8yPFnXr41iDhjjG91k2bASLho1hTnU9yLy4o3ETzOD7DARI3vG78wKT&#10;QeuGVOKBtF8GzE8j2zbDiNa8wzeuCwPmWrHRMhWs6y//hQOTBiP3yCbkm68jUMyZjia07Qdx3vUg&#10;su13IW3bEoQMHwjPQX1gZ6yHuN1rcNbDCg+LEvHlzjm8PXeaAJ0G7hTRvpbgJW+Kf17Px6fSNObG&#10;k3h/JhK5VLHwLYtgO3EIjo40QNDqWfClJXZdOgFl3hbM8T54osD0x8ssKu3ZKMIWD9nFW7XEVgPz&#10;z7I0wilHKqjcUM/H4W1uGB4leyLfdT82GOtj8fhhsNq7G0O6d1LrwfYgnJ2bNVZT5iRftuHn1L5B&#10;bbUqQd/WzdCZn0U73qh6EMretPvSD9yPwPZp3ZTvJ8y80fWkLTZoL/tjNoBh6yYwatcMRm2bQq9p&#10;bcwdrgfTDQvUPpey1YHAJ5BVh1FKYNRCqgVT3qeFU4Gphtax3k1hTZQGHebJ8TM1CllVr2lrn42Y&#10;TEDG4xWhfEc437Lk/DWfVzWyqpg5X44itCMJI+F8pV6n6lY1Dgmc2uMzAv10GBV0GG0t4XxEAB8N&#10;liF7oqAaOMW+3u0/VMH51fYaahqD5LUbtLUxgwywr19HmAzsikMjesB9hiEydy9Wq7M/TAnC88xI&#10;5pQYfsmn8ElWXS/S7Agmu0n/KWopO3pJk/wF2iN+8R9l2ZCUQNxkTghZMQ3H2zVFdrfuuNRbH5U9&#10;+6GiVz+lmALjedrYkio4Czv1QB6fy+nYFWcIZmbHzkhl9jzVth0S2rVFrFhbwhmm0xyhVMjQFm0R&#10;1Lw1TjZrgRO0uA4EzpqgHZcigMcbNOJ5IxzjYysCasPH9oTRvlETvq8xrBo2wVEeD9HCbiCYY5hJ&#10;9Ql1b15YopoDaF+HtGzKfNmIMNbB6A4tMIKK2Z9KoN+kgRpo0JMq0LHG9xjRog5CNs5FgfkaFFqs&#10;wzm77ch12IMi5wNUO1OcMVuL6AmDkTpMH6njBiF+5hj4zhuLbKf9uJcRgvJQV9yK98PHq2fx4Voe&#10;LsX74Bmdxy0q4QVHU9ynOpzZuQap65ag0mIf7nnK4H8HFHtYIHw387rLPuZLD2VlpWQwumx3+IG/&#10;o7piSsusgKkBVGNlf2O+/EAb+yzDH1fCbBC0axFWjCAkm1bBxeIghvfqoiY599RpjK7M2TKSqjVv&#10;Sm0FTKpkN6qfQVsddCGksvNcT1p/GfUjq+OJje3En21NkMUCd2MckL11ZEuF/jqNMJA3OkOdhsyY&#10;dSB7pBzdvVKpngyvE/AENDlq1VELohZSLZwCY3U4v3tDKKU/UlpapXFHMqSysVTKl7SsL0dNVRb2&#10;A4EVtXw2dCKeDplAOztVPdbW61HTVMnzr/kzYneV5VXn8rsm44XAypJuFW1Jg5HqXqk6SsmcTWVh&#10;qaIPqZJ3qI5SjwimlFjdOwOH4f6AIbgvQ/qMhiOl/wAc6d0RW43aw8K4O4MfWooAAP/0SURBVELm&#10;DkfG/hWo8LXEw3hP5g4ftenQm8wwtfHQO+ZHWZNHmt5le/cvPP4ud+bCOL4erFZ1D1o8gXazHlIJ&#10;5TVdfVT06IPSXn1xkcciAinZsphAXqByXujai5D2xDnJm6xcquYZVjatbXoVnIlt2yK+dWvEsqJb&#10;SrVFCPPnSULq0awZXAiXI+HUlJw3IaxNFYgOBNCFqirKKkfHJlTYxk1h1bQpTJo0wTwqrRHVUp9H&#10;XV5EfZk7BzSpj6GtmmEgLyLJl6M76FAxm2AgoTRgxhQwdakS3evWRPcaP2B+j1ZINFmK3IMrUWC1&#10;CWeplAX2+3He7TDybHcjef44pA/WxaU5xijnedHs0Ti7aAJy189D8uJJSFs1HcUyvO/oTuRvX4lS&#10;s40o283vYMty3LXci5cejvgUwfwezxyYSABP+6vW02y73ShyM8PdGBc1XUusrHR5yGrqHwr+UkyB&#10;UXWZfC1RUBkplICXZ0JxI8aZN4pdcFo1BeunjYKXkzW87awxeZC+Guuq26opujAutOVnIza2HcHs&#10;wL9flgrRa9kMXflYZpZoJ0mrTYR4I2vToBZa80bXvObP6EKI9ZlZ9Qn54HbNMayjDgxbNMAAnfpY&#10;Ot4ItmYbFFjaFlYtkFoI5bEWPnmsPZfSwqkUU5RSQTlhHt6rVteqLhDa1leE6hlt6JOhtKNUvQ9j&#10;Z+PDuNkKPgH05XABb9r/gPPv6hWz6itjTWkBlao+ZE+16tLyPqX9lfNHQ2Rs7XDVZXLPYCju6RNO&#10;maFCWO8PpGIONMItw0G0vEbMn8OQNdAAtn3b4ZBBW9hP6IPglWOQuncxztvswBVPc9wKsMXjaHe8&#10;lo2HWK95AbyiMr5J40VAaGX5j+enfdXMkchtc2DWWwe+rZrjct/+qOzRm1CyCKVAWNJFA+OFLr1w&#10;sTNLnesqOEU5iwhrrignS5QzuWNHJLZvr+BMaNsGca2YPQlnuE4rBDTXoaVtDo+mzeBG5XRXxcdN&#10;dPi4BVx57ta4OTwbt4AXn/Og9XWhytoT5iNNqZa0pWOpfAOYjfRpeWV6V3/aWyNpieUFJyAaEc4x&#10;7VuojDlI7vYEs1e9Wugtq+hJ4wd/tuMP/xebhvVGiulqZB9agxzrrWpriSLXQwTHHNlbFyOWrxfM&#10;GIoH6+bg+boFeL5xKe6unovrS6bhxtKpuL15AZ7u24h3lgfwzukovngex59+jvgc4oWP8cF4kxzG&#10;iBGGd3myol0MHlIdy/ytUOJ5ALcjZHieh+ruEMUUO/suL0Y1/Ihqfi5OUnBq7ayAKWr5hsp6N8kL&#10;xb7miKfiO6ycCvPNKxEXFYZQT3fMHTUEfQll33YtVINPO2brdjy2p2p2JIyyiZXsFN2Nn0c3qqYs&#10;KyJjZGWdn168kekwg0prbrOa/1ILRcs2kQNaN8fwTq0wonMrGFFVjdo0xvJJQ+FmtRuhJ2VjLdmJ&#10;/a9sWf1cC6m2tK9roRSgFZjvJhNOGTQwYS7eEbx3VE1RSanXBO454XxoOBrPBo/HhzFUT3ldukqU&#10;KopCCpSEWdVfkCpgq46vqcCvR09V3SvV6wVLq55ifZUFliKwT6TVduBIPBo4Co9ZD/sPx+1+RrhP&#10;G/uIIN4zHIK7hoNxm3DeIqR3Bg1GqZERwvv3hP2QLvCeZ4TErdORtXcJ8g6tRjGzU7nDLtzwPoT7&#10;wTZ4EOaIezJBOJgXBI+3+QGds9+JU3sWwWeJMfZ2aohYgnS9F9WyZ2+UCZyEr6xbb5QzY5Z21f1a&#10;8lxZNz7HYzGhlPxZ0k0XBZ27Ec4uyOhEW9uhE5Lbd0Biu3aIJ5ySOyMIZ2iLVrS0OgpQfwLn17wF&#10;/Fvo8KgD76bNCWMzlUP9mEd9W7SGp04LOBHK41TLPU0bYT7tmDFroFhU6bNsrIFyZNuWGNxCA6KM&#10;+hnbXgfDpC+TNYAXokya1iXQesxfXaiabX7+Fzr/8k+YTh6CFDNmyKObkWuzG3nOB1HkeQxFVMIU&#10;KmUi81vpvPF4uG4+Xm1fhWcbluLhqnl4QUhfmazDu8O78YezNT77uOKdvzNeBjrhWYQnnsb68WYY&#10;jo958fhTGteK4vE8KwQ3Ip1R7HkQ10P5nSR4VoEpi2oFMzdGK8X8UJjwNWf+xkz5iT/74Vws3uZF&#10;qYa+0pDjyPfah0iqveOG+fCnWiYnxMBsyyYYdmoDPdrPAZ3boS0/I9Uiy+rAkj5J6UPWbVxfTY6W&#10;hZ37Ul1lgnQ/5smuzJKtCHC7Rg2omD9RdRur1we2rQKTijmY8A5r30wt1xngorGwAqaoY3UAteqp&#10;ff5bcP8NzLeT5+ONavDR1Pvxc1j/Dufb0TNUA84D/ZF4bDiGsE3B+zHT8I5wymsaAOU4k1X1+JsS&#10;9dUq5v+AkyDK8ZWUnEuJkg7StPJK94uA+chQlHMIbvQ1xI1+A9WIILGz90QxBxjx3zcID/oPwZUh&#10;VM+h/RE9vj+SNkzGmQOLmZtWs9bgHKvo2HqU2G5VK9tVuO5l7UGpw04UWG5gllqBzD2LEbx8LKw6&#10;NMVZWtVrugYoJ5TlBK+ie18FpbY0QGpA1T7Wglou58yiAmc2VTO7M9WTgCaLchLOWMIZqfo7BVAW&#10;bW24ThvmT8JKYIOppv4CKdU0qHkrBPJ5Pz7v1aolnFs0x9GmTbCJIM6jZR3bqB4Gs9SwO2bLUe1a&#10;0rq2IaBNmC/rYTgvqPEdW2EkL7bhVA/Jn714wfWWUUEEUwYjtKldQ43r7VnzHzg6cxSyjmzBmWPb&#10;cJZWU4blXXQ5iML9a5BOODOmjsD5+ZNwm6p5d/U83F46C3dWzMb99Ytxf8tKPD6wHfetTXHb4RDu&#10;etngWexJvMkglLnxqk/yNzWsTgBLwKPTJ3FFbRhlg7tx7qoB6CXBfJUdRjCj8IHv+ST7vlA55Sij&#10;fMTmyuuPCeWlcHuUh1gj/8Qe+OxcCHezrchOiIbdkQPo27YVevNv7temGQZ374ROdA+tqIwdefNq&#10;T7Xszhwpu0T3Ipiy8JaM+JFlRKSfsh/zeVe+TxS2LZ2IgNmrZSP0o2oOomqO6Nwaw+lCBurw8+7a&#10;ElsWTCKYdFsETyZGC5xaQKuf/11pQdUC+u9gUjG/BVP6LOX4nkr5hnb2nj7h6DcMr2lv30srbbV6&#10;PZrv0YL6LZjGVEtjglcFp5RSUO1jLZgCKpXzGbPm88FjVVfLUyPpG+VNQUYCUS3vywAEfdpYwnmH&#10;GVOmiN2TPk5C+1he5+O7BDVnqD5il45C5v75yD+yAuHrxiNu2ww1A6TCeScqnXegzFn67LbhvN0m&#10;5B9fh4Lj66maWxGxeiIiu3fGdd0BuNSzH8qpmBU9+tLS9tMcpRGIx/9UAqa03Mr7Sgj1WUKZ00kA&#10;Zeakcp6W7hTmzrjWf1Vsq7aIqaooAis2N5TKGU4gI/hcaKt2CODRs1Ur2tgmONS4ETY3aYRFVEcB&#10;c0yLJoSyHka2aoKJXdpjdPvWMCS0/RvVoYVtgvFUTOPWTTGSdlb6NftIluLFKQ1BnWoRzFo/o3Xt&#10;n6Hzr/9GXx4dF09HpsUWZB/diAseB1HqZYFzNiYoPLARuVuX4uyGBbiwZQkqeV5OQMtoaS9tWIxr&#10;u9bilsUO3HYhlLwYH0V74G1WBDM9c3xJMj5XNeRIPpSBAa+zQ/Aw0Z3K6Yjbsa5qkrMs2Cz7j0jL&#10;rFjed7JbGo9SHwqi1SwSBXSYLa5E2LEckW67C9771iMzJhhF2enYvGw++rXWQS9+Pnqtm2FEr67o&#10;1rwRWtT6Fe0JW0cqZm+dJmp5kN609uIa1Po+/Ax78wZn0KYFuhDMjo0bUmXrqZbZ3lRHPYI5rHMb&#10;BaZxl9a0sowJPdtgz+o58HU+hJhAe7UNn5ScayHVHqsDqQVWa3G1xyorO78KTCom4fwwQQOmglPV&#10;TKqjBs5XwybjYT/mvj6D8XLIRLwR1Rw3Q73nzRgeCaa02FbPl2/E6hJMAVEDpAbKNyztc18VU8AU&#10;K8uM+YpZ8/kQ5k7VRyrD+2hnZfkRw2F4ICODWDLR+nqfAZoBCQRWQUl7e5/PFRr2ReqaiThzcCny&#10;LcWarcU5200oddmFcjcTVHjsxSWv/bjCunTCBOX223H+6HpkmyxC/PhBKNTti5sCZi89VPJcIKvs&#10;yXN1/KvkdfWequNlvucSAa6kulYKpD374Fy3njjToSvOdpLc2RlpqkGog6badEBS6/Y8SveK9H+2&#10;VyOHYqii0kikoOVzEXwuiGC667SELdXyMK3s5uZNsZA5eFrrFhjLi8xYoOQFM6NXZ4zgxdifeWkI&#10;FWBc++aY2EGHRdUknNJKK9snyP4c+rS1PevURFcqpiwK3bLGT2jx/Y8YRKi91y9AusUmzQr4vlZq&#10;C/tCe1PeyPajyHYvSpipLhzfhfOW21Fqxc/VZg8uuR7EDR8rtYDZ8/QgvFEDBKiQFwllKUtyovQ/&#10;SquqjHfNj2Lu9MHDJE/cS/RQI3/k515kanKmKKNA+iaHKnkmDM8zZb6lJ65F2uJyyFHcjnZEaZAN&#10;YmWlhaiTuFp6DqmxUVg9dzomDOgPww5t0a9VM4zs3RV67VtChzeh1rVqKDWUyeSijrr8WwVMvZaN&#10;1aoEfZs3gGHHNuhEKDszx7eqWwfteCPT52coYI7o0hYju7TBuB4dMKqLDmYM7AmbveuV4gmQWuC+&#10;BVPqWyiltHZWC+d375kvJWO+m6SB891EqqbqwyScarQPFbMKOoHzg8A3dCIeUzXv9jHCsyFj+T6B&#10;cxbfw/fSzr6rgvONwKjglHPJmixRV8L8V03Dq9GipJMVsHIUxXxNOF8PJ6BqgML4r2A+GSSZkzeG&#10;KjBlnaB7+syZfamefVh6rP60tH3646JeX6TPG41Cc9pXq40oIXilzrx4aGFL7bbjovVWlB/bgjLT&#10;tSjZshj5i6YgY+JwnBlmiAoDwk64r/QywBVa2csCnCr9b47VS5/v18dVvl9KABWFLSegxbS0eZ27&#10;E8xuyOUxi8qZRuUU9Uxv1wlpBDSFldymI9W0IxIJY7xUm3ZIaieNRh0RTXiDCegJKqlt82YwbdYY&#10;G3nBLe7YEvO6t8ecnp0wvWsHLBvYF3P7dcPQFg0xmNCNIqDjO7TAFN7lJ3dqTVDrK1iltXYAS4+K&#10;2Y8Kot+wgdrjpPWvVM8ataHzz//CpK46CNu9Avm86C/LFvZex6ielijzskI5L6Qy5iGZulXuZ60G&#10;o1f4W6MigCrGzP4gyZdQihWl/RSVlGUmS1PwpSyNJSN3pAFHBnXEEroQZktfpYKPUnzxRPYRTQ/E&#10;s4wgQhrIvBmI56zHKT64E++KK+G2uEqlvBZ+HNfD7ZBkuxupQXZ4crcMOWlJWDB1CiYaDcD0oUMw&#10;sGMHqp8O9JkLB/Dvb0sr27JWTXSn6+hDMGXR526MBNIqa0AwZfJzf763X1sdpazdGBuk71PA1KWV&#10;NaBqjunRmSrZEWO6E9BOzbHIeAB8eLMSsOKCHRWQ1aHUgqgFszqQ8lh+TkpsrEYxBcgqKBWYtLXv&#10;J1E1ZZBBlZ3VloD5jmB+IHBvCMujfrSQugPxYuAYgqiB7q3YWW3OHF0FYpWCyvNv+fMC+V8lcPL3&#10;sZR6UjElY76TxiKCqR3A8FRW2COYT41G4fGgEQpObSlIqZYPpFuFYN7s1x+3dAlO737IHNAXWVNG&#10;4uz8CchdPBm5hC+P2ejctLEoHj8KJcYjcIFfXoXRYFw1ZH41MMJt/o57/QYxyw7AVQKuBa16Xevd&#10;X1O6VfX13ADXq1670lvWztWnkupTNfVwoWdfFHTtiVzCKYCKrZXsKQoq55kdCGvbzkgROKvUM6k9&#10;FbVDR8LZEbGtOyKkdQd4EMyjvIvvpUru69cTmwf0xkrD3lgxSA+L9XSxcZQRpndvhxEE07g1lZJ3&#10;9omdWmJ6t3YKTlFPsbTDeEEOIdz9aWv7Ml8N4O/s1qAWWv3yI5WzJtrX/Bmdf/4vrDfqgTRZG8jT&#10;ghAKkDa4EuiIGyGuuB7qiptRbrgb60XF88OT0wF4csofT1OC1AyRTwLlBUJJhdT2Qf5Rlo7fK9Px&#10;R2Ua/pAuD+ZGUc2XtK+yJuyTNP4e1uNUgppyEo+TvVXdjXfDVUJ4OYwwRshyMva4EWWHHKe9cN+y&#10;EE57ViL/dBiyEqMxZdgwjOrTC+MNDNC5gey12kYtqCWDA7qLna3xK7o1baRaXg3oOLoTzF7SjcTP&#10;rB9vXP1p+3sSWpmN0oVgylpMAqYM3TNgFBjDmDOsA3M8wZyo2wE7Fk1GmOcxBLgf+Wpj44I0gGrh&#10;1Na3kGrB1CqmAvM9oXw/UVPvVFExJ80hmALnXKWcSjUFTsmPhEngfD+qCs4+tI49BuLpgFF4R2Dl&#10;NZU3FZh/gah5XPVc9RIrLHAqiDW29i1V9C1/16uqYX+SMzVQyhhcgmk0Ek9YWjCVtdXaWx4fyugg&#10;yZ20ubf6Uv0IaqWBIS4bGuEqs+eNAYNxz1CjuJJLH0krr9QA/ix/5h6z6w29Abiu1582WYrnLNXo&#10;9E1pn7/Jn1HnVSVgCtQaOGlte+ujglVG61vcVRcFHbur7pTczlTQLlRS1UDUFRntNTY3tV0HzbFj&#10;JyQTzFPtOyGeyhraqj1cmjWHGZXukH5PWE8wxh7jIdg2bgQ2jh6ioFw12AAze3TEuDbNMFu3M6b1&#10;7IApXdtgXt+umMPHSwjxFLFi0nLbopkarqfXoAZGdWyNnlSL9rV/Uh3tXWhv+9SvBaMGP8Fx6VSc&#10;cz6Ai7SoZf7MdITydvRJ3E8ghKkhVDXZMyQS73Ji8SkvHl+KCKPs2SKZspQKeVHUMQ2QfUJl5YFK&#10;AipFMH8vTlKzQt5IFwnBfJrmQxC98CDJHXcTTuBWrBPVkbY12IoKaYtbMcyiMQ4E0wG5ngcQc3Q7&#10;Ut0s4We+FS6mm5F/KgqbF87HqL66WDppEqYMGqjyosqStPt9eENrzZzZjfa1rzQM8TkZ9N+HNyh9&#10;gilb6g3q1Ba9BVid5ujaSgfN69RSA9hlwMEI3uAm9O6CYdL9xIw5vX8PWJusRaSvLWQToZggZkxR&#10;TTlWQaqFUxSyOqTy+NtSYH6ctIAAzq9WBHNC1ZA8Zk11lLxZBeY7KqJWOd/JONrB4/CgL5WqpyGe&#10;DRzF94j6iQpWKeK3IH5T2uwq56Kqb0V1aY2l5VfAlNI2AD0brCmNpSWghtIgpFFPBSaP0p/52HCE&#10;AldeezqA8PK1x4TuUX+poXjM40Mq7ENpKCKY9wwGq0ak21TLWyxZ5uSGPpVX1LcahALf/1bqPVUl&#10;51owtba3spemwUisbWm3PjjfpRcKaGvF2kppGoe6Iov2VgbDZ3eiojKTZvG5ZAIbSzvrr9MGx5o0&#10;grluR9hNGw3bOVNwePoE7Js1BTumjMaWcUOxdkh/TOtEEGm1Vhj2xOxe7bFAvwdWDR+A7ZNHYmH/&#10;nhjFC2xsm+aY0K41htO+DZSxnt1o+Qhrd2m1lHmjtLXSeju8ZUNsGNIHpw5vRpH7IbU+q1hVmRj9&#10;6BShzIhSO6S9yZElJJPwW6E06sh6PAKjZrez3y6kqfpdhjyWp+C3ihR8LjvFxzKcLpZqGYgHcSfw&#10;7LQorxvuEL4bKkMeQ0XgEVwKtqQ62lKZZcEwZ1UFJ4/gpNlaJPva4W5RGooSAhDtegwhzscwfdhg&#10;zJswBjtXrYabhTlG9OzCbCiT0GW7vKZqYIFsEqTXsil0m9ZXg/7lbzdgfhzYtgWGdGlPCHXQo6UO&#10;2jHHy6JdXQlmX2Z4Y970pup1hXGXVhjNG94iY0O1+np0kBMhdEI0oYwOYQU7IIbH6plTSquSUgKi&#10;jKeV5wXer2C+Vw0+8/4CU6ysNP5UlYAprbTvx1E5Cc97gqlUcKyARYhGECCj8Ro4dQknAZJuFHld&#10;tdDKe0QVq0AUq/vXOX/fGELPo/R3ih1WebVKMV+P0GZMGRivgfKpgKnKWA02eCyjgZg7H8qkaoJ5&#10;nxBK7nwssAp4UlRGacmVEgilkUgdmU01RZWsKmntvV1VtwjobT1N3aoqAVB7/r+V/Lx06VwTOGmr&#10;VeMQraxAWSENQ1IEtoLPF3fT1eRP6fMknNLvKaOGBFRleTt0w2mqZWSbNnCm/TIjSEeNB8Jm/jTs&#10;GDkI6wf3h9n82TiyfB4OzJ2MtUb6mE7rtnZgP6wZpItFvTtiuVE/7JozEWZLZ2B6r44YRVUYzzv+&#10;OFq7ka2a8rw5VlJppf+zR90aapHorr9+zxzagFa4HW1yX5xYOxdZ1rtwwfMIc6QNwZSJzcx/WdF4&#10;lRmD17KQtoBZxCxZnKpUUrYi/OOibPpDMPlYFtD6QpX8VJKAT8Wy+FaMypcvqJIP451xJ9oOV0Ms&#10;URlgzrxqjitBBJLW9SahvBVrx3zpQEvrjHOeh5HhY4PHVwtRWXyG9jUMhZmxOJcegxB3G5huWInx&#10;hv0xbsAArJkxDQM7tIE+s3Yv/j2y6ax0k8j4WGmtlcW2+tDGDuSNyoCfy0jeoIZ26YCezKC6bVqh&#10;JW1uU5lCJ6uwN2+gwJzQuxOG8zMbw2y/e9ks1X8ZI9aVKhnDG1dUMC1sKB8HOzFzOtHSimqKrbVX&#10;QGpArAKVDiSKz1eH9juBUQvnu/GaVtn3E/8CU8HJkiF5qjFIIBJbSjgVWALayKl4aTSOeZMXds8B&#10;eDF4rIJTk02rQKsC8dt6RzBFKWWggnqftr6COY52VmarjMVzgXPoGDxlPR4iKyEYq5LhezJU7yGz&#10;pzZ/CpiikAKntqFIAFXHKkirw6o9l1X7voIpgLHuVj2uXkph/+b5b0vgvk7lvdbPUKOekn2ZQ6Uu&#10;MXdKw9Il1nnaW1FNgVPbQKSqkzQUdUcSQZVhe3vr14RZ325wXDQT/ru3wnLOdCxhrjSdNwu261fC&#10;ZLIx5lMpVxvqYbvxUGwYpo+VVMj1tLvHNq+E0+5NWD7MEFNoWye20zQIjWXenNyxJWby54bQyhm0&#10;qI+lowZhVCcd9K7zE2bodsfGMcNwZOk0hO1dgzPWu1HichjXqQa3473whFb2lYxHpmq+o2p+lCUo&#10;izUjdDRD5wgjLe3vzJpSMoPng+zMlRdGpfXDg0Q33Ay3JoRUxkBZ49Ycl4MscC3UCjdoXWW2iCio&#10;qOWtWEeku+xDGi/mNw+v4vfPb/D583u8ff0Md25fwbXrpSg5l4WEYF+M6q2LAe3bYXCXjhjeozOM&#10;aN9lv5GujeoqKPsxf/elYsr+IwY8yqABWd/HuEcnDGrfGvptW6N3uzZqiVGZu9mfn1k/3hTH6XbB&#10;eEaCYZ1aYdbQAbDcvh5h7qJ8dppGnyCCRrWM4ucTE+yM2BBnRDOTRwp8LHlPlMqXBFOOhFa9VgWm&#10;HL8q5l+lsbFSMoD9jXSV0MoKmB+lj7ManAouZXGna2ztwDHMmwNwq7sBng0azecJGMEUSMWyatRS&#10;a4U1VX1AggbKKkCrwHw1fAJLpo9Jn+YYBeYzgipwVi8FqNhXlT81VvaJ2FzJnFWlMuU3j/8W1Gol&#10;oAq4WtAESNV3Kq+xtI+rP/dt3eZrUgKpdOtcJ+zXqaZXmUUF0Mqemsah8zIYoUtPVfldeyCvSw8F&#10;ZjrLv3VH7GvcFDZjRiJ052bEWh6C+5b1sJw9DeuM+hO8oTCbPRUrDXSxqr8uTKaMxd4ZE7B7qjFW&#10;UC0PrlgIT6tD8LU+gk3TJ2JEq2aYRLWc36sLprbXIajNmUNbYT7z55ENK2C+aQU2zRgHw2b1MYoX&#10;8M6Z49VOzo6blyJk73pkH9uLkhMEKNSBKkblPOWHJylBzJvBhDQc76WL5FycgvC38wKrLMgciY/5&#10;EXh/liBn+eNR4gkCaIlyn4Oo9D2Iq0HmuB52FDcjZBlNG8Jqi5uRzJLRstmRM3OtLU5bmyAnxB2f&#10;3z+G/Pfp80e8efMK7z++wcMn91F+qRRXrpTiQv4ZLJ8+BT3pMAZ2bo/ZwwdjJP/WHgSze6M60KP6&#10;GfLv1+dRt1E9QqmjWmSHErZR3TtiQBsd9G/fFt1aNlcr6XWWgRodWhFcfm59u2N4x1ZU1fbYuWY5&#10;gfSkKp6Ep4MF/N2P0766ISHCk3bWhUUoqZhRVFOpCFFMgijHcIIZzhtMpEArR7G1BFMs7f8EU9td&#10;UqWWqg9TMqbASTsrgKqjgCaqKYARzvcCH+F8YWSsVPNmVz081h9BmzpV2VOxq+9GC9T/E0wNsALn&#10;FNUApOysgDn8LzBfDhungZNHAVNbWjCfUEGfDDGmxR1FuzuStncUbbUM5dM0ECklJYzaBiOp6nBW&#10;h/TrY55rYf0WPhnQoC2xz9Uf/12JWmshvcVSgFbBKS23FQSzjLb2ggyQZ/Ys7NZLwZnDjBnXriMs&#10;6jaG87iJSDvhjGT3E7BftxYHadF28YLbO2Y4tk8Yhs2jB9O+9sH20YOwZ84kHNuwFDtmjsWmSaPg&#10;ddwcof5eCPR0geuxA1jHXDqnXw8s1euFWZ3bYh7t7uy+nbF6/Ah4HD0EbzsL2O7dhlWjh2NY84bY&#10;PH0MbPZugLPpdjiZbIKP6WYkHd2F8y6HCJXs2s3sJ/uTxnriXpwnnpz2U8PqXp8JxZuzwbS5AXid&#10;wefSTuJejD0q/Q6j2M0EJe57UOl9EDcDj+FOWBWQrFsRdix73KJaXo92QKm/JQJMVmEDM/SBdSth&#10;Y2kOV34WOdlpeHz/Oq5duYALRWeRlRKPyJCTBMIHNgf3qgYcmSTdr00LGDF39ydY+jpNoE+FHNKp&#10;Lfo2bwQ9ZkcjQtqf+XFE13aEs41qqTUgmF1bNEPzurXQnY8NO7TGKFrcmQZ9MILWeJKMzT56BLFR&#10;4cjOSEbASVcc5udjRlfiIFsanjiKEF+qIEGMCXVBfPgJxPIogEZSNQXKMMIpFUt4EwhxQigVlq99&#10;J1O9pBSUYmW/BVOmfikINSBJ1lRwMneq1lZRS4KpWmpFPY0n09Ya42GvgbjdVV+11mobhCRryu9Q&#10;QBPGD8azNBlTVJjPSZ+mqKXAKY0/opivpU+zqmTAgZqYPVwDpwD5LaBPCehTAirHJ1UtuI8Eymr1&#10;UKBkSSbVtub+HaTynAD1b4DJc1WlzbTVj98+V73k52WOqYApdaOacl7qZcC8SeVUcPZGUbeeSjHT&#10;O3bGyebNYaLTGmHbd8Fj/16YL18Kq0WLYD5tKkyGDcXOYYOwY8JQbBptiM0jBuDQwmk4vmklPA/s&#10;wvKxg+GwZxsiCGVMRCiCfL3g7W6PxGAfuO7fiW1TxmHFYNqxZfNwiBnVZOk8uFocRLj3CTXe1HnP&#10;diwbaoitcybAzmwHHI+Ywebwbtjt2wivPesRe3Az0o/vRL7rAZQR0Ev+tKTBdrgb40pF9MDTU554&#10;mHCCMDrgGu1psesuZFiuRiarwHErSj3347LPYdwIssLNMBtcD7Um5Da4QShlhf0rIVbIctwG782z&#10;YL9qBnZNHYkZ/bpg+bQJWLV0EZxtjiIjJRpRkb7ISo9HQXYK0k7FICfzFNISIrCH9n5UP13a2fYY&#10;1rmdypGD2jXHUFE/qqXsGm3UTgeGPB/Uppka0TOYaqjfshkVsg26NGuMto3q09K2Voo5Ua8HFg41&#10;oM1vjdnjRiE5LQXny8tQXlmKvLws+Pm4YwU/w52b1tDOesLd6RC8ePPydj2syt/DEmGyK5uopKgo&#10;gYym3Q05aQ13u/3wcDBFFEH+7mv/ZRWc7yRLVkGpSrpLlF3VZEIBSCZQa7pSZFCBAFXVujqWeVQa&#10;hWSsq+EoPCKcd3sYqvypHeWjWmz5+17zd70fPRsfx1V1yfA5AVOVvHeUzOOchDfaeZ7K1srkaw2Y&#10;1UsLpxZQUU+NtSWYVRZXZqTIUZ0TTi1EAmh1Ff23EsAEKp5r4VI/I3BXlfb3/P8qLZgyyVsWG6sO&#10;5rW+hrjcu7+CUyZhl/bqQzh1mTe7I5FqaVm/HvYbGODkrt2wWLkCW8eMxoFJk2E2eRJ2jRiBfeNG&#10;07oaY/vEYTCdNQHuezcj0uEY7LdvxLoZ45EYdBIhAT7qzh4dFowI5q/kqGC4mO/D0a3rYW+yDa5m&#10;u3Boy2ocYl4KdLVHtJ8ngk/wru5ip+C02rkWAU7H4W1vDQ9bc3gdM4Xv4b3w3LEa3tuWIMJsA3y3&#10;LEa2vSmSjmxFyO6lOGW+DimH1yBx/3Ik7FuM+D3zEW8yj48XIsNiFc45bcdF970o9zqAy/5HlK29&#10;HHyUGdMCZXxcQmATj66H3+4F8Nq2ALYrJiNg12L4bp6NMNu9KCs6g1vXy3D33mXce3AFd+5cxuN7&#10;t/hcBSoqinDubBrtoQeO7d2BbQtnYxgVb2Crxmqq1phu7QljEwxirhwi412ZLQczcw8jcIM66KgB&#10;7H1bt0CnJg3RoXED9GvXCoMJ9vT+vTDfqDdG833TGSuKy8rx5rfPuHbzCnbu2gqzA/uxe88OWFoc&#10;wpnMBKQlBSLY1x7BPnbwcbOgilrg5Ikj8HA6CFeC6OVqjgAvKzhY7YaVdPfwuahgF80AAynVjzle&#10;1FKjmF9LQK0G52s1gme6UkzJnGJx/wKTCsjHqhVWIDIciXvdDXG/l5FqEFJWVTIkrapMvpaZLJqx&#10;uZrfo7pJCObXoXuimnJkaQcevBhB1RzBzFlV/wlOLaDK3rIe09pKacH8WoTm3x5rn6sGVHUopaq/&#10;t/rjv3vt/kAN2NKNc9dQM7lbFhr7FswroprMm9JKW9ZLM742u3MPRLRqh/116+HouPG0r5tgtYoW&#10;duYcmEygVV2+DBYL59PSToU1Fe/wgumwpOpF2BxGjKs1ts2bCVfLg8g4FYcoqmV66mmkJMQiOTYS&#10;p6NCcdx0NzyPH4Gv7TG4HTuEw7s2wdHyAKICvBEd5IvoQG/EBXggwt0RQc7MTr7uiPJ2R4irDXys&#10;DsKHVtFz1zq4bl2MmCO7sWPsUIQe2Anf3eswvUsTmE7sD+eFo+G9YjyCN0xDzM45iCOY8XsXIPng&#10;MmQf30g4d2osLZXzPKuIVUhYsx13EMhF8N2/CuXxJ+GxeyWcNs1HrrcFznmZwf/gajy9W4Yvf7zG&#10;y2e3cLWiAOcLMlBeko/U09FIig9Tx0haWl8XWyyfPAYjmB/HdG2DCT07YnyPThhCpTQijLJEiKjl&#10;AOk2otUdSmuvS4urq9MUHRsyk+rweUI9tlc3TDfsg3W8AY7s0BLrF8zDheIivH79HK9fPkFYaCCO&#10;WBzGbtO9OGp9DKGh3ohl1owM9kCAN+EkoBGBTlRKJ6Wagd7HFayeVFJ354N0MhbwpaIGeFr9NfLn&#10;q539FsyqEnUUOGWgwIvhk1UrqsqaWqgkQxLOj1RNjTUlYCMn4Fn/EbjXzQAPqJ7PaXHfETA1EIHZ&#10;VTNYXgunBszXBFegVGCylK2tUlA162SkTA/7C0wtnAKkFlIpAfMvSP8d0P8B538oWdNWA9u/Ayel&#10;VV/N7/qmVAuxZulNNZeU75f1irRrFgmYshKgwKkFUzUEiWoKnMybAmYWrax/s9YwadgUx2fPxYFF&#10;y2G9fjOOrlyDuQYDEGxrjVRvD0K5GKbTJ+LIktlwpeIFHz0Aj4NU1x2bEBcRguysdCQnn8KZ7Exk&#10;p6cgJy0ZiQT16D4ThLq5IszjBHxcbeHucBzBJ92RQDVNio1AUnQwTkUEICHIR7VyJoT4IdTTlUq7&#10;F85m2wiHCU6arIXfnrVIOGYG84Vz4LBlHUKppvP0O2LnmL5wXGgMnzVTELplFmJ2z0ecqCbBTDJd&#10;glTzNcix2YRcxy3IcdhCtd1GIHci1nw1XNZORsSxHbiSEYMbOYnMtRuQ4e+C0lMBuBhJJT+8EoWn&#10;/FFalIycOH8kBjjjdMRJqo034vnvP5udinN52YiLCUOwtyv/vSZYM2445lLxpvTpCmPmy+HS+NOi&#10;4VcoRUHlOJw5UmakdGveAJ0a1UUvZtJR3TpixiB9bFs6B/tXL+DPNMeu1UuREOaPzMRIxPEGkBgd&#10;iuTTCThwiDetIH9ERgchPtoPCdH+zPfOBNMWocyToX52VFAbdQwPIKyyMxhLYA2ipQ3wPIbvPk6m&#10;WhJM1Yc5QUoA/Xc4P6ghejK4nRASTjVRerBmmZGPopx8XtNaO11lxg9j+bhKOd8MJ5z6VBqCea+X&#10;IZ4Q1HcjCKfkTb5HtQIrQAVMTc4UxVS2V0r7uEo1X42ipR0l8zY1yilH7Xl1MKX+XkH/3eZWV9K/&#10;L+3r1Wtk1c/y9xBA6Ut9LEMGq5W87yFf1y4yJkuiCJhqtb8qONXq81TNr8rJkmOFrj6KevRDepee&#10;8GjWEluaNsOxhYtwcNUaHGAtNh6NtdNmIDs6Aqe83GCxZCF2ThyLPbMnw2nrGubQ7fA03w9366OE&#10;MgM5uTlIJ5AFBbnIy8lC/pkMxAYHwuXYUSSGBiGOd/poXmDhhC8mMghJcRFITYphRSEjIRJpUWFU&#10;z5MI9HKB3wlbOB3Zh0BHS/ibm8B75woE7FmFAJP18N23AweWz4cjz1eN6IfNw3rActZguK+cgODN&#10;MxFrsgAJ+xfRyi5CktlSJBPA9KMbkWG9kVBuRqr1FgTsXgyX9dMRYbkVZYnBeFZZgHsXspHo64w7&#10;5zPxojIHpxyZtTfNQNyJQzifHILMIFecCnBCXmokQc1C6cXzKDyXi/zcbKSnJCAmhMrl5YSDy+Zg&#10;+XADTOrVEcZd2mJo+1bMmpIvG6O/NAARtoEEc1jHdujdohm6NW0IPb4+pFs7TJKGskljEO7vCdfj&#10;hzDOoA+OMLtfyMvA+ezTyGe+jQv3xy7Gh5HGw7F5+w64e7rD0d4SmamxSEoIQFiggGelGoRCfO0Q&#10;6uugKQIpUIYKuHw+zJ8Z8zOB+23yAnyatIAQ/tWnqYAUaJgzFZgs9ZzYWqrji2GT8NhwdBWc1bpS&#10;CNz7cTOUmr4bw/fS+r4eRgUz4EWpOxAyK+XZAGM+NxHvBGQCKeqprDJLM2pI083yppq1/QtODZha&#10;OKuDqQXx7+DUAlodTnmshbO6mmph1ZQoreb92p8V6Kr/nifqd2hKoJShg2qNIlZ1MLVVXTlFNbUt&#10;tKKcUpVUzpKeBkjt1AuOTVtgTZPGMJs1AzvnL8DxnTuwfs5snLCwxNm4KKSddMPBebNxeNFcmC2a&#10;jf3zp8P7wB6EOtkj5KQ38vLycDYvF7lUj3OFecjLPYMiVqS/H8JOeiElJgrJrFRa3Hhm0FMJMUhO&#10;ikXG6XhknY5FelwYIqiikQFeyKAy5KclIMjNAcFO1rDeuAShhzch4sg6ZsBFOLl7E7zMduC0nxPW&#10;jhmAZX1aMwvrw3GJMQI2TEfk9jnMmgtx+sAyJB9ahRSL9Ug7thlphDPp0Er4bJiJ44vGI9vnOJ4W&#10;Z+BmQQpulaTjXtkZnI0PRElaFK5mRcPbZBlCrXagJIs3D6pSRkIEKkrycOf2Zdy+fQXlFSW4WFrI&#10;m1A6/6ZAuNkfhpPZFuyePQELB/TC9D5dMLlPN0zQ7YrxPTvBsE0T9G4k+1s2VWv4SMtt90YN0b1J&#10;Iwzr1gET+nTH8gmjYWNuhorL5TidGAt788OIjQzFwwd38PzZIzx8eBv379/Gs2dPYe/ohB49e2Hq&#10;5Ek4SFfizs9rv+k2nHCxRFSIOy2srcqcIbS2UsGEMcRPzkVJNa99d19/BFVuBn6bogFTxstq4Kxq&#10;fZUSmyt2l+r6QdRV7CshkulYj5gjpZvkN6qsypyE6e3YqQrSD+P4c7J6uwwgGDoBb4wIqN5wPOoz&#10;lBZ3lBprKz+r6b8UCP+CUps3v1aVglYHszqgWvX8/0c5qwOqKYHu3+svWOVx9ff+Ban6Pd/8LgFS&#10;LSpWVdp1cb9VTqnqllbglJFCV/sOIJgGuEjFTOnUE1YEcwnBNJk2BcvHjcXhTevgyAyTmxSPHNq0&#10;ZHcH2K1ZBvOl82G/bQNO7NyCEGnCJ3QJ0dGEMg/5BfkoOHeWlYuzZ7JRkJ2NAHda1rAQ5s1opMbH&#10;EcRTSIyNQSZtbk5GCvIyaHepor6OtLfuTjibHIeKwixl3Xyd7eF6aA9M5o0hmKuR6kg4CVvw/i2I&#10;tDZHUXwwAixNsLBHS+wZqYtjc4fCi9Y0dCvt7C5mzH1UzAMrkHhoNZLM1yFyz2J4rZkM67kj4bp2&#10;Fk7uX48kt+PIi/ZFaWYUHlbkoDg9GimhXsgJZ+51PoKCpEDkZ8bjcuUFPHp6Hw8e3sG9+zdRUVGM&#10;7DMpSM9IQkZaPE7FhSI2wBU225Zjw5iBWDawDxYb9cOCIQOwcNRgrJ8xEUvGjoCBrOogKxO0aQr9&#10;1k0IZT30aCSrrTfEzP79YLZ+JbIyU/Hw7SuUX76KsgulKK0oR+WVy3j66g0ePX+J1+/e4Q8A9x49&#10;hoOzDaZMGosVSxbDms5l1uwZWL1yCSF0ZcY8QRAdEEQ7G+TL4rk8FiBDq86/kwWb7/YfrrpBRDm1&#10;3Scyu0Rsqtha2aNEcuh7GVc7eSHhXKDs61tC9VjGovYfhvejp+GTglMUlUqowOTPUzXfjyGwo5kp&#10;ZXEuwvmo3zDc7z2IyjmCyjmeqko4RRGrGobeyfzO/wDma5ls/b+AKfWfwNSeVwf0f6vqwFWv//G+&#10;YZqSlf6kHmlX/PsbMKvD+a1q3qSlvaI3EGV99HGhex+cpmLua9QEM5s1xt45s7Bl5nQc27gOYfY2&#10;uJCZguKUOERYHYTD+mVqi/T9SxfAedtmOO3eigha3Mzk01TMfBSdL1JgFhbl4Vx+LtISExETFExF&#10;5MXLSk9KQFZqMlKTk3A2J4MZM5yW1Qn2h/bDn7kz1s+DVtYTSeG+CPJ0pNK6w2b3ZuyYOQIRzHqn&#10;LBbCcfFgHJg5CsludgiworJkx8Jq6TSs7tcW5jMHwWHZGARsokXdNhuRO+ciYvdCBG+fjxBaV7+t&#10;s2G/ZCx8di5BtNV2JDmboiDUDdFUmLMxvriUewopYd7IiPTBdarog7KzuFZwGpkx/lSoO3jx5jmu&#10;37iEgtwM5BLK/IIzKCs/j8ryElQU5yPI/gg2jB+INcP7Yt3oQdg4ZSwW0m7u27CK+doZu1cspn1t&#10;Bb0mdWBI1exPMGWVgp6N+bhVUywYPgDH927HlSsVePz+A56+/cgbwTPce/oUl65dRcH587h15y6e&#10;PH6I8tJzOH8uA4/vXoEbP7s50ycjMjwYQQF+2G+yFd6uR5kpHVWWlIwZeNIGgf6OCBQwfR2ryh7f&#10;fZo0D0+HjMU9/WH4jfDJoHZt94lkTlFPmUAti3VJDv04iWASYMmmAuGbEZNwT28wngwchY+0pQKn&#10;QC7jZEVVPxHM38ZRbamcqoFoJK3pYMKpN5S21kg1Dr0eSjgJ+Rsq7Ve1ZAmoWjC/9m/KnE3C+NpY&#10;q5xVS5GM1AAqzwmk3yrot0qqhbU6qH/3nLb+Dsh/qyo4FZR/A6b2KFBWh/Nb1bykZ4iS3noo6tYb&#10;iZ11sblOPcyktTJfMB1Wqxdi46yJiHJ1pFpG0OplUzHtYcLnrDetgddhUwQeNUeg7VHkJCfyIs1i&#10;riSYxUWEswAlJYUoZM5MiIxCVlIyMk6dpjqmIT8rnecJ8HZxou2zwUlXB4QHeiGNWVMafTJpFXOp&#10;mCEeTvB0skJsyElE8v/rZrIWyUdZe8bDZkZ3LOrTCjFWpnDcuR6ZUX44G+iKFQbtYDK+LyxmD8GJ&#10;VRPgz2wYyLzpu2kmvDdMgzuV1GH5RKR5WOB+Ee1zwHFk+Foh3OEA4r1skejjgCh3G9r2IOTE+uGi&#10;7K95MQd3LmThTJwPspMjcfVqJcqvlOHKtXI8fvwADx4/wo3bN3H/5lUEUbnWTRiKnZOHYD3t9c55&#10;U+F17DC8nWyQGBUCLztrrKLlHNWlPW1sE+g3b6iWoxzeuQ16NmuAEV3bYveCyTgd7I68M8koo5V9&#10;8e49nr5mvfuAVx8/4NnL5yi/WIiYQHfE+NjjbKw38uND+O8LxfGDe2FjeQwP7t5BdloszqQFISLI&#10;AY7HdzOvEkL+fUG+Tgim/Q9m3lTKKWB+mLxIKdt9giLbGPw+nY8J6FvVGER7WwWnjKOV0gx2F+Uk&#10;nMyd0gIrsz9kkrKsyP6pyv5KC610q3xUYNLSjtM0CH0YMwvvxdryvU9po2Xw+/OBo/F2xGQNfFJj&#10;CS9LmzG/BVOg/HcwZXK1QKkBU6uc2vNvofy2qgNZvaqD9+1zf/e+6spZHUztsTqc1cH8qpqsy/0I&#10;pm4/gtkXsR17Yl2dRpjTvg3sV06Br8kCmCyZhERfD8R5uyEj1AfJ3g6wWrcUcS72iKHKRZ6wR15i&#10;DMqKCpgrc3Du/DkUXyjGecJZzPOMtNOIj4gguKnITErE2bRTiAnxxwnr47DcYwJfJ0fEhQUg7XQU&#10;is+dQXH+GYT5efK1XQj39kS4ryfSooORHRmA1JP2yLJZh5RNegiY3wOHCGDQ/nWw2rAEe1csxMPC&#10;DOyfNQJrjDrDbOpAHJs3HK6rJsFz7TR4rZOaCufl4xC8by1+u1GEh6UpKIzxQDqVpDgpBOWZsUjg&#10;/yM5yFXlyzzmzGBHWuXUKFzMikNBciD87M1wqeQs3n54iecv7uPly6d48OgBbt64jkgfD2ydPREr&#10;RvVnBp+MQ8tnYcXUsQihm5CcfZw5ccWMWVg/bSaWTRiDaUP1Mb5XFwxv2wzT9XthnF5PjNdtj+Pr&#10;5iIlwB5FmTE4m3kKhbzJ3aFdffXpN7z59AlvaW9LafOzeeNI8LZBiOMB3rgs4WV7GKsXLcSsqczO&#10;lkdhab4P7rThvh7HYXt0N5xt9hFOAVLTlaIpsbjMmG8FTNZb4xm4RXv5ZtRUfJmqgVNlTenblIYd&#10;bUnrLNX0o8BZlUcFwMcGI3C3txFeD5+MT3yf5E2lmsYzCeccfCKYorCqi0UpJ9WRufP5oDF4aTQW&#10;b4ZO1Iz2qbK0AqZSTy2s/wamZgkSTd6U+sveaoGs/lhKANQqqRbI6ucCWPXz/1TfQqlq6FhN1qxu&#10;Z6vA1J5/C6bWyn7tPmHdNDDClb4DcbGXHgp79EVgmy7Y1qYdVvTuBc+tS+CwdjZm9esBZ5NdyAgO&#10;RKyXC075OCLgqCliqKKJvl7IT45HGWG6UFiAHF58JWUXUCJgni/EuYKzSEqIRXZKKvLS0pBFRYw8&#10;6YzEUH84WR2Fj6szUmOiCGYQs1k41TUbxYV58HCwI7hWSKFKp8RGIjc+GglUz1zmvVMEM3qNLgJn&#10;doXH4jGItzXBzrnjsW7yGKScdEHA4e2Y17sNto3Rx/4phHPBKDiumAi3VZPhuWoanFZMRWWiH54U&#10;JaEwzBFnguwJpzcK4wNQRgCLTwXx77JDeXY8bp5LQbT7UYS4WqAsIxIFsScQeHwbEgOc8OzJHbx5&#10;9Qi3b13BxQtFSIoJxzJCuG32BBxcPgdO21fDZd9WTB9hhE1LlmHJ9Lno074bDmzZhQ3zFmHxrBlw&#10;tD4MN3NTbJo2AZMNeuG4yWaYrpyJQ0sn4MjqKfA6spXwBeAiIZRRPjdvXcOHNy9QmJOOtIRQ3LyQ&#10;jSs58VTkXdi2YgqmjxuGudNnY/P69di2cROMhw6DXq/umDJ2GFYvnoXNq+fCw/EgQgm9wBhEtQ2i&#10;ggbyZvTdp2kLaUsXEbSFeDZkIu70G4pPhO+TagwSO6vpJpF1gFS3hsDFx58ESsL7jtZW4H1DyB70&#10;HkwFHIZ3o6iUAqBkzLFUT+NZ+DhaulGolmp0EF+jon6gcr4ZRngIpiioqKbA90r6MgXMcTLcT2Nt&#10;lb0VaFXLrLbr5K9zsbIC4l9K+u+lhVKroKpG/r2SaoH7u+f+t3o6XLPdg7K0VVBWh/RbxdSCKZBK&#10;iWoKmCU99XG2Wx+4NG+NHT06Y3mfXtg1ZSLsNq7AIsPeMF8xD2dC/HDS6jDSmb3ivR0JqCeyYqJR&#10;mn8WJQTyfG4uFbIQxaXFKCktUWBmpKcwR55CXmYWshLjEeVJm3jCCjm0qtGEMT39NC6WnMOZjGRk&#10;pSQgPZWKeiYD8cxIZ04xzzJrno4LQ0l2Mk7xppAX5kuYnBFmMgtJZkuQ6nAImX6Oqs9x1+ypsFy/&#10;FNEO5tg6bgjmCJxj9bCHymlJOJ2WT4DdkgkIObwNvz2/hPIUb4TvXYDgg2uQF+6KO/mJeFiUgork&#10;IORHeaGAoBYlh+DS2Wh4EPaEE0cQZb0Z4UfWwO/4Lty+UYk3r58hLzeLcFItA09iJcFcN3kU9i2a&#10;jm0zx2OakT4G9uyK7q3bomXdJjDSM0JGaiYcbO1x2Mwcp1OYT8/mqLVot69ZRmA8kBzpCcddy3Bo&#10;2TjsmG6EoxvmIDnUBVdKz6L4bAoCXKz5uZzArctFuHMpDwVJ/vCzFjBnY+u6Zdiwejk2rlsNa4sj&#10;WLloCYYPMsKcqZMwbEBfjB6sh61rFyIyyI1AOrGYPcXasr57PGy86gb5PGUhPtGePhjAO/sAY3wh&#10;sGpuJl/7Oh9zjGZYnjTsfJSGHr4utvajZFI+L5b0jq4R7usPJ5xT8ZkAy2sfxlF1BUzVxynAEnSB&#10;lHC+lWUth1DVBo1VK+9J1pRZKaKcopZqAHyVcmrtrMCpLQ2gmhIl/TswtaqprVe0vS8FUimZuaKK&#10;CipVBW11KBWYqjTwST0boX2uqvhYnteqZnVLqz1qVbM6mApKORcwqZqVfQegqFcfpHfuBYvGLbCm&#10;UwesMuiDxYP7w3bLUjhumIUjy6cgzssO6eF+qMxMpGrwrmtvi8zoaJSdy0UlrdbF3ByVKYsrLqKM&#10;VVJSgGTClpVBu8jXzmWloUhGyHjZI8TlGJWR768oxUXWWYJ9NisFaVRfudCLCXtRbibCfE8gKcIH&#10;5zMSUCT9m/60tX6uyI/wwMV4P5yL8UdO+EnEudrAbssa2G1dhSDL3Ug7YYmNxgOwpH8nbB7dF/un&#10;Dob1onE4tmwGzjMj4o/HuJzuDaelwxFsshClMa7I8KTlO7geEXa7UZrkh8LEEOZWL1zOjcTZcBe4&#10;71gAt03T4LZ9NnKiPfDb+9covVCIwCAf3L1/D+nJSTiwdT0OrV+FGUP0sWiCMQZ074z2LVpg4vhJ&#10;mDp5BsKj4/H41Vs8efkG9568QHHlFeQWFSOLN64Y3uSS09NxsTiPiuyCKNvdsF0/HVunD8aORRNw&#10;wsIE51IikMrPoyQvFbeuXER5URZtdii/m2OwM9sGs50bsXPrBkyZNAlL5y3ADqrm5nVrsHrJfEwb&#10;OwIzqagLePM4br4fgT7OVTlTA+d3sh/JI2ZEUUEFIy3orX7DeDFOwheqprTO/vt4WULCoxqSp5ST&#10;tlb6OXkuDUEPCeXtXgPxzNBYrQ30ma9/Yk6VPs0Po0UpCWeVmkqp0UQjCOdgAkPVfMP/r4wMklZa&#10;LYzVwdTC+Zd6Cox/gfp3cP4blPKc9rEA+vW8SkX/Qz2nuir4BMj/UFowtSVAautbML9a2qqSHbNv&#10;Gg5Vy6DIxkWn2nfHkRZtsaVPXyzu11ONWjmwfDZ8TdfzIjkAz+MHkJ8UjTB7C8zQ6w6/YxbIio2l&#10;WmbjVIgPzkYF48LZNJRezMeFfOaflDjkZKeirLgQRfk5qrHnzsUinCHc3kdNUJBNtSyvwNUbN3Dp&#10;SiUK8/h7EqJQQFt8+VIZkpMTkHk6FmlRgYj0ckJWhB/yov1xNswL56JP0tZ6MRs6IcPfFQludkg8&#10;YYME56MIPLwFFyKZh3mxbZwwBAv1OmLryH7YP20oXPZuwOtHN4AvL/CoIhMJtjuQQAW0XTQC+ybp&#10;wWKJMeJdTXExLRw3S3NxKe800mn7CiNp2203wWzuUGycNoJqHoWosED4e7tg8+Z1yMrNQ+XlSyhh&#10;Rj5LQA+Z7OaF7wsPNy+4nvDC1Vv38OLtR7z5+AXPX7/Hw+evcfPJU5Rev4GcohIUlFxUgBaWX8bN&#10;O7dQdOYUAo9tR9KJfbBaPxMLButizlA9OJhtwbXCTJTT2hadzURl4VlcL8rE5fzTSKXN93e1w2HT&#10;vVi4YAGVcx1Mtu3AIdN9WL54AVYsnIv5U8dj/DBDeLk68LMOhQ9vtoF0P6Kc3wlQT2knH9JOioX9&#10;MnUh1Wo6btLSigoqOPkezcgcDZyauZOEk8+LjZXBB58mz+Nr01QDkORNmTT9zHA08+VMBafq4+S5&#10;dkytApPPfV2BbwSVkoopAw8ka2rhUzBWWVlt5vwWzv+tNBn033OnglWKQL7QgllV8lhTGhi1r7/g&#10;75CS57T1d3BKVQf0P4Gpta8a9RyJu4M0YF7q2x9FPfsgqk1nWLbrDBNan1WG+lg7ZhjWTjKG+/4t&#10;tHaBqvne9sBOpPifwDSCeWDNCuQmn0ZZwRmY00JumzgMwZYmiHCxRAAV9aS1OS7mZeBG2Xna3HRk&#10;nY5HZVE+CgjbiYPbEOHtjPPnCuDv54NAf2+cJ7w5YmnTk5BL1YyLjaAi5CGH2TPppCviTlijOMYH&#10;eUFOOHPSGsmuRxBsvh1xtK5JbjY4G+SBM/4uiLbegyxfW1w7m4Ao52NYbTwQc/u2w7rR/RHtbY93&#10;bx7j7etHePfiFl5dz0GC3XbYLByDKMttOBfpjpJUybWBuHu7HM9ulSLJ3RqZvseQG3QU5utmY9Oi&#10;+Vi/chVmTZ+A2VOMsWrZYuTln0Pl1asoLMlXjV7ll66glHXl9j3cJ4QPqJJvf/8Tbz59wat3H6mY&#10;b3HryTNcuf8QxVeuIe9CKfJLK3D+6i1cv38f166UIPLEITjvWQT7rfNgsXw6ds+bhBUTB+PozjXI&#10;T4lFRdFZBebl/AyU5iShKC0axVlJiGN+DwmgiwgLwd7t27GIyrmYltZk+1a42hyF49EDSIgJweWK&#10;QgT7u8Hfk1nzJMEUaMRWPqVi3aeFFXX8fcZiqoRmcWdptPnMLKngHD+LF7tmxTvZJ1OWrJQMKsPq&#10;PhLMD+OpflQwaaUV1bzT2wivqjUGCZDaEjDVc2KT5bHALhmTqit2VpRQwNNa2b+ztN+WFkbtvE4t&#10;mK+Nq0HJ85fV6oUxwfv2OS2ErJdS/wHM/wTofwJTC6dWLcXKKjD5+C6PNwTMPv1xjmD6tmiDw526&#10;Yv/I4VQYQ6wfNRDLRw+C4571SPJ1VXMmN8ybBhfTHQg6bolFY43VjJA7lcXMn57YP8kIqwd2hsXK&#10;6cjkF+1gshHuVqZIYybNjglAdlIUymlvC8+mw8/hCKxMNuNMyinMmTEJRv37wMPFAcUFZ5Gdlkh7&#10;5UGFjUWMrxuBtEWGhwNOO1oi15OQOB5Cqp0pctwsEWG+DZGWO5HodBgpHtbICXZHmo897agpCqJO&#10;oiwtCh68WUw16IKZA3RxPv0UXr54hCf3LyMzxhORTnuQ6XMMqV7WuECbeDpShrGdxBX+TU/uX0Fl&#10;QYoannfnfBrOMXNGejrCZONqrF2xGGuWLsbUUcOxcOZ0xEVF49LVazhfUYbiS1dx8dpt1k1cvf8I&#10;DwjhvWev8eztB3z4/Q+8/fQbnr56hzvPXuLao2coo5oWUSkLK67iwo2HuC79lQ/vojg9Ai77lmH3&#10;nOGwXDsDx9YvgMnCCdizYibSI/8/zv46LI8s3/rG55/n/b3Pec6Z0zPT7t3paMfdDQmECMRDlCgJ&#10;SUggkECACE5wCxAcgru7u7u7E9e2mXnWu3bB3U2nM+ec65fr+l5Vd911G6lPrbV27do7iFBSNfNS&#10;0UTn0VhIq58VjRr+3lqu15dmob44i3k1GuYmt2FkaAQb05uID/HmaxIRTpUM9HZCWlIYQvzFtU0n&#10;/Okfe0/gF9FflpA92rwdQ+uUJHXEgdN4SlhH1ihN2FGp14+YDeygBO0zAifdi0nARC8hoZgid4qW&#10;2BdKezC+Vhm9i9ZinO8nRmz/UeRKoZpS489vgAo4BaTSvZzcT4xFK90kPQnZuxRTtND+2k1vsn6F&#10;U7YUr+dSjFP7W/4U35mPxbZfi4qqQmBVxHLXHyCVikDLwPyvABU1Fc5/BagAc2ojkCxj9qyTQ9vK&#10;dShbsgL3vvwGposWwXiLPCHbjBuqm3BphwJ8LfQR7GCKyHv2ML2iiUuH9iIlwBuWOucQfs8OPTXF&#10;qEmOwM29CtDfvhpBFjpUnkAUxwUjg1kpzccWAXyPICdzVBXnoKu9AXmJEThzcBeieWb34Fn89NED&#10;0Ne5zNxZiuzUONy8egW+jjaw0D6FSFsT5LhZoybQHXW0riVe1kijKibbGCLX3RwRpldoSW8ixcUU&#10;sc53kB96D9kB9kjztKTSByAzzAu3Lpzk9z6AtqoKjA/2YLitHAnMcP76R+GucxQpvrZoKk6lhczA&#10;aE8rRrsa0FBMK50YhOLUMETct+NJxhQBtPF+zmawpYs4snsHDu3ciksaB2BvYYT8onxa0VY0dw+i&#10;a/Ah+kdpl5+8xtOXP+Ppix8x/uQ5Xv3yd7z5+//F8zc/Y/DxU3SOPkJT7wiVlcrZ3ofazmH0PHxB&#10;RX1KRcxBdogzbmnswHGFhTi3fT30DijB4fo5FCWHooIKWZQahYrUWFrvJLQUJ6O5JJFgxqG+KElS&#10;0frCLFTnZyE3NQH5/LtW5yaiJjsapfxNUf6uCPS05UlQKKYj/jS2aYekfD/vEcq5H0/E2D0rFZnz&#10;9gP7T2F8wzaMieuTe45Jqvgj9xODOT/ZuEOa+/LXm6gJ2StC95oAiksvTzfvlHr3DLLEvZSi84EA&#10;UyikLF/K4JQ9FuP/SBl2iiL+AUzWr5dPptRUSP9HRfjFtA1isOlnhFPUv4Lz6duP/wWgU1VTBqeA&#10;UizfBaYEJ0uWMbvXbEYrwSwmmHc//gx316+HOQ82q4PyuKd1ANoE01rnBByNdOBgrIvI+064fOII&#10;/B2s8MDuJrxuXUEh1TLI+ga89c8h454FiqK8UEyVFGAWhzPrietrhmfgfuM84qm8nbS2GbGR2C6/&#10;EccO7Ycrs+qpY+qQ37gB6UnxcLQwxakD++HtaAsHE33YXT0HP352mpMFiqmKBR5WKPWxQ7zFNaQ7&#10;3EKqGPTY8ioz4C1E3jVEkqc1SiI9kf/AFRFOlnC/eRUOhlcQxvzVXleKzuZyDLVXoDopABHmF+B3&#10;/QhCLC4hxO464j3NkRFwF+kB1szCzihP9kGc3134OZgQSAuE3rdHZoQXgmyNcfPiYXiYX0FGkDUq&#10;0/1QU5WHqqYmtPQOoX/8KYYeEbDnb/CYUD59Sfv6/CUevXqD1/8EAf0nRp+/QPfYI3SNPEFb3wiq&#10;W3rQ0D2MgWdv8OyH12igSqf630WImTauq2+BhsJyaG5dA1cTHYIZgYLUCBSnCTCjUJUZjcaiRDSU&#10;JKG6IIGWNolQpqChKA21VMi6/BS6hSTUistBGeGoTAtFcWIIIrztEcCTW1QwrexT5b0YEVMQbFGj&#10;eqnjJ+a9Z3I70S86m8vvxD/2HsPIhq0Q0+X9tHsiS/5EhRT7PN64TWpVFXeUiNz5nECKzPmCyycE&#10;c2yVIgbEHSVUzR+2H6Ci0r4yx4qSLCxLusNkcn3iMUGfhE8ANBW+qWD+d4C+/Xhq/Xpb2ZTH0hQN&#10;k9uFkkqT78pqEkgZtDIo/xWkb8P5OzBZI8LOTtZvYCpIitm8fA3yFi6DBcG03iSHe6ePwVJdCW4X&#10;DsPmggZuaKrjlvYZHFNVgtHlMzC9rosrGuqIc7XAAzNdJLlZoDTcC2WBrsjytEFZbACq4sNQGR8i&#10;qd09neO4e0YNgXcuIdzNCrW0stcuaGH1osWYM+M76GlrwcbsNi5pniaUd2B48Rx2K2+BmYkRrl44&#10;B8XVSxDiZIZSwvbA7DJSCEXaXROk88SQ6XKH4FsjggdvppspkhxvId7xNrICnFEaG4z0QG8kevHg&#10;M9dD8n0LNBdEoqs6Fd1VGeivyURTsieV9zQC9Xch/PZhpDpootD3CloSLTGY54KuvHvor4pAX3US&#10;ilMCkcp8mx3qSkW+i2QvfgdfA1THmWOgLAA1RbGobqhFK3OlyI9jL14RxB8wTjgfvhDd6t5gjHC+&#10;omK++PkfGHv5Cp1D42gfeIjmnmFa32G0DT7C8Is3ePLjGwwNNMPP6grsNHfA7LQqDA5vxTV1xgdv&#10;V1TmpKCigApfkEz7GivZ3orsCDQyVzeVCGubgQY+X1/I53NjCW4UKjMiUUO7W5cZg9qsOK7HoCwl&#10;DIEuZgj2ssWfhBKKqd0fErzxTSpSB4EfBWhb9qJXXPpYq8SceRAP1ytLowlMwClaWQ/Qpqrg6SZV&#10;qYFHqOirbQIs0eFAHc8UdhNIZWm82aFlGwgw31eV1pWfJYEpGo5Ebp0EU2TYiRJ3m0zc/jUxQvsE&#10;hGLbO/vQ/ouaCvFUAN+1PrUmwPwNXgnSt8CUATl1/V/BKbOyU+3siFBNQinuPpHyJdWyn3lTDETd&#10;tGwNshYshemnX+DyvAUIMzJAjBVzyX41aO9Vwb7Nq7Br0xpcOLIP2icO4uq50zioIgcHPU1ketxF&#10;HHNkYfA95BJKcY2wNMoXNcwuojOAv6kedPcq4cKODfAyPItYqll2Qjit4E3IrViNjWtXIS0uEu7M&#10;rP4eYnhFZlXdi4gLC8Etfo9VyxZh08pFuHrmAK2wMe7fuYLAG1eQYG2MBCtD2lgd5BJMYWWT7YyQ&#10;6sjtdoaIsjdEVognKhOjkOZlgQwnbdQHGaAm6BpK/K8hx0sbJYF6qA8xRHu4IRqDdNAacR2j2eZ4&#10;XGyF8QIL9KcaozXRGH1Frhirj8BAfTzqswNRk+iB1kxv5AffZD69ju4cR9QlO+CBhxkqmJF7mCv7&#10;xh8Txtd4/JKKSbUcfSbA/IFK+hhPf/gZL5k1x1+9Rn1HD8obOlDd2ouatn409gyhY2gM/Y+f4NHj&#10;EUTRHZgeV4LevvWw0zmMEHsjFCRGoprg1ZRmoqE8i0qZSiUkbDkxaMiPR0dZFnNnOpqK0qXsWZMd&#10;Tzseibwk5nwqbWZEkDQGk4uFIQLoAtIj/GBvaoA/SaPgiWuVLNEF7hGV8KGwt+JG6K0HMcqMOSJa&#10;aBV34THhFC21v+zRwM+E86kCM+jqLdyXMBDMF6J1lVZWXBoRnQye873EFAoDi9fS2m4jgAelyy8y&#10;1ZSmYZiiljJAJ26aFnAKsCYA+1dgygD8VzV136n1LijfXQJgAiqy6b/IoO8CU5RMLUX9CidL1p9W&#10;ppgTDUGK6Fojh4alq5EydyGMP/kc5opKyHJ2gq3mGexZugQntspD78QhmOtchNFFTVw7fwoHtytD&#10;df0y6O1SRPzd20hxs0NJuB/V0hZBJheRH+RGxXyA3CBXuBtexFkq7XEVeRzful662fm+tRn2bVHA&#10;mgXzsFNxE/S0TkFXUwMRvu5o5EEV4u3E3OOHspJCHDm4H8ob1kF9mzK2rlmKjfNnYDcVNNDcEKlU&#10;7FRmygy3O0iyZ+a0NUKaowm8rmkg4M4FJHjZIPeBB9LdDFDscgLNnkdR67oPJY67UMJlpedhtD44&#10;h5ZgVsh5DKYaYTT3Nkby73B5E72JV9AWcxm92WYYLb+Hx80RGK2NQFvuffQU+KAuzhoNibbM09aI&#10;87iOtEhXtDaVY5TZUTTsiEafJ1TKJwRzTNTzV+ijdR15+gIvfvkHHr35EZ3D4yipb0VRTSvKGrrQ&#10;zLzZzdzZ0j8g3THSXFWECNdbcNJVh5P+ERTG+6KlMhulOYlori5Be30F6piL6/NFxkxCeWooAuzv&#10;wPbGJfjSVWSF+6CV79HcUIGmhkp0dzSir70FtZXFKMxLQZC3M9xszHBZ8zjBJCzSgFssCVDaTQGZ&#10;gPOJnJrUUUD0zBHXJZ9u4MG0aouUC/+5/wRB2Y9RqqKwrS8IsjS4M58TkwuJBp9ncsyrVEsxnOUj&#10;ATWBEIop9SwSnRMkCCfs7FTlFF3/pEszUk3AKINyKnBTH0+tqc/J1qcC+fa67PnfA/n7mgqmWL6t&#10;nu8C8207+y/B3EQrSzA7Vm1CLcGM+34+dD/4GJ7HjiLH1RkXlJWwcdo0KC6aDy31Pbh0dD8V8wA0&#10;9u7C0V07oLVHBXcOqyLF3gyNiRGoiKFtdLNGsPEFqXW0jKqZ5+8IHx4g59W24+LBwzhEuA5vV8B5&#10;9YM4rLoDp5gvrW8ZwtRAFzZcut01R29LFVysb+LwXjU01FYhLzON9taMOcgdxjo6uHRaA7amRqjL&#10;S0ZVUjiKQr0Q7WAE/1vnEWB0XmqlddLaD7uzaoi1v4H8AHs0hlqgK/ACGpz3ocpxP+o9NQjjRVT7&#10;nEFryEU0BpxCR/gFjGQaY4xQjuTdwZgAM/YC1fQMRnOM8LDMCo9rCGdDIEaqgtCb54vCAGZbxyvw&#10;sdBERqg1FTUVjwbqMfL4IUZfvsaI6HT+lKpJCzv+mkUFHX36En0E7+lPv+Dxm5/R+/Apqtu6JTCL&#10;a9upmKNUy+doHx6mJR7E+OPHaG8sQl64Iy35HdQXxKOQ+TCTf+92caNAYT6qCtLRWpFJuxoBI81D&#10;2LVhBQ5t3QiNbRthrq2BmpJs/Pz3n/H8x1/w5u//wE8//xM//fILxL/RkUEc3s+Tn8Im/ElcAhGX&#10;SGRwSICK4rqY3v3RZgLKku6nVFDDk/Uq6F64Fo8VduLve45CjGTwaMN2STVFTUweRLVUVMPwajn0&#10;Uy37RevsagVpUC2hhjLFlFRz0sLKoHx7mwxOkT0n6veAvqtksL1ru4BMLN9Vf4CRVva37RNgvtg2&#10;sZwK51QwpwI6Fci3wZRuov5VMZWkxp+O1ZtRvXw1QmfNxdm/vg/nI4cRZ2WOcwRz06xZOKG2A4fV&#10;lLF3yyZoHiCgGsegdfwIbl44Ce0dm+F7/QKaEh+gITkMecwpQQbnkO5hjWJmzuJAFwSb6ODwho04&#10;rKSKUzwA1NVUsH/7dvi4uaIgKw0Wxtehffo47hjqITosWOrMfvv6FZjRxvp5uaOpppSqUIaWmmJp&#10;UOW6miKp6ityUUu71lqShpr0UGY9G8TaXkGOmw4K3C8iy/4UinyuoSHaAgOJtzEQdQGN3sdQ5nEG&#10;tYG66Em2RHv8bfQlm6I33gh9ScboTzfBYJYJRnJuYiD5KtpCNDAQdwYPMy/jUZ4BHhVZYrzMHaNl&#10;PqiKsIbb1cO4c34vHYAuqnOCMN6cgdG2QsI4gkfMj+NUSdHwM/bipZQnhWI+5OPe4UcYFbnz1U/o&#10;GnksKWZ+ZSMKqlokOytg7aWV7X3yDIME+eVPLzDYVU47GkxHkYmi1DBUZCWgpjAPJRlpqM1PRUd5&#10;GuwMtaC09HuCuRoHleWxZ9Mq6B3l39rhFsbHhvDsp3/g2S9/p4K/Zr1BclomEuJTYHbHAqc1NKiY&#10;tKais4C4XCINByI1vkyUUEbpEgbz4TOCKTqcP2c9Wa+EviXr8YPSHrwhjI837KDV5QEvvxuvFPZw&#10;fQ/G1zA3LV4jjTE7yH3HaIfFPCdiKj7puucUAP+rkp0wfqvfwPyfQDq13gXi249FvXtfWlpC+a/A&#10;FCBOhVKmmDI4f4WUJQPzNzi3MGMqon2tHCqXrULgzDk48pe/4Zbqdh7cjtDbrUYwp8PV/CZMrl6g&#10;0ilh78YNOLptO47u2Q39C2ege2gHDPfJI9ZanznTBD56p+GrfwI5vvYoDruPXB8nRFvfhv7hI1Al&#10;nNonjsNQ+zyO79uHwpxMDHa3wfa2ITR2b8eR3TthqH8FNreNkRgWiJK8NFjdvoGCzERmqSxUUhVK&#10;aL3KitJQX5WHtrpSNJTloK0sGX2VcejI9sZAlgPGM8zQE6WN5qCTaIm6it5UU6reBdR67UW52z6U&#10;3z+HaoLZkWqDxgRzdKTZYDDXAUMFjhgussNQtin6E/XREaGJ7sgzGE7SJJgX8DjrMh5mXWMGNcXD&#10;Yhdm6RM4vWUxHG5cRG58AFrLCUquP+ryg9HbUYNnr15SHamWBHH0xXMJTNHR4OGLnzAw9hw9o48J&#10;5w/oJJjlTZ0oretAfecw8+UT9IzTCtPuDj9/jeFnb/D055/x+pfXGBtol+5qaSxNR21xJsqz01GV&#10;nczcG4UQB2MclFuBLUsXYM2877Fh4UIoLV+IC7s34p7pRTRVFeI1lfLpzz/h2Rta6devkZdVAFuz&#10;u3C6y3zsH4A/SSBOgfHXEnlRuhTCrCdGVKelFR0Anm/eTkurLE3BN7x0I56J4UU27SSwO/CCy1dy&#10;qnhBeKUR2eevljKmsLNjqxQI9nY8p2qKLPtGlScClugc/y4gZTXV6k7UhGr+T+ptMN8G7l3b/hWs&#10;EyXgFHlTQPmbpX0bTFESlJNgChh/rSlWVganUMz+DVvQvk6AuRr3p8/G4Q8+xPnVq5DocBceBvrw&#10;Nb8Fd/MbsL+pD51jh3BWTRUXCJWFwXVcv3IR29cuxLH1c+FwchdOr50Pxc//E9qKK5Dn50AwvZHu&#10;aY8YOws4XNOD9pFDOHNgN45SMeVXrmamOYXIAA8EOFvCVPccdsitw/GDe3Hh5FHaWgOU5WfByUaM&#10;j+qMhvIi1BTloCo/AxkxESjNTkVDabZ0eaAu2w9teW4YIyyj2TcJoSZt6im0hmqiKfIKhghqc9A5&#10;NHgeooU9hhrPU6jzPY+eVCvUx5mjPd0Bg0WeGK3ww0CRC0ZyrTCSZIC20FPoi9fEWOZFjGZq4Unu&#10;JTzK0sZIug5G028hxHgPrC7uJphXcPPKCSQH26O5KBSVmX4oSIvA4PAgFfInjD2lUr58iZHnLzFM&#10;2MQllN6xp7Spo+jmsn3oISpaulHVKi6VDDFzPmY+fcHX/ECIX0kNR49+ZB6l9f35h8coTI9CWXYC&#10;6niyqsmNR1GsDwItruDafgXsXbcEu+Q34NThA9A+dQKXGD0u7VOEm/F5ZMWF4RUz7Q///L80sP/E&#10;3//5EzJS0nDzmjF0tbSRGB1FK0swpIGdp0ApushJHdZpSWUTA4nbwV4RqtdbduHNFqoE4RTZsWX6&#10;IoyvUsQz5k9RzzfRrq2SQ/ecFegXo+Mt3zQxWgEz5iM+L0ZMENcnBTiiBfYHNVmu/COgv2XOqTmU&#10;Sj5Zb4P439XbgL4N5btKBuVv2/hYUs3frn/+q6z5eLIkQFkCzKkZU5RQzKGNiuhbr4C2tbSyy9bC&#10;c/ocHP7oY9xRVUMKM2a6732E2lvD6OxRBDrQ2u7dCQ/T27A1uAbd06fgamOFU3t3wPy8BhKdLGB+&#10;9hB2zvkWyl9/hDALfalrXCbBjLU1hfa+XdKYQVdOHsP+rQrYtHQ5Fs74Djd1ziOHWSnG1w3neBCd&#10;OHSAB9U+7FWRp1KmISk2AneMr6E0Nx01xRkoSotFXEgQIc2mQqWilSC05btjsNQRIwWWGMzQR3vE&#10;GXRGaGEk1RAdsVcxlGKMrrBLqPM4ggbvU2gJ0ERzsBY6Eu+gJdEa7cl26Mu/h8Fib4yUemAoxxpD&#10;SYZoDz2NzqgTeJh9CU/zdfAkT4eKeQkjKVroDNNC8b2zKAyxgq76TpxUlceV4zsR5X4bbrfP49aV&#10;k9Ktbo9f/5258g2zJqF89kLKjm0DI2hlNYsOBR19aOodQk17Dypbu9HSP4JBQjlKpXzyw0948voH&#10;vgft8I//xCtmwuHuehhoHoDDzSvIi/VGtJsh/G+fgqf+IRgdVITx2SOIDgrAYH8vHj8el0ZSiA90&#10;RwKzfnKkP8bHh6S7YFLjopEQFYFrl3VgcdscjndtUZ6fIxp/1H+dn0TUH8HkgUw4RSPQa1pXAeZr&#10;RVVa1p14tnErWmcuRuO0+RJ8YsCtp9wmrl22z1yC3gWrJTClkQoI8sP1W6XeRU+VxBTxtLQSYG+B&#10;KRqgptTvBp9mSUr7/yeYsnobyKmP337uj2D+tk1k0KnXOd8GVHTpk0E5FcxxBWFnxfp26dKJrJ9s&#10;uwBz6Tq4fzsbRz/7AvfPaMJe8wysL52H5UVNXCUop3Yq4fKR/XAzu4lrfO4ErazjndvQO3MSxufO&#10;oK04D03F2Yh1tcfeBTNw++hOqQEo080GcTa3cOPYYYJ5BOcPqeM0VVN57VpsWbcWKutWI9bXA9nR&#10;DxDp504V1oST9S04W91CCWGsryqBnbUpwvy90MhMWZQZj5yUOLRU5qG9LB7N2VS60nvozjDGSP5N&#10;DGVeR3+CDoYSLqMr8iSaQ4+hMegwGv2olvcPoT2EQEZeRlv0VdRH3UBzAm1vuh06MuwwUOiBwUJ3&#10;dKWZM3caoTf2IgaTCHiKJp7mXpas7FjaeYwmnUWz/xFm1ZOoCLOEq/5xnFOTwwHF1TA5exBX9itS&#10;pZRhamyAYYI4xiw3wJzYPf4EXaOPUN3WJXXBEzBWtXahsqVDavxp6h1G/yPuT5DH+ZpnP/+CRz/8&#10;iIcCzjc/4Oe//4iEUF8Yax1DrOh47nYTgWZnEW2rjTA7XYS43UFDZSFe/vgDTwLPaJWHMP54FOOD&#10;7Wgsz0BJThz/pikwNbyKLauWY6/iFlzWOAN97SuwMjdFVUHuxOUSGZgyKCUwRfYUakk4BaASmIrM&#10;kITy5ZYJMF/Kixm+NqDmy9kTEwmt2UJlVELHvBVo+m4BuuevkqAUtvfJhq0TYFJRhWpKfWGpPsKa&#10;ysAUXfr+OzBFw5QMzLfrbfimPp66Xfbc20BODAj2G4Cy+tdg7iWIv4E5NXPKwJSp5mMlAecEjA8V&#10;d0ol4BzezBPZJgGmAjpWb0L1krVw+WYGjn3+KZzUD8JghzLObNmII5vXQ5XWdsPcuTi9dxdcLEzg&#10;ankLYfdcYXLxPJyZB4OcbVGUkoC2mkpUJ8fjouJ6mGmoIsvXEanOFoixMoKD7iUc366GA8rbcPbg&#10;Phzbo4aLJzWkLCRae2N8nOF11wTeLoTQh/bX303qhNBUV4aYiCDYWZiioigX5YVZaOTB11GVhXaq&#10;ZX+RUDgLdCXSsmYbEkxjgqlHEI+iL/IE+qI10BZ0EO3BR9BEOMUlkb6kW7SxpujNsUFz/C30pd1F&#10;T44jurKZMQWY6VboTr2J3iRdjGVdxTOq5eOsC3iYdg7jKcycsSdQd28vKjzOoJ8nhtJwU9jpquO4&#10;8lqc3aEAo+O09VvX4+r5U6hpaUXfk2dUxzHUtvWhhnZV6g/b2Ucou6VrlkI167sG0P/w2URjERXy&#10;KdVSgPmQ1nOMWfDJD6/RPdANHy9PVJaWYHioDxX5KYi/b404L2uU5sQTwmFaX6HKT6mwP+LZj6/x&#10;+jUfdzSiNDMO+UnhyIwJQlZ8OJwtzaCyeRNU1m/GhmXLsWeHCsxu6DNjEsY/qCWXMjBfbxXFg5Zq&#10;+UpxF14qqOK5PNVSTCa7jllzlbyknJ1zl+PJ2i0YpY1tnL4ADd/NxwBz5siKzRhfLc98qSJZ2Uei&#10;8YivfaaoJo20/lK0uBJK0SD0NpRTS2otlsD8PYhTl2/DKaupMP5aO7l9B0EUcHIp1qXhTKYAOBXE&#10;qeu/dT4QJfrfTl7rnNJj6CnribKaVI/pEB4rCfUUtlaUKh5yOaa4A8NyzOMblSf6ya7ZKFlZp6+/&#10;w6XvZ8NsmzLsNQ7ivPIGnN4ij/2bNmLVrJlQWLEEl08eZh68ACejawh3s0d5ahwyQv2QGOyL1PAH&#10;yAvwwp1DOxFuZ4LOwhRE2hjhwS0dPraC2eXLMDh3FpoH92DvFgXs2LwR6xfMgdKKufC3NYGl3mlY&#10;XD+NGD9bONzSldShpbYUWWlxuMg8enj/PqlnULiPK7qrUtFd7IuhQnv0p+mjJ04TvYl6GMkyRkvY&#10;WTQGHMVQ1EUMxWihNegIl8ydgUfQHX8VvekW6CeIQ8yTnSm30RZvgu5MW4LqjIFcF3Sn2aA305LA&#10;38JY3nWCqUvF1MZ4+jk8ST6LvlB1VDurId/hKPICjdGa5Yi0+/qw1z0ELbXN0FJVwAnFNTh3YCcS&#10;EuOlBpyOUZEpx9DSN4LG7kEpXwoYe6ii/bSu3WOPqXIv8fznf+D5T38nVL8QzL8TzJ+l7YOPH6O1&#10;tw917V2EeRhNfP3AwzEM9Xejr7MVT549pe39CY9e/YzRx88wNj6GsZFBtNSLyynM4iU5aC7NYTZN&#10;RG97A/7+849obqzDmYMHsXbBQuxT3QF3B+sJMGX1K5RTwJQ6pYu7SZgvnzNbPmOJ27IEqD/Q5v5C&#10;lfmR6tf+/TL0LlqDrvkrUf75dDTOWICRlZslUB/S4orue6JEy+5Tgikup0hzkkhT9Qmo3m1lZfWb&#10;Yv4G5lQQ31B537X9t+cnlr+qpSgB55QSgL6YAuS7SqaW76oJayvg3EMwd08UYZ0AU00CUlbjBHOU&#10;9nZEuA66CHFnSeuaDahcsRZ2X82A4ao1MJLfBOPtW6DLs7/eflVY6VyA9rH92LZ+OdbNmwX5RfMR&#10;4myPupwUVGUmIisiENHebkgJ8mW2vAkn7TN8Lg0jPFMnetkh4MYFpHk6ITPEF752pixLHNmmgl3y&#10;8jiooogN877D+b0quKN9AjqndsHb3giOprp44O2A6pJM3LU0xkWqz6F9u6G0eTUsDTXRVR7JXOmG&#10;nrRr6Eu5jO6Ys+iOu4Su2EvojNbCUOJldAQfZ6bcjY7Qg+gPU0eT7150xl1GX7ZQSBcM5DmhM5lg&#10;xRlQ+exoh53QkUZAsxwIvDPGim0wVmCIJwVX8TjnEsZSNTFGtWz1UUO5vQqy7dSRHXgHg+X+aEu3&#10;Rl2iFfzunMZxhWU4obQWN06rw9XOBq09g2joGUF5UwdKG9poXbvQMfxIsrXissijH35m/YRR0dDD&#10;pQBT9Ax6whKXVMR+LQODtMJ8zUPa4fHnqOseRscIYZY6LvyAgbFHaO/qQUdPn9ToVFtTjqLcTOmG&#10;gOb6KrQ1VKO5phS9Xc346Rfa4v/7T8L5CiGe95j3l+Hc6dMoL2LGFHeIiFu4Xkg2jhCK4japqJRi&#10;KVptpQNeOsB5YAuVEWqhQPvGA+sVQXu4WgHNs5egevp85HzwFdrmLJeuXY5RLR+uVZS6542zhGo+&#10;3iQmohUjCBB0oZr8DKHYEpxvASkbaPpXOCUr+3YRRIL1Byhl63zu120sSUGFSk4BUoJSDAJGey2e&#10;fxeI/x2czyXVnCgBqIByKpgyOMVSApOKOUI7O0g727tBkYq5AWUrmI8+/Qp3VffAZt8+nF+9EuZH&#10;D+Dc1k20sgtoWakIN/Vwcs922BpeQ3lKIioIZRXhLEyIRLyfB7pET5KoEETcc0ZHUzM629pQlZGM&#10;B3f0keRqjcJoP+THBCAvKhg21/SguHIljuzYQUiVoLR0HnSo0vtVNsBY5wQ87W8hPtwPwd6u2LRq&#10;KZQ3bcB5jeOwNTNAc0kU+ssDqW530BF/At1JFzCYosvsyEwZfAL9cVfQE6uFtuD9aPVXRdcDVXT6&#10;KaPFZxu6os5JrbeDRV4YyndCX7oJWmKuUh3tCaQzldNBypnDJe5U1LsYL76DJ8XX8DDnAsZpZYdj&#10;TqDdZzfK7iqhmFa2NJL7VwTjVesDDJY4077rwUZ7LzR3boDhyT2wMtJHaXkNqlv7UVTbzGqiUg6i&#10;7+FzKuHEbV9PfvxZ6mwguus9pnV9RjAFlOKaZ//Dx1RUqiqBbGjtRHR8CorLquHs4gkzS0dkV9Zj&#10;+NUb1PDvXddQi5GxQYyODqCsvAg9vV1U0sd4+vwpXrx6wXqOn//5Dzz74QcMPX6IJ4+GMNDWCO0z&#10;p3Hy+DHpdrw/SfdRihEIRHH9jQCBNbVnjrQknK940D4XQ0VS7Z5Jdnan1NVOWNlnzJCt85Yj/q+f&#10;IOOTb6me6/BwpSLGVykQTAUJytE1W6Tlk83b8YyWWHqfLVRNKrLsJmrpsyYhlAH5dk2dkeyNGsEU&#10;JfrYqvI7TsIm1mUl2ybqjdgm4BQ1ue1dYMrgnAreO8EUf5PJekYwn00Fk/WEllaAKAAV67LHDwmo&#10;AHNYXgUDBLOH2bx99UYULl+Oi+9/BNuDR+FyRhOGqqq4vmcX9q5cAA3mJT2N/TA8fwLnD+9GkKst&#10;8mLDUZoWj9q8dGRHBNPa6iMzPJjQhfC5SHS3taOpoQEtZcUIMjdCvLMViiN8UBznj/LEUORQZe/o&#10;XcHWtWtxcKsitq5ciN1ya3D64G5c0DgAuzvXYWmsD429O2BtdBUWBldwmBYxxNMUT9sTMVrhiY7k&#10;q2iPOYWxfGOM5opW1KPMkxroi72I1vAT6Ao7jM6AXWi6r4BeP0X0BGyXGoFGihwxUHIfA7SvfSkG&#10;aAi7gO5kc/SkU0HT7dGT50rIPDFa5oZn1Y54VGyE0SwtgqmJkbjTaPWiYtooo8pHG/UpbuirDMbj&#10;1jiM1T5Alr8+vG9rwOayOnQOyOPKsT2Ii4ljnuyVFFPkypYB2tDHL6mQr6l2r6Vuec/FRf83P+Hh&#10;yzcSpGL7KC1s38goKusa0U3VzcnIhubp8zh+9DT27FaHnMJ2XL1hJl0PHabVffryGdppa8sryzE4&#10;9hCvaIVfEvof+N4//vILnrygVRYtvPzcZ69f4Z//92c8Hu3HVa2z0DrFvxsh/ZPIbmLmLZH1hGo+&#10;E+PtTK4LJRXXMEX3OjGg8w+TJdbfKO+VBnCWJpWVFxZ1K7qXrkX4v72H0u/mSTdKj62Qx/hKgrma&#10;irlWCWLYkTHCKSytUExRT+QFnLTGVGcxBpA4EfwG4LvhlEE5URNgTgXxXSWDUKwLON8GUlru4FIM&#10;AjZFMd+GUXrM3y9tE8X9ZWA+3/4bpM+5r0wxZSWDUlJMZk4ZmP3MmJ3rtlAxN6FgOe3Xe/+Jm1t3&#10;IvDaDZgcPoNTW1RwZvsGWGpr8Ox/BNtWL8PlE+pwMb0BC31tJIcGoi4vE2FuTnC+oQ9H3UvwZfY0&#10;OnEERalJhLMRXbWVeGBtDt87N1BFIMsTAll+SAlwhhVhcza7jQAXR2ifOIwTe3bi0vFDOLl/t3Sw&#10;eNhawsPaBJXpIajJDEZ2tDMa8/wwVuOH/gJzdCRexXC6Hh4WGGMw/SrVkiBGMAPGXUR72Ek8pJIO&#10;x57CYPgBDAZsQ3/QDjT77cdAthn6i9zRlzUBZhuzaHeqKR8TzAwHdOU4YbTSB+NVXnha44aHxaZ4&#10;mH+FVvYs+iM10Oa1awJMXy105LhhuCYUj1qTMNYUi/Y8L1QnOSHZ2xim51RgdVUD8ZHBqGpsQ21H&#10;P7pHnmLwyRupY8HDV4SEyjj8/IUEprjbROrwTnjE5ZWRR8+QlJQKI+NbsLK0w3V9A+xWO4gDB07g&#10;urEZtu09jKtGlhh8+Irv9Rr1LY1obG/D0KPHUkZ9wvd58xPhe/IIL14+x2s+fs79fvoHgX3zEq9+&#10;eI5HQ13Q1zqFs3RHhalx+JPsQJcN8SGsq7CWQsVeiC52hO8FVVJkSgGjyJU/iFzJ+oHgitm7XvFA&#10;e0ZL1r9yE0q/nYOmOcukeTFHlm7GyHJ5jK6gYhLKUaqnqHFCKllZcevYZhbhFHOgvJaUk6r2Fohv&#10;11Qw36hNqKYA9BWtqwy+t2sqmFMfi5IBKpUAcxLGf1UTSjkB5e/AnFJCPf8lmMqTYNLOjijwQBVg&#10;blBCy5qNyFu8BFe//Qbay9cg29kLt09fg/4xLZhonoLWHiXsZb48t28HzK6el+4w0di1A2HMJxnh&#10;IfCzt0bgXQt4EMzA6zo4tGoZrp86gfLcLMT4eiMvOADWl8+gKDYAZQkBKI7xQUG0DyyunYcP1feH&#10;509QVVSAM0cO4tAOJQR6uCAvIwnJkYG4dk4d8d5WiPO6jdxIa4zXh2G41JF5UBedCdroSTiHweSz&#10;tKin0BpyVAKyOfgYeiJPYDThLNofMF+GHkBfAO17yG60+u5BH3Nlf4ELurOZJ1MM0RN/heprwuxJ&#10;tWS+7Ml1wlCZJ57U++JJ7T08LLHAaI42hpPOoC/iOJo8dqL0rjLqHmijv9ADw7SyI3URVM4gWuxg&#10;9JQEojHLDYXhFqjPCkRGfACqamrRMTiOIUI5Iu4yeU2rSgiFMg4+eUaw3uDlL/+URjUYffYCD1+/&#10;kVTSUP8G1vHEuY9AHj5wDKuXb8a+/aeQmssMWd2I0ro2qRNDQ3sX6pqbJECf/vwLP4PW9c0bPBwb&#10;Rh1zphg/6RduF7b21ZsXePMDTwbPRtBZX8w8byANNRLp68qMSXX89aCXRhjgQS56/IgWWWUBKG3Z&#10;pH19IhROtKjShoqbn8V1zTe0bT/yoBPXNodWy6Hyu7mon7EAA/NXY3ixgHMTRpfLSdMijK4kpFPA&#10;FMOIPCWUj1hCOZ/KTQAqNQZJ0P0eyP+q/gjrVGj/COjbUIp1oZjCKUy1su8qAea7YBQlQH0XlLKS&#10;2VkpYyrswJBkZZXQvV4RLWvlkDp/Eew2bILTwWOwOHISwbb3YXL+BgxO6eDM7v04qrIF7lTKzAg/&#10;xDJPRvl4wtPSHFZ6OrhvaYZgO2vcM9BFuJkxDNX3QmXpEpzdsx/Xjp1AVoAfleM8ojzvoiadFjg2&#10;EBXJoTwgruKS5lGkpMTj1aunUmNFeKC3NDZQemI4TPiai0d2wc/6BnzNrqIs1pGwPMBADm1nMlUx&#10;+hR64zXwKP0kOh4cQHfESemySHvgASrbIfRHH0Jb4C40etKue29F+z1ltHruRluoNobyxOURa9rZ&#10;m+iN0UZrjD4zqz0G810JmxsGSz3xtMEfTxvv43GFLcaydDCerIXu0GOodlZChcN2tEZdx2DxfQwx&#10;7/aU+qO7xA+d+d7oKvJFV7EPBsoJamkY4vxtUFqUh4GxpwSGML4QavmDlC3HCeSAuBPl0RO8/sf/&#10;lbb3jT+iNX0KV2d3HNpzGOr7j+P4wVPM2FrYrrQbew+cRHJuBfPoP6X3G3ryHJ0DwxjjcpS5VLTm&#10;PmWOHCOU9RUlUt/jmNAgdHe2o7u7DR10Mr0djRjtbcJYRx3ui1EZ3O4iMzYIfxI3ST8WPXp2iCEp&#10;eZCzpA7mYiwf0VdWHKg8GKXaSitHmKSZnal2TzYxKxJUcT3ztQIfb1ZB0efTUfTRN+ictRT9C9dg&#10;WIC5jGDS1o6KEtZ2PXMmwRQ9iV4QxCeKu/FYThWPxB0tBFRMQiRdwhGgETpZBn4XkLLtIne+/dxE&#10;CVinKuUf1VK2Likg4fqfgCmUdapaTlVPKWu+VVPBnGplhxgD+iUw5dC2YQti5y6B63ZVZJpb4PKW&#10;LXhg74ZgZ2/YGdlC/5wx9DUNEenlh6r0JJQlRaMuOwOpQUFwuHEd9tf04HHTCBbnT+Oe3kXcOLQH&#10;m2fOwDFFFVzYvgfXDh3FmX2qiPC0R312DGpSwmhnQ2BzQxu3rl2GtdlNVJQV4o3ISI21KM1NRXK4&#10;LwzOHcLd65pIC7RHdrA9WnO98ajWG50p19EVewZDiWcxnnkOI4nHJlpcw2lbY86iI2APBsL2ozto&#10;Dzr91NATqIpu/23o8d6Gbo9dSDKRR1MMlTL/LvoJZk/kBdQHaaE9xQxDBa4YIJjj1b54XOeHxw38&#10;zAoHqRveYAzzZcBB1LmroNpFFR1xxujNF4oZiP6yQPSVBGCI6tlNKNsKPNBX5scsHELbzhNJcw0e&#10;Pn0lXfoQmfKh6EROMEVjj9jWPfJwoiWW+XKQkLZ29cDgmiF2UYBsbdzg5nQfGuoa2L9HHbv2HoGt&#10;mz/aBx9RbQWMLzBM1RU3YA/z8cNnz/Hjzz+gt6cDuWkJyEyIJqCl6GhpwGAv4Wyto1KWo7owHf2N&#10;lajITkZWfCgaSrLwpyfMS+MEbVxcnxQZkge4mAtT1slcKJdoKBEHpJjTUthYkTGlDgdU0xdUymdy&#10;zJibtuK53HY0z1uGzPc/R+v0ReidvwqDYuq9ZZswRtUUg0GPEE6RN59u3iGp7nOqrhhDSEzrJ2yt&#10;dLuZsLaTcMq+ixgi882ut6ETJcCcWhPbJ5RTLGWKKeDbz6UAcQJGmVrKoJIecykD810lzaki9heA&#10;ToIoA1O2/l+BKa5vPt4irmOqYoz5fFhYWYLZtVFBypnR81cg7PQ5pJia49zG9di3di1MLlxCWmQK&#10;buo74dIp5j0bXzTk5UlglibGINyd2dLECMH2trDW1oLl2ROwPXscmvIbsOSDv0FDXh56u/dCfZ0c&#10;Vs+chSvHDiHM1QFVKaGoTA6Ck4kubulewH0nW3ixhvs60dZUj/y0KPRUp1ApdRBkcxmN6b6oSLiH&#10;3lJf9BVaojn+Arriz6M75iQG4o4TmONoCDyMvlR9PMwxQq0nQQzej94gdWQYLEazizJ6fbaj20vA&#10;uRuVDqpoCdOlOtqhP/0W+mKv0pYSzNQ76M93pFX2xFi1Dx7XeBPO+xgttcdwJveP00RbwGE03VdD&#10;tftudCSYoJ+KOVjqh0GC2VscwPUAdBZ5oavMG/0V/nhYHYiufF/kMV/XNbdLl0SEKo6JG6gJ4kNa&#10;2sEnL9Hc048+AacA8+kztLR1wNbCBsoUEk1NXURFJGDfrn24rqsHzbMXobKbOb6iGePPf5RuLxOg&#10;jzxktnz5CqNjIyjOyUJhVhqKs0RXxgJ0NdVQITsw1t+B/pYajLTVoiwjBnUFqWipLERlUTbaq4vx&#10;p5c8eEW3vKdUwzGqoBjKUmRMqRFGaoiZtIPSZQYB50TjjzQrNJVDjEzwkgogZu16IvrPLt+Aws++&#10;Q/O0+ZKd7V8mOhkQTAI5slwBQ0I9mTclMMW1UWGVCbnItBKcVE6ROZ8SWGFphYrLTha/wfjf12/W&#10;VoApSoDJ7y2BSfimgPmHmgTwDyUUU0A5WTIgpz5+u94GU8qYWyYum4yJjCmsLDNmF9WyY408opau&#10;R4yOPsJNTHF49WqcVd2J8wcPIsjDHwH342Go4wrbm+6oyspCVUY8iuLCkBbkg/sWzJa3b8FW5xKc&#10;dC/i9tH92Dl3JjZ+8wWuqG1HpLUFwh0dpekA5JasxKndB+F+2wh5kd5S17JLx9XxwMsNPs7WSIoO&#10;kuAszYpDXowLbp3ZgexAc7TnBaAhnQpU4Iz+HGO0Rl9AT+I1dMZrYzDhDEaYM1uiL2KIoD0qtEFH&#10;6An0hIsOBidRYaNIC7sTfb5qKDFbg3LrTSgyk0O561G0xd/AaK4V+hIJWIYZ+nKsMJBvj7GK+3hY&#10;48d86Y2ndaL/rD36U69gIPYs2vwPo54Zs/7+QXQm3ZLA7Cm4L1nYjjxvwunLnOmLwWp/jDSE4Elj&#10;EJ7UBKEoyg0hAXx+lPC8/gdeEsAnP4prl2/Q+/AJmnv7qJL9UsvsI26PT0zBJQKotuMgzl+6Dk9P&#10;f1raw7iuo4ezZy7iyEltNLQOUyF/wAjz6NjzZ+jv60FhXg66xHi8sVGwu22MjNgYNDFjttaUoLuh&#10;Bv1tdRhoqcZQUwXKUsJREB+CtqoiNFWWoKk0j2BO2kVxMIuW2SdbdkMMAv1YUXQvE+oxcX1QDE0p&#10;SlzLlA2WJQ0VKa5DCktKoMUN1X08sIq/mI66b+ZiYN4qDPDx0MqNGGe+fLhSSWoMGloph/ENVFhC&#10;LXVrI5ii658oMfqeaKWVYBUNQZOXa95lZf8riysD8xVfP2FfZTmTn7ODJ5RJ+ypA/C8hfUdNhXFq&#10;CRBly/8KzEcyKyuBuQ2D/Ft0i6Er18ojeNl6BF3WQ5iVHXQOH0FTXj6ifL1hY2qGg7sJ0BkjOJi6&#10;oiQljXAmoSA2DEUxEVRANxifPQPLS1pwunoZRoeokMsWwvXyBZgeU4fjhXMItrGG6VVdXNA4ib1K&#10;23Fi9y6c378De+XX4tAOFfi42CPwnh3s7ughPtQftflpCHO7BRfD4yiNsUNT9j10FLhjpMQGgxk6&#10;6I27hH7CNJ5vjuH0y1S8cxjNMZUUsI82dyjuJPqiDqI/4gAGwg9hNJL5008Frfd2oNVNDaUWCsgw&#10;24rmmKvoy7LEYPZd9GYSSkI6VGCDR1WeVMogPK8PwHiFOwYLrTGUchm9YRpo9yOY7jvQ5HMIXcm3&#10;0Vvgie58KmSBt5Qpe4r9MFzpj/E6vraFYDYH4mmlB/pz3ZHgZ4nE1DSMv/wH1VJcs3wp3Tjd/+gp&#10;2pkRq5u7aGupeG/eoLq+Cd6evjA3v4uuoTGUVtTgxLFT2Ka0E9t4LKxhlEvLrWZG/QXDP7zCkx9e&#10;oIUxQAxiFhcSgILkWLhZmyEnKR5d3N5SW4aG0gI0VRSisTQHNdlJKE0KQ3rIfeTFhqIsKxmFyVET&#10;iimuW0oHuQBgcvQAAehDwvZYNPTwgBKdCmRwihLqKRtiUlzbFJMCien1xH2amR9+gdKvZqJrznLp&#10;RumR5RvxcJUCHq3ZKg1VMiq67q1TwiNmU9HB4BnVUkAphi2ROs4rs8T673oEEUBa2akgysCU1bvA&#10;/H39EcypJaB7+/FUGN9elwEp2/4uMKfCKeoxrezDyVbZkcmMOUCn0bNBHp1rFRHAE1niHSu4XTfG&#10;pSNHkBMexf+sDIT63YfLXUecO3YeR/j7zPWuIzX0AQoTo5EbHYZ7lpYw0dKClc5l3L18Edo7t0rz&#10;ncTwALl78jgMdqrB7NRZXD95CiH3POFl54pLXN++cTUUly+Cyob10uBb4d6uuGuoDX8na5SkRsP3&#10;rj58TDVREe+A5rx7aCu6j44ca3QlaaMv7jIGqVYDGUa0r+cwlHwJI1m3MZxjhrbQk+gNVkVvyA50&#10;Bu5Ef/h+DITuQq/fFjS7KqDVeTuaXEUD0Hn0pN9EZ5YVRovcpH6zvdm3qbq3MVbuwIwpFFOA6YaR&#10;ImuMpFxBh786Gt33oJV2uNn3MDoSb0uXS9p54ugt9sdwbYjUKjtCCytU93FrCJ62BOJRCe1xtg3a&#10;0p3haXsHdY2dGP/pH7SxLwjWD+gep3UdfIjqFqrm8DgGXr1Gz/AImptaUNfQiJbuLrS1tcPFyRU3&#10;DG7CyzsIjh4BtMb9GHv2A4ZevKA9fo7G+mr4OTogKzYS5TlpyEiMRESAGIakHK2VpajMzURTeQE6&#10;KotQnZmI3Ag/JPg4w93UECHu9sgI98OfXoiOA6L3jDjQefBPFA9uHsji8slT5sDHCmL+DlXay12S&#10;WgowfxS9gSbtrbCkr5hTX21WpVXdhMT3P0XOJ9+idcZi9C1YjdGlQjFFa6wyHor+spu2SXeZSGAK&#10;tRVg0j5Ld7SwZFCKmtoj6L8Cceq23z//235Ts6YMvokGoYl1GWD/XU2FUfZYBuTUpWx9qmI+IpAC&#10;yjHa2Qkwt6OHVraPitlN5QyhaubYONKOXsPxbcqIdHVFQUIcsuLjaHOq4Whujaual2DC5w0vXoDR&#10;ZU1cPXsSB1W2QUv9IGz0dHB+53acV1KAqfo+xJrfQrSZKfS2qhJUdZhpnseNM1pwMbfHiX2HcWDr&#10;VmxZtQKLZs7ApdPHERPgDg9zA8T4uSE10hf2hqeotFoojrBBc7YPShLdYHR6J6LsDmIgRY+gmKAz&#10;9gz6Ek5hlND0xetgJN0Yw8yf41FUyKAd6PDbgS5/Zkv/bej1VUGX5xa0OG5BncseKu41dKUaYaDI&#10;Ab35LlRLG4zk3cRo4Q0MF5viqWj0qbqPYUI1lHcHI0mX0Oq1Dy2e+9HmvZdgHkV7/C20ZjgSTqqq&#10;6IkkGoFKaWErfPhaL4zXctngi6dU3aF0C6q5JZLu3Ya/1330P3szcefIm79jgCrZyXzZ0NGDlv5h&#10;Wtmf0Tsyiva2VpQVZsPO+g6z5SV4ujghOSkd43xtW88gbB3dUd/ei9FXbzD8cFxq+U2JiZRm5W6t&#10;LUVdSQ6CPdxRlJqM1rIiwlnCHFmOlrJ8NOSnoywxHHlh9xkt9OFlcwexhPRPz7eJM704wMRBO9Fg&#10;Ih3cYikyplBHwvicgIrLJE/FnSGE8DWBkjoaiIObavqayvmaGVH07kn8+EukUDUbp81DH+3siOhs&#10;IIGpJFlYMUW8GMhLwC7r+SPd9ynAnFRJqVVWNP5QwScaof4I5n9XE79jYv03xfxjCbhkYMqAmgre&#10;/2T7u+ptKGVgSorJv6dolR2kYnbLKWNg0xbUy21DyHZVpFrcRbzLPcjNmw0L7YvIighHYkgk7tu7&#10;wfLGbVibmMHJ2gGmRobQ2K8GpXVrsHr+fGbHRbh5/gx09u2G/q4dsD1xCNd3bIG95lncOXQSJgdO&#10;4NYJTTgb38FegnqJ6463TQn2KaxfuggaB9TgYmkEX0czydKW58TD20IXwRZnURhggapYLyQHO+Ds&#10;Ib7v2W1ooAUdyTAkjKfRH3McfeEn0BJ0BF1xuhhL1cVo3BF0UjU7/NXQF6SKlvsqKLCUw0gks6f/&#10;IVQ470V/ki56U69jsMCBVtQZowV3MZ5ngtF8fSqoIcGyxdNaT9pnewwXmGIgTgvNnnskMBs91NAW&#10;cAKdCbfRnMRMm+6IwVJfZuF7GCjxxXD5fTyquU/FZdV74UkVbXiOBXqTjFEdaQWDCxpIz8nGs59/&#10;lua57O1rI4DpSI0LRUp8BLpaa1Gck4woHxcE2t+ie7gBqxuX4OVgjaiIaNreEVQ1NsPA5DaaugbR&#10;MTwmjQBfXlqIvKxUtNVVUCWLkBMfSSfihdykBHQ31qCjthztNeXoENMq0M5WZcQg+8E9WF45DYfb&#10;1xDn7/Zbzx8Bp+j1IwNUOqAFEEJNhTqK1liRBUVLqphjRMzQxeVTnvmFkorhR8R1TQFczrezEUfV&#10;rPnme/TNWYEhcT2TGXOMYMpu/XpMtRSvlYEpKSVLppBSCRhZolVWOmFMAU6CbvKxKGkw6ildCkWJ&#10;7Pyar33NdTFE5ys1dRZBpGr+WpNqOVU1BVTvgu9/AuLU14jHv4OTNlaAKRp9xvh3HOFyQEEFA3JK&#10;6NqshAcLliPq3EUE3riFwxvlsHr6NMgROG8bWzy454eLxy/AwtACLjbO8HG9D5Pr17BnuxK2bdpA&#10;ONdixZzZ2MX1k1u3QIuKeVfjMMwO7oH7lSvwMzKF7ZmruH74DKz0jHBy/xGcP34GDmZmiA7wRrCn&#10;E1zv3oGTlTEieGBEBnpKtzNFut2B/+3jyPE2Rn2SD7IiPXBC/ShsjPVQGmbETMksmXwBI1TM4cgj&#10;aKPN7EnUZ+Y0RHekBnoiD/E5DTxOPobe8KNIsz2CaPMD8NHdglATNbTG6jOvGmMw1x49BHMw1wyj&#10;2TfwqEAfj4quYqyQn1FkhTHa2P5sE3RFa6LF9wDavA6iwV0N7Q9OoZt2uiXBEl3p9hgo9EI3c3B/&#10;sSfGqvwIpg8zqhee1XuwXPGwlO+VZ8r3coKbyUl4Od5ESXEG6sqzkBXF3+1yA/6Wl2F16QDuGZ+D&#10;242z8DHRQqDpJYTZ6sPPSof/HyaICQtFYlYOKptbEZ2Qgt6hx9I0DHWNTSguzEMLwavITkPigwBU&#10;0M6mxUYhJzUJnc116G9rQG9LDbobytFXX45iKmZWqDeunz4EJ9rZ1IiAiREMBJwCSKkr3mRNdBYX&#10;+U4M/0FYJdtKOEVJPX5EjyAebFQ90elA3DEiXddkzmxZvAYJH36Oiq9noWfGUgwuXIch0blgtSLE&#10;lAkPN6pI1zEfi+58b4EpDXPCz55QOBa/g9QyK+AkYFNhfFdJQE6pV3zdBJSH8VJAyXpBIH8t2loZ&#10;TDIw3y4ZeFPXZdBN3Ta1pkIpA1Ncw3xIMEWjzyhPZkNbdqCfatm3WRnJi5bBctFyZNLGehrexPrv&#10;ZmDbyuVwvXUH5rStVkZmCPZ5gKTYFCRExiPMOwDnmEEP7twGtS0KWD7ve3z9wQf4/L33MP2Dv+Hw&#10;+nUw2b0bVgcOIsTkJjz1DHH70CncJNw2eregRQVVXE2ID6jjjr4OXCyM4WhpAH9PG7jdvQVXe36e&#10;rxOt1XX4Wp5Dpt8tVCXeZ571lOZ3vO9mh2ra2uFcgpOmhaE4DQxFHkBH8FH0JF3HQOZtPM4xwHja&#10;BTzNuYynmWfQE6EJG6390Ngmj20rFuGQ/AZc3b8RZQHXMFzogh4x1k+BNcYLjPGk8DqVUwdjVM7B&#10;dH3CdBM9VOE2qnJryAmqsAaafQ6hLUwTzXEGaI43Q1+mI/oI5UCJK0aFha32xmilB140+UyAWeuE&#10;8VJLPCqzx1iJOxJcLsLX4gyCHPWZ8UwR62GAIIuLCLHQwj09dThfOSiNv6u1Yx2MNbbD5boGLC/s&#10;gavhOSSEBSEkPh5ZpWXo7B1ES1s/Khtb0drBHFpfj7rCHGma/Iy4KNQV56MgLRW5KQSzoQ49Epy1&#10;6G2uREtpHuyN9XH+wC5cPLyfimmIsPsuvw0tIgNUpqCiXoqMRysrWUtpOQGouJ4pFSEVnQ5ERwFp&#10;PCDRqZ1q2EmFTPjoK5R9PRs90xZNtM4ye45M9pUVOVPALOAUGfa5EjOZaPQRcIrPnYTzlbjMIX32&#10;xPXMt1VyaskU9Q1V8zVLgPhmtwzMI1RHZuZJMKeWgFOo5lQQ3y4ZbO96LFuXlQxIWcks7OOtVEta&#10;2EdKAkpmS+Wd6Kda9m5SQqOiCqynz4T7noMo8w9FmJ0TtixcCHnC5n77FgIdnKlQd+Dt7ouIkBhk&#10;xKcRVBMcYpbctGIpZn35OeZO+waLZszAjM+/wFcEdM+aVTBRU8Nd9UOwP6OJG/sOwfLYOejuOoZz&#10;u49BZbUc1n6/DMtnLcSOTRupxNqwNLkEN3tjBHrZ4o6RNnQvacDOTA+Ody7hvo2eNDWBh50RtM8d&#10;h+99d+QneKM3TeS+M8yXpzEQewTdYVwnlA8LbmEgVR898ZeR7rgXec670RJ2HYYax7BXSQ3rF63B&#10;yb0noLxkGeyuHMBI6T1mSkeMF93FUK4BHtLGjhDMUdZw6kWMpV1Fb4I2umK00B11Ac3+R9EZcgp9&#10;sYQ1zgityVboy3NFT56T1FVwrMIFY5VueFjnJYH5qu4efm72wuMqZzylvR0v80Q+TwixDlpIcjdA&#10;nPsNuBkfx6Xda6F/cBMszmyD9bldsLt8DFf2KmPXijnQUt3I9U24qr4VD5jB67va8IBwllbVoaqu&#10;FUXl1WhpbZGmQoz29UQOoazIz0JLdRnKsrORHk37W1OJvpZ69LXVc3shMqL84XzbAJsXL8H6hYtx&#10;Yu9u2N0xmLCyMoUSB/fvACWEAs6JRpgDUmOPaPiZuP1rUkFl1zWpoNJsXcyfXcyUUX/9DAVfz0H3&#10;9CXonS1aZ9dhWNjZNVukW79kndifissyW/bgubg8Ivrpis+b/D7SMJpiKb6bsNUCtsn6A5isqUo5&#10;UUIpCSX3fxeYMtV8rkrApijnVADfBd/UkgE4dV3UVJV8JJSSYI4TTKGWg0rb0L9FhWqphE6u5+zc&#10;DfNVaxF51QCV4TwLPwjD7vXroThvLo6rbIG3pTmcboncF4ggrxB4OrhD96wmdshvwqaVyyTFVFq/&#10;Fivnz8O0Tz/DR3/+M9Z+9w10FOXheOw4wkzuwPbUBbhfNsIFnugOMkJsXroWp/cdxwGV3di3ZQu8&#10;7M1hffMq7t7Rh4+7FQI8bXFF6yjOauzDtSua0L1wEqY3rkDv4imcOaIOGxsbKqotagjbs6xryGJe&#10;jLZRRZbTcYykmrGuIfLmQejsWAu52V9g//KZCDG/DEv9azh18Ch2KSpDX0sHSivWwPDcQXQWMEcW&#10;2hLGWxjMYb7M18VQthZGss7TFmtJw4s0PjiHwRQjDCfpo+WBBpqCjqObObcr6Q46MmzRRXs6SNUd&#10;K7HFWKktBovtMVThjqZ0a3QVuGCw/B5eNgfgdXMwHtb4opa5tDTKCklexrSo2nC4fhza+xVxaON8&#10;qK+bhWNyC6F/aDv01Ldj75oFOLxpKY4pLMfZvUrIzkxE3/gY8surEBGbiMq6BiRRET3d7OFla4FY&#10;v/soSUtGeW4GGiuK0VBWgvzkJDSUFKKtuhQdDZWICb6PAFdzBDiYQmn1asydPgtzZs3AfjXl38CU&#10;wTD14H8lDmaql6RkhE80Asmg/BVObns92eHgpQQmLdoaJUT+7QvEfSzuy1yG/vmrpaFHhpZvljoX&#10;iAYiYXtfCCjF9U8JTB7YLOn+T+lEMCVrTtbEZZPfQyn7rn+EUmZhZUv+FtHQMxVIwiiVeDwJpgy4&#10;qWC+DZyod22TqaMMSKn7HUsAKXKldN1StMQqbMOgHLOl4nbkySnAaYMcXHYfRrKFPUoik1CeloWz&#10;+w9AZfky2tmlcDC8hpuXLuOixjncvn4LVzTP47CaKnZtUcTJg/uxb9tWrF+6FN9/8zW+++wLfPKf&#10;72HBh+/DcMd2mGzbBtczF+Fw9grstQiLixetki/hOgrjK7qwMDLCpePH4M8DykjnHLROHMDFMweZ&#10;X8/DzuI6Du1TwYF9e7BnpyoO79+Li6dPYp+yIi5onoCroxlSvfVQ4qeDPStm4KCCHI6ztLYuRsid&#10;IzA4tBsrZyzCvOlzsHW1PNbOnIN923fh8ukLcLa0h4f9PRxUUcOhXdtw4ZA8SsNv4FmlBe3rNTzK&#10;v4JHuRcxkHYOfWnatLMEMovAZ9xGj+hTG3YWrREXUBtyEQ3RN9CVZYvuHFsM5YmbqrlfoTmeN/qh&#10;PM4GusfkYXf7PPIT3fG4ORZDVQEYbgjHSEscmgr8EOdzE7WZgcgIdUSinzPu3dbFHZ4sDDR2wfjs&#10;QXjcuYr75tfga2UIJzqJCP976O3tRVv3EC1sH8Kj41BRXYmy4mw6DEO4mJogMcgXJekpqC7OlToN&#10;1JUUITcpHrVFuWirKmYVUC0D4W51A648Ge5S2IT538/FoqVLsGrp4t9b2an16wEvgCUk0lQFhFDU&#10;72biEo95cIobp0UXOwHbw407Ef/5dAT85SOUfTMHw0vXY2TZZgyLbnmTHdnHCK+4u+Q59xdzaIrO&#10;6xOWdgJOWUOQrH4F9C3l/PV7/gHIiW0yMKcqpgzMqYC+mARRgCaD81+B9zaEsudlMP4KJZVJ6nrH&#10;XCmAHFTYLmXKXmbKPj5fqrgNV5gHT02fjdArRsh08kJBTApqCsvgbG6BXevWYfvqldA/dRJ3jY2x&#10;YSlBVVDEplWrsENuI84cVmfG3IG1i3nwT5uGL9//EJ//9QOC+Z9Y+tknuLhpA65xf/vjmnDS1Me2&#10;WUtxW/MCwjw9kBoZhpyYKGkYEh9Ha5RnJ8PB3Agm+lq4deMSzE0uw+WuEWzu6EGd4Chu2IjV/Hz9&#10;yxcR420JK/2DuK1/GTe1T0Fu3jSorJLDHR0bXFK/gtmff4Xd8go4rnoUm5fLY4vcVuzh8TH742+w&#10;jb/Z5qYV/O/5IT4iGTd1DLFq/hIsnTkXOoe2IMv7BJ6V3MBTKuZI5hX0Z11n7jTDw2IHjOVa0spq&#10;ozNck2p5Bu3R+miNMURt2FV0pJlzXzP0phqgP+M6RkvM8UNXLHwsdaSeTQ88LZERcw/FyfeREW6P&#10;vuZMPB4oQkt5OFIfWCPa0xi+d68gLdQDmRHeiKGdj75viwhPa+ZqXyQFOiM/xg+JgfdQmJWMmrom&#10;OLn7ISIyEYXFZaioKEVCeCDsTAyQEOLPbBmB4qxU1BTnoa22Ag3lxYgK9EF+SgxaS3LRkp+OWC9H&#10;XDm6DxqqW+kg5LGSVnblkpVYyr/HH8D81Ub+WnwsLpmIPCnqLThlJRqCXiqqStczH8mrIvHb2fB8&#10;730kMWs2zlwi3TT9dJ2KNIzlw3VbqKpUznWEk4r5XJFQCjDFlO+Tqik1BE3aaFm9EVP3TX4vGZC/&#10;U8/JEkov9WYS60Ip1WjLqZZvwyiVUMTtv8H4LiDfBk4q5qQnBE/AJ3rziMdSdzvWI/4dHipMDril&#10;sINQbqM6suRV0LNREZ1cL9q8DfqffIbt/+d/4baSCuLu3EXm/UAUJYkBlctRmVsIrcOHsG3tapza&#10;sxcP7lFdmCm3Esg1ixfiAJVwJw/+dcuWYA6Vctonn2D2V18xb36Jr95/H4s+/giaa1fB75I2PC/q&#10;4caeEzi4dDNOb1XDCVU1lCbHoa1I9DxJRS0PElH2ZjdgfPUcDHXP0LZegt6lYzDS08RNfW1s4+eu&#10;W7kC2ue1UJF6j/nsKozPHcHpw8exYMZCHKR7cre6B4trlli9cC3V/ACOq53BmYPnqfAGOLLzGGZ9&#10;+h22b9nKHOsMi5u3UVFQCHMDExzk3/ymrjE0tssh2HQHnhcbEsLrkq0dLrCSbOlw4V30ELr2iLPo&#10;Cj2FxkBNdCWboz3RFO3xRuiKN8RAhjF6U65iOMcQT2qcUJ7kwO94EDbXTlMVzVCXF4yiNH/adV1k&#10;p4ZgtLcUtXkhsNRTx12d/XC+cRShbreRHOyOtBBvZEX5ICXkHioyo/n/Eoa6rDikhvkgPSUa2bm5&#10;0NY1gC9jx9D4KJprq6Qbzm1v3kBeRgLyWcLG1hblobGsiHa2BAHuzghyc0RFcjQiXGx4ItornXgV&#10;Vq2E4uq12Lh8DRbMnI/vv5v9rxXztxKgTjb6iCKcUqOPpJQTkEolMiYPytc8GEVra+qM+XD5898Q&#10;+sHnyP5sBjq+XyUNDv1CTnReV5VuJRuX24aHm3fgkax/LJVTdGiXbtB+B5iSek6x3aKmqua7Slwi&#10;ean2G4i/g1ICc1IlJ2GcCuRUKCXg+L1FyUa5k5W4hUsMrDXO9VH57YRxuzRkyLDo1SO/Ff3ySuil&#10;UnYTzEYemElr1uPyXz+G8v/vf+Pg11/D5+wlJNm6Iy80FmVphSjJKuZ/ZB2So6JwfJca1JWVqUY6&#10;uHRSA6sXL8C2zZt4MO/kf+Ry2sRpzCbfYumc2Vgw/TvM/fZrfPqX9zD7L3/BDbWdCNC5itv7j+Ii&#10;M7zuziMwPHYeppd0UZoUi3oxVlBGIg/YdNQXZSE3OQo3Lp/DgZ3KUFPaBLk1i7FTeSPt6xFc1jwG&#10;ufWrcE7zHNIixdCSjnC/cRiaR45h4yqq4jplnD+qhRvaxjxpqGP7JlWcO3wR2qf1cPOqOU7uOYt5&#10;387DCYLs4eIBB2sbNDJrBXjew/ULetA9sRcxLifQn2mAkVw9jJfexXiFK4YK7TBSbImBXCO0xVxE&#10;W9g5tARooCXsMvpznaR7OTtTbqIpRAs9sZfRl3QFw0W30ZBmjexwO0R53KJqauKeyRncMzuPUG/m&#10;bQtDFGTHEcwKxAfYwfDUTtw5tQ1WF3cizMUQhfG0tWH+yI4LQE5cIKpzkpEfG4qMBx6I9nVBGk9q&#10;FTU1yM4rRn1nJ17/+AoP7nvg7g0D+Lk6IiMpCtVF2VTHBBSlJ6MwLQF5iTEIcnfCpWPqMLt6Eaf3&#10;bIPKmpVYv2gh1JQVsE9FBeuolt99OQ3zZsyauFFa1O9hnKjf+plOQClrlZXushAwTlHQV7QqL3kA&#10;vxBjqPLALJi3HB5//QS+H3yG2E+/QcGXs9E4axmGVm7G+AYliPs8fxGT4G4nKFTJp8ynMjBFP1kB&#10;59uACjDFJLtv5+Kp62//FpErRX6UoOTvEOvCtj4Xyijuv+RSBuFUmzoVSFESgFQ/2VLcSznM3ylK&#10;5EWpa50YilIUrVsfgeyRV0aXnBK6N4nldpRzu/uc73H03/8Nyv/2fyD/H3/D1fWKCLthhSS3AGRH&#10;JKEiqwxFBLOssAKdbR0IDwzA9o0boLJ+PbRpabdu2giFteuxU1EZqxYuxJLvZ0Nh3RpmzCVSxvz6&#10;ww/w8X/+GdP//d/heekCYm7fguulK7hIF3KcjsVW24Bnag0k+HujPi+NYCZIYFbn0HYVZMDTwVK6&#10;Beym/kWqJUHTOw9rZiAnaxMcPaiGg+p7ERbsi5r4eyh9cBU6R/dCZYMy5FdtwbrFm7B/634c2HqQ&#10;OfQADLVvQlfzOm5cugWtozrYrbQfN67egIudPdKTeFIoKoezlTk096ki1uEUHhXpYjBTF6Nlpnhc&#10;44nhUldaUjsM5d5EZ+IFNIkR2WN10Oh3hMopZv4SnQ4IZ7IByl33oNRMAcOxlzBYbovqFBeURLig&#10;OYeZ2kUT903Pw+DsTtrvQzi0dyscbG8hJtwd7tbX4GJyAXaXDyDQ6gwKo+2RFuyKrAh/pEfcR5yf&#10;C4riI1GVHoMQBxN4WRujvDgfVU3NKKmpw8DoEJLjoqF5+CACCGXsgwDEPfCXsmR5dhryeQIM9XSG&#10;7Q1dhHs44sz+XcyTcthAIOVXrMLWjRuxZf1KrFu6EDPpduZPn4Xt8vK/jWDwroP6XWBKNQmkTDlF&#10;SX1mldWohFQ/BVVULVqHoI+/gu/Hn+HBx18ilZmz+Jt5qJuxiOq5HP1LNko9icQUCWJKP9GwI4FH&#10;AAWQAk7Rif7FlB5BUonGKNnllMmSGqimbPv98+K5ifwolrL1qSo5NS/+Dkja1F8VkiAKIMVYsKLj&#10;+RBh7J8EsHvTFnSJok3tZon1to3yaN2kgFYqZe1GZSSsWI/rn32BHf/v/4MtBFPxvb9B+W+fwu7g&#10;ScTRAqZ4h6MwIRMlacXMMKWormpGbV0zWtvbEejni6N790NNQYmlzP9MeWY1ZdqemZBbvQJbNqzF&#10;MgI67ZOP8MVf/4IP//f/wdaF85BicxOJzI03DxzEkZVbsGvuWhgdPgXHa9dRQSBr8ghjdgoaCGat&#10;GGGdoIZ4OeG69mlcoU01NdYmmLSy17RgefMqrutdwB41FVgTptgAVzTEGiLW5SphVIbKph1YMmsV&#10;5n41D7u37MM+wml40QTXzhvCiGBePWsEHULq4+6PiuISyfqF3feBvfFZZPqfx1g2gczUIYg2eN7s&#10;hYdVLtLoeGIKvq540SJ7At2xF9CfpIOG4NNoijJAW+Y9dGbfR4cYhiTaCElXNqPE/TwGGqLR3ZiG&#10;7qIodIsO7ZWBqEy5D1ezSzDWP84MNxPaF0/Bw80UrrYGiAuyhbfVeeRHWWCsLQWVmSHMlPcQ7WWH&#10;cFcrZlAvVNL63je9CEf+TXIyqYLV1VL/2bHBHjqDQ1BeuwJWxteQFhuJuEB//n18CWYq6gqzEXHf&#10;BUH2d5hbaa0vnsWWVauxYub3WDpjDpbNnoMls2dj7nfTsHDWDLqiEzwJr5uwsjLVfBvMiZo4uCfm&#10;DKEqSSUgmbC1v6kmD3TRAMSD+pniLjQu3YCIT79C8GdfIeiTLxHxyVfI/HImqqYvQOvsxWibtUQa&#10;vKtrxUYMb9zKvEa1Fa27k4osTR5LVZWNOieemxhaUqg1i/uIpXRfpKy4TVYv+T4yEKfCKLOqT4VN&#10;lZYCRkIorjEqi/skxSxdXBJM2SgDI0IZCaMYza6f6tcriutdm7ailYrXuk4eLWvk0LxeQapGPq5b&#10;twklq9YhdtES2H8zDaf+4y/YSmDkaTOV//ZXwvlnHJ0+HwHaRoi19USKXwRyY9KQEZ2KktwKVFc2&#10;o7S8Ho1t3ejqG0R+XiFuXjeC/JqNWL5wKTYyk6xn5tuxRYH5Tw6L+Z/75Qcf4Iu/vY+PaJH19u1G&#10;oZs1AnXP4sDCBbhIJTsnvxfK382B81VttBQRylweOMxBNVmpqC/IRB1L9FIxvqqFPSqbsWebPNS2&#10;bsburQq4eOooNDUOQ/+yFnQv68DcyAAhVsfQmuKIS8cP46T6KZgZmGMzHZE6j4+zhzRx+uA5HNt1&#10;EheP6RBMQ5zcr4mLJ7XhbGMPRytL2BqcRH2cDgYzTlEBd2Ek8yoelljTipphrPCONFpBf+xJdEcS&#10;yhgt9KVek24Ra4ozQ32yC6oJUGd1DlrK0tCUGY72tGC05EWjs7kUQ331GG4vIRjhaC2L5IkoECE+&#10;VrhrqY81qxfiwvmTCAl0g5fbHdx3MUFyqC3aykPR1xCPjooU/l8EICnATWqlDXa6g0hC7G2uTTt8&#10;FUnxEahoqEdHRzvKeGJTV9kiTTdx97YRshKiUUCrmxzihygfd74vLXFkINIIuj/V1vzKWeyX24yl&#10;X03D5sWLCeUsfPf5V9i8bj0209oqrVmBq/xb/5dWduLu/8mabBX9PZwTYMqypgBTXDIRw5C0Lt+I&#10;6M++QcSX3yGUy1DCGfvp18j+agZqZi1A27xl6FiwAh2LVqNz8Tr0cv+BVXIYXKuI0U0q0jR/oleR&#10;rMufbCp22aBYb5cY/EoGnoDwxdSBsSZhnFpPtu3BI0IpgJSsqtQjhxaVWXF0EkRhT4VNFT1zujdu&#10;QecGBXQQvPZ1CmhZq4CmNQqoFVPnrdyAsmXrkLtoJVLnLkX0zHl48O1MOFEhr9JaHiWIu/78Hrb/&#10;+a/Y+tf3ofLeX6BESHX4m8MM7lJ1RKZJRDahzEpIR3leOWoqG6mYbWho7UJLVx/auvvQ2NgKT/f7&#10;WLVsJdYsX4ndO7ZDefNmrF2yDDO++BJfvP8hPiOYX9HKmmocRYGbPWyP7sOhJYtwhBnQQF0T23im&#10;1tkuh8IITzQWUCmFWhJG0fhTU5CFhtIipMWE48SBPVDcsIYwHsEupS1wtjBHalQkspMTEBcZi/jw&#10;EKQEWsNe9yQuaZxCYlQsmsoqkBmXjAi/IIT7hsBY9xaunNGD3jlD2tnbMLhggpvcduqgBrav3wiH&#10;S3QdsUcxFncEI1HHMJhCtctkdszRQV/GeQwlHcdY/Cn0RmuhK8UEXflu6CqKQGtJIgqSHkgzOTfV&#10;lEkdzCsLstEmxm1tZNVXoKejAb3tdWipKUBxNk96qcGwuqON0yd2Y/euLbigeRzXrpyBneV1quh5&#10;3HMknJHOqM4LRmdVMkrTImhnAxDpaQvXm5fxwN4IMffM4G6qh8TYCNS3tmJ4bBgxoX50BSf5+87i&#10;no0pYgPvE0ZfJAd7wt3MEPfvmiLY9S6cjK7Ckp/naKQNiysXsXXpUmxZvgAbVyzAOY1jMGU+XU7X&#10;o7JuBe7bm/1mZd+GU9hA2boMXtkliwnLOaFsvxbBfCmuZYpuerSo3Txoo6mSEZ99i9ivZyCKoTbq&#10;s68RRxXN+mo6qmctQsu8FehatBa9SzZgaJWC1CNIdHJ/uHkbxlkPmcseiy5/hHNiIOUJOEX94fEk&#10;cLKc+HZNtaoSiARS3OUxLi5n0KoO06IKCAc382ChIvZsoDUVc1YSwjYqYPPqTWgggPUrNqBm2XqU&#10;LV6LgoWrkPn9EsRNm40g5mivj7+A+0dfwOWTr2H36Ze49ennuPjx51AnMKp/+Su2vfdXKBNMxX//&#10;Dyi/9z4sd4l+o/cQ4xGJnLhMFKcXID8lGxX5Zagur5Ga5GsbWtEkBnhq7UB9czt6+0dw66Yp1q9Z&#10;RyjlaGdn49vPv8RnfN/pn3+Bbz76CNP++h5sNE8h3cEaOlsVcXT1GuxcuBqXVI/gCNcvyi1D4J1L&#10;aMxNQpXIlrlpVEsqZ2EOmivKqXzXMe/bb7FDQQG7VVSwiJbZ8oYRn6tAbVkJKksm7rTvqC5FoLM7&#10;7lwzQVN1GZpKC1BbWIimijLUFpfBycoBDhaOMNEzh9bxqzhzSAuXqZjXz1zBMdW9uH5MDt3x5/A4&#10;+RTGU06jM/0GxmqCMV7lh+5sE3QkEcgEPXSl2aGjMAwtFenSHJ2lhDA/PQn1/LzmymJpuoa6iiLU&#10;VpWhuaEKHU3laKgpRktjOQZ7CGhHBQHNZr49hYO7FWFrYQQfD1ucPKwKNZVNOLBnBw6yjK+dQ06y&#10;L9qqk1CYHILi1BhkRgUj1M0SgfbG/H+ygj+zaVpMJLp6eMLsaEZaSgwCmB2dLG7C1fImPKxuwfmm&#10;HnyYyV1M9KCjoQ6tw2LI0ZM4r74Ll47shd7JozirqoJzexWhqa6C80f3YJ/SBmnY0CBXO2lKw9+1&#10;yv4K4FuQStvEOoH8Dc7fFFOUdNmEgIhO7mIg5/71Skj4/Fta2K+pnNOQSKVMIqDx3BbPbVlfzETl&#10;jMVonU/FJJxdVM3+FZsxulbp13Fnf4VTjI5AQKXlpIKKpWxdekzYnkzJiFNLgCief0QARYmsKHKi&#10;1GpKO9q3ntaU1b2OqkglbCWETSvXo37ZGtQsXY3KxatRvnAlShYsQwEVMev7xUiYPhcR38xC8OfT&#10;EEgoA76YBt9vpsOTJx0nnoSsv/gGxnQJWu9/AnWqmCph2faXv9HKsv72AY4vXoV7l00Q5xCA5MA4&#10;5CXloDgtH7mJmajMEypQgTpmzHqC2djUjvoWgtnajVaqZ2FxOVS3q2E9VXPR7Ln46K8fYNbX32Lu&#10;t99ILbLT//YeHC5oItXBFjf27cfxjXLYxRPJ6c2qOLRsKbQVF8P98gFUJ4SiIT+LaplJoFglOVSh&#10;PJgZGsBIRwfH9x/AwplzsGXtJqmnjuhWVldeivpKcStTIfctJIDFyE5IRk1RIQpT4pFBK1eWS0uc&#10;l0940qikUXB39MOVs8a0tlrYr7QX21YrYuOStTi8ZTH6kq+iO+wIWpMNMNiUiqGmGgzUl6KvOhkN&#10;uZ7orgxDZyW/W3EeasoLUV9VSnXMpQqmooK5uFIofnEOt2WigXA215Sgo7kcHS2VaG8o50kihyec&#10;BFRkRcNA6zg2U6E0j++HvcV12JkbQHnjKqxasgCr+Lfcs3MbAglfTrw3XC0MkcG82NvegrT4UPg6&#10;0s6KHlF3byLY3ZZRowiZ/A6ZGUnI4kkimSqaFh2KILoUE60TuHJkN45tU4C6siJ2btqI7XIET1kO&#10;2/h5J3apQF1+DXQObcWNswdx1/AidI+rwUL3FLqqctFZV4I//XrN7x01FU6pBJCydWFnRWPMZMcD&#10;GZji/krRza537RakfjULcV9OR+wX3yGWdjaJtjaVB3OKgPTTb5H5xQxUzFiIZipn66I16Fi6Hj1L&#10;aWnFDGG0tMPrt2B0o/JvgMrvkO7hfERApZJAI7AsKReKhhqWAFHWaCNbSo02cpONNlTEblrSzrXy&#10;aKMVbV65Uap6fn4NIawkgBWs8vlLUTZ/OYppu/OYi7NpwdNmzEUCc1rUt7MQ9vVMhPBkE/rNTFrX&#10;WfDjY3f+RtsvvoYZVUzvo09ximq5n1ZW9a//SZX8K+Tf/xTn5bfijsZ5eN2wRqxzANKDE5GXmI+y&#10;zBKUZRWjNLccVeV1qKhupmJ2oKmxE3WNHaiub5NUs7a+EYcPHsF8QrNgxhx8/ekXmDdrJr777FN8&#10;Ilpk338PzhfPIdvFHj7GBjA4cBjWZy9DV/UgDPaqQX8HTwoXd6MyygfN4lpmXgbqijKpPgU8wAkq&#10;oSvPyUZWfAKcrWxwW98QRpf1UJ6bi6aqCtQTzpLMTGQlJqAgPRl5yUnIT05BZmwsMuNjkJMUjdyk&#10;JMJbjKqCUvi4hsHGyAOW+vbQOXcZCszfy6YvhMbGudJ9nN0xuugtTUZ3PUEifOJifBOrrjQNHQ2l&#10;VLsqVBTmU6nz0VxbIfU/LcpIQX5qAvLSEnhSyOXfLQXVPMEIUCvymDnL86XMnEk7mhHmicQAFzia&#10;6EJ9qxwOqMjBSO80bAmmnflNbFqzHIu+n4dNYtBrQmN8hdb0yinYWt9Be2cXOjtbERfqg0DC6WN+&#10;DfetbyDovjNiaPnjE2NRXFKArrYGdDZUorE0D6nMlW5mJtA+rg7VTeuxgVFi3rQvsW7RbBhoHkNK&#10;gAcMTx3AtuUzoX9iL9qKU/HAwQD+NvpozE+iEykimARw6vAib0P5LkCl1k7JzqpDGhiaVlHKfwJM&#10;1hNazBH5nciZMR+JBDGJB24yK4mAChVN4cGc8e1spH01k3B+h5Jvv0f998skOLsIRy/B7CUoA2vl&#10;MEQrOcp8N7pRiYBuZalIkI6zHhJSUeOyEq2mU1pPRwniMPcXY+r08fU9YtbmNZuphhvQsGwtaqla&#10;1QtXoGI+QZy3HJXzV7JWEMzlBHIZill5c5Ygh1Cmz5yPlBnzkDT9e8R99z2ipgk45yCcvy+Mvy2Y&#10;v8ebYDoTTGtCefPTz3D5409w8v2PcfAvQjH/hs0sOZ6UDm5UgfllQ4Q7+iDakXnELwpZsZk82It4&#10;8JehIKcIpWWVKKmuR1FFLarqm1FR24hyWtvy2gbUNbVA/+o1zPpmBi3nLMz4/Gt888mntLEf4ou/&#10;/hWzP/0QLkIx75ojyc0OaW5uSPfwgrfpLZSGBSDoxnnYndyKHF9btJfmo4EHfC2taUNZPjrqKrks&#10;Qj2hqi8iWDl5SI+IRkKIUIQYKnoCInx9ERUQgNjgICSHhyPKzxcxfJwVE0/7Jy4RxHF7GIozqGi5&#10;BbC5ZQlDrevQPqyLfTv3YRPttOig73GZcSHpInoK/dBZU0mrWsbPr0JrDa0oLXMNlbCpsgyN5ZWo&#10;43eq4HesLS9CVWEuIczmCSGOcMZJk+jWFaShOjcFVXmp/Hxm4ehgJAV5I8rTCemhXsiP9Seg9+Fy&#10;6xoObduMnYorce7EPrjaWcHa7DbU9+zB4rlzsXT+XOzetgnXr57G7dvX4erhwZzfgqKiLP5mN0S4&#10;30WUlyP87zkhiXk7tyAHdbTXbXVlaK8qoDInIeFBAPIT4xAfFAArw2u4fuEM/Jyt4EmVdjG6AM9b&#10;OrDSPQ2Lq2dhqnsGkR60ynd14Gt5GXXZYmCutAkwpe5r/wLIt0GduBzBmrwcIa4NivsapWkKJusH&#10;1mPayvzZC5HCAyedCpPBA1lUOg9gAWbKF9ORTjCzvp6FHFbRtLmonrMUTcxCrUvWoX3ZOnQToJ7V&#10;G9G/djMG1stjkCo3QsBGN27lkrVJRQJvmCooprMbpi0dYg1MztDcQ1vaSUVsYy5sWroWdYtWoZaW&#10;tIYqWEVLKpZ1C/iYWbGGJ4VK2upyqncxc2P+nMXIIpAZzMLpXKbytyTNXoBEAho/fR4iCWcES4AZ&#10;wgrg73Ln77KjpTX//CvcYL688OHH0PjrR1D/ywfYQTsrR1CX0zmc2aeB9KgUZEelIcrtAaLuPWCW&#10;4QGdQvsnKiMf2Zm0a8WVKCiuQnF5LQpKa5BXVo88rhdX1CA6OgGLaam//fgrfPPh5/iCn/HdR5/g&#10;a8I58+MP4XrpPFJszJDgaIVcHw9k+XqgJCEMdanRKA12h/+N0/C/cwXlqfHwdXNFRKAflSgbA62N&#10;UgNQVR4PuIIClGdkIik4DPdtneHr7IKsuFgUpaX9WiXp6QQyFkmhoVzGID0yAnGBQYjwC0BSeAjz&#10;ayLCXA1hr3eUmVId++TWQWnJPLhoq6Ha/zRaUxyoinlobayk7SxBOxWxnSeH1ppq1Jfx5FBaKil1&#10;bXG+NExHSWYqKvNpXfld81PimMsTuS2RcFIxC9PQyHzWWJKNmvw05sRo6ZJQfWEKKrOiUJQYjPQw&#10;b4R72sHuli5OHtyBY/tVoX3+DBxsLHHq8GHs3roVe1SVoKd7FseY/TZv3oD4lGSU0EKXFOciJyEK&#10;YffdEervg9S0ZFTwOzdWF6OGMGVHBSIhwAsPPN349whCUkgAv0MMWksZAbLjEOtlDS/Ty/CxuoZo&#10;H0eetJJRV5yBYFdTmF0+CMsrh1CbFYnGwtQJMEWfUhmAU+tdYErbxJKvEbdX/bDnCH7edwy/sH7a&#10;fQQ/ElQxK9jAGgVULVghgZg97XtkfzcXOazc7+YhT0w8xG0ZBFOCk8qTQ9XM+3YuiqYvQOXspail&#10;gjURpNYla9C+fD26Vm5CNyHrXSNPm6zAXKiIPgEfl72iqKziuc5Vm9CyfB2aCWIDFbGe4DVQBev4&#10;XeoJZQPfU0DaQMsqHtfwufK5y1A6dzkKeWLIn70E2bMXIXOWgHKyuC2FcCYRzgSCGSPypYCSvyGE&#10;vy+I5TOpljZffEsb+xWuE5ILH3yME1TMAyJjvk+1fP8DbJk2E7do58oz8lCdV4mMyAzE+cfwP5Fq&#10;lJCOnLhUJIdGwd/NA/Fh0SjILkRebhHy8suQmlmI2MQsJCRlI577njt7Ed8y037wH3/Dp//5PgH9&#10;GJ9/8CGmf/QB3LS1kGptygxrgQQna+QG3ENJrBglLhjlsSFoSnmAivhA+DncxW6VnbhtZIIaqmRL&#10;BdWqtIRqWYic2Bj4OzkjwtsfYax0ApifmswMmY3yfJHzMlHIHFlEZRTbC3igFqQmIjUsEnEh4Ugl&#10;pA254ejMMENVqC6Kw/SR43cOKfaH0RCogeoALXQUJqO1oRrtzIVttaWoJViVYir5ogLmWVrqvGyU&#10;ZvH9BYRpSSgiJMXpKSjNTqP153dhvhP3PRZnJ1BJ0wlxKlqqSzDW24rRnhaMdLfwfUukeSurC1J4&#10;IolGqLs11dSDKmaNo/u345aRPsxvXoOJ3mX4ujrj1LHD2KOmDFWVzbh46jjcnB2RW5SP0soSVDHH&#10;ig4WKcnxKKSlrqB19XCxgZmBNhzuGCCECp0W8QAlafGo50mhPC0GZSkRSPZ3RbSHLXKiRef2KHQ1&#10;12B0oAtDXU3MlMW03PfhZkrVtDNBaoiHAFP0JyVkbwEo1sWdHNJ2Qij1R+V+spECfh0tQDQCiUsV&#10;W3ZJ4/iMr1fC0KrNGKOita7aiEwevFmTUObR2ubPXIDimQtRTAAL+LiAkOYLWMU+hDObkGZ/Mwf5&#10;VNDSGYSUsNTMJVQLVqNx0To0EqomgtdIKyoAE48lyBat5D7cj0DXUQkFgI2L16KF6tu2ZD0BX4+m&#10;JWu5D+0r9ymndS79finVkTBSIXOojFlUycxZC5E1Bcg0QprKbUkEMnHmPMQSykh+1zC6gBD+tkBC&#10;6U9X4EmL6kibbvP5NzD95EsYfvgpLn3wCcH8CAfefx9qH3wAuT+/ByUqqfrq1TA8ew4lhLOugJY1&#10;OZM5M4jW9i5CqXJ+N6/D7so5+NwxQqCdJYLcXRATHIyIkBAEBwQjyDcEPh6+PGDcceKoBqZ/8RXe&#10;/z9/xof/8R7++m//B9/+7T24XbmIZKvbiLG5jUwvF5SF+6Mo1BdFEUGopEom05b5O9yBl601zhw/&#10;gdPHj/NM7ynZydqCPFRlZyHa3xcPPO4xO8YhLyVFUq7irAxU8PnqkiIU52ahMHvisdheQlCLM1Il&#10;FS3LzaHdZC5MiURpqCUq4tx5YnBGU7w+hhM1MBK5H31pNuiqK0VzXTVaq6iWVTwpMFtWMU+W5mTS&#10;vhbwPVNon5lZE2KoyNE8kdGmxkahnLDmJcQiOyaC20J4ckhENXNydWEmelprMT7Yib7ORnS31aKj&#10;qRJVJVlUZP69i9IQ4+eCEFdrJAR7IZmWt4AW2Jf2VFtTgxZXDuvXrMQ+tR24pa+DY7t3QkV+E1xc&#10;HVFFNY/g3y8xLgTpKTEIpBO5cvEszPn/FBMZjFJa6rbacp5wM6Vrl6n8G4e7WCLuvgMSfJ2RGuGP&#10;5qoidLbWYHigGy+fPcLwYBeG+9vQw79Da1kuT9De8GOWJZhHaUUFnL8p5dQS+VNqIBIl7Ov2g8yU&#10;zJXKe/FYYReeiOFFFMVYQKrSTNFPWS8Uxdi0e1G7aDWzJGEjiLmELI8ZTYBZQgjKZy7mcjHKqERl&#10;XJZwWcT98rmfgDj7m9nI/XoOCqbNQwHBFTCXcp9SQiQyYTmtaNW8ZZIdrZ1Uw0Z+Xivha10qFJPw&#10;Ll5HaNfx+VWoIIgCRkkduSwkdLn83HSeIDIIXjq/V8YcKiVBTJ+5CGn8vBQB5KwFEpQJPInEEcro&#10;SQsbRiAf8CQiLKw3Vcvjy+lw/OIbWH/2FcwmwdT+UID5IfZ/8BGU//M9rPpf/w9Or1gOPdXtUFuy&#10;AOaap5HoaIcHN3Thy8wRoHMCwbonEXz1BEKvn0WQ/mn46p3GvauacNM7D3dDbXgY68BF/xJstTVh&#10;fPIwrh89gONbFbDoy08J5F/w1V/ew2f/+3/B5Kg6MhytEW1ljCQnG2R7u1OtPBFmb4Wbl87iDJXi&#10;2K4t0Dx8CJonT+DogX3QOnpUUr66wgLkx8cj3MsL0YEBVL5IZNDCSuBlZhDSZNRSXWsIp2iUEWAW&#10;ZVKtcrIJZhoK+Ly43inu2i9KSEA2D+b8dKpbdg5qE93RGinmMtFAnp8Rmqry0FhVjMbiQkJTKL1v&#10;PRW7KFMMkpyCspxUqnA8FTOBljWDapmK3PgYFKYkIicxFnnMs4VU0wIqVF1pDroJYXdbvaTCAz1t&#10;GBvuxshAJ7rbG9AuGpe4T3kWs2F0IKJ8XOFhb4ELp4/j4N6dUJbfiOXMmGuWL4WynDw2rVqJpfPm&#10;YPG82Th1/AhCg/3gQfcRHegBDztzyK1bg/te91BTW4WW9iZ+Tg8aSwtQEB9OEF3gY2nAuoH0B76o&#10;zExAZ30ZRvs6MD48iDL+3fJoy8tou5vqK2nB89FbX4Eefsdy7iuBOVHvAJMwiiwpy5NSdzhpiMkD&#10;0lCTP+44hB/FfhKwByB65wggf+LrHsnvJDjLaWUJ2YxFLMLJg72AB3sRwRQwVlANZVXOEnAWU7VK&#10;CF/JnCUSqAUENZ+ZLp/KKtYLCFAhLWUxARL7l3E/8fpKwjZRy6mIK1DJKpuzHGVU22JhUwmkaFnN&#10;5WdnEPQMvpdQxUwCmsUS6wLGVAEkn0tmJfGzRCXwhBLPEmoZRZUMnzZ7AkyePPxpYX2+mQlXqqXd&#10;51/D6ouvcfuTLyQrq0WVPPKff8Guf/sztv3533F85jdwPLALHhqHWPvhe2o/Qs4fQsTlw0gwPIn0&#10;21pIvqWFRC7jWbE3tRBtdB6RRlqIuKGJB/onWSfwQO8EQq6dYZ3DA5b3FQ0Y7lXG3mVzsWPx99gw&#10;40uclFuDFAeere/eQTwPolR3Z1ieOwt1uQ1Q3bwWB7bK4/jubdiloCAdYPt3bsfxPXtwQ1cH2YQp&#10;Ny4OntZWCPHwYK5KILApkm2VgVlI+yrsplQlhSilva1g9iulghYT0mIuCwlRscii3L+IyldHNW7M&#10;y0B+sBVuHNkIZ+PLzJPlzJXltHOi0Uk0+DDfEvQKZtwa5srqIqHS4rOTUEKVLCaw5bmZUktsQwWB&#10;rqTCFmdTodOkga/aariNVlbMcPb44SAeP+rHyFA3Rod60dFYLTUU1RdkoDYvBQVJUbh7yxB6Wppw&#10;tb+L5IQ4HNi1W+qosWDWXKxYtARL5s/H6mVLsXb5cihv3ABb7n9LRxNH1Lbj5KFjaGlpRjVPAnUN&#10;Vehra6AN9Ue8vwfy4sKRGfUAefERaCd0LRU5/P5RqCmMR1NlGoI9beBpawI3a0Oe+LxRwmhRnhGF&#10;3sZydNUW/jdgsqYqpgBVjL/zM/f/WeRLWlnROisG8RIjuYvRB8RUBs+U9qB7uRy61yujYM4ypH4z&#10;F5lUphwe9HkEU8AngKqctRTVfL6K9SugtJZC1UQrqbR8q0r5fAnVUoBbKko85rKYVUjFK5TWhSIS&#10;RL5/zozFPCmwqNBZs0R+5FI07PCzJBh50kj5bj5SCaKAMpmVSJWUalIp43lSiCXMAsoIqmQorWsw&#10;K+DrWfClhfUklM6ffA3rjz/HzY8+xnXmvMvMkxc/p2rOmIY761fB/9geJFP9UlkZ1zWRd+sS8k21&#10;kX3nInIsr6DA/iqy715Flg2XNnpc1+dSH+mWV5FkdgmJd84j7tZ5JNy+gDRLHeTYG6LI9RbKPEyR&#10;a38dvtpHcF1lNU6vngv1FXOw/fsv4Xn5FDJcbZDp4QgHnUvYtXoVdhBCNUUFQrgL547ux8n9e6Gq&#10;rIhNVPK1ixZj05o1OKl+CH7MlomBgcyZ0ZIKluVkScBVMFvWECABYyGtrOhs0FBdwTwooCpECS1o&#10;dXEBaglsdQHVlBmxWjQkleajqVY0kuRKtjTQ0w1tdfVoqa2kShZMtARTbRrLilHADCk+T3RUqC7K&#10;Q3lBFgqYJ8WyuiSPObQARVTSCmbROqptTVke6otzpfFzqkQ3Q6pQO1VIWMbBfirZUAfB7EFvaz3f&#10;X3y3bIKdyd+SQWVOQcwDPzzw90ZlaTFuGhpi+pffEMwFWMe49P20WVgwewFVczHVdBFUaXXFdHlH&#10;d++CvZUtCgtzUVVdikaqYQHzZKKvG1IfeEudNoqp5JkRgShPj6Gtp4uI9UN6iBNS/C3hZ3URoQ6X&#10;EO6ghaxAIyTd14fLrTNoq8pBf2PZFCs7Cd/UjClKbBdwinWRK3/edUwaUlJA+ER5H0t0edsvQfvL&#10;nuMEdA8G1ylheCPz5rYDKKByxXw+A8nMjZnMjTm0poVUz3KqVIUoAlJGYMpn05pS4SqobmW0qBKY&#10;EpzcRhWUbCiXZQJO1sRyqWRLS7i9kEtxaSNPsqjiEoeAkGAS0mx+hlBFoY5SKyshFDBKQH63AGk8&#10;aaTyO6VQHRN54kgQ9lUoJqFMoFrH0VrHEMoo2vIISSlnwu/raQTyK3jQvt77ZjruzfkefjzoA2kr&#10;Q/ftQOSx/Ui8dBLZVIVinhXL7W+gzM4AFQ4GKHe4jjInQ5S6GKHQ0YBQXkORswHyHK8j21YPeXxc&#10;4GiIfD4noMu0vYo0q8tIv6uDNGtdgqmLHD5fcO8m8t2MuX6N6nkMt3etxaWN86G5fgH2zP2Sy8VI&#10;srsDZx0tqK1Yho1z52L13HlY+f1cHNq+FYbMRycP7MHZw4dxaKcaNi1fhWn8TVs3KyA+iPYzOhqF&#10;8bE82LOoUlmSion8V0MIKwhSMRWyrJBWtLoS9YSzhlCJ7NnEx621E62qZQLMwkKul9PyZiODNi+H&#10;NreDStPZ2sB9SyVLLGCuL6WVLRLWOIdZTDQGVaFGtBBTOUtyqHSVpfwcwiou8XDZWFMhTZ/eUleG&#10;lvJ8VFFZi5IjUZYRJ7XOijF1etpEnmvH45EBjPV2oKepShrrtYYqJnoLNdaU8TPykZ0SCz8PZ+zZ&#10;roI502dgPhVTcb0i5FbJ47vPZ+LjDz4nnIuwQ14BGnt3Yf/27Qjw9kFmNlW8mJm7NBcpYX4IsDND&#10;op+rNDasreFleJjfQG5UEGqyYlGTFo6SKC+keVkh2lYXfib74X51AyIsdyLa/hRywhzxsLMWI7Td&#10;k2BOADgVTGn4SlFUwB93HZWGkBQj2Ylbs6Rp86iK0mBd3PenPRN3h4hpFcbkxEDOO/Fs636M0N5G&#10;fD4dvvxR4V9+h3javhQCmk0gROursLPFBKVI2FKqmFA9CTZWmVBOSUEJIcErJWAT1lSsy4CcqCKp&#10;AYfF1+Xzce4kjAJEkRdT+VkpoiQQ50+AKCvCmEKV/NW2Esq4WfORSCBFxTJPRgrrShgfUB0Dv/oO&#10;vt99B/+F8xGxYQ3S96siT0sDFTevoMHpJho9zNDia41mVp2PJeq9LdHoY4W6+xao82b5TlQtq8LL&#10;FOWed1B+7xaKXY1R4HwDeQS2hI/LPG9TDW+jhFXofhN5hDjflSC730KuszGyHW+gwP02ijzuINfJ&#10;AMF6R2B5UAE6istwRWGZBOeuOV/ARH0nzirLYeuihdi+Zi0UVq4inN/j6PYtCHCwgJ2xPlQ2rIPC&#10;6rVYt3g5vudJ5tKpM0gJeYBIdzee4R/Q1kZTWVKRSUhzEhNoSzMlICsJk2iZraaCNjXWooEgNQog&#10;CWlzfQ2aqYZin3KqXn1ZKbNdNnJo7bISEvkcc2B9NRrLS6m2wpKKqQNKpMeNVMqWmkq08T1qK6jO&#10;fA+hxnUEs4kgNvF9Wxtq0dlCxeV7VInhOwhma3mRdHmkLD0OlbkpKM1JRhOtreg3OzrQjSFmzt62&#10;Oqn1V8wj0s3Xd7bUST2KqoqykBIdThg3Y/2KDZBfp4BdjGUqm1Xx/bcL8dlHX9HOrsax3Xtx+4o2&#10;DC5qIcDHC21tLWigja1ldg27Z49A/k397c0Q7+eO+4wRfo4WyAjxQhSPCz/Ly3AzOglvU00EWJxD&#10;oMVRBJipItRyH8piHfB6qBkdtWXIjI3En15TAae2ykoza7HEVO+i65245eqZ0t6JeyUVdv061OQP&#10;fO7nSWDFbVpivhMxIZHov/qCKvoD37dmlRy8//YpXP/yAetD+HzyJcJEtzzCmf7tPOQQEnH5ZCI3&#10;TgBaJAAlUCWsUiqeALKEVcx1qQhcEZdFXBYIhZSKysj9xXVHcZkjner3O/iEQnIpsqNQxjSWBKtQ&#10;RdrUJAIo1DFRlACSyhj/9WxEfDkdoQQx9LsZeMCsEbFuNeK3KyJdYy8K9c+iwkwHtQ6GqPe4heYA&#10;AvjAGvXMT80P7qIhyAaNwbZoDXNCS6gjGh7YoSnMDo0httJ6fdBd1PhboZZV7WNBEO+girDWBFhz&#10;uzVqA2yk56v9rFDB58vvm6GE+xQS2kLCWHyP5X4HZfdMqbLXEHrtBByO78BVpZXQ27YaV7auwfG1&#10;C6A860tsnvENti1dgl3rN+CYqioOqWzFIcUNuH3+GAzOqGPWZx9h5dwFWDBtBmZ9Svt9/DCcTAwR&#10;5urErBSL0oxUZsoUCUzRy6eAWbOM6llJq1qaQ9hoPfOZKesIU2NjDRobJougNnFZW1NCtStDc3kF&#10;Kml1c1OT0VjH56lWzYRNwNhAFW7gsruJwPJ1AkqhhjWEtloAR0DLCLiYqKe3s41gitcTambMSoIp&#10;OuDXivFcKwrQW1+OvqZKZs48dNQTTKrmUH8H2lpq0S8uTzRUSoNhiUsWHc21qK4skDq+h3gH4sSB&#10;Czh16ArUd52A0sYdtLKL8O2nM6G8WQWHdx/A0V17cNfIgNnUGN733FDB31VZUYgUqqKP7R2kBHoS&#10;yntICvaWhqF0ML0Bg3MaMDirjhvnDuCqhhqOq8ljv8IaaOxcz8eKML+8lydCFyREBuA231tddecE&#10;mFIJ2yoaekSrK0ETs22J+UvEUgz18YZZ8kda2B+FQqqxxO1gopePnGiNJbB8jXidaAASDUJPCW/K&#10;13MQ/Mk3CGAGc//wM9i/9z6c/vIRfD7+EuFfTEcsD/5EQpr6LTOoBOlC5EyfaCTKo9IVMBeK1tN8&#10;ApdP4PKorrncns3KEo043E+0qgo7KpTwDyXBJ3rsTDTmJBPCFFF8Lom2OoknhURWPHNjNC2q6GIX&#10;+u0MhE6fiYgF8xG9bhUStskjm/mw+MpJVNzWQbXNdVQTxhrCWOdtRlU0Q72fOVpD7hJCghdkieZg&#10;GzQRyvZwF7RHuqE1ihXNinFFa6w7GsKdWI6oD7FDTaCAkMVlHYFuCnVAU4gDt92VoKxiVRLQMh9z&#10;lHibosLXEuVeFihkvixyo2K6mCDdQhsRBifgcloVlxWW4qL8cmgrr8fpzauhuuR7rPrmMyz94jOs&#10;mPYt1Dasx05abqUlc6G5eyus9C5g1fczsX7pcsz9+muoblyNa6cO4fqpI8iODEWmaJHlGTwvJRGV&#10;Asa8XNSXl6GWIIm5Hsv5ODs5UWqBraZ1raurQl0tFZOKJqlmQx3qa8slCJuqKqXGnELa0o7WZqpd&#10;BVqqymhhRde9PKnBSEBZRwiFEjbVVaKOlrWFsJcxf1aWFdK2VqO3qw1tTXXcr5A2NA/NNbS7+enM&#10;tDlopUJ2i87rzeWozRajNMRLkDYzA1YT2o7GSipzPtoIdQdzaB2hr6sskhTa0ymAUBrj/LEb0D1/&#10;E2sWy+Hrj2dhxcK10L+gj5u6hjh14BBO7tsLHU1NpCUno4huQXQyCPPzQLCLLVKDfRDp5YxTe3fQ&#10;iayCMl2V0sZ10ogQOxU2YPvmDVBTVsGG5WvoUJZh86rl2MXnTqqrYa+qMnYoKWIr7fKfnm1XJ0QH&#10;pQYcMT/m1IGwpA7rtKiy0dDFZLY/7KCKcr8ntK1iTFgxCdBrlcnWWqnxh4Azcw6vV0Ht8o0I/exb&#10;BH0xDcHfzIAfAXV7/xPY/vmvsGO5/+1j+H/2NR5QmSK/niWBmkSY0whqGrNoGtVLVuliSYhSWMkE&#10;LknAxXVRCYQsgRkwgVlQgDahguL5+UhmpfC9kqnQSXxfUYlff4/YL2ch6ksCSBjDZ3yP8IWLELN+&#10;LZL5x8k6sQ/52hooMb6AEitdlDHrVbmaoObebTR4m6PRzxJtVL22EPuJYjZoDXNAW4QTWglce5QL&#10;OmLc0B7jjraYe2iL80BPmq9UXSmsRB9pez0hFHC2RLqgibA28X0aHthTde1QF0RlDbZHDZflVNAq&#10;glohgWqDSlrjUk8zqqYp7a8xUs0vwP/SPjid3IYbqvyPn/05Nn/5ATZ89RlWf/U5ln31BZYQukVf&#10;fYnFrBUzv8PK6d9Cde0KWF69CBWegGZ98SVt7lJY6p2Dhc5p+NuZIycyDBmhIciMYjailRUNQfH+&#10;fsilarY21hM2KpronSMOTqpVCfNkOZdCxZoJlYCoqVpkwBoJslqqn+iHW0Nb29okbstqQRfBbeTr&#10;RYtsGXNsMwERaiiubdZSjYRSthDyVubRZqpbrciY3NbEk0J1IZWOWbSDVrKRcPY1VWCI6tgnGn1a&#10;qNY5sSiO9kFTQQatcglBzkdXXTnyk2JQkpVIe5wlDcJcyN9219QKx/Zfga6WA4x0HXBO4xrmT19N&#10;KOWxae1WGOlcx22967h04gzOHz+B+273kJ9fiLzCIhQVMR8zryZQJZ1uG0LryF4orVuGbXLroaai&#10;iO1bFbBn1zacoBM5oXEEJ09o4OxZTRjdMEKAny/u0ZncMbkOQz1tXNfVxg39a/jTCwInGn+EYgp7&#10;Kg0R+TaMorGH4AlLK9RRjGYnjSog+svuYM4kkAJikTXFfZEjaxTxcP02DMjvIBxzpZEMHhBOAYG4&#10;I8OP607vfwzLf39PKjvaXHfmUG/uF/zJNIR/Np2KKm4Vm4noryYqVuoQPwFvLK1mLJVWKqpdHB+L&#10;imclCgC/IXys+K/mIP7L2YhmzhW29AFtdPCMWQidOw8RtHYx69cgZbsSso/uRdHFEyi/cQEVFjoo&#10;uXsVFY6GqCaItcyGDQSjKfAuldCOyuiAFlG0px1RruikEnZSBXsSvNCdKOo++lL90ZXkg44kb3Sn&#10;+qKbQPZlBqAvKwC96QHcxxfNQkn52uYIF7QINWW1hDtLYDbxvUU10wY3hDiiKoigPqDCBlNJA+1Q&#10;7X8Xld5WVE5L5tHbyL6ri1D9I7h7WBG398vhwpbl2Dnvayz76D3M/I//ja/+/d8wmxZ15cyZWDF9&#10;GuZ98TkWfvEFVFYsxVEVeSyfOY1n70W4euY4bPTPwdvKEIkBnsiLCZc6PiQH+CM5OBDxvj6IYO5M&#10;YO5sIZg1oodQdTmtZjHKSvKZJcUljCJa1TiUZKehNDeT2Y35koC1N9ejjYA1CNgIYRszaV9HK9Wt&#10;nvlwws5WFeVLrbudrY3MkVVSVq0TnQ643tvXiX7mxPb2Jj5XjhbxucW0qXz9aE8HBrvq8bi3HuNt&#10;3LepFDX5qahLC0dzVhSVP4hKSnWuLaHdzWb+zODJhN+VVlfWg8nNzh039dxgctWLammOzWvUsH7l&#10;dmyRU8dWxf04f1IT1y5ewK3rBvByJ5R5+cgpKER+CW14XS1yUuOhfUod+5Q3YP82OexgVFBW3IwT&#10;hNDE5CaiomNQU1uHqlpa5/pGDI49xMOnz/DzLz9hkL+roiQPWUlxCAvwwwO/APzpJXPiSwIoGn9E&#10;y6ro7SOAFGAKBZQs6hZa1sl8+Ybq+poqK91ZwhKdDqT9WY+ooCMblPFUTBokvwt1i9Yi4mMqIlUz&#10;+LNvEPb5d4gicDFfCds4C75ffAuHDz6B9Z/fh+X/fg+m//YerLju9N5HcP3rx/D42ye4//5n8Pnw&#10;C/h9+CX8GcAD+X7Bn36DB5/yPVkhfM+Qz6ch5LPJEutfTkPoN8yH02YibPYcRC6lGm4Q+VABKYd2&#10;Iue8Ogr0TqDI5BxKGcjLCWKlIy2q6w3CaIya+1RGqmLLA1uWPdpFTqSitVAJ2wVEEc60py7ojLuH&#10;nqT7hPA+AfSRAOwheP2ZD9CVRgAzgtCbGUwoA7kM5OMA6fmOBG80EMhGKmwL4W7i+4mqn1RLGZwC&#10;zEaqaHOkKxr4uJ4K2siTQg3Vs8ZfZFAbVDB7lonc6WSIB3rHYHpADkZ7N8Fgz2Zoq6zFgVXzsGra&#10;Z5j38fuY/8lHWPD5J1j63bdY9OVXWDdrJnatW4nDPKsf362KIzu24NaFYwhxMYfLHQMYXzyHlCB/&#10;ZIeHIjnQD/nR4ubhEOQkxk20yNLaNhKeksIcqptQpCIUZ6YgOyEKiQ/8kRjij4p8wllcIClkd0e7&#10;pH7VhK+RYPUJO1tVQeXLly6PiBbcSoLcTpsqWl9FRhXK2d7SKEHZ1dWKliaRPWmLaYPLeUJo4np/&#10;RyWaiiIxVB2D5jQXtBaHo6M0BT1FiWjJiUZ3dSGzay3ftwrtjVWEuAUDXc3o6aiRWnfrqopQX1VF&#10;KxuBK2escUiNLkJeHXt3n4G83AHCuQdG+sZwsbVDfFQUMjMykU+1Liilajc0orioGNevXsZ1nfO4&#10;fUMHd27o4b6HG7x9fJFXVIqhsWd4KObbfPwcY09eYPz5Gzx8+SOGxx+jp6cH+VnpPEFkIYUOJeCe&#10;OxIjo/Cn57uP4jmheiHyJUtMFivLi6LE9HjC1go1lYaPFBaXYAqFFPCKRqJXVNPxTTvweLMq4d2N&#10;R5u3oXPZJmRSrcI/+BIRn05DNIFMIJApX32PjG8XMDcuR+ZM0Qd1CRJmLEQErei9b7+D5Zefw+rr&#10;L2A77Ws4Tf8GbrRdnt/PguecmfCcPRP3Z8+A96wZ8GH5zZkF/7lzELBgHgKXLMCDVUsRuXktYnnG&#10;St63DRnHdiP7/CHk62qg9MY5lJteQqU11dBGD9VUxFoXY9Teu4l67zu0p2ZoCrBAMzNiCzNiW5i9&#10;ZEsFgO20oh3xHgTQS4Kwi8ooLVOoiCk+6E31I3B+VETCl+ZPEAWQQegRMBJEaT0jEJ3pVFJWe6I3&#10;2uI9aXFpc6m2HXz/NtredmZRoZqiBJRtBLKRQDYQTgGogLaWyl0TwAxLQJtoo+v4uIF2t47ZM83q&#10;Crwu7MXdo0qsrbA5shW39snj1KYlUJ7zDVZ++TEWfv4B1fN9rJ87m5B+hC2L50GX9mqf8mYor1mM&#10;c/u2wuXmFRicOw755YuQHBKI7ChmzbBg5DNrFiRG0wamTYCZk43a0iJkpyWiKCdN6oUjBp8qz0xG&#10;pIcL8uLCUJgeh1IC19HShq6OTvT1daGeOTSVtri9phqdVBsBp8iYomdRrbDGzJ3iUoiAuKO5AUN9&#10;3Rgc7EFXdyvaWuolm9zR2YT+wU4MdJajPZ8nDy9d+JsegevljaiOM0dPcSQq4++jtyoZTcXMtPVV&#10;6GyrQ39fO/oIeHdbEwb7W3iyaOB7VjIHl+GumQc0DlyH+h5taJ01wqnjV7FH7TTWr1XGiaNnEBES&#10;juTEZGRkpKOgsBDlldUorapGdn4+8gvy0dnZgVLa9MysLDQ1t6KuqRXl1fVo6R7AwPgTjD8lmE+f&#10;YuTJM/SK+TdZzY1NKGQ+F41i6dGRiAoKQGZCwgSYws6+IGgvCJw0RYEAkcopWmkFfBM3Rk8MKSLg&#10;/FFVtMYepVoeppKq4bHcDmmmr1eKu6VR1vtWbEb3Knm0rJJD40p5tK5RQs+mnejfrIaejTvQs3kH&#10;xgnzMJV4VGkfBphXe1T2oFR1BxIPqyLpzAEknz2AFM2DSGVlaKoj/SzXTx9A2sm9yDjFOr0PmXwu&#10;89x+ZF04gGztw8jX00DRjbMou3UB5eaXUWGtiwoHfZQ7XkOVsyGqXG4wJ5qgzvM2Gn0IITNbo78V&#10;raktLaodOpgTOyIJYwTzYowLy5UA3UNH8n100KJ2CwAJXrfIiSyx7E7xk6qL1ZcRjP6sYEkVJXUk&#10;mKL6uK1bgClUlM+1E+o2wt3MHCpsrARl7D10xXrws10kKCVAw6ikQjWprALOFj4nQBRwNlJVRYlG&#10;IrGs9rVA/G1NBOqow/fSfnhf2AfPc3thf0zkzo04u3Ep1BbPwsbZX2Hhlx9i8ZefYO2saVBdvRyH&#10;tihgw6K5UFmzBIeU1uPCwR24fPQA9Ghtc+MikBjoA9+75kgNCUBqaDDykuNRw6woGoJEh/ZCcU8m&#10;VbQgOWGix0tYIHKjglGayPW4YOY7ZsrmZnR0dKC7s50HI61fegrSCKfoiCCgFF0B66mk0jXLfAIv&#10;XsP9+mlTR4f60NvbgYHBCUBbqZp9/Z149mQQT+pTUeVxFnlOx6WhSh5YqPHvbIOHNSnoLIlAR0Uy&#10;ehuKCX8pwWxEd28LVaoNvT2t6KH97WB2baGSNvAkYW5yD4f36UFf1xZGBrbQ1b6N08d1sY3H59oV&#10;m2Bv64zU1Aykp6UjmyeR3NxcgliB0upqlDBL17d2oKWzH83tvaiubUIlrWtBWRmau3vQ0tGG1vZm&#10;tHd3oLWvF029fegbGmMGr0VldhYqszKRGhmOmAdByEtLmwRz0s6+JnCvhYWVxpKd7GgwqZSyzPkT&#10;SzQAPduyG0/k1fCSQIq5MZ/J7ySUiuhZsl7aLka3eyyGpdzOfbcdxvPthH/bETzZegCPlPfyRMBt&#10;4mSw4wiecZ9HOw6g4fAB5BucRq4Yzv7OBRSYXUSB6UUU3bmEYlNtFHJZcFsLRaZaKLa4hEJLlsUF&#10;FFtdRLmtDirs9amE11Hvaox6dxPUUw3rCGKt5000+Zqj0Zeq6G9ORbSWYGxiNYdSGQlie6QTuqJd&#10;0EUYOxPcqYqekkJ2CpWkTe0UWTGdoBGwXlrUbkLWk+JPtfRHJ6HsTKaN/f8o+w+gqta86xfddW/d&#10;qnO+r7vfnd1u0zbnnHNGUTGggKACKioqkoMgOeecc46Sg+QoGSQjIMmcs+7Qu7vHHc9Edtv99vud&#10;Olb9a84111wLYa3fHGM8aXL/bmmCdM5oGSGtSJRqtFSop1DRROk97lBpBex9OSFSK20XbaywtD3c&#10;SgpJJRSWVaiisLe3EqiUrFuxrmihMrYy84oS3SpSy224gzQwIcVEFQmGJxFveAqx3Ebrn4D/BXm4&#10;nSKcR3ZAc/daKG1Ygh0LZmDRt19hC7PlsU3robJrB3atXs4M+hPU9u3ABfn9OLRxDRwMr8Ba7zIu&#10;qCgh1N2BipmM/Lgo5MTHSN0nYiWBkpxM1HK/MicbxRmpqEuPQIoDL4iFGbS/YSjNTmJuZIbsbKdi&#10;itbUDnRQDTtvNaOJrxcWVgBalHmdqia6QJqkVtsG5tVbtMd3h/vxkDAKEJ88vU8wh8bmP/b24vWz&#10;e3hItayx2oUev4N0O5roy9fDy5YovO+vxkibmHRMtW6rwUhvO9WR9nWYNvbuIGuA793L7NuJkTs9&#10;aK1rhp1lAJwdIhDknwIHGz/oXDSDyhEN7Np0AMsXrYf5NWvk5eXh+vU0xMdHIyYqFLnZmVTPm4Tw&#10;Ftr7+lm8cAyIu38No4Oq2cDjIw/u41ZrPQry0tHe0Ybhx08x/Ow5nr19h5aGRulv0MwLXHFWBjOs&#10;ERKjIj5Z2U+qKY0AOiQAPcW8KbZUS9Y4lEIx3xBEcTMgsbbPz6J7RIaKyUwp6j5V8sUusSSlyKdC&#10;ZUUXDK3uITXuE3oB534xCF5kU/F+Jwkofy7rJd+768JpNLjqo9HTkGWABi8DNHoZScAJ5Wv2ukrl&#10;M0WzrwlaA0zRGkgFDDTDrQAztAdboiuMljTcTgKwM4LbKAfJngoQ+5OZFxNdWW7oThBdG4Qx3R+D&#10;tJOi8WaIVnWI9nIwh5Y1fwxIYU9Higkfa4gWVFjScVs6LMBkDRLGgXwBLpXzk20dt7ECyhECKupu&#10;OQEtS5Ky5zDfT8A+mB+Ofv5cYWl7hXrSNous2RpPuxo3poyttK1NVHXRTfI5lFK/phiAEGiFcmbk&#10;PNvLyLI4j0RjwmmihnSrC0gyPYMIXRUEXVKEu9pBWB7bhSuym6CwbhmWTvgaG2f9hE2MC7uXL8bJ&#10;A3uwb/0KKGxZA80j+7F75QLp1uNG51QR4O6KPGbLsvQkFMZFIis6jHkoAc01ZYQqFRVUy2bRn5mR&#10;jCZGgWS9Qwh2vIqkYP4uNSW0shXS0D3RBSJaZoUN7u1ijqQqtn5SzEZ+Me/wWD9VsrXhJhprK9FG&#10;lRuh7RSNIyOjA3j4cBTDhKi9qZrZsF0aAztSE4Nen+N4GXkYgzF0YFUWeN2RjMGGDIz2VOBuXyvu&#10;93dIubKPSnufVvbeMC31EC3tUK+klFVl1Qj1i4eXcxS83GNgae4NjdNGUDh0FooHz2L31mNYtWwr&#10;rlzWQ3R0JBXzBqp5URHZuqwgB252NoiPjsCtzk609vajuf22tIja8IPH6OobQJ9QS2bcvOw0jNwd&#10;wct3H9BEC98/OEDlprWnUxBLulTk5+KC+ilc0dQgmKIlVcD5OZisj1TPj4TqI5VNACn6M8UAAnG7&#10;vJ/FygV7FfBm91FpVby3e2hR12zDk+37pTViBdgCtg9H1PmeotTG3pdK+0ZkWJFVpb5Tvr94Tl4d&#10;T46eRK/hJUJmjrbATxVsQdtpxa2wn1boJHidzIOdEbboZibsirKjAgoAxZZKGEcl5Je6mxmxK86V&#10;9tQdfUkezIrcpnGbKsoTAwRAANlPIPu5Fa2pw4RkiComNeIIaFgjJcJ6CiBjCBVho/IN0qKKnChq&#10;mOonlHOQQApY75YlSFDer0ji+VROnj9SzmMEc1SAWZ48ppx/gCkscihuE06hnD2iISjNF+1U8Vvx&#10;7hKULWKQAUEU/Zli0IE08IAllLI+RAwysEQVL1pFLnrIpcMQMIZepo3VUkIsrX24vipC9U8hWOsE&#10;XFUPwvr4PpzYvBKLvv8vLGbWXDltIpZNn4QdKxfjstIhqGxdi0tH9uLU/k1wu3oJsV4OVMcb0tW8&#10;9HoK0gN8kRsRjELa1TLa3Mr8TBQQ2rriEtRSHbNszyBZdz+CmeeFne2sLUNrdSlVoQANlUWoEYPQ&#10;CaPUCMQ82d3SiLZa2uKqCvS338JgbyduEcyutiY01lWhk9thquazZw9pXZ/gAS2tmF851NeJly8e&#10;EsAstEWZoi9cHSOZunh00w+P27Mw2n4DjwYJJbPo8G0x26QZfV2teHJ/ECO0lMMD3YS+Ew382UG+&#10;SbA1CYOakgHOnTaDjpYjLmhYQ+GoDnbtOIHtm+WxfOlW7JM9AhcXVyQmJaFeLExG1Retz8FOjrh6&#10;URNJMbHo7KYrGL6LbtrXwYcPMfzwES1uLx4/fYBOqvNjZswXb19LamturINAbzdkMsOLMcaiu8jV&#10;3hpH5GQ/KaY8lYyQjEMp6r2wmgIkWlIxxUuM9vlVAMftCwEkLemvVMWPBHV0zQ7cZ7YUA9ul8bWE&#10;fGyo31h9IJySTZbekzaZUP587PTYlvAKSB8oq+KOoyk6CVx7JEGLdUJHjAM645gDCVxPgis6Y52l&#10;x91UvS7Ric9jPUnMhym0o8me3PdAX6r3v1Q/M+NAhg/LFwNZfriTHTCmjuMNOKJFVTTi3GAVipZV&#10;AiO2RbSmBGhYaklltiylhSVgAkyhjOMNOwJIkSdFjrxfnoQHVSmfKlk6f5g1JBqFSuJxhxZYgliA&#10;zXwqulP6swkmLw49VO+OFB90UMnF4IMu0QosWm5FayztrNTwI6CUWmPHbawYbGCHCoKZ73gFOfZa&#10;yLTRooU9Bc/TclRJOebL7TA7sg22SrvhdGI/TA7vwraZP2LxxK+xeNL3WPDD11gy7QesnDEZR2lf&#10;L+3fA61DMji5Zy0uHNoGZ51zuB4aiNzkRKSEhyHZ1wt5BDM7MgjZ0aEoy0hBcXoyqqmaNalRCDc6&#10;iYBLcggxP4PrAXa4VZqFhoJ0lKbHo0KsBVSYi6b6Ggz0duE2rWtnU700MF6Mw73d3iJlPmFhu9qb&#10;0dJ4E/W0tMN3ejFKIEcI6CNa2eHbrRgU3SJDnehpKMVQXTaGKyMwWheLpz2lGO4g5LfKcG+gXYJw&#10;ZIBqSSifPhzCkweDGB3soVp2sLrQUFOPAI/rCPMphdZZO2xfpwQNdRsoKplh204NrFlzFBvWHcTK&#10;pTuxYe0O+PoGIiQ0HAWFxdKNhCqLcpHg5wXLixdgcIYXxYBA1Dc3YfDeKO49eYB7jx6go68XD7n/&#10;5NkTPHz5AqO05sH+rrimfx5XLpyCrs5FWJgZITzIH2mJ8dLc2C9ei9kgQi0FTMK+CiiFxSR0Akyx&#10;GrvUHSKgEkPzqJC/EjqRM4VyPt9+EA837pWG54lxtdL6QfJUWT4W4H0keD8fOc0S42lpmYVaHiWM&#10;n0oAKrYjp0+j19+G2WpM8Xqodr3JQu1oOQVgAjSxzyzYnSiOe0vP3RbHBXzXfaXn+q8Twkx/9BHE&#10;XlZ/pi/VkZZV5Ma8EIwUhFEdw7gVramRGCmkXRWWVcAnilCKEmAO8bHofxwRMEoNOVQ+kSEFXFTK&#10;Uak7ZCw/3qMiPqxOxaOaVDyoJpise5VJkp0dptoKBR0pHcuYI4R5kPn0dlYoVVKMBPJDu2h55f+/&#10;M5W/X5ofelhSV0oyH9PeigahDqpoSyQVVJRouBK5k9sSNwPccNaWFDPNQhOZDlrIdzVAmLYqvDWO&#10;jzX+bFqIC1uX4+CimVj+/ZdYNmUilk7+EUt/nIBFtLVCPdfPmiat4H5q+yac2LUeJ7etgtr2NbDU&#10;OIW8hBhcj41GdkwkSlJiUZwYhYLYcGRGBCEt1B81OcyJMSFw19eEjvJ+uOky6zrpoiopEFnhYsZF&#10;BOpL8lBbUSgBJ1pbhwlnB/fFXZZ7W5vRTTD7CaaAchzM1qZa9Pd2oK+nHQPMiKPDfbg/wro3AHHv&#10;k5vF+ehoqsRgJ/MoYR3sbeZ7N+EOt2KS9F1aYQHmcH8XHjGn3h+hhR2+jbsjnVLDUnlRHUJ8hB1N&#10;g7VxMLatVsSmdSewbfclLFujgjVrFbFl01GsXSmDFUs3wN3NC+npWYiLS0Axs3VtZTFiA3xgp30Z&#10;eidVYHL5IlzsbBETEYLqimJUlRaguiyPit3EPFmNAf7M0UcjSE4Kg4GOOoHUho2NCYypnga6l+Hj&#10;4QZXR3t88UqASaUT/ZlvmQ3fiVzIEoD+Qov5MyF8JSZFE0jRf/k7QRL3FxH9mGLQwbMdh6ikqtJA&#10;d3GD2PdHaYP5fhKYAjy+x9j7EFJhW3nuz8fOSPWR9Yv8afzC84Z5xemPohVN9ZLqNmEToA2IInSi&#10;RMOM1DiT7oeBdN8xVeTzfaLRhqojaiAzAIO5wbSotKnZoisiACM5QRjmsSGq4yiV8Z4AkmCOEsq7&#10;hOwewRN1l0o2WhiJu6I/ks+LkTrC1g7zPMnSFsbyeVHMnLnhGBENPlQ+Ae59AvioRgCZLEE5Sgv7&#10;R+MP9+9TRQWYAux7AlICOsjXi1FAvelBhDGAYBJAKqeoscwZMNbHKUYGCTiFoiZ4oZ0KKvo622Nd&#10;pQHvFV4mKHbXR56jDvKdaWlddZHF/YBLJ1Dh74xkCx04q8vjAmFbRQu78sfvsWLaZCyfPAkrJk7A&#10;8onfY+HE7zDru6+lNWk3zZ0L2bXLsXfpXBxYOgvXTh1Bmr87ilLjkRcbgYK4EJQmUjWighDn4YQo&#10;Vwdk84uYHR4MT175NY8fhoHaEcS4mKE+MwE301NQmBCF6vwMQlQjLahVTUsrpnw11ZRK07jE7JKi&#10;/GyC2YXB/m4pkwk4hZXt6WyVwBSz/h9TbURjUC8fD/d2o6+1kc83Yuh2D8Eb4TmEb7SPyjqI549G&#10;CQRhZ7YcpJ0dZT69R9UVYD6h8pbfqICDdQiCCKbl1QjYXA2Hkpw25s+WxbrN57Bs3SmsWXcMq5fv&#10;xrzZqzF75mIY6huhIL+AUJYgh/a+saYC6bFRcL9mAicDXTgZGXD/GrztrFCWnYqqnFQUJAQj2see&#10;jsMPnR1NePvhNYqL0uFobwgTowuwtNCDi5MlvDwdYWqiD30C+sVLwiTAlOys1OBDcAjRL6zXe5Xw&#10;ZOcRvKZt/YXq91eFs7i3URbPdsrTtp6WGnGE/f1I8D7w/LFxtwJKASf3hSoKpRTvRwA/HCKc8oRR&#10;8Rx+UdDgOWfxC+EUNnrEUBtDVIsBAR6huk3VG+SXc4g1KGD7BOQwYRti3eHzwp7289gd0dUgsiIt&#10;6jBrNJeqmMPcKLo4cniMYI4IKEX3Rm4It4SScI6BGUUox4AUlnZEqCltroB4RJwvcmB+MO4UhEiD&#10;CcQwO9GvOci6kx6IPsJzhz/rLt/jUXUSntReJ4xJkuUVUApI79PWjpYlSmAOU2VFNhXdK2KgQX8m&#10;rWxGCPoyQyRAe/m7dH9S0a4U/09q6ouOJB+0JwqL6ye10naIltoYF+ZMG1T7X0Oxhz5KaGmLPUxw&#10;w80QaVaaVMxTaI72RxNBijbTg5nyIWybRSAnfYeV08VQvUlYTcVc/uMPWDjpB8z6YQKmfEkwlyzG&#10;/m1bsHHhXGyYOQnyK+fD3+Ai4l0t4KWvgSsHtyDI7ApK40ORGuiFeE9XhDpaUxkDkRLsC12147DW&#10;Pou8mFDmzGTU52aiPC1RyqU1hVmovJEjZc1btLR1FTeQkywW74pAalyMNKhAgCnGx4rtCG2sUNHB&#10;PnGfkBG8oiUUKtjaLCZEN2CUmfT5o2FCRwUe6JRU8RmhfPpgGPdGmCUH23GfIN7ja0bv3MYjwv30&#10;wRDE8pvnlbWhf9ELXu7pcHNKhqtNCs4pm2PJwsPYuOUC1m1SxfIluzFj0iL8OGEO5sxajPNnzyMq&#10;PAJlpaWoLi+XVqRPpbX3MDdBtLsroj084aivj3h/77FbUFTeQHNZDvN5NMpSY6W1Z+8PdKGmLAMB&#10;vjYSmMeO7MEpFXloaZ2Dvv4VGBnrUjGPnIBkZ4ViskQXxiuC+GyXvJQlpQYagvcbwXqweT9G1u2R&#10;ABXACfUTz7+XgBTQjdUYnHydUEyWUMwxMIXdpUISyp+PneVzoqjAtL7DzJdC2e4SBAGOAERANkKw&#10;BjIEfP5jgAnl+7QVJcAcyhZQjoEpoLqbT8AIpdgXNSy2PCZgHBbwUTUlMEXfI4EckRQyXOoeGRLd&#10;I/yZAmjpPWmBRTYV1liodD+VW4wCEt0sonVXzCIRHfz9abyQZBPefGZUATVV9UFVkqSi9yoSpFFA&#10;o6W0toRzhHn0Ns/pzmC2zAhG1/UgXogIJS8u3dz28H26MwknwW9L8kWbUElC2ZHI/MnM2SYGFjBz&#10;NoU7oErcNo5gVvqaosTTBEXuRiilgl63uoSQyyqoCnJDbXQwcnk1tlFTgMy8yVg56RusnjEFa6ZP&#10;werJE7GMtXDSRMyiek795mtsWLYU8rJ7oXZMHpsXz8POhTOgfWQXTBT3MqPuwMUdy6G8fj7CncyR&#10;Q5W8pqEGV4MryBezKgijiaY6QbVAfUYyMkP8kB4WSMWMRRmVs4F2toZg1tMGdjRUoYOAledloCgz&#10;japJNRWzUJgH+6iYAs4OoZosMdZ2kIA+pOKJSdCiMUfMqbzN40L9Xj4dZd3Fyyf38FxAOdiLu0M9&#10;eP54mPa2A/eGegl5FyEekSZlqx08jo3z9+D8cTvYWcbB3TkVTtweldHEssVHsGnbJcjs08KeXSew&#10;ZMFmTJs0FwvnLcXhw/Jwc3VFWmoaqqvKkRAWhEB7K0Tx4hTi4oRoT294W1jCTp/RIjESvU0VaK66&#10;gYqsFDQWZKI6I4nuwgfXw90Q6msFXS1VqNORnOZnc+yoHI4cOQAFxaNCMZXw8rAKXhw4gZcHlPFC&#10;7jie7xH3A1GWVFMo4m8E6/WuYxheuZO2lepH2MZXPhCAjinlv9YfGVKCcqxES+/PR2lhWRKYLKHE&#10;L5VO4W6wI+GhmgkwCc09giJAFCUUUpQA8e4NqiAVbJjnDlPFBnOpnqJBh0o4lMMSIPJLL1pZB6Xx&#10;qwIWAZw4n4AW8n35HsMCTl4ApNE8fI30Op4/IFpqeRGQsup1b+ZcN9xOckNPgmiAEmNmnaQpXj3R&#10;Drgd44CeSDu0hViiPdQaXRFi9JATs7DnmMrnBuEOf+4Ac63oBxXD8+6XUz0Jah+VupcXj9vZoejL&#10;EoopAPVFuxgIL/4P/F17eawjWQzH85MUs1MAKhqBeCEQ/Zyi+6Ta7xrKPYyR76SDlGvnqJTnkeN4&#10;BcnmmnBUOYACd1vCHY1CH1dEmFyB1YnD2DF7ClYyY65hplz1ExWU+0um/Ig5BFPcxm/LqtUEcw9k&#10;t27G6rkzsOynCbS2C3Bm72Zo7xeNSTI4tWkxTM4ooSIlAUm+btBWOYYwRxtUXU9Aqr8jIu2MkeXr&#10;ggQ3W6QEekhWtiAxDg3FN1BbkINaaT3YfGmB6Yaq4rE5lW2NBLFJmnM50NOBLm5rb1agns+N5VKx&#10;sJZoMKqVlgnpE/Mgm25KrxM29eHogJQhxXnimNg+ujso2eHe7ibC2sksexOJQf6QWUZHMHMXDm7U&#10;wDkVWxjp+OK8miU2LDmMzTy2cYcO6zw2rD+MrRtksXPDTsydMRurV6+Cf4A/c2Y6am5WIjc5Hs6G&#10;evCzsUKktwffOxAJfD7AwQbXrpxDgLMl8hLDUJoWh0Za+cacFOSHeiGRapkR54NAPzt4e9nB1tYU&#10;ZubG0Na9AjX1M/ji2RFFvBBD8Wgz39DKvhDdGcySPwuL+qkh6OP+E3iy8QDeyijir1Q4kT/fEcqx&#10;we9CHT+DkqBK1vbT43EwJShZvyrQyn5WQlmfnjuH+ym+zHNC2ag2hOp+YQThJKT8Yt8lWNKWNcpj&#10;QwRSwDkoLGYev/xiSwgG/wBzTCUHqED9zJgDBFdAIhqARiUoBYyEnY/vEKD+67TFolLFNC0x6sYD&#10;vUmu6E1wkrpjeiJt0c3qCrcmhOa4FWyGDsLYHWqF3lBLdAaaosXHCC1+JmgLuCb1qbZH8PxYZ6qq&#10;+6dhfUHoE+rPi8EAoewjqAOiZTabypkciOYoL1QE2KLc11KaAN0Y4YCWaBeCKJSSYCaIxh+CGeeJ&#10;jlgPKraP1DJb7WeOG456iDdSRYTOcUTqq8DnwiHYKcvg/KalCNfXRFdyDLpT4lBFQPIJqpPGKexf&#10;Ng+rpk3E6umTsHLqD1g69UfMpaWd9eOP2LVhA3ZvYm1cB9nN67FsznTI79sJvXOq0COAWrLbYH9O&#10;Ge4ml5irtOBndRWWWhdgq3MJ+dFBqIj3QbT1ZYSaXkKmry0a0oNRfz0MJbFBqMtLx80b+dLt6mrL&#10;clEhloEsLpYWp2prqUVH29jA+N72FqkPs5NwNtVVSxOmb1MpxWoD0lQvgie6TEQJWAcJ4Uh/F4b5&#10;uJfPPRSNPOIxS4zs6e1qQD1/nrgXibhZb0ZIJFR2KGHr/APYtUoNh3Zr4+h+HaxeeAgbN2hg8TIV&#10;2tmT2L5Jjn+LnVi/dCWmTZiAxQsWwNPLC+mZmaioruDvcV2ysG7GRgh2dpTWlI3yo70P8kWgk7V0&#10;g9oztKqh3K9l3mwrzkJrfirKUiLQ11bJrFyPPP5NwugqdPSu4PgJFSidUMUXj+UJ5mHa2f0n8YIW&#10;9jWt7DvRcipaZg+I2SOiNVYJL5grfxZWVNhXCcyxLpHPwRxXUKkF9lN9rpZCgQWYP7N+VTwr7b+h&#10;jX1iqEOlJFQCTMlOhuEuFXMcynEwhXrepeoJtZRG5/CxAPJOnoBM5Eu+BwEY5f6IsKHMqneyxBxI&#10;H2ZDHz4fIGXUO7TGA9fF8DsPqpsYjkdVZPWJbTyVUXTThFmjM9Qcrf6Ezf8qbhE6AV+ztwGavQxx&#10;i3mujbaxwU4HxcZnkamljKRzRxGrfhCRqvsRo3EECZePI9VAHUX2etK8SdHtIRpyutID0EM1FErZ&#10;HO2OulAPtDKvtcQE4magM22pmAhtz601Cl3NkOdkxNxoglIPM1QLcFmV3uZ8zgCZNpeRcvUcUsw0&#10;kGN/BXku+ki314ajqhzkZk/EpR3rUebvht60BPSkxqDM1wlxFnqwVT+KI6sXYsOMSVgx5Ttplb15&#10;zJgLp03Dvm3boXTwAFRYB7ZswqpFC7F3z26cP6MOpQN7Ib9pJQ6tnge9U7wAaJ2F/vFjML9wFp5X&#10;9RBho4vqMDPUhhiiNswCDbH2/N3sUBdtiaooO7RmhaI5PxnluamEMh31RcVIi0qGv4cfmgmgWDxZ&#10;rCfUXFMpzUAZYLYcvN2FO1RQAaUYkytWHOglpGLys1gJ7z7VUgKTUD7k43t8/EgoJ1X1Vl0VBgnm&#10;o2HmuoJUlCRHo7+2HPf4+pyIOGxbuBUya5WhoWJJOC9g6axt2LBaHrt2nIKcjBLWL1mJKV99i0lf&#10;f4NJ4jaHP06GrZ09MrNzUFByA2m06K5mprDX1YHhaV4cvVwR6euOFObtfF4QQ1xtoal0EAq7t0Lr&#10;lCIsdc/DyVgbNvqXYXhFA1qXzzBfKkJFWQEKCvJUS1VoXDiPLx5RMR/uO4qn4hbrcgSUUIqWWWnU&#10;jhi9I3cSr6iUr2WVCBaV8JAYzXNCGlI3bmfHS6io1Hgk6t8AlRSTr/+VGfNnBZEzqZjHTuPl0VN4&#10;4GwhqZjoSxwRlpRQCTspQBylpRMtqmJ/kOo3JNSPmW9IdIFwO8jHUkOQyJqioYjKN5juz31/3BGt&#10;uem0hmme6E0Vgww80ZdKtUlwpj0VgxEcaE3t0B5phY4IS3RFEsYQC4JoigZPfdS766LOVRv1LlfQ&#10;4KyFOruLqLfWRLXJaeSfV0DM4Z2wX7kA+lSdiz9+i9Pf/AUnvvxfOP7V/5ZK8WvW93+B6syJ0Fq/&#10;ENfkNiHwkhLhIdARzmiOdEeZjzWBYR4tLcKzykqqZwxuBhOk1FB0JQWhIdxdAjTf0RAZVmIAwQUk&#10;GJ1FxBVl+Jw9CHc1WficPogIbRVpcEGK1QWk2mohUFcNF7auxm5C562phpogL7TGBlOJvVHmbYtM&#10;p6tIsjXC1eMHsWP+dCyd9B3mitkns2bh4C4ZnFFWxv7dW7B3x2ZsXLMWhga0WZe1sGTebOieO42d&#10;qxZh/vd/xrGNq2CoeAiXqAqGyvsRbngclR4nUeOmhCo3FdT4nkVj8EU0hGqhJlgbdZEm6Mz2RUdR&#10;HG5mxSAzLBTO5q6wMHBARmIKWhsqpYW2xGwLMWa2ub6GiilUskbqWqmvLEY97a/ol3z8YAgP7w1I&#10;uXOkvxsPhvrw8uFdvPi08Ja4RZ+Yq/l0uBu3qJaaVK9TcrtRSeUSy4+UZ6RA94wm5HYqQvXYJRzc&#10;fgxHdhzBrnW7sXbhamlFh5miQey7CZgzfQamT56CCd98R5i0kZqWgcLiIhTkZsGDNtbZ0Ai2Vy7D&#10;Vv8KPG3N4WNvieTQACQxYwc728Howmn+DDmoEVJ52e1QPrwfJ5WOQO2UAi6cPQFTI23Y21rA2sYc&#10;JqbG+GJwuywe7jkiASkafkS9I3TvxOABbl/vUcSjLXKSrRXD9KTbI4hFnkXXiuj/5DHRmivtCxWV&#10;zqNyfqpxKEXDzy/yIlOexkcBJqH8hbb4hbI67gc7ferOoGJS7QYJmmhskRSPgInGH1Gi4aU/nbBJ&#10;rbGiBXfssejL7E0W0I11sYj+TpHzehJFf6iLpIb9wp4yI3ZRDTuibNBJCNvDLXAr8CraqIa3vA3R&#10;4qGPZlcdNDhdRq3DRdTaE0JrDVRbnkUNYSw6fwxJB7fCZ9V8mE3+Hpe/+i9o/OlPOPPnv+DMX1h/&#10;/hKn/+trqH35DVRZJ776Gke//Br7vvkWW776CzZ99Ses++p/Yd/cKbBU2EW4VBCnq44aP1c8Li/G&#10;Q34RO2i1OpLFkMBYZswINMZ4oiWWUMV4oZEgV1FJK3ysUOhijGSz8wgnkP7n5OGjcYh1ED7nDsLt&#10;zEFYKMtCc+cGrPvmT5BfPAtRhloo9rRHS5Qfs2oQWuMCqGweyHa3gqfuORzbvApzvvuWYM6Ggtwh&#10;aNBObV67Art3boOOjj6CgyJwzdgMy+fPh+6Fc7AxM8bWFUsx85v/wsY5U6B5dDdctFURZUyXYLgD&#10;JaZbUWW1G2W2+1Dpehg3fVRQF3gWN4M0UB+ui/brjmhJ90BJhBdCbHyge/oa7E3skZeWJrV0VtzI&#10;JZhFqC67IU0HE8uOiPVmxap7jVS8IYL3+G4/ntzrw9O7tzHa24y+1moMtFThQW8THvXfkhbo6mup&#10;Rv2NFLjqn4ex+nEoyGyBiSaVjb+3WAokKzYKynLHMH/qXMis385MvRCzJ07CzO8nYO6kHzFryhTM&#10;mz0HP02Zip8I5rf8TGX37kdSchpuFBaiip9Z2Y08RHt6It7LE85XDeFBax/h6UIoA+BjZ41oX0+4&#10;WZnS5nqjIjcZYR72sDbRQ27OdcQmRCI6KggJcZHIyc1AqpjB01CPL4R9fclM+YzZ8jmBe3nwOF6I&#10;FQr2KUgrGtzbuBcvdh+RBhmIKWHimJgc/V4oq6SeYzAKpRwfoPDfwBTPs36WZ6YUI34UqJyEUtje&#10;R2fO4m6sm2Q5BYR3BHiE7k6mH24TJlH9aQSNJYbT3Rbb695SP+f4AAMx4ke0kPaK1QDEaKB4MZfS&#10;iQBao4Nq2E0QO0It0BXG7Bd0Da0EsclLHw0eVERCWG9/CTetz6Pa/Cyqr51GtZk6bpqdQT1hrLyo&#10;gBvH9yKR6uM1cypsv/sGFrQ1xoRN++vvcJF1jqXBOv3Vdzj7zfc4K+1/D9WvxZ2+fsAOwqq0dBE0&#10;tqzF6Q1LoHNgC8yU9sFOVR6O6sfgekYZ+W72uBUbgoZIX/Rli+4UgpkTiWbmy67MMPTlxUiP21MC&#10;mT29UeVrg2I3U+Q7GyHD+grSrC4jweQMgi8pwl6Z6iW3DUeXz8P8//X/weI//3+htm4pAi+eRomH&#10;HV/vhzbC2Rjrh5oIT+T72CLMXA9K2zdh5eyZtLGHoammgeOHj0Dz3EWYW9vDy9sfp5RVsHnlCugR&#10;TMurRrCzuMbsuRfL507D3vVLcebgdlic2gO/8zuQprUeBbprUHx1GyoFnE5HUOmmjGpvVdT7alBF&#10;LxNSLToHczQzf0a4eMD1qhNi/OORGJ6I9PgktNC6dt2qk+ZndtF69lL9brc3obGyEE3leei+WYxG&#10;2tOb1yNRGuODmgRfNPHv05Edg1sZUejMTcTt4jS0Z0WhLSMW6d6uMDt/GuHuNihLo1pHBNBmymM1&#10;XcCaRQuwmpZ92ZzZmDt1EuZMnoilc2dhGY9PoIX96sv/wg8Tvse3X3+NzZs2IzIqBvkFN1BaVoLa&#10;m+WEPxcJ3u5wNzeBm7kxrkeEwFJPl6o7A+qKighwtkcCM3539Q3425jA0cIUr9+9wYufP+DRi6d4&#10;/PwZXn/4GR//Bnz8O/DFE4L5YK8i7ssew8O9R/GE22ditsgBJTyV7lF5UJp/+VoMMpCRx2sCK02g&#10;PiDgJJiS5RUDEsay57+XpLSs9wf5mGC+F41Hx8a6X4Qdvn/lEvrF4HJazDtUOzG8rjvJVaoelljg&#10;avxxB2HrogWVnkukHaUl7YlzpB11oBKKmSNi/KytZEs7wq4xI7JCrqFdNM4wG7bQnjaKmShiRorN&#10;eVQQQFHlJqdQbnAC1QYncVPvBKo0FVCkJIvcHRuRSqCSZs5C4rSZiJg0DT7f/QDnbybA4tvvYcTS&#10;Yf64yDr31Te0sgTy228J5jdQJ5wneZ6CuKHQtxPgoHwM2jtXQHvbXETTcuaHUv2Y+4piwxFhyQ/z&#10;tDLi9TVR5mqF9hgxYCISt9ND0JMRhjtF8RgsS8ZAYTy6qaK1YW4o87RCmYcl8hyNmTN1UEBAS9wJ&#10;qqMechz1kWKpC2e+5+nt67Fv4UxsoqU+vmQO/C+qIc/VEuX+TqgKcUWtaHQKcUGuhzVCzfVx/sg+&#10;HN+7F+dOqePkcRXoaBnA1NQKVlZWOLB3F47soX03uwonW0tYUTUdrSxgb2oIg3OqMLxwClc1lKB3&#10;dA9MDq5E5IV1yNPfgAKDjSi6tgcl9vIodlBAlbMy6rxOodZHFU1hWqiP0kVbiiNKwj2RFByHSP80&#10;eNj6Itg7BJXFdBFtTbhzp5NZsxnd9QQhJwkNWfHoK0pDSbALCryZu8NcURHI70BaiPT3aU+m28qP&#10;xq0kX9RGuMD94gkoblpLlXST7oVSlpmBUA9PHD9wEBuXLcPWdWuxgRed1YuWYN5PP2HJnJlYsWi+&#10;BOZcwjVj6mRMoa397qsvISMjI4FZUFCE8vIy3OSFItTZEidlNmPzkrk4vGsHtE6rS+soTf72B6xZ&#10;vAQu/DvZmegj3NORzkAP7c3NePrqHZ7//Fc8e/cRr97/gpfvf8bz9x/x+uPP+GKUanhP9igeEMhH&#10;rMeE8tkBBbzaryDB+J4APtt1GE8IqDSIXdweQcwqkdYGUpbmb4qtuCWfmMcpBqqLfCqBye1HAaR4&#10;LACWV8c70VJL9RXzOV8cVsawhS66CZnIfX3xBDSO8MUSMOa/rhg7CbhOPhbVJQDktoe5UKhgDyHs&#10;CreU7GiHADD4GtoCREONmAitj1ZPHdyiKgoYa+1oS63OodLsNCpM1VBmeBJVhvxyGKmhTo+Z6NxR&#10;FCvIIHvneqSvWII02pf0qbOQNWUOsmlzMqfMRSr3Y6fMRPDkafD9cRo8Jv4Eh++nwOK7STAghJoE&#10;8wyvqGe+/pZgfgM1lvKfv8Kl+YthdfgAtHatICwHEGOpjWR3S2SFuCMnwB3pLjZI51U00egivNWO&#10;wUvtCKJ11JFrq4safyppfAB60iPQnxOLgZw46XFtqCuzqBOK+KWsCnRAc5Q7GsNdUBVghboQOzQE&#10;O6M6wBmlga7I9XZAKKF3UVfgBUABQdpqiDe7jExCXeBpiXwvK2S5XkOSgwn8r2pB58QxqB45jONH&#10;FXBJUwcmJuYw0NPDrq3rcfLYIXg62cPb1RHeLnZwpkWzv2oAD0sLBLs6ME9ZwOLyGShtW4PLMosR&#10;fm4NsglmvskW3LCSRbnLcVS7qaLanerpdRx1fmfR4KeO1sBTaInURyUte6RHEOH3xTUDJziYOSEu&#10;NBAl2XEoTw9DSRwjTVk6RiszcSs1WHIRTYm+uMG/w63kYHTx71QWRMiD7ZHrY44oi/OwUt2Py0f3&#10;0UK6ojgnH6GBYXC2ccVp5dPYvWUndm7ejg2rNkuLPM9jllw2fx5hWoi1yxZj/uwZWL2cx2fMwA/8&#10;bL/83/+LirkJfv6ByM7JQ0XFWCa21zuHs/u3YekMAkzXJHLpj9xO/n4i328Btq9dDWNm0MP79iHj&#10;ejpevv2Ix28+4qkE489498tf8YLHHjx/iYcvXuKLB1TJh0ItqYRSHTiGJwTzBQEVAIqVCe5t2ovH&#10;2+WkcbKvea6YafJPOI//sRW3SRibUE0QmVFF45Godwc+HROttwTyVyqlmOv5SOE4Bnil74pzkFpC&#10;e6NYQvliaD2jrNBF5euO4JYWVLSQdoWYEz4ztIeIaV5m6KASdoguCk8DtHsbodldD01OWmi01UQ9&#10;rWmtxRnUmqujyvikpIilesqo0FdBhd5xVOiKCdjyyFfag9xdG5HNvJQ1aw5yps9G/k9zUDRtHgqn&#10;zkOuWGfo08JdyVNmI3bSDERMno7QH6cjaOJ0+P04A96TpsPlx59g/sNk6PAD0RCAUjnPfPsNTn35&#10;FUzWr4Orugo8+OF5EL50Dyc0M1t0psai2s8d5T72aI32Qn2kG8oDHFDoaoEMK12kml5EiokmMi10&#10;kG1jgFIfGzTTsrUnBqI5VkyeFisrxND6RmMgN4ZfylC0p9HqxnuhieAKqCsIbSUhLaVdrfJ3QHWg&#10;I254WCCZF4doo3OI4ftHm11CFCv0qiaCTS7CQ/c8TNSVcVlFEZfU1KGvpQvlo0exYvE8qJ9UhKuj&#10;raSYXi4OiAj0grudJcyuaMFGVxN+1toIsdPDZcWDOLB6MUyObUSU/h6kUjmLbWVR4qqEUndeDIMu&#10;oDH0AppDL6Ml4DRu+aqg3usE/9+XCJUFHPVMoKlyGWcVzkNbTQ1eRppIdDRAAus2bX5/cQIaUwMw&#10;UJqIm7GeKA6wQw8ta424QCX6oDLWHZm+5rA9fwSBNrwApaYhnbkwNCgKLk7+/D20sWeHPE4o8iJy&#10;5CRkdx6A7I692EGbunrJIlr25VKX0fyZPzFfTsTXf/kLvuNn+e2Xf8HObdtgZGCA6wSsqLSEObMY&#10;maGeuHR4FzavWIhtq9di/ZKl2LBsCdYvXYxltMSr58+G4UVNqCqfQlZeIV7+8jsevqGNffUW9588&#10;x7PX7/Dw2Ss8fP6KwL4jmIRQAPlIQCmniEcHFQnmMTzdI08bewj3NuzBfeZMMSZWrC0r1v4RY2XF&#10;gHaxBImYBiaWH5FK7EvqOQajqPcH/gmmlDu5/Y3Pv2GWHTl1Av3e19AdbkP4rNEZZoXOcAu0hdB6&#10;UvVE/2BnECEMMkV7gAna/Y3R5meMVh/RUKOLVjdd3HLWRqs9c6LlOdSba6DaRBUVhFBUmZ4KinWV&#10;UMKq0CGUWoqo1JBHieIepG1diej505HCTJE9Yy4KxULU0xej9KeFKJk2X4Iyj9ssVgYhTSOYiQJM&#10;ghhNpQxnhfwwDUE/TEXgD1Pgz33PidNgRyXV//4HnP3qK6gzh6p9PwFmWzfB9/IFhDnZISM0iDko&#10;CUMFeRgtyUdbYiRa42lZU8LQkxrGxyHoTAlHX0Y0ulIIWpw/Gmk5SwhTpr0hUq11ketsgmKqXHWg&#10;M27FiSGCYl5oIoZKkqQvbQeVpTmWoIc6otjjGtKtdHDDxRTVBLXKzw43aV2F4pZyv4CWOMvVFJmu&#10;V5HhaoZs2uNMNyskO5kh2OwK7DTVYHT6FE7K7cWCn36E/AEZ2Ftdk+4nGRrgC09mpyBPd/g62cJW&#10;/zwctFXgqqUAQ2VZyG1cCetLp6nEuojRZU7X20yrroxC5xNIN9uPAjt5gngFt6L10MVqDlRHo/9x&#10;/r7nUeR/DabqGti5cou05GaQwSVEGJ+Fvz6/2LSTv5pUAAD1BUlEQVTs2d4WSHIxRjwv7MHXLsHH&#10;UANBdAF+xuel+34WRnnC2/QS7LTPwNPWGkG+ofD1CaMl94TaSV3s23NKWtPnuMJZqKmcwfFjh7Fn&#10;5yap1fmnH77HWirmjnVrsHn1SkybOAHf8PP8ceJETKKd3b5hAwy1L8GPmbKqphKlhTkwU1WE+qaV&#10;2L50Dk4e2gf9s6pQ3L0V5xUP4bTCQV5kjsJa7wpsjI2QnpmO7qF+QvkKr2hjn756jbuPn+LBi1dS&#10;PWfW/GJETgEPCOST/Yp4LJad3E8F3cNsufsQHm/Zj/vr90jbF7uOSPVyF8H8tPjz60+ACiDFQl3v&#10;WG+ZWUX+lKAUgO4XC3odl1p5BaTi2C987sUBRYxcOI1uXzN0+RLAADHh2QQdtKKtXmL9Vh20uenh&#10;lpsOWty00Ox8mdnwIprtL6LJ6gJqr51FJSGsND6FaiNVlBO8Sp3jKNMmiNqKKL+ihEqt4yjXVESp&#10;2mEUH9mD/G0bkbliGaKmTUU482EOrWnZzEUomyFu/7cIxWLZTLHOLUEUUOb8tADZ3AobKynm5NmI&#10;nzQTcVTNaKqkUM4Q5s6giQLOn+BHBXUnnLaTpkCHcIqW2VO0uCbrN8KCH3yMmzMqUhNQFuqLRmbL&#10;hoQI1EQEoDctBgNZsegjYB1pEejKiMHtbGao3AR0Z0VTBQmasK8RnqgP9yBgDihyM0eWrQGy7AyQ&#10;53SVimjN9/RER2oQuplLe66HoivRj/bWFZVUS9EfWuFtg4ZQAaUzqoKcUCPeK5xfrgjmsxAnWkBn&#10;VApggxyQT2uYQViTHQwRKgC9qIpj29ZCZv1KmOnpwsXaCoGenvB1dkGQmxv8qJ4hLlaE4TKczh/E&#10;lT2LoLR2JgyP70OwlSGS3EwQc1UBiYZ7kGdzFBlGMoi9vBo5lnKo9Kar8VdFbYAKmgLV0OTPCiac&#10;Xkbw0leF9bnDCGcESbY5h1T78yilY7ruqo0cH/7eYfZIdTeCpwHtOS9YFczngczX7vw/KzLz7V61&#10;GEp79kL7rC40NYygcOQCjsiq08Iew/q1O7Bm1Wrs2LIJa1ctw0oq5dzp0zBv2hQs4nb1wvnYvGoF&#10;VXMGfvxxslQ/fPc9ljN72psZwsHCBEUFucyYRbh6RhnKaxbBhFHkzDE5XFKRh+r+nTixdzvOKx2E&#10;/hkV2OpegKupLuzN9eAibhefGI7G5jrmy9d48e4t7lIx7z9/w4z5K77okt2Pu4doWWlFnxDMB3uO&#10;4DGhFAr5aPM+PN68H8+5Ly3sLErAKVRTwMkScAooRYl5m2/2CjgFjMp8fByvZcRzYqnLsRFEHw6M&#10;dcU85QVhiJapzcOQqsfw70oFdLmCRntNNNicR71oFb12GnWm6iw1ZkHmQFrQKh1aoSsKKLl8DCUX&#10;j6HssgLKLh1DBR9XXDqKyotHUXHmEMoUZFHIP0oGr3rXFy9G+iwCRrjiv/4RMV9OQJ64D+fspQST&#10;KjlrEUoJZcn0hShm3fhJ3PV6AS3tQuRMW/BPMKmY8YQyljY2Sqgm1TGYFUgb68/H/oTWh1v3yT/B&#10;YtJkaDJjKvzff4LJxo1wP68GE1UlxLnbIN7OGNHGV5Bsqod0c31UeNlIClYV5iLlpIHcJNwpSMGd&#10;ogzcKclEX1EK2tOjUB8bgIZofzSEeaPY3QpVvnaoIJB5VNIcO32WHnJp9Qrcr6LQwww3CFa5lwVa&#10;ozyoSp64SVtbTZWs8LVFDr/EWc5XUUDlrWAmuxnhhpowVoQ7qiNcUMaMdsPXErl8nyy3q4jj+3vT&#10;hmsfP4LLJ4/DVFsLroTT2cICHlSkUG9XeFqawJtfuhjbi/A/uxXW++bDSHYZ7K6oIcDJHDFUuFhr&#10;Nfhd3IZ4rQ0otdmLnGu7UOF8FNmWu1Fguxe1nspoC+Bn734MdR4n0BqujZ40G/4O+mgI1ERrBB1S&#10;rD6dghGPW/GC5oCOZEtUh5igkZGoLtYJTek+uBHuAC9TDdjw4myvfRq2BoY4vF8B2ykyOxjNlsxf&#10;jqULaTMXz8fyxQuwfuU6rF66Cgtmz8KKeXNoRRcxZ85n5pyKqZN+wDfffIUJEyZg5YrlkN29A5aG&#10;OvCyt0Swvwdu1lYgNy0SZ/ZvgdZRWYS72sPFRAfnjx6Q6szhvbhEOI3PHIeVlhpML52Ai602XF1N&#10;EBLqgez8VNx/+gBP37zHg2dv8Pbjb/iiZft29O+RwyNaUZE378kcwhPRGsts+XjrATzhVtz+QID6&#10;nGCOK6eknkI1CadY3lKsaDBWBFQMSJBRwKtdhHeXAJeKKVRULClCYD/sVcLdYwroNDyNRtrP+msa&#10;aDA7i1pjVdQYKuOmwXFUXxGgHUHZxSMoZRVrHkLxxcMo5375BXG/kGOouqiIagElr6jlJw+gWH4X&#10;8nZvQMbqpUibw1w4bS5SfpyJ2O+nIvS7SfD405cI/fJ7FBG+illLUE4Yy8WtGlil4o5kBLFYLDgt&#10;VJPn5LHEyn4ZouFn6mxpacw4QhlNVQz9fjICv/sRvixvvrfX91PgSVvrMYHF552porpffgulP/8F&#10;F9eugomSPC7IyeCquiKszirDXPkQzA7JINXcgHaTELhaIY1ZMs/xKtXMhTkxGF2Z8RgsvI6hojRJ&#10;RZvig1AX5UcL6kK4+AWM9JZaIGuZIW8yO1b72RByC2kwQpr5JaRcu8j3NqVqOtESi1X2fKRBDbUh&#10;jij1JdCe16RGk2JvK5T52aIy0J7v54Kb4S5UUv6MUCeUBNiigLYxw9UYMZZX4G9wHmZn5KF9Sh7m&#10;epdxeI8M9mzZgoO7tsPDxgK+NqbwMTgFb/Wt8FBYBSfFDYiw0kIEc7W7pQWczXThQ6fjpb4OcZdW&#10;I9VgE3KtDqDcTZHquQu5lttQ5nSAUB5FtcshlDvLo9pLGeVOB5Frvh21XsfQFXoGHaGnua+AOl86&#10;I3d5lDofQ33gBbQQ4JYYA1QHXebvRtUN0kZxGLOmjjo2rVqFtavXSY03G9evxwZmwcXzFlIpV2Ld&#10;svXYsm4T7exW7NjIc1Ytx6ypEzHh2//Cd1/9BYvnz4XMrh2Q2b0Tm9evoQKrI9jdAbb8fVLFML/W&#10;BpRkX4fRmZO4ekEdkXxOX10J2iflpca0U3u2QHXvNpiePwH90/J0HJfg6WaEaH4eEbwYZuUmY+Th&#10;Azx4+RavBJhdO2XQu0MWQ7uYJ2WO4N5uAvlJMZ8JKHn8CUvAKbpOhHqKevFJPd8QzLfC0gr1FEoq&#10;gOVzYitKglZYXYL/Vu44fqat/SB7DO3Kh1GtxaviZcJF1avUPIqyc4TwPAE8fwAlGgdQemY/ys/J&#10;oYzWqJIAVvLcSk15KuJBVJzYh/LDO1Gylx/sphXIWboIefwj500XDTZzJXVMosKFfjcZLn/+Cpb/&#10;1/8Nz6++RfbshaikUtb8tBhVM5agYiaL2zE4/wlmAVVTQCkWmU6fPAepfC8Bpli4Ol7cWGjyDKrl&#10;VGbLKfD5ntB/OwnO3/8I629/gDVhtfr2R5jyHM8DclCg9RFzILfxSrxhznRsWzQP22ZPR5ipMe4W&#10;F2I4PxdN0cGoYWYUVeZHK+lmiRuetigLcEFTnFjhIAaNMQFo5n4roW1ltuwQGTQtlPY3BO2JAQSV&#10;VjfEWWqRrRWQBdnz/WylVdsbwhz5hRUru3ujOdoD9VFuqIvxQC23N4W1FWrKquPrmyLd0BDljppI&#10;Akr1rAx2QLEPrbOjHhLNLyJQXx1WZ47hkuJhbKIbWTVvAfPnTDhaWCI20B8hTtbwN9GEq6YSXC6f&#10;hL+NEUI8XBDo4o5AD0+Eejki3E4bTuqb4KG+BsGXd8BZhRdT013INNtEWFfihvlG5JuuR/61LSiz&#10;34saF1kU2W7HDZttaPQ5jHovfidc9qLR9wiavA+gxVsOzd5HUOl8AAU2u1DksA/FbvzOENYCXxPI&#10;b16FuYweSxcswbx5czF71hwsXbQcC2Ytxtqlm7CAn73Mlh3YJ7OT58zBdObK7778C77885/w/Zdf&#10;EeB5WLFkMRbMnY3ZP03GoR2b4W93Dd62xnDk71d1sxq3OntQV10JH1dbWnsbXoiMYHzhFMwuqEFL&#10;6RCObl2Lc0f3w/CcEiyNzsDW4gISY9yRkuCF5KQglNeU4t7LV3j8+h2+uLNnH4b2HkL3Rhl0r9uJ&#10;4R0H8GgXgSSUz3cclgCVVFN6LIAcs7WfQ/iCzz2juj7bKofn2+Twiq97LaDkOR8I5cf9tLIsCU7W&#10;8AEq3BEZFJ/ci/JTe1HBKuV+8UlZqYpYJar7UaEmhyqVfahS2ovKwzIoYZjOXrcCGSsWImPBXOTN&#10;nI2SGfPGbg/PKiZMxYTpxpR5kv0Uyub99QR4/OUbhH07ETkz56N8zlJJLatmLkXVrKWolMAklFTP&#10;ImbNIkJZyPfJJ5A5Uwkm3yuDWTR16hwJzHjCljhtNuKmzmLGJJzMmoH8wH34s5wmTIILP/BEuYMI&#10;k90LmzXr4HX0GPbMnoklYs7jDz9gxcyZ2LRoCTbw/54fFIZHN+vwvL4et3PT0ZQQgt7MONzJT6E9&#10;i8CtWMIa6klbSZtLy1Ps64hygtqRGIrulAh0X49CbzazaV4sBm8koCcrAs0JvqjjFbiRcIlbKTSF&#10;OUirHbRGu6Il1h1tCd64Fe9N2D3REO8lwVnPL0eDWN2dMDZQKRuYOSV4CaUYbVTPx7XMcuX+VGPa&#10;0SSLKwjWPw3HcypQpcKIe6KsnbsASrL7cE37CnxtbeFrbY5oLxeEuDlJnemWhlfgaXGN4AYiLjwU&#10;CZEhiPSwg7sB7eZ5RZzavARq66fD48xmhF/ehGD1+Yi/sBAllttR4bAXhdc2o9pxLxq8jqDO8xBh&#10;pHOypQ22341a9z1o89uPzoCDaPJiZnWXRbX3Mf4euqiJtsa5Q1swZ9IkzJo2B7P52U2bOhOLFq7A&#10;zm37sWzROsydugAblq2DzObtkKUqyu/bg420rBP+6yt89af/wiRecFevWIk5tLnLKACL5/D3nTcD&#10;1y6qITXYDYYayogJ9kNTaytqb91CV28HmhqqEOTtDMNL6rhMd3FJ+Qg0aGuP7NiIK2eU4OZgBAc6&#10;iaRYD8TxApiREozcvDT03R3FIwHm3f2HcW//UQxs41Vn6Xrp1ne3V2/DXfrwhzwmukmecPuMwAno&#10;Xgj4tvAYs+fjTbJ4slEWT8Xk6S0HCOQhvKF9fbdHEe9llSTL+k7Y2m2Emec/3LyXF4CduLFpHa7v&#10;XIOs3WuRu2c9buzfhBuym1C0ZxPhY/E/f2PTamQxuGfT/+fMm4/sGXOQTTAyJ0xD3sTpKJo8G1VU&#10;t+rpi1HJKqMNLZKy4XxJMa/TwsZ9Mxnh30xEzHdTkEu4KmfzXF4hhUoK1awkmGK/jMcEkDdE8T1F&#10;vhSVJzIm3y97GuH8aZ50f5VkASg/4MSf5iKWH3IowQwimAEE05XqmbKftszUENeNtGArswNnFy/C&#10;4QULsHrKZKz8aQbWzJ2HLYuXYsP02XA4p4nbeXnoz89mtowjWEkYKsnC3bJc9OZwvzANwyUZPCcJ&#10;nenRzFCBuBlGUJkRb9Lu1ocSwAhvtFM5+/Npe4uSCHgM2tKC0UJlrAmwQ42fFdVT3M7PDk3idoCJ&#10;3uhOCyTUwbiVQgVOJMgEtpnAtif6oS3OhxcEMQTQg6C6SNVCaBsjnQmoEyoCrHHD4yrS7S4j1vQs&#10;AnTUYKR0BLsWLcRU2vYNCxdAntZW74wanCxM4GNvjRiqaEygH1Iiw5EaG43YiFCE+vkj2MsHXg4O&#10;cLa2xDU9fagflIPS1pVQ3jQbmjtnw05hEbxVl8L9+Hz4qS6QbG+G8VbEX1yBOFas5nJm1VVU0V2o&#10;cd+Lmy67UeXEC74znZb/eRQEmeOC/G78+M2X+OHHaZgxayEWL1iGVSs20ZbK4+iRk9i7Yy82rVmP&#10;QzIyUDiwD/uZH/ft2CplzCWzZmHJ3Pk4zAvtyVMnILN3N/bQys6jYu5YvgCnD+7E9XAv+FzToYWl&#10;rb5ZjqrWdtQ0NaOtqwvNTbXwcbeFuf4FmGlrQEtNAecYYbTPq8DM6DzcXIyQmuSLeP59b/CimpkR&#10;h+bONjx9/xFf3Dt4DPcOKODu3mMY2LJXukV6Db+sdbOXo3n+atxeuRnD67bjwSYZPKSqPtmwB882&#10;EMRN+/CcKvmKavmaFvflDgK7nbBukcXAym1o52t7F63H6ModeLZ2D14SXgF6JnOf69dfwW/6ZKQs&#10;nI+y1atQsXQZapYsQ8PSFWhcsoL/hxWon7cYxfzCF7KKCUApFayUKlg8WdQclPFxlciKovGG+VB0&#10;cwgbKhpusoXCTZyBpO9/QvyEn5AyaSZKCF/lrEVUSlpYAilKgpKPi2YukqDMn0615XsWEvRCqqh0&#10;MyJxVzCqaQ6PZ3MrbmCbwvOSCKa4X2b0lDHlDGGmdJ8yA+nKSsg1uoIkXU04H94HlXkzcYiKuW3G&#10;dKybORdr5szBWtrYnbRGcgQ2zvwq7WQgrWUAbmcnSDD25yfjdkEK+koyMVxVgNGqQoxU5GK0LIvP&#10;JaJV2NZYAhXqJrXQlos+yhAX3KId6s+Jwe2cKNpbwkllvBVL+xol1qN1lcBsIFyt8Z7SBOxbyX6E&#10;0x8tScyecV7oSPJDVzItshgGyOPipkdiPdsOQttExa0Ld6TttafttWYuNaG11aZ6XkS06SW4XTqN&#10;M/t2YduC+Vg9dTr2b92CCxrqMNS6BFsTY5gb6MPu2lX4ubsiyMcTscFBSI+PR1ZqCtKvpyI2Lh5B&#10;hNXHxZGQXoGlzkU48QvteEUVvsYaiLTlz3LXR4qHAeKdtBFqfhZ+RicRYX0e2QHGKA7SR7jOXoRo&#10;7kK0+Ulk0DGEUcVMza1h4ewHa68wOHiFwz84Dq5uvtC5qA1TYxMY6ujgvPpJqNGWnzoqBpjvxt6t&#10;G3CAVvWQzHbsp4KeUFTEblrc3TK7sIQXnglf/gn71i+HLpXQTPME/49qUN29Gn7OFmjr7ERjRw+q&#10;GlvR0d2BtMQwXNPXgIOZFtxtjeDK8nC8Ch2tE3BxNkR2RihS+fctzo1EBCHPLyvCq1+YMe8dUcGD&#10;Q8elrpJH+xRxd/dh9BHA9hVb0Lp4PVoXrUXn4nXo5+NhsRreut14tF4GjzbulerBBhmMrN2JAT5/&#10;e9lGdC/ZgA7ag1sLVqNl9gr0zFuDe0u3SADf4fkFBCJ1DmFYuha31u3C6E45wr8RA8s3Yoh1Z8VG&#10;3F6yHj2L1qCFtrPkxxmEcg7KCVwZbaoAtJjglVAVywlTuejuEA0302hB+Vw+j2dNnoW0iTOR+sMM&#10;pBDOPB4TIIoLTrWA8pNaii6SEr6+kBZWAJk/k+/Bx0U8T5R0j00CLbbi1n35PCbuJpbB89MIp7ht&#10;n7hTWTzhDJswBYHMWoWXL6DezR6l1rRtl87DgB+w4oLZOMR8sviHydi5chXOHJLFtTOq8NbVQZiJ&#10;AfyunEOK7VXUh4v1fSLRnRGFgQICWpaHO1VFGK4pxv26UgKaj/6iVAwWp6I7i8qYEk54QgidJ7Mk&#10;ba6vDUpYjVTL7sxwdIrlSjJDMcAPv+96CO1vIEHzZFalEnJ7K9kXrYSzLZWgE8w2gtmdxjxLNe1N&#10;5/nXg9BFdW1PIryiXzSMqkmrezPUgcppgULPq8h21Md160uIN9NEiNEFuFxUh86xY1QJQ+QUFCIv&#10;rwCZKWmIDQ+Ht5sL3Bzt4WRrBYdrZvB1ckRUgK9UIb5eCPR2R5ifN0L9faQ+UnH/yWTCK4a+VVbW&#10;4GZdAypv1qKytpaZjtuqGrS03EJfdxdqS/IQ7mWHpGB3FFxPQGNzA2rqmpGbU4SU1ExkFZShuLYZ&#10;5c1tyLtxA5YGV3BF8wwsaK/1dTRheOUCrmpr4fJpVVwiqOdPqUBZ/gB2bV6HhbTqs36aggXzZmPK&#10;D99j6oRvaGV/gqmGCvROHoGTtjpMVGShsW8DfG1MUCXuvN3djd7+Xng4WeD0cVk4W+rCzlwb9tZ6&#10;sDS9DO0rJ3HpohIC/Wz4e9ojOyUInu42uFFego//+Ae+eEA5f3LwhLRywQu5k3gmujKYB5/sVcRj&#10;mWNSPZVRwLPdx/BitwJeieKxl3sU8FzmqHTs+S4+J00NE7fzU8GbgyfxmvWCVvb5jqN4sumAtJLe&#10;nbW70bN+F3q2ymKYtvgJ31dM0u5fsw1DVOaRNVsxyOrnfu8yAr54DaqosMVUv3IBJeGUitayhFVG&#10;kEQ/pNSayjxYxHMEhFmTZuG6KIKZSUBLCZME5uxlqJ6zXIJS3DRXqGXJeLbk+xTT6hbzeDGfFyVu&#10;gCtuCy+20j04mUtvzFpGOJcgi+cLQFOmzyOcs6SbHSUuW4V6QzE43gnVns64bqALz+MKuLxpAy7v&#10;2YMF336HQ1s2w/oyv8R2liiLj8XNtFREOdohw98LeawUB0vkeYhheOEYLcrGYFkOhirzCGUBbW4O&#10;7hRmoCc3kXY1inCFout6DCGKRk8aQeSHW8ucWORnjYpgB7Qn++NOrriFAzNobjT6Rf9mKhWRatnK&#10;q3QLbWwrq5lZU1jZVh7vSqfFFUrK6ibQ3RkhtMr+hJMAE84WkUOZPauCrFFJW1viY4kCdxPkOOgi&#10;hYCGm16As9Z5VBQX4v6rtxh58Ayj956gp/cO2ts7ae+aaN/iqB7WsDM0gPG5s8xq52GhdRE2erq0&#10;wOrQPX0KRpc0YELVtDIzhY93IKJikpCWlYeM/BvILSlDEaG8UVmNm61tzHadKOAFICIsGDFx4UiM&#10;j5Csc4gYNmhpBHMtVWirK8HyqgEio0Lg7mwLlcMH4ObsBC8vb2hpaeLC2dO4rHEaF8+cgqqKItRV&#10;T0Kb/689WzZgOmGcNelHTP7ua8yYNFEa4L5ixo84L78H9joa8DbThrv2KVzcvRLqmxfD5spp1NdX&#10;Y3BkEP4+Lli+cDrUleRgZXKJoJrAjnA6OhjDzPQiLl04jqRobyRHesDBxhgttLJvf/0FXzwllM8J&#10;0UsJplN4JeZfsl7LiVsXiHVgT0n17qAq3ouV1EVx/x23YnGtD4fU8eGgOt4fVOMxHuex92Lepljj&#10;R8y9lD8jrfMjxs6+OSDAVcILWYJN8F+L0UHyqtKQv5GVWzFKyzy8fgeGVu/AwNJN6FlI5Z23EhU/&#10;zkLZpNm0r1RN2lWhlGVUrLIZhJT7Qi2LJDDnjYFJq5v542xCOQs3eLxq7nLUzF2Bm3NWoJoWvUKA&#10;SSgFmKIEpOVURVFS3ybPLSPApXxdCWEu4X4x4RTbEj4nQBV3qBZ3oc6gPU7lxUPcpTqBj/OOK6Pc&#10;2hTF7nbINjOB/wkVWB3cDwfVUzhJK3RqvyySfL2lO2i1lhSjKicH6XFx6KpvRF9TI1oKb6AyJhpx&#10;VmZIsDJGbaw/emlfhwrTMVyQjj7m0KbEENTF+KA+hs9lJWKQ6jpSdB2jxddxh+d2poWiWgwY4NW4&#10;LcEP/dkRBDQSgzmR6MsMk9YYkoDkc6KxqJXVxrzZSaUUgxPGwPQnpCHSMbEvzhfnNUV70tI6o5qZ&#10;tTrEHtW82lcF2qPE2xxZTjqIsriEIFtTDA8P4smb97j37DXrFR69eINHz7n/6Cma+Hum86IUQjDO&#10;HZWH2kFmuH37cXy3LBS3y+LY9j1Q5oXsGG3kjlWrIbd9FzRUlHD5nDosza/B0d4WkWEhSE6KR2xi&#10;HJKupyAqkpaRdllb4wyuaV+AAzO+u7keQt0tEep8Fda0xMbnmO2uaOCs4iGcVDiKhMQ0ZOUXwz8s&#10;Ao6ObrC2tIWRgTH09IxgaWULD1cnqCoeweaVy6QhevOnTcXMiROxau5s7Fu3DGoHdvBiookYHwdc&#10;PrwNyiun4dzGWdA5uIlZOgT9d3pRlJ+FeTOm8XXf4IziAVjRVZgZaeLa1csw0T+Hc6pHJCV1sTGC&#10;k705Onu78ezdW3Hj2jEonx+iwn0C9A84CaR4XpS4x4iAUWzfHFKVYBWAiiVJ3hHOtwRT1IcjYp3Y&#10;sXV9xuEU9Z4lLUci5ntSnV9TlcUNc8V8zqc7D+Puup0EdBdGNrDW7sIwc+rtRVRNWuJ6YTkFnLSq&#10;AsyyT8pZTCtZzGPjYEpWdso85LJyJs1B7qS5KGVWlKAk4LUEs4ZQSl0kosaBpCqKO1iLO1aXE7Ay&#10;wiuqnOdXsCrn8uLA15d/VqXzV0owivxZPW81WpduRjqzqY+49+YFdZS526PQwRa+J5Vhf2g/7HgV&#10;9jTiF8XJTrohbFVGOhry81DMfFWQloa+1ltor62RbsR6m9sqftk8qLhiqFeIqRZyvB1QEx3E7BiD&#10;jtRwQhOGtuRQghODOzdSMFySjrsV2RgtTcdAfhwBC5fAa4jxRBdV73ZWOG4Tym4qYmd6kARiq7Co&#10;VML2VILKfbGVVJIWWCilpJa0suI5qZIDJEibmVsbRastc1xdON1BiANK/CyR42qEKCtdZMaF4uNv&#10;v+HFh5/xRAw5e/NO6gJ4+OodHr36gEdPn6On7RbyU5IRzVypf/4yLHSuQmXPMWgeIVgaetA9rs59&#10;ReionILp2bOwvnQG5tpn4EsV9HN1hg8tsa+TA67qXIaa0iFonDwKdVrPs4cPMvedhdllcf55WGpr&#10;wlbvIt9fA7ZXdRDkSYhOK+EKY0ZARAyyyuuRXnwT1/MqCHgRAsNT4OkfC7+gaPj6+kJD9Ti2rVyC&#10;DUvGpoStZSTZv3UTDm5eDcWdG2BjcBkRXo7QVTkAu7OHYXtyN/SPbUNKdCAqpHuEFkFdUR5LZkzG&#10;5uXzcPmMEq38VZhd1YbGaWUcPbgH+2S24vyZk4iNjcL9J4/x6uNHgknAJDAPf4LzE6B/gPmpxkAc&#10;U04JTlEE9O1hgkmFlG6DIJRSAPmpBIyiJDD5nLTKAcEU/ZniVvDibtbSRGsq58PNsri/eY9UoqHp&#10;HvPsnWWb0EEAbs1bgSqCJ+xsObOgBCeVspSqWUJAJTD5nNQHSVtbMHUB8gllIbeVVLxagiTAvEnY&#10;qmlHhZWVivsV4tbyBExSS4Iq9qsJ4835q1G7YA3qFq5FPZW7jlXL/Zs8VjV/Faq5FapaxfM6Vm5H&#10;Fyt3/goYf/0N3GW2ocj2GopdHBB8/jQcDsjCcM9OuDJ/ZoYEoIRqeTMzHbU5mcig/RKz+G9mZ1FF&#10;E1GXn4mqggy01ZRzvwAh1tYwP6WAePtrqEoMR2lkAK2qE9oTgpkbo3E7IwY9OTHoK0jAndJUDJen&#10;0e4mSLMuurIi0EHVa7/OnEjAhE3tYJ7sIJTt3N5KZuaktW0XoPJxO5W0kzB2Es4uUcynYv8Ws6mA&#10;to0lGpUEoC2JfmiigtZHi9FCTqgMcUSxrxViHa6iODcdPwN4/fvf8Pqvv+P1h1+kGRRPxfbnv+I5&#10;lXSwfwA3S0ule0HmXs9GbnI2NJXOQWnLEVioGcBT3xqBVi60uAZwu2aNzKhIpItFo2urkJuaDH9C&#10;GSEakhxtoX50Hw5sX4ezSgfhYWmCYCdbeFkaw9lYD14WV8eW8aC9LsjJgI+7I/TOncQ1XiRd3Ggh&#10;cyuQmH8T8RnliErm3zs+B94RqXDzj4CDozOUeFFdv2AmwVwAmc0bcHDPLshsXIvtKxZCYedGaZmQ&#10;UFc7ZksjxLqaIsD4DK4o7EQAYc26noychChY619kXYK/mw3CAt0RHxcGN8admw03kcwoY+dgj+Mq&#10;x5Gdn48Pv/8db8W0LwGhgPIZS+y/oOV8Kerf4JRUkscFmKLE41dH1PCGwL0V9yehUr4X8y3/gPCf&#10;sI4VARYQEsw3B5VZKnjNnyluOvSB7/+SV8sHW/ZKgIo8+oB5dGTFdqrmOrRRzWqpfOUET7TCin5H&#10;0eDzeUkts0JZ+Vwxlat4mhjVsxQ35zL3Eco6qt5NgiTlTFaVAPKTcoo+zRpCW091bl22EbdYbSs2&#10;o12qrWhbugUtVMRm2uuGRetRz/9T7fw1qKFS3qIF71q7Ax2rtiFv2VrofvlfuLpsATIMtVHIL43f&#10;WTVYyOyGmdwB+BjoIN7VBfnh4agmhNX84EIcbJAdFoaCqGjk0J7lRAQjlx9c6fV4dJXcwO2CfIKR&#10;gDpao9sl2egszUOMnQX8L55BiukV1AU5oyOR0NG+9uWKWzYkS4rZkx2JgRtxuM2M2Z5KtUug9Y1y&#10;QzMVtJswdhJCCbR0AWEYwRVKGoqO60IlRRFi7otj48fF+QJSAWRjvC/VNgANzJ21MR6ooXpWhzkh&#10;2t4EFSVFEphvCOar3/6KNwLOv/5NmuL08pe/4QXB7GhvQ3V5CZKjYxDmEQCnq3a4fPwCXHXs4aXj&#10;AAMVTaRGxCPIPwTlFbW403cH5VUlGH5wl3m1C6X5uSjPzkReYiycCd8lZkMzfW3EBHgiwd8ZqSHu&#10;0up814O9EehsDo1TirBhtNBg5j9HBTM4dwaOdo4Ij02Hd3AivPxjWFFw8wuFrYcfHNx8YGRojB0b&#10;1mD1wjnYTRgP7dmNPdu2YNuaFVi/eA6OEUw9VQVY6WrC00ofofb6MDi2A64GGujrbkFNZQnceIHY&#10;vW4R7fVZ5NPdJMcF43pqLHT0tdDc0Y7fxAXs4y+obWxEUVkZ3vHv9fLjB3zxjLA9IzDPj5yS1PIl&#10;918dVpXgfEU4/xVMYV3HVFLaF/D9UcKqjkEpbib0TyDHSkA6BiZtsVBNseXPlFY+4AVADG5/tusQ&#10;Rtfvwiit7N01Y3a2f8lGquYqNMxahkoqYzVBEoMCxEgdAej4kLrxKuNzZdJIHgL3SS0b5vH1BLOW&#10;8AnVFK+vYgn1FM+3LFmPzpVb0EuV7l+7E32rWWLL6mXe7V5J8JZvQ7sAdPEmNC3eiMaF66XHPaJB&#10;i6/rIqD5S9dC57++xOmJExB28jiyrl2Fj7oqbOXk4K+piYLQIOSFhiLZwwvXfXyQGx6CEOal8rR0&#10;VGZloSg5EVWZqShKiERusD8e1FbieUMthvJzCEcsWtOi0ZKZgqqEGLhqnMKJxdOhvXkp3E/IIenq&#10;RRR5WqIl1gd9GeKGRbEYKIglmJGShRUtrQLKGipbQ6QrboklMaW+zEAJOjE4oZclWnNFzhRbCUTR&#10;WETVFSXUsy2NxwhtM1Wzlc83xPugLt6PFw4v3OT7xjhdQ0VpifSFe/v773jxM1Xyl1/xnF8+0T/3&#10;4uOvePbqLbq7OlFakIPYwCCE2fvBScca7qZOiHQIRrCZJ/byb5qbXSBNhXr+8j2G7j1Ez/Ad2uLX&#10;ePTsGSqKipEcGYF4Og4PezuEMrcnhvLv6WKLCFcDpHgbIcHDGGm8cKUEe0Dt6GHsJVT7WMcPHIK6&#10;giI01DWgSUW+omsKrSuGBPEas6U9DK9eg66ePtROncS2jeuxnXBuWbdKmky9de1abFixCEtnT8Gu&#10;NYugp34cdsY6cLl6BRflt0Njzyq4mVxCdLAPzE30YKCpBt2zyjCjlXaw0IW3qwV8PO1gYHgFIXRK&#10;YrrX61/+ig+//o7Wzm7cffaUfzMq5h9QcitWy3vJ/X+C+U8gPy8B5riFFVsxAXrctn5uXf/IlxKY&#10;VFr+jPESi0ULaystGE0wpbG0tLdi2N/oehkMrtqOQapVP1WqSzQCEc6bVMVqwldDoKRuj3FL+lmN&#10;91GKLpGbVNq6T2DW057WzqRaElihms20pW1LN6KXP6dvzU4CuQt3RPGCIEo8FnWbX5AewtlF9e4U&#10;cC7bSkXdIkHZu4rPr5WRXt+zehtyl6wmmN9A6c9/hjk/zMQrvJISUB9+wEmW5mjKTkcZ4Yt1dUUC&#10;KyswABFOjsiOjMLNwjw0V5WiqaIE9YU3kB0SghtBAXhxswb3iwowUpyFu5W5GKkowFB5AQaKMlEX&#10;5Y9cFwukWeoizVwbyWaXEKF3Gln2hrgZ5kLQxI2S4jDMGsyPRh8fi26QW4m+zKf+ki0VYLaxBIgC&#10;TrHtzYqUYBVq2kmoRXVn83nJHodLYAooRTWKGSwJAZKCirmQ8R520r0r/0Ewpas/oXxGpXzEnCnq&#10;BQF9RUC7urqRJW7UGhOPCFt/xDuFw8vUAR6GDrA8b4aju48hwCcUTc0deP78PZ6/+xkv+F73Hj1B&#10;WWklEiNikRodizA/X7ja2kD/oiYs9PVwRe0kLLVOwebyUWbV/TA7R2usdRpqCkewZ8du7Niyi7Bt&#10;hfx+OSgfVcBhuUNQU1WDouJxrF5F8LbugLKyCrZt24S9jB+HGENOnziOc6dPQvnYERwU6+3u2IJV&#10;i2Zj+dwpOLJ7Myz1ryAhwA2eVzXhoqcOPTVFqB7ZL0330j1zHAbnT+GawQVcM9HEFa2TMNI7B81z&#10;qjh27DBCwsPw6PVrfPzr33Gf2btrqB/vf/sFXwgo/wnmWElW9hOY44r535TzE5zjgIoah/JzIP+p&#10;mP+E8o/izxXrBInZJtJKCMye77kVk7CfbCOgVKP+ZZvRuYAQMcs1EagagnmT6imUr4bWVHR/jJd4&#10;LDX0sIQS1gsgCbTY1n0Cs5H7HcyuPbSe/VTGcRAH+bOG1slgiNv/Buaa7ZIq9qzaSWUUCrqdSrqL&#10;iirDc2QwsG437ex2ZDNjXv1qAk7/5UtoTv4Bvkf3w/ukApwUFBBjbYWGglzU5WYhNyoMZQlxiHVx&#10;gt81c1Snp6Ontlq6u3JPWzuePX9JRelCrLc3SqgCrbSyQwRzqDIbjxqLpP7Mu7UleFhfhvs1hbhX&#10;no2HpZkYyU+QJk/XR3igIkAMSHdFW5I/7lA9h2hr7+TH4E5BDHoJ2ZgyEjZu2z/ZVGFpxwEVVlhA&#10;KKo3L5pgjmVWAakAUyqhuHxdS0oQFdMbFVTMzFBvdLW048kzftl++R1vfqZqfvwdT95+xKtf/4rX&#10;rFcffkZrexcaG5rxcOQBvE3dYH3uGjyMHGCtYQpvIw8EWfsjIzQF/o4+6LnVh6dPXyE6PhmW12xw&#10;RVM04vCi5hsyBmhMHDyYBwM9veFkaQVLY31cUlPCBWZOc80zcDU3xgV1FciL5TgJpIKi6A5RxQmF&#10;Y9DVPIdTysewddMmzJs7HwsWLsD+A3txRNy899BebN60FvKH5XDp/GmYGOlDT88Q5zWu4PjRk9i+&#10;cSOWzp2OPVs3wOSiGjx5cdRXk4eizDaoHpJlyUBVbicunpKH5plj0Dh3FNp6qjDU04A2LxZnz5zE&#10;SVVlOLjY48Hjh/j5t1/RfbsTr988E2DSQoqV2D+D838C8/PM+TmYn8P572D+c3/Myo6XUEupxGMJ&#10;TDGxemwsrYBTTMIWs1dGxZeeitnOTNdKuOqplnWzV4yVgE1YVEIoNfAQyDqCKErAKCkl90VrrDi3&#10;lfmwmyp8myrZv2rHGJCfoBR9rHeo1EPr90iAin0BXP+6nVTFHZLN7aUy3hY2l9uB9Tx/4x7c2bAH&#10;fRt2o3PdduRQoZ2+mwKziZNx6ZuvYb1hNZzk5aC1fQfi3L3Q09yMiqwM5MdFo4lBP8bTE9dDw2hd&#10;E5EeFYHK0jK8oG37SB/46t0vePz4mXRL9ZyoYLRkJKK/IA3DZRkSmPfryvGkpQr364sxWlnAbJmB&#10;PmbL4ZIUjJamEcRE9GVGoobKWRZkTwAjCGUc7W0czxsbHXSbyiiOdwo4qY4Cvl4e7yaMQh07s8LQ&#10;IeAUx3Kj0SlGFBHONoIswOwk2G1iMWeqb4NoCGKl+3tC9/Ql2IolQSITERaRSOUEnrz+eWxtm59/&#10;leYbvnzzEW/f/xUUVbTWdqMisxoupi5QlTmBwog8FEXT5roEwc/UETlBSUgMioO6igasDK1wTf8a&#10;FcicNjYB+en5yEnPQVpyCqKCaIt9vBAX6Eo7e5kx4SwyIuxRkhUDVUUFHKU67pPZgUua5xEQEAgb&#10;K2t48OJ4RG4/du/cQwi3Y9mypdi9extOnDyGk8ylhw4fIKBy2MKMuU9WDkonLkHuyBXs3HUWWzcf&#10;waJFS7F+1TLs27IaZxVkoX5UFnJb1+Hw9g04STDFEDzDS6owMzwHS/NL8PO1hq+XDfy87REd6Q8P&#10;Nzu4OdsgkxFGNGxFhQUiIzVOgHkST5n5nhOQz8GUuk7+rWX2j35NoZifakwNPzXyfILxP9f/A5gH&#10;VKRV+N4KOKmcooRyiqlmt2lnxRC/VkLYNGs5GueIzLiK6rcGDQRWNNqMA/kHmJ9KWNlGPi/Z1hXb&#10;cJtq17eSYFHxxqEcJIQCxEFCJmro01YcE9UnwTlWA1RRSVnFeRv3YnDTXtzeKIOudbtQQDADJ86A&#10;/4x5MPvhB+jPn41rMttxcddO1BeV4M3zV8iKS0BSUChaq26ir6MLHc2tuB6fgAgeuzN0j0D+xivm&#10;R3z45e9g9MDLd+/R3FCHu53tqIwNR3WYO/pz4zEibG11Ae6W52HwRjohiWHuC0ZPXhyGSq8TVALK&#10;Gi5IQD2zZVW4Czqvh0qttb3MnQLCTmbRDlYvoeujqvZL0IptrARvL+1vD9Wyl8dus7oJZqdQTvFa&#10;AtpOhW1LD0OjaBBKoZ1N8EMir/7WV4zhaOwAF3MXmBha8Hf4De//xt9FQEnFFPZWTG16/Z714Vd8&#10;4O8p/jU3dCI+nF/QggYUxuYi3i8CARZuSPOMlRQ0NSwVqREpiA2KpoUNR3ZqLvIyCpCVnosYKqev&#10;uycC3V35OjtUJl9DVbIWajOvorbQD5dpKVWVTxBCOWm6l6G+CfT1TODq6gXNC9qwsHSGyqlzWLZy&#10;FQ7Qvp5UVYLsvl3c3wdVtRNQUpLH9u27sGW3MrbJ6mPzTj3IHLiAhUvXQ27vXiju34Vzx+Wgw59j&#10;qqUBp2sGuHz6OM6flMdpJVkY6ZyEvc0VeLqawMvtGoKCXREc7I64CD9U3chEsJcntM9fwL4dO6Bz&#10;+cKYlRUtsv8TmJ/3aY5D+TmYY406/ywB4fj2/wlMaV80AklQ0sLuV5RgHK/Xe8XEawU83LwPHbSz&#10;twhmM5WvmUrYSDCb5q+VwBTwCTilIsCi6j5tmxavQ9vyzbSfVEpC2U87OrCawNGCCsD+gFFA9ml/&#10;vMbBHGD1UyEHNowBObxRFsObZDFEKEX1SzNzdqNw/kqETp6O2DkL4Dl1GmxWLYfD0cNwuXQZPS23&#10;8PDBUzTebKQ168JdQvjo4TP09AxI1ds7hIHBRxh5+ALPXr/HwMh99PQP48ET2tq+O/iNoa2NdtdT&#10;8xQyr11Blb89WhOC0H+dwKRQ9dIi0JQUKIE5TMUUYN4rS8NdboeKEiSLKlpaRfeIGKrXniFUL0QC&#10;7HZejASlqIEb8Syqc+FYDRQnob9I7CfgNp/r5Tm3WUJB28RgBKpnY3IgGpJ80JToD1dtLRhr6CLO&#10;Lx4x3rHQVLuMAP8IPKS1ffPr7/iVAL4imKLB480vv9Hq/iatf/P6178R1F/xd0LaXNKM0sQbqMmr&#10;Qax7JNL8U1GTWYP0iDR+4e2REMIYEByD9KQMFOQUIiMlC6nxaYgMDkOIr4+0EnqMlyWywqxQl+WD&#10;9vJ4eDuYwEhXC0cOHcHqleuwacN2LF+2DmfOXMbNm20oKroJCytH7JM7gr37ZKFvpA3Ni6epjFuw&#10;Y+c2yMsfhIoK7fCJyzh43A4XDWPg6p8CY3NHHJU/hsvn1LB6wXSsY4nFsH2drFCSnYQEAV+AC9wd&#10;jODkYEy1tEdQkAfiU2PR2Fov3dI+LjQIuhe0cOnsRSq4G4JDgvDFC3lVSEVIPgdTKgIpuk1Evf4E&#10;5L+D+Tmcn+//dzDHFPJf1FI8PniC9lVAqSStyidWRBAWVsz1fEW1lOZ5ysjjjhgYLzryCWUrlbCV&#10;QLYQ1paFa9G0YI3UmNOySDxej+YFY9W6aCPz5FapVbWXFvQ2VfLOOgHcPyEUQI7X51B+XuOADn46&#10;T4JyM+Hcsg8jvGiI9+vl8+VL1yFy6gwkz5qPyJkLEbh3H/Rk9yLe1QOddY24P/oA9+8/wb37jzE0&#10;fA/9AyPouzOKR8/f4uHTtxgcfYbBu0/x8MkLpGfkIjYhGU9evMadkXt487e/4Zff/4oC2tocx6vI&#10;sNDBdUttZFvrocbfAS0xPmPdGwRQwDVEmIaLkmhrxX05WSXJ6KfqiTVqb6X6swLQKsbFSgoaLUF5&#10;h6+7IwGZQiBTMVCSijuEvI/vM179BFXA2svM2k2g2/h+9Yl+qI31RE2MN8zPnqGlO40Qjwi4mXpA&#10;RU4VV87rw8zICn7+YXjE3+3nv/6DlpZqSVBf/SwU9G94+/vfMXT3IUoKyxHqGgQfGz8M9zykFc1A&#10;6fUytNd2ISE0Hi6WDoj0C0NiaByKsgpRcqMMqcnpyEzLQmRIGDyc7eHFsjUyhoPJVaRHhqKjskRS&#10;sCuaF2DOjCovr4TdMrSoh5WwafMeGNAWW1k5wI2Ke0VbG/v278NZgmbrcBWmZjq4cPE85ORkJUt7&#10;7so1KGl4QNM4Et7haTC1csLO3bK4dFETxw7uw451q2Broiv1mzpamyAmmHnZ3QGBPm6oE7eA6OpE&#10;c3sbRp88xv1nz3A9LRN6l/Uhz/imc8UIpWUVaL7VNqaYAsyXhETU52CKjPlqfJ/QjUM5njElCD+D&#10;cRzI8Xwp6p/H/wmjBCR/jrSC+ycwxWRqoY4SmARRrJAgJmqL6Wavd8njMQHoFl0UVME2KmM7IWwT&#10;LatLNqCVdYsl7OqtJazFm3h8s9SC2kMo+1ftQv8a5kWqpIBoDMz/DOfnNf7cfzxPgLl1P+sABjbu&#10;Qw/V9+byjYidOhPxMxfBe/YyXOaVWW3PbqT4eqM4IQGVuTloqW9Aa/MtNNQ3o6WlnSp5l/nrI17Q&#10;1j1nDnv46DVzhy+8XX3w5tVbvHrzDp3tnfj9r8Lv/QO/vn2E/opcVNMKJV09j8Cz8kgwOI10Cy3U&#10;BAgV9aM9FdPAxB2wk8egZA0RppHSZAwRvPaUILQk+UvnCesqSsB8p5BF+O6UXUcfs2p/WSr6SwWc&#10;LD4W2z4CP1CSiNs8t4eWt5Ng18f7SmsG5frYwt/cApdOaEKFn+2BzYdgoWsDU21z6JzVg5GWCUz0&#10;zfHgwXN8+Ns/CKRoCPobnn/8K94R1l9++xtdxWN4OXnDmjb45Vuq6vP3ePfqZ6Sl5TB75SCdyuhp&#10;54bagko0V9Ly5hUjJorKFJuK6wQ0MiQYAe4uuKZzBUaXL8HT0R75afGwNNaFlYUF7t5/ihvFFfDx&#10;D4Wjqy/UzmjByy8EWbm56OrtQnJqEs5f1ICS8mGYW+pBz+AcdAy1cNXUkJb3PE5rXsXJiwE4qeWH&#10;oPgcGJrY4JiiKjQvayMsPFxqIMrJSkPrrRYUFhUhI+M6QsNDUFJZicF7j3Dv0XM8ffmWrug17j18&#10;jKT4VKgcU8UmRirZPUdhaGQGDw/f/9wqKxVVcrwEmJ8rpmRruf1cMccbgP4A8t9KWFmRJ6VMKbaE&#10;c+wO1p/ypZhILdYNIpximcwXVE0B51OC+ZRffjFJ+87yLegkmO0Es3PROnQsWo9Ogti+dANrowRp&#10;G/Nox1Ke9wnKvtW0oGtoR6XWUwGY7B9gfg6fKKGEkhp+Oi5K2FYpT7JG+JyoYV4kRrYIKKmW3Pbx&#10;cd/aHWhesRkxYhrYyg1w3i2HzdNnY+Mi2pprZhiorUNeUhKK0tPRRjh7u3rxgOp5/8Ezyba+/PAL&#10;Hj99DRcnT155FXHq2ElcT7qOjrZ2tNZUoKemGI0lmXg60omRxnI0Rvkiw/QS4nROIM34NBJ11RGv&#10;Q0DNtVDub4ue9HCMEsIRoZq0tEPlabhfkyPZ3F6RH/PGcmM/lW8sU4p+TzGnM5ngEUrWAF8nwOwv&#10;ptpyOyBA5fFBgi6Bydd0ZkWiLt4fed6WiOEXOcXbD8FugTBmzlw5azU2LNmGfVvlYHjOAL7W3jC6&#10;aIK46ER8+O13vKVivv+Z24+8ID1+hAf37uLdy5d4eu8hbuQXorC0FG/evsKvv/4ijRZ6/eF3DN+5&#10;j5rSm2ivb0VpbiGiwmL4fsnIzSxAUV4JctOz4e/qAnszE5jqXIbtVQOE+TjjGoHRuqyD8up6PH7x&#10;BjcbbyGIqltQUotHL96hf3gEbV1taO9sQXBoANQ1VGFtZ8YyxNkLp3BWrNlkbASja244bxiJMwYh&#10;KKrpxM36Tqic1MDeA0fgT8W+ZmWN4LBQNIrPrbMX7d230TnAqHL3AfofPMHQw6cYffgEpSXlCPYP&#10;hs4lPVw8qwO5fQpQVlKDjpYetDS1RD/m2KgfMRzv8/pvYBLG8RoHdLz+vWX2P9UYsFTLz/ozpUEG&#10;4w0/n1baEzVuZyXVJJBilT4B5z1eVboJZtfCNehcuA7dhLCbQHYRzM5lm1ibWVvQvWL7mFJ+6s74&#10;V6WUlWroU04cB/Hz/c9BFVZ1fDvK/4dUm8e2wsoO8XjvZr73mh2o4/8jauMm5PED9NHVw7YVyzHn&#10;+wkIsXPEm6fP0MUPaZh5sZNX08bGRowSSF/vQOjqGOEuv4y3mTW1L+jg6hUTGF4ywPGjKkiIjkJd&#10;XhKKw+wQZXUesS5XcbsqD/VRPsgVdtbkLLJNNZCkfQLxWicQceE4XJX2wU3lIIrsTdGXEoq7hVRL&#10;AnW/OouViZHKDNwRVlWoX+FYtpSUk7D2E85+qme/aNW9QevK194m4H1iRBHBFEp6h8AKePt4vCs7&#10;Bo1Jwcj3sUSw0UVE2DvD1coF5lTGg1sPYfPyndi34zB01K7A8rwpbA1saft00NE3hN/+/g8q5H3c&#10;ahHKl46s5FhUF+USukrcbq5FbXk+evqa8fDhIO6O9OHtzx9AYcXb9z8jL/cG/L0CUJh1A401Taig&#10;CpYUlKDsRgkzWyh8XZ0kKC0MLiPM2xVWV01haHCV6hWLopJKpGXkoaHtNroHH6Kzfwh9QyPo7etF&#10;eXkpPLx9YGZlBRMLI4RFecPRxRwamqo4f+EMTC3dcMU8DkaOSbhR0QQbezfIHVbEblk5HFM+hQta&#10;utDSNUBeUSluNt1CU0c3OvrvoG1gGN2MJPdfvkZ3/yAcbZ1xaM8hKNBOG/FvdfmiLi5euAwfNy94&#10;OLn/ZzA/t7Pj9T+BOQ7lfwJTtNL+sS+2Qik/A/ONsLGfwJQWjv4E5rilFWCKVllhaZ8QhAfr96Cf&#10;qti9cDV6l6xHL2HsXb4ZvVSq26u2Sd0gvat2cDtmXcfz5H+HUsAm8uEYcOM1Dubnxz6vcTBHCObI&#10;lgMYoRKM8jX9m/agY8UulG+RxQ0LY2T7u8P0rDpWzJiB7StWIicyGk/ujWBwaACPRkfx8O4oobxH&#10;EIdgZmyFI/vlEeIXDMMrhjgpfwJ6Z6/g4qkLUFM5jcL8G7ge6YsbwVZIsrmAcPNLGKjKRXNqOArE&#10;SurW2oRSBUlXlBF7mVAe3welhTOw5av/C/LTvoeZzAakm11GW7Q3hrKjcJ/Kd68si/nzOrNlLLqz&#10;xIifSHRljA0s6OU5ou+yMyOMmZXHcqiuPK8vP4GgJqI7Pw69BFLY2tuEtj0zkmAGoSjAFqEmlxHt&#10;5IEwzzC4Wbvi2hVzbFuzB8sXbYAcP0NdlcvwsvGmyrRLs05evHmD5vqbaKmtRG9LDXqaqtBz6ya6&#10;mqrRU12GnoYKVFdmoYoXjooMfzTXpGJ0qAUvXz1Czc06VJTXoqO5E22NrWipa0B1RQUqaB8L0jMQ&#10;ExoERxsz2FsZw9nGAloXLsLRwR3h4XHSDZJMmTXzSqqZcf+B/qH7aGhuYawYgJubJyxtnGg9b8Ld&#10;zxNe/o7wCXCCvTNzKDOjvqkNDKxiEZxQgS5eXEIioqGorIqLV/Rx9PhJnKXaySudgJOHD4r4HuV1&#10;jahvY67s6kNzTx8GHz3GgyfP4ccLsvKR47iocRnV1Y1Iog0/dVId58+chzbf638GkyUp5n8A83M4&#10;x6H8fH8cRmnI3jic4rgE5hiUEpj8Wf8nMMXymAJOsfDXc36wj6hyg8upkgtW4vaSdehfuYW1DQOr&#10;t7N20LLuYokBAjIYXEv7uY7Kt34MRgGmAHJkM4GSSgA2Btv/BOD4c58/vkvlvrv1II/L0dKK95Gl&#10;RZZB+bp9KNEzQmGAO5K9HGGsehIy6zdg5aKlcDUyRl6QF2IcTZHmbY+C2BD0td/CvXvP0dDQjdCg&#10;aJxTu4BD++QJqSL0NQ1geNkQ6cmZ6L89jIq8bNwId0Kqix589U+jMiEIzZkxyHEwRgZzZjLtbOxl&#10;JXidkIPm+hXY/MNX2P7D19jzzV+w++v/Cwd//DM0V8yGp/J+pF67jGJvRzTGBDJrhqEtJRjtycHo&#10;YO7sSOV+6th42NZEMYvEFy20qS1JYoaJyKWBzJP+aOTPb6ESN7EaEgJQE+uNAl8rhJloEUwvxAfG&#10;we6qHU7y+3NG+SKUFc9hFd2EpvIFeDn44uGT11L3yVPmrNbmRnQ2N6Bf3PW5tR4DPbcw3N+Nh3du&#10;48GdTv6dqtBWnoLGG2EoS3dGYaI1yvLC8PLlY4L9AR09t9HU1IAWvk9LYx2a62qQmhADU0Oxjqwa&#10;TigfxXHFo9A4ex5+vqGIjU1Bfn4xIiIT4BcYhcGRZ3hHizxIK1tXVw97exfYOnigpWsAt4eGkZKR&#10;yPNcYeNgBmdXW9gwapg7xiI5qxa9/QNo7ejCNUtbJKVlIZk22pjAn7ukD2MLexRW1qKOUFY2taKm&#10;sR21AtC+23j08g1Cg6NwQvEU1E6ehZWVM5Kv56KgtBoWvCjoGV0jmIdOQNRzMS+ToDzjdlwxJRtL&#10;CKVGoE9dJv9HMA+JQe2fwcnteAPQ2HlCLT8V31/Kl+NWlhnzjYBSdJV8ap2V4PzUQvtyx0E8E3Cs&#10;2oJeKqZQzT5COkClHKSNlIbTsQZFFwiVdZBQ3hH1mVoObxKg/WcwPwdvfF96jso4Kmrr2P5dAims&#10;7BDtq5RTN8jgJhUzmP9Hr/OXkB3shXQ/FyqmGmzNzKGnY4CD69bh2LxJ0N22EP4XjyDJWR/tNUV4&#10;8/EXvP878Or9bwginJHhiQjwC2cesoSPszeiAsNhY+WIe4ODqL0ehjh7XZiflEOUrRFqk8NR5mmJ&#10;PMtLSDM6Ay9VOWhtWQ3ZnyZj95QfsWfitwTyKxye/BX2/fC/IPPN/w+Hp32N7RP+hJ1TJ0CVAOvt&#10;3wm3CycRa2WAHA8bFPnao1Ks0k51rYv1Q1N8IGrCvaT7n+T7OiLHywEZ7jZIc7FEkqsF0j1tkeVt&#10;hyxfO1x3NoOfnia8jC3hbu6FawZ28HUPgP6VqzirfgUH9yvgoKw8bC0c0dzSKYH5+udfMXL3Hloa&#10;6jDQ3oLhnjYM9XXjdlcr7vQ2425fI4bayzDaVoQ7zbnovhmJ+mxbpIfo0eam4sNff2Y2/4j+gT70&#10;9LSju70VqfGx/JmaBPIYjivJY98+GVzU1MQFjYsI8A9DYmI6urvvoHfgLvKLKmFn6448ZtM0qmxW&#10;di4yMnOgTzDyi2swzEyYlpUhZU5ffw/YOVjB3NYJHv4pyLnRgHpa1f7hIZjb2CIxNQP3Hr/ge5aj&#10;ur4Nd5++Rl1rJ0qqatHZN4jmjl7UtLah+lYbbfwdlJRWwsneVbKw+/i3CY9NxbP3v+LFx99wq3cA&#10;Xzw5qIKncip4TkAElALSzxVzvC/zcyg/B/NzOCVAP23H7es4mOMq+sdjwilu5ffP2ylQMfeP3bBo&#10;rA+TYEpdJWLVd7Ea30E83ybsLLPj4vXoYc7sXbKRirkVd6iYIuOJ0TsCTDF6R1LJT9b136Ec3UK4&#10;JOD+FcQxNRyr8WOjwq6y7kvH5D69h+jP3I4hXgiaaWWj5BRxhnBqM2vkhvoiL9gDrvpaCHByQW5a&#10;JswvXoDzOWUk2+giw9UQmd7X0F51g1npLZ6+fYfX70XDz1u8efMreroHoK9thOOHj9PWquDyBW14&#10;uHuhu64KETaGsD17FDEuFqiiva3ytUCOzRX4nVHCeYIm+9M0yEybhv3TpuDAxG+gMPUbHJv2FY5O&#10;/S8oTPsWCotnY+6X/wszv/wzFnz/NRZ+9xWWE+BNMyZBZt4sHFm2ACc3roDqtrVQ3bEB52V3wEPn&#10;IrwNtRFobgLvq8zO14zhdk0fLub68KS1C3Ywh/m5U7DWUIGBymFYMWNFBooLTDx0da9C7cRZWkpX&#10;HD2khGmTZ+CI3FHkZBXgJS9Kz999wJt37zF0pxdN1SW0tKXo72nF3cEujNxuQkddLsozg1GS5oWG&#10;whA03fBEeaIhbkRqoyDFAaN3O/Hht7/ib3/7O4aHB5jX3fnzlHBaVRnqp1Vx6PBBXDU1hqeHJ1SU&#10;TsLVxQvX03NQSet4+849gtUBB0cPmJlZw8DQGL23+xESGg5HJ1dm0XiUVNQR0HLUU40jIoPh5eMC&#10;C1srhMcT7v4HkpXtZi41s7SEkakFhu89wuDoA+lC+/rn33F7+B4CQiKQyTx8e2gUffcesB6ia3AY&#10;A3ycnHwdenpXoXnJENUNbXjx82/IuFGExIxsfPGIYD4hmGJJEQHmUz6W7Kywsf8BTAHi/xFMMZDg&#10;Mwj/gPOzY9K5VEzp3pr/DuanQQbjfZrjlvbV7sN4seMAnm7eg2EqpQTm4g1UzS2Sat6hlf2XMa//&#10;linHcqWAbQwukTHHYby3TU6q+7TL4zX++J54zP0HvCjc5fnDQi1F4xB/TsOGPQjcuQ/aBxWhqaKB&#10;QFtHpHm5INvXCbF25gi4Zorc2GiUJMejNS8dTbmp6CnNQE1iMHz4RU+NiUJtVQ2ePnmFD7/+A+9+&#10;+Rtevf2Ighsl0pfZUNsMRvqmCAuPQX//EPJighFqqYUkd2tk2dM22+kgUk8DRxcvwOYJkyA7Yy72&#10;z5iFgwRTYfJ3UJ78NVRmfge1BZOgsXQuVDasxvqFC7BsxmysnbcA6+YvwO7Vq7GXtX3RAqyZMgk7&#10;5s3BjoXzMf+7r7Fgwnc4tn0rdNRUcekkLxJqp6B6VB6KcvugIn8QJtqXcfXKRchuWIPzR+Wwe8U8&#10;aCgq4HpqLiIjU3CMFxZrU1vER8bDkM5B4dBRHJU7DBtLG9yiBewbFIMqBtFH69raXMOMWIDKsgI0&#10;1VVKt21/NtyFB31U01u5zJvJVMwwVKVZoijOBKVZbjw/A294cesfugN3dycoKR6BisoxnDt3BqfP&#10;a8Ldyxs3Cgtw6dJlHDpwBPZ2LigoKkNETBKy80oRn5SBvMIKZGQXICc3n5a4BRERkYiJjYO+oSmi&#10;41LRTnUdGL6LyqpyvlcWIhhDIhJj0Xl7AD38TOobm6R7hxqZWBK2ezz3Hv8/dzH88AkG7z9CUGgU&#10;HF29UFXfJAH54NUbPHn/AU9ev0Vd8y0UVdSgqOwmbrZ0oJ/gpufxb8Bc+sWDg8p4dIhgCrX8rD4H&#10;U1rF4D8o5f8EpsiW4zNN/hOY44o5Nkb2xNjIn/FheAcIp6hPyvmKyvmSYL6UIZg7xfKZsngopmQt&#10;Wo8+oZgEU5qJsmanNMROACMVbezwv0E5rppj+/sk0MbBHAfywY5DUj1krhVb6di2A3i4dR/ubeH7&#10;EMxB8Z6rZZHPrdqK1VDcIgN3fUukBwQhyc0eCcwjKfbXEGqsCz8TA5TGx6A6JYk2LB19N4tQmBCK&#10;YDdndLW24tmTZ3jOzPHmN0Ippv/8/g+8/uU3PHz8HPcejLXk3nv4CEP80O7d6UIhLWbU1cvINtJA&#10;pt5pqK9dhmXffYdVE6Zjx9S5ODhzDuQJpsq076Ey9Wso/PQNTq+ai0u7NkBh0zoo7tqD9fMWYcfS&#10;ldi7ai2ObNkOmdVrsHPZYmyaMxM7FsyH0o5t2ExQFxHUXStX4fCO7Zjz4w9YPnc2FlKVZ0/4Hstm&#10;zsDBbVshv3sHNi1diEu0jntWLcLGRfMQ4OmDZKrKOVUNeNm7obKwhIp4E3XlFVTTQJxSOo6Y6Gjc&#10;HrjDL34vunq60d3bzt+1Fc2NtbhZVYb6ynL0NtditKsWd9pK0dGQibbaJDSWRuJWTRq626qomP14&#10;+e4FImPCcPGcOtSplupqJ6Cochy2bl6SmmZmZdIq7sc+2YMIDAxDdV0TbWMybak7dA3M0NrVj6cv&#10;39FS30da6nVk0cq6u3tDU6yiZ2aD8KgkFJZVY2h4FPV1N1FacQOZBZkor7mJ2/2DuE1b6u0dBB2d&#10;q8jMuYG7Dx4TzFHpDl7D9x9LA0iabnWhqb0btwhzQ1cPBh8/wQu6BXHrvQ+09G94QX789gMevHwt&#10;zbz5md+BL+4dUsZjAeYnxZRy5idrK+olS8D3+dC8z+vfIRX1OYTvD4v6Dyr6ycqOwykGsf8Bpdzn&#10;yknF3PsJzF0H8YLK9XQT1XD5ZoK5gWBulkYFDVIxBZwCymEq5jDBHFlPkAREn6AUjTWjLCknUjnv&#10;bTtIMMegHIfxEbOi2I7XIwlQoZy00QJi5tE7m2mZ1+xGCS8Eqj/+hJ2sIEMTNKQlIIf5MsrcANGm&#10;eogw0UWMrSna8zJQmRSHwuhg1OYmoq+9Hu/fv2dG+gc/lN/H7Oyvv+Et4RTjScXUqI/8cMSQgt9Z&#10;H6VVAH7GkzfP0VaRjWitUwg/sAMGs37Cnh++x7rpM7B00iys/m4qdk2djiPTJuLk1O+gRCt7Yul0&#10;HF1GFZw/C9uolif2yuLItp3YvmQZ5NZvIJyrIbNmFbYTLpklBGvGDGxZMA8HN2/CvIli0SkCv3IF&#10;FXY+Fk/7CfMmT8Kq+XOxfM4sae3VrauWYfPyBTgjvx9Ku7Ziw4K5MLh4DtdjomGpZwg3eydkX09D&#10;RW4uWqorkRkXhysaZ6F5/hxa29vQP3gHHZ0daOsgmAS0s7sT7W0taLhZTpCpnlUFaKjIQ1trKQZu&#10;1+PeaCdevn4qDbz49bdfcLOmFEa6mtA4pQRVZUWoqalgBy8WEUlpYHxHcEgAdvPxcaUTOKV6DoWl&#10;tQTnEbJzi2FDG3urdwjvf/s7Hjx6Ant7R2Rm5MLSwh7a2oY4In8cGue0YOPgipTUbFhZ2sHJ2QmV&#10;9VXMjb24Q2XsvX0blpa2UFJSg/oZTTS03MLQ6H08e/MB9568wCBVdESoJ99frLJ+e/QeGm51Mpve&#10;leB9SiDf8XMXd5H+mZB++OvfpLmZkmI+/pQzRY0r5j/BFIo51vjz/xZMoaB/wPnp2OdgigW6/gCT&#10;/4dx1ZTqk2qOgSlu/cecKeDcLodnW6l0YkD5Mirmsk24s2LrmGoyaw4y942BScu7ntlyw5hiDlEh&#10;hdrdJZj3CaZoWb23XSjiP4Ecrz+gFI8FmLsO4x7rIeF9wteObGSGXb8L7at3IpE//yLBVJs7F0kW&#10;V9GSGouSMD9EWxoh0OgSqpPDMdJYgYbsFNSmRqI6LQyPBzvx+vljPLh/F4/uj+DR6CCe3B3isaf4&#10;+OE9/vrXv+LjbwSU+48J7VN+yG/f/44H795hqK0aIUr7cG3KRGh/9R0UpkzHvqWrISvuvTF1DtaI&#10;lfh+/BbqP/2A0wtn4uBiwvTl/8aUP/0J0778EosnT8X+TVuhfugwzh4+BLX9+3BSdi+ObN0I+c0b&#10;sIaKOPe7bwjYfCz56ScsmDIVM76fgJVz5mPtgoUQty5fSTBXLJyHjSuXYS1t9PY1S3Fi/y7pPeRY&#10;/k7WqCnIRqCbG9ydnJGTloL85ETUlhQiJSoaVryIGVzSQEFuGhqpik0tDWintW2ktWvkF1uspner&#10;rQl1tRVoaqjB4GAfHj17iCcvnnP7HA+ePsbovX70ddyErbEODu3ejgOE79gROew/IIs9Bw+hrqMb&#10;DwmClbU5tmzZgLNnz0FG9gi8gmJQVNWE5vbbSM7MR0p2IV59+A3VNfXSIlz19a3opX01MDDBWQ1N&#10;JKdmoaKqDgEBkdKgd31dXSqvL6pobdsIWH1DPS5dvoL9corYs+8IElLSJej67z7Ag2ev0UXwRx+/&#10;wEMq5N3Xr6VsfYc5tGdoGKPPnmLo0WOp7j17gbcff5XmZf4iFPMhs50E5jiQn23HwfyfoPxPYP4B&#10;4/9Un+yt6C4RYIq7gI0r5udQipkmY3ZWQarXe8S9OUXXydh9VR5uInQiW9LKDlExhz6BOUTVHF73&#10;STWZM0dEw48YtcNcOEo47xHO+1TJcfs6DuDj3fJ/1Dignz9+yJ8twHy07RDu7pDD0FZhlfeggxeC&#10;nOUb4DhtFgxoI72OHUW+iy0KvfmFdLdjngynUgYgxcMGkWZaSLY3QHGYB0oj/VAc7oXySG9Uxvih&#10;SqyynhaNtqJsdFWX4G5fO968Iah//ZlX0F/x5vVHPPvlFzzsqIfHuuWw+O5bXJswFSd/+Anbp87G&#10;4cXroMT/x9ElS6AyYyrOz/4J8jN/gsLm9VhMuCZ/+Y10f5HF02dh1dz5OLhlK1T2yUJD/ghOHxCL&#10;WB3AwY1rsY5KOIf5cvXMabSyk7Fs1hyCOQmzJ07BpuXLsGXVciyeNR2rCORKwrlk5nTIblyDQ1vW&#10;Yu/aFTi2axtsDHRRmpOFwuxsxEVE4Eb6ddygapbdyMX1uAQ4mFrC6ao2UuMDCWMNhnlRGh65S2s4&#10;QCg70NzSgvqmOlRXl6G4MEfaDt8dxou3b/Hmwwfp79JWn43kYBuoH96HlYsWYjcVXnbnTmzatAkh&#10;MfF4zhz34PFj2FpbYKFwAMy2MvsPISQ+DS0DI4ThqTRErvsOf+7AXegSOm0dQ5Qx893l8bzcQtja&#10;OiEhIR0lxbVwcwnCVWNrONk6w9vRFZbG16jUV+Ho4IQrOvo4fuIMtu+Sg52zl7TawuDde3hAxaxr&#10;7sC9xy/x/m//oBP6VZr29vPvv/PnP8Ad1hM6p6eEduTxUwnoUVphMT76iycHlCFaZqVGIJawslIr&#10;LcEUGfP5fhW8PHDifwRT1P8JzM8t7Acqp1h2RDr2STH/AFNSzH9O+Rq/z4kEp+zYaKBXu8f6NcUN&#10;dR+LrgsB4ErCSDCHCeaIsLJrdjBf7qSNlSGUBFKCcy/ubpTFvU9gPiCYD4R9JeTjYD5hjh0vAePn&#10;+4/FWN1PsD4Uxdfcpb0dZO4ULcCda3egYvl6xMxcCMvvJkJn8kQYLF8MnbWrcG7jCujKboC5wi6E&#10;6aghh2AWuZigyscK9UEOaApzYTlLK6U3RLmhPsYLtWKV9ZRgNOfF405jKd6/uIfX798QzI/oK8yD&#10;44yZcJ44CdY/TsXlH6fjwE9zILdwDY6xlBathPKsWVCl2m37fjL0T5+HnoYWVs9fjJ++ZU6cM48W&#10;dBnhnIuty6h0B/ZBU0kBJ2V2So0+q6f/hNlf/Re2LphNe7sYG3juoumzaWEJ4/wF2LVuDbauXI4l&#10;s2ZgLjPoqjmzqZSbIbNyMfasWQbFvTuhtF8W7nZ2SI2JRSEzXlFWNiryClGST4WKCIW/gxXyxZpG&#10;7U14+OQh7j6kAlJhRAd/c0stam6WoLyiEEW516UV98J4kUtPjMRwfzuePOhFbcV19Nal42ZOGMx1&#10;L2I+Lw6r+H9fwVx8YN9eNNbXYvBOD4Zud8HJygJzp0/Hlg2boHxSHe4BoWgfGEVx5U3Ut7Tj8cv3&#10;qGtsp6Jq4eixE0i5noWq6no0NNyCr08oTE3soalxFXpaDjC/6g1zYze4WftDT/MqjsurIzE+WYJT&#10;KOzu3QdxSk0T5Xzve3RDI6PDuHv/IR4/JZg//4ZfaVd//fs/8Pvf/84L7i8YffIIQ8ybT2jLxYyb&#10;sdu9f8DDpy/wxdMDAsgTf4D5TKoxtZSy5mdgfg7n5/v/Aibr8/7Lz7dSiUYflhiON9aXeXIMTv7M&#10;d7TVAkqRM8fmZn5qDBJ5U8C5VywsLY9ntJVPhQ0lcMOrmC0/KaYAc5gWd4glwBwmNKJGCeVdQnmf&#10;MIt6SBv7gPlSwPnvUH5efwDKC8KTz9Tz8Q5haw9jlK8f3bIP/Rt2UTm3o3rpRqTMWQyPSVOh9dVX&#10;OPHDdwhQU8B184vItL6EPDs9FDmboNSdYPpZSHfhqg9zQlOEK1pj3VguuBXnhvZ4cfMfL4hFmRvF&#10;zX8yw3G7twkffv+Ilpg4WBE4x8mTYTNxKox+mIL9P07CzjlLoLZyJ9TXb4fq8pU4PGEydv00H+eU&#10;zyDUMwBeNg5QkN1P67mEUM3GQubFWd9/jzXz5kGZIJ0+tB+b5s6UWmIX/ziReXQOdlJ919DCLmfN&#10;omJuXLGaqjudKjpTqpWzZ2H/xg1QpEruWrYI+6iYyvt24yCtpZOVJRLCwpGbkkr1zEF53g3kXs9A&#10;rL8rcpMC0NPZhLsP7ktLhfQNjqK7r58Zswv9ojX20Qh62hoR5uUEez1NWF4+LS0PEu1lhxsJAXA1&#10;O4fRlgK0lacilc7jqJwspkyYiDnM2qeOH0Nhbjoyk6NQmJ6MKH8/bFixDOtXr4aqqjoMTK6hrUcM&#10;DOhGTEIiSqsqUV5ehZMqZ2BsbMkMWoUMWlxnJy+YGdnDztwXV3VcYHzFFS42MfB0TILt1WCY6Xsg&#10;wJexpagMXp4e0sJdhw4ehYLCSRgbXeXxfLTRpvd1t6OztRm9HW14/GAUd0f6Mcjf8cmDYQwND2Do&#10;/j08Y1wR43cfPX+Fl+8+jmXMpwTw38GUsqYoQvviMyj/Hc7/CCYhHGt1Hat/B1NaW5Y2VtTY7JJx&#10;MFUkMMfrD+X8BKqYFjbeSiuBKVRT9C1SNcUC0SJjiq0Ac1jceoFqKYAUavnfwZTDw0/ZUlLEcQA/&#10;1VOq87+A+Wl/HMwx5WTupGre3XYAA1tl0b5pN1qpnNUrNiKJkFjzC+x/bD9KXa+hmCDecNbFDUcD&#10;lLheRbGrCcq9rqE20A43g+xQF+qE5hgPtMR7STf96UrwQVeSDzpY7TzWFu+NsjhvPO69hTpCJm7x&#10;5zh5EuwmTIEVwTwxZQo2T5+HY0u24NzuQ9DeexDyU2bh1PptOHvkOEwv6cCO1svO9Bp0L2gSHBkc&#10;2rUbmwjeqvnzpHtBnlWUx8bFCzF7wg9Yv3Ahlk2bjHWz52D5dNbseRKYi2fNxdyp0zCfP28BawMt&#10;pDIVSnHXduxh3jy0aT2U9u6C/J5dzJeuaKyoQEluDuJDgxDs5QFfV2fE+Dsgg79TUcF1lJQVo7ii&#10;DJU361Db3Izm1ja0Nrego6UR0QE+MDh3Cloqh6GpuI8Xjl202zK4dFQWOkp74aR3Grrqx3DhxFFe&#10;BExxeJ8cJn43AVbmZnj1+jk62htpnXOQdz2FKqePpczM+/bK4thRRaSlZ+FWezsys9Lg7GJDCO2Y&#10;TxVhZ++C+7S4A3dGEBkej6v69rA3C4CzeTh8nOMR6p2BqIACxAeXINgzE0GBqchILYCPl7+0kJeC&#10;ghpOnDiPs6cvItQ/CLfqCGZHK+ori1BbmouGshyUZcWhICmUFY7ygnS6hF48e/UKT1+9w3NC+eTV&#10;W2nIngTmY0L4+NAJaSUDqRGIoIpWWqGan4P5n5TzczDH9/9FIf9bCWA/gSmp5hiYUgvtZ2D+O6Bj&#10;eXMMzOcyR/CMNvSJyIlibCtznoBSqn8DcxzKcTCFjf0cTEkB/w1OAeZ4jR/7vMS5wtLe5//hHi8O&#10;Q1TN3o270bVmOxqWb0TGmvXIOKmEUjsj5DsbI89JH4WutLBuxih0MkKxoyGqvKiYwsqGOqJRVDhV&#10;M84Xt2L9pHGtPUn+hNOXoPqim7C2xjqj7XoEMrV14fT9j/CaPBVek2bCY8oMGNNqau6UxZWj6tA9&#10;egb6h0/i9LL10JHZh2PrN2Elz1kydRaWMi+6WlnBw8YGGkrKtLEHcfrYMRzdIwP57TuwddEK7Fq5&#10;CQe27MKyn2Zj+Yx5WDpjPnPpHFrZn7BsDu3vqtVYR3AFnPOYQWU2rMOJ/XtxcPMGHNm+BYp7dkuw&#10;6p5RQ3pCLNJSEpGeFI+YkEDERoSgqfoG8jOjUV9Tiq4uqglVsqO3By2dnejtG8DI0AiK8rJhd9UQ&#10;ngTO1kCL78k8fGAXDm1bD43De2GipkirPQtLfpqKxVTtnRtW49IZdRyQkYHZVRM8fvaUdvABc+sA&#10;erta0FxXCVcHW6xbtRIrly6H7hUd6Ovpwd3VAdFhPnB2tMKpkyexjX8DZ1cXdHb1oLuzH7oXzWBj&#10;7EPrGoNA9zREBeYiMiAHMUGEM7QUIQG5SIohpP5JMDJyhsZZU5xQ0cVZWl/za24ICY7DvXuP8fDe&#10;MErzUpEZ7YNEX1uk8eKU4GOHrMRQWvg+vHrzVlLM+1TMZx8+SivnMWMSyk9gPpFTJpiixrpLxhRz&#10;zMqO1ziY/w7oH2Cy/kUh/xukY2D+c9rXPxXz/aF/VU0JzIOflPNT5hQDD14KOAmGGOAuVjcQqimt&#10;3i5Z2V20sbslMIVaSvny38Gkjf2fwPyfYBwvCUq+TuRToZgjW2QxtGmXtDZQ8/JNKCEIpedPodyJ&#10;llVA6aiHPAc9FDgSTidDFHC/yMUAVb7mBNIODbSzdVTN+mBCGuEiZU1xd672WA/C6YfOFF90JnI/&#10;2RPtcT6IlD8E7x8mIZiZL3jKXHhPmQ5b5syLyzZCda8C1HYrQlNGAZc274Hy0pVYP3EiNs2ahyVU&#10;0PULl9IGXoO9sREuKKvguOwBXDqpBuMLzFfbZKC08wDO8EJ5eMt+7Fm1DXv5O61ftAorZi9kRl1E&#10;+zqbargH51VUoKGsjPXLlmD1gnmQWbf6/8/aX3/XkaXrumD+Ad39Q/c99559z95FWVnJzJl2pu00&#10;MzMzs0ySZZHFzMzMzMzMzGCBZctMmVm1n/5mSMupdLn2OWd0a4xvRKxYsWKB4on3fWfMmMHcj96X&#10;zPoRq374nnU/fMuiLz/mxEGx0b4BhIaG4evhQVxMLNWVpWSkJZGSlERtXSPt3X20CJBNHR0CZqfW&#10;Ed3T3ppAF1vtZrcr5s9n2bw5nDmyH8NLp3AThVN3AjuwYT0rBaTvv/yKv8pB4u0//Bvb1q7kzLHD&#10;eHu7U1xaRFtbM031FSTEhhAa4M2Fkyf47D3JocuWYnj9Bt4e7gR6uXDt8lnJiBc4e/Y8Z06fxtTU&#10;jJsmVuIuruJiEYSHXRSuVtGaWgZ6pBHskUGge7q8Pp0AjyycbGI4f95Jcqop+3cbceKIBRfPOnP8&#10;pCUJqVX09Y1xZ3yErvpC8uL8yYv1pyAhhNqyPMmeDyVbPhcL+0zy7kNuC5QPJY++MSbgjQmIysqq&#10;Xj8amKJemnKu2Mak1F2lnjL9l2DKVFNNmX91FIPfwFRTVb9dLK0ppg5Meb/HAuLr4NQAVXAqSzvT&#10;EKR1OhBIFJwjc0UZBUYFpmqVHfxu8bRizjT6KChVw8+tWWCOCZjjCsyfxJrOgPk6OGcr5/giZWNV&#10;vlT5dJXY2BX0/LiEHgGz6dO55H03j5Kj+ykwuyBKeUGDMdXsLGkKzJtnSTc9Q5rpaXJt9Ch20hcg&#10;b1DiYki5u4mmmtW+FlT5KEAtBFBLAdFeuztXc5gdzREOtEe7kHlsL87//kf8/vAm3n98B5d/f0sy&#10;7V84+/Yn7BEgdy3czCH5TscFrpVvvseX//3f+Oovb/KBKN7GBUu5uP8gFw8fwujceW5eusaVE+c5&#10;d/g0u9ZvY/e6beyU33iv/D/3yP9667KN/PDpt3zx1nss+OJrvpGd+viO7RicPoWvk6PYvKss+PYr&#10;PnlLsqmo5x8lV7/z3/9P5r6rrqr5gMP792FiYcd1Y0uMxSbaO7rj7OopUxduWtho3dUiYhOJS0jS&#10;7sDlHxSIi4O95EJHAlwcWL3wJ97601+4cvECKXHhVBSkUZGfLuDaEe7rJfk1TJTYS7uV3saVy9kg&#10;Nvr4nq1sXrOYDWtXCCAHOC1A79qyluUL5rJ70zpWLpjHSnXxekQE2ekClqcrp48eFDgva404UVGR&#10;+Pj64OsbyNULZjhbBmJvFsCNqx6SN/0xvuKF1Y0Asc+BOFhFiWVNxV7ANDWL4NRJJ7ZvEFu94Bhr&#10;5p9g+yZ9ybRupOdUMXV/isnRPvn8qdSV53F7bIihkRG6B4d4/OIFD1UXRYFS2diRyalXwFQwziim&#10;KqWYWikwZ6BUIL4Kpg7I2VDOrt/A/A3KV8F8PKOY/yWYytLKjnNfWdrlm7i7ZAOTAsvETwKKglO1&#10;0moNP4sEyKXTrbAzNTJ3BaO6fDkD5oTswKohZ2KhADlTtxWQCkQdkLOgHF8kUC5cw5iAOSYWdkRT&#10;y8ViYedR+v0Cyk4cpNDsIjliVxWMSSanSTE+rcGZbHSCxOtHSTM5RY5Amy+5s1DgLHY00G4uq1Sz&#10;1MOECgG0xt+KukAbGkQ1m8IcJHPaUx9mS4OoZu3Ny3i+8x5+/y5g/uEtTTW9/v0vGP35fU78tJF9&#10;y7az58fV7P9uGavf/pT3/1//bz4RkJVN/VHUb+EnX7Fx/iIOb9yC7Q1RBkNzHO3dMRV4lkhWXjlv&#10;OXvk/3Jy+1EObd7HirmL+Uoy89I581j300J2rV6F5dVL+DraEenni8V1A1G0H/j8nbfF8v6Zv/6f&#10;/42v3n6T7evWYWhohomVE8bWYgfdfHDzC8XJ3R8DIwsMzayxd/XFwz+MwPAogiKi8A8PIzIynKjw&#10;IBwkj549dZLTomDqPpfJkQEUq1yaEEV8WAghPp6kxIaRHh9HakI8sSGhom5m2BldweLaOfTPn8Tg&#10;wikuHD0gsO5gn0C5buGPzP/yE/m83xPg5UZGchxeTjacPLCHQ3v3ECbKnpufS0FhLpVl1VibunHu&#10;yE2u66lTJW6cPG7FhVN2orz2GF/zw+x6AEb6PpgYBQuYUVy66M2JQ1Yc2H6dI7uMMbjiSXBYnsA3&#10;wf0nD5mYGGX0Vj8PH02JSj7TbrRU39xOZ08fz3/9O09/+Tv3BNDxew8EzOVbGRM1HBMgVeOPOn3y&#10;T2BKKTBftbNa54MZMHU1G1CdYk7P/x5KVVrWnJUxZ4OpIPxXYE6tEDsrYE4uUSCt47YAo+CcVs7F&#10;L8FUMOqgVKUUU4GpnS6R0qAUOG8rIKUmF4lCqlJKKXVH3WpQSlumDgCLBEp5nzFRS2Whh+U9VG+j&#10;qq9/oPrIPgotVJ6cVsoUgTHR6CQpAmeS8Sni9A+TfOO4qOZpsiVzKjDz7a9Q7HydMjdjSlyNNDDL&#10;xdpWiXIqMOuDbMXS2tIqYNaF2FITYk2zlwWhAoLPv/0ZfwHT949/xVfyo8N/vMMN+T6X9p7l6Mo9&#10;7JizkjUffscX/+0PLP34G5Z/+SPfv/Upyz7/kcUffcPORas5slXdPcuUGzft8PKJYM3SzXzx7hfs&#10;kH1hqxyQti3dIFb3MD9+PpeVC5dzYNsuDmzdyiVRGBuDy/g52RMXEoyThTnnjx5hzaKFkmPfZMPy&#10;5aJABugbWWNi646xnQv2noE4+4VjKTCa2rrh5BEsUEbhF5lIaEIKQbFJBMTFE5OYIPbXk4AgP7Ky&#10;M0iIk3XcHfC1N8Pf/ibB7o6U5ucQFOBPQIAvkQJ0ZEQMKQkJBPl44GZrQYink6iufCd7C/xd7XGz&#10;ucmVk4dYv3Auq+d9I4B+L99lA662N/EVy7x/22Y2rlmNhYWFZoHraypJiUnm+gULrp1z4tpFL65e&#10;9kTvogtnTtqgL6AaXPJEX5adPm4ruTaAa/ohYmc9BExLTh614vIFBwyu2eHg6IWvfNbk9CQaW1u1&#10;c6sPHgmkd+9JrrxPV28f1TV1dPT08Pwfv2q9vX7+xz94Y3ypumGtwKk6GsiOPyHT14GpGoFelzO1&#10;frRSrwPzN7X8vWJqSjkD5mMdmJJxp8H8DcRXwdRaZ2cUc0pslqaYOjBFydQdqxWc6rZ+OjB1cKq6&#10;pYNTZ2VlR74tYE4KlHfUOdLFkl0XbdQAvaPmdY8XioqKhZ1YuFpes0pTy2F5n97vFtLw2RyqRB1K&#10;TcW+WuuRKbkyXdlXsa3JSjFNz0rGFEhvHCNTpgpKnWLm2QmctlcodBDlFNUsUbdk9zaj0kc1BllQ&#10;M5M1m8TKNoTaUeVvQUOQDXFizTz+7U/4/+mvUm/i96d38P7Tu1h+9j2mh/S4ekSf4xsPsUu+25J3&#10;v2LJ+18y560P+fKP77P44x/ZPm8N++TAc0Ay/qVzkqNc/PD1ikTvxDV++Ph79sr/ZKXEgLXzV3Bs&#10;12FWLV7DmhVruWlkipO1NUYXz3Ji+wbM9M6RGBaGpeENyVweHNm9hzf/739j7ldfcOr0ea7ftNcg&#10;tHb1wcFTQAyJx1lgdJdydgvA01+UT4CKTE4lMimLgOgE3L28Rb0NCQ70JUxyYbiPO64Whujt26Ld&#10;jiDY242uri5qWzqIzcgiNbeUrOIq8kvLCAwNws3dWeywDe4OljhYGuMnkCZEBmqKa3zxOFuWzOXk&#10;ro0c37uNG5fPceXccXZsXq+p87bNW9mzezfX9eX326PGLTrEnu2XOHVMDjyn7TlxzJqd265zcI+p&#10;rG/PQcmUJ47bceaMM6fOuXP2nKjqUWvOHrdG74w5K+Tgt+iHOSxbNJf1a1WL8EZ27tyBh5un1tA1&#10;PjnBnakJbo2N0NzayMBAN8+fP+If//l33hhZuolbsqOPrtgiYIpqqlKqqUplTB2YYmc1lXwFzFeB&#10;1M3/HsrflPMlkBqUs8BUijlTuu55j1TDj4JSwSmfSzu3OXPaRGsEUuc0NSurbOlqJpTF1OBUICow&#10;l72EU9W0WgqY81cKYNNWdjaYaqrqVSXVLK/k0XH1Hmr7YvkGvl9M+5c/UDZ3HnUXjpNrcZEMKz0y&#10;TM+TJvY1TYBME+VUljbV7DTJxic0KHOtLpInABcoMO0vkyWP8+2uUeR0nVJRzgqvm5qVrRUo1a3Z&#10;6zVLK+oZbC3LVO60pfDySbz+/DdC1N2s//wWEX98j0CB0/WvH2C2/bhko5ucO3iRU1sPcnDhRla+&#10;8zU//PkDFolyzn3nS7b8KKB9uZANP65gvRzYrusZcXTHcfbI/26zfM+dcqDeLv/7daKaB/eeEFCs&#10;MDc2wdr4OganDnN040oObVjJzlVLcTI1IS4omNjgEEK9/TkqcH71wXv8NG8+5y9fx9TGFStnAdMr&#10;FJ/wZPwikvEKisbc2pGrVy9zw+AidraWopChRMQnEhEdhY+bI45m19E7vJOrx3ZzYd8mLu7ZyKmd&#10;G8WinhBVK6b39l0qWnsore2gumOA0qY2csrKKJDy8vbA8uYNrgh4CQmRNDdVkxgTTFZ8CK7mV3Ew&#10;ukiQpz2luancvH6RbetXYHj5PM6itnt37+DrL7/i04+/Zd+uM1iau3P9qhmmV63kvcXKnrFhz46r&#10;7N9jyNnTdpw+ZcPxk1bslMdbt17l1HEbDK+442juw0Y5mKl7nsz77ivmzxHXskjdomEuixYs4OyZ&#10;E7iL+qekxJGZkURSfCRxcgDJTk+gvKSAN4ZkB1elwNRUU4AcV3eUViX/IAWnKl1Hg38F5uzSQTpb&#10;Nafn1VSekyO1gvKprKPr/fOyZJu6q01eVUzdpWHqlMnLjgYKyhkgx5XFlOmtH5R9VVAuk/lpldSV&#10;en5sgaoZ1XylxlSL7Yyizi6tM4IAPSbbHJLc1f/NT9R99h2VO7dSbHyeTOMzpBgpACVTilJmiKXN&#10;tLwodWEaTMmYGWZnpm2szSXypHJs9KRk3u4qBTOqWe5pqgGpwFSKWRdkTZPqfBAksEqpFttam+sE&#10;fPwJ4f/xFpF/eYe4P7xH5J/fIVgU0WLxVtmBTLlwzIBz+85wYbNkxQXr2P7dYg6Iy1j48Xes/W4J&#10;Z7ceZsVXC1jw8RzmvvcN37z5Gcs/nc+6b5ZxeMMBrp42ZN+e07h5hBDkH4jZ1XNsW/wlW3/4kJ0/&#10;fYHByf1aK+jBHdvJTkgkISycjLhEUmNiObZ3N8sXzmftWrHCp/WwdfIVMMPxCFV2NQOXgHBu2jlw&#10;8vAu9i6fy4ltazm1fxeWopSeTraY6J3kxOYVXNi1hnNSevs2cOmAZOJrZ7Qbz7o4iYPo7KJ/fJLm&#10;tm46B0ep7xkSUDupbe0gKCSQ+PgICopyGbnVK9nRj/PyutzkSFLCPDC9eJDTBzYT5mXPZQF/+Zwv&#10;OLd/mzy2ISE2iITUOELjkygoqaG0sprwsABsja7hY3WTMA9vQgKicHIWa+4SRKBvJNGRqbg5BWBl&#10;5IzxFVuMBOJju4/y03ff88P3X7F6xTLmzfmW1csWiTqvY9vG1Wxct1x+n2Vs376Zw5Jx9U6fwuam&#10;qXZD3iA50L0xKDu5KqWaCswxAXJs+RYBU5RzBkylmNp02dZ/gvPVjDkbzNlw/lY6CzvdV1ZXCkpd&#10;h/ZpMH+DclotZ7roicJrrbECpeozOyEwKms5JgBqU6lbopiqRjUoVWvsb6D+pqQzDUJKRWeyp4JS&#10;g1UUU6eaajompVphp6FXfW4X0vnlPCp/XETZ+eOkGZ4h9epxUq+fIFWUMtdqGjZV2aKOqTenFVNn&#10;ZQsExgK7K+TaqfUua1CqKhTVVI1Ald43pcy1Uuqp7GuNVLVAWidgNniYEyYWKex/vEnUm+8R9+b7&#10;xP3lXaL+9AGOApfpkSucP27M+YMy3XuaU+v3suPbJeyV77ZTbP+m+ctxuWEtSnRCQJX8+Lkcyd/9&#10;nsUf/MD2nzZyds9ZTK5a4+sfh6dPEFfPnuDIpsWc2zKfw8s+Z+fCz7l2+iCOdnZs2rAVewtrsbTh&#10;ZEpGLM7OlkzoLHl1ITu2bGLp4uUYGFriKvbVIywFr5g0fONSSc4twN7yhqj3Z/K+f5Hs+z6rvv2U&#10;LQu+Zs+yORxZPZ9z21awZf4XHNu0HKcbonKO5riY6Uv2O0NObhaVlaXki9rERIXR1jdAz9gd7YLk&#10;xIRokpOjqK6roLGunMNiXX/88gM2LpHvt+JHzC4eZvfahXhb38BC7zirfvyKTQu/5dKhDQT72tE/&#10;Nkxdbz+1bZ3UNDdSLtuIjfLDzeIScd62FIiqNbc1aVfHlBYXUV6cg4+dOa43ruFpboqLhQk2N65y&#10;SdzFiSO7JI+eERdzAluza4T7OePnbMkVeXzhsh7eIREk5+SSU1RKXmkVSTlFRKdk80afWEEdmJqd&#10;FcWctrLTMOrAnK2Yd2X+JZhS//8CU9X0qOxSuvOXMyqpG3dWNw6QBuW8VVrvHwWlaoy59b0o5ByB&#10;TxRh6NvF0+c3VX07Xeo0ytD3SwTOJRqsCkSlki/trKqZfKlyptYYNGNt1SmSUXVVi7rka858mj+b&#10;S+XGTRQaiiIKmFmSMQttrmqtrMUOBpo1VZUpVjXR6Djx149qYKpSdrbA/ooGpeqel2c7o5iqAUjs&#10;rDp9Uqksra8op58C05aaMHtqQuyoFVBrfK1Il1wULmDG/vVD4t56n4Q33xVAP8TvrU+x3nYcg4t2&#10;ogbXOXvgHKe2HePQ/HXskYPS6c17sNe/ibetO84Wzlw6ekmgO8RO+b8e234M86uWHNh6DCtjZyLF&#10;erq7unNCsp3Z2T3YXtzHmc2LxSIv49rZY/j7BWMj2zl68Diu1jbEBgaRFBlNVmI8Z48cZM+2zWzZ&#10;tIlNm3dwydCcwOh0/AVM/9g0EnKKCYkI47Qo5bJvJAN/8Fd2LJ7D6U1L2Tb/c1Z//SGLP32HNXM+&#10;E2B2E+hig7eDOX72Ftw4f0p29FPY3riEo/5JTC4eIkxU7d6D+8RHR3JD7xTpCSGkJkWJvXYWoAw5&#10;tHkV25cvYOHn73F+31bOHdhBuKcjkT6Oop47OLBpJfZGZyXXulLf2kJZ63Snh+zcdFHeHGprikmM&#10;8MHVVA9fO30qCtMYujUgat1PXVWxfI7TmBzegr/AG+t2k9RgF+KDXAnysCU5wo/u+hJaytLJjfEl&#10;xNWaOd98zqkr1ynrGqNp7AHlHUPk1bSTkF9JVEYxb/QuXceA5IxhsTm3NDDFws7kTKWYOtVUYCog&#10;dXDOVs1XwXwdnLPzptYQJDA+fQVMpZa6EQ3UGED3BcZ7CkY5cGjnLpVSCpBq1Dw13qwaBFprHVXn&#10;LAVAdS5TtcoOCYAjAqhSzTFZb0K9RnVIkNerG+Tq6v4y1WFB3mOm7st3VTW1dLM8v0mD9PbCDQKv&#10;qKYoqlJZrTPBVz9Q9/V86s6dpMjKQNTPUBtsudTdTIAyp8JdFM/zpgaY6kyQbHxSa41VUOaIYhaK&#10;WqqcmWUpFlisbrb1JQFUtdAaUiavUapZ7WOhgamqIdCW2lB7qoMFUJU9A63JE2sW9Yd3SHzzI5IF&#10;zjSpZAEz/i8f4iQHFtMrDrLzWqB37BKnd1zgyIodXFi3DT8jWzIjkqguqSUjrZBYsWGezgFcv2ZB&#10;Tk45peVNHJfXLJbvbKRvgoXxDYwvnMTf9ga2lyW/Ht2O4en9mOpfJjAoCk/fCGxtHLl08jSe9vbE&#10;SNbMik8g2MOd9SuWs2PrFjZu2MCiJWJNrxrjFhCJs7wmNCmP9OJqMnMKCPAL5NL5k2LBD2F2/iBG&#10;ki1Pb13Lgo/eYeeyBbiY6ONlY4q3/U2CXG3kYLKPHz57Tz7LTq7tX8eNkztwtLhOclQQwaJGp3et&#10;4+aVEwS42XD+0E5s9c+KDT7HjdOH2TD/O1Z9/wVHtq/H0VQfZ9n2if07uXT2iBxUAkTRPCgvLyQr&#10;L4Oi4mwczK5y9chObOQAXJKXRprkVGuDI3gJgHmZCXSP9DM63EOwoxmn183F8MAabM7vw03iTZCT&#10;GXnxwSQEuVObE097aSrNxYny29jzw4KF2PiEUdo9ScXgFPlNA6SUNpEuFZddzhs9S9cyKPZmWHb+&#10;EQFTuwxMp5qzbKzqYHB3uUylFKCzIX3wX6imTil1UKp5tfx1YOpKs7PyfveVdRaAVJ5U983U7KqC&#10;TUEnMKrhLG99v1RTSWVh74j6axBLZn64YrOWSR+v2i7TGdilFPhP1PvMHARmq/QDeU9VCtK7L8Gc&#10;VkwFptYS+/1C2j6dQ/X6DZRYXhP1k6OnuyUVXlZU+dpINrQXVXOQsqHU9YbAd4EcpZCijMrCFttf&#10;pcLFUFT1Gpnm5zQws8T6KjALRW0VzBWeZi+76ilA62Vb9aKWNaFSAqUCs9z4InFvf0LKXz8m4+1P&#10;yXz7M9LlcYaAGfTJXFwuWHHD1JMrJw05sUOP/fLbn1yzBQ99S8ozimht7KKppZ9GqWY5WhdWt2lH&#10;7NzqduLSSvD2jtIGUzY1uCbWzJhw2ZkMTu7DwfQyVqJUN42NCItJETDDCQ2N4LqenuTQS6hO4yEC&#10;ZZS/Pwe2b2f75s1cvXyFTeIuVqxZz8ET57By8iYgJpPYnEpK5HMUqxHkqqtIFftpduUUp7aswfT0&#10;IUxFlS/u387Ni8dwNNTDU6xvsMBmcvEE8z/8G8e3rNLu5Gwt4FnL82t/+BzDI9vIjfLh4uHtHN25&#10;gdXzv2H3moVYXTuL4ZkjrJ//PV+/9UeObFuHq9hiq0un2bh0PicOioL6u2u3UjC+dJJd65dx9tB2&#10;zE4fQG+j2PLv38XN2oTG5jrSE4PwMDuPn60+GUkhjAxLti1K4/CKrzm2+lsC7Q2ID3QkV9ZrFBgL&#10;kuVgFelNiaybGORCUkIMHiEJhGaVi2KOU9N/l8KWQQoa+8isbNX+D290L99Av+z4A0s2MCx2Vqmm&#10;yprKyupaZHWlIFQ5UwenpppSulMmqnRAzoZyNpg6ONWdpHVQvloKTK1k2+pmQ5p6LtvMPYHlroCi&#10;bOxtUU3V60dZ24cCkrp1n+qk8GT1DgF+58tS25sN/avvpQ4QuvdTcOoUUztVIu81IVCOy3sp6zv0&#10;/WK6v/yR+m8lX0q2zJR/TKmLwCMg1oWKBQp1kXKmKdxNALUhR5RQ9fRRtrVCIFVA1niYUO9jTpnz&#10;da0HUJ5ST8miCkxlZ0vFzlaKYlaJlVVTTTnFzqpzmnWimrWSNbVyNCTp6+9Ie+tjct75nGwpdVOj&#10;nL99QuJbn+G36xx2LpEYG3tx9qQJB7adEIu4Djs9scqZxdRUSEZq6qWz/zYt3aPUtA2TVd5ObHYN&#10;2aVtkp/6SU3MxNrYVOyYK/4udtgYXyPYxxVXBzs8vAOJSMolMDyJiPAYLIxuaDdwtZWc5evkgKOZ&#10;GXamZuzbsYvEmHiuXLzIseNH2b1/HycvXMJD1DYkOZ9oUem00kZKmrpo6+klIzFWFOkCTkayjlhQ&#10;s8uncb55DavrFwXaC5w+vI+ta5dzUmyyyaVzRIT64efmiLdkvENr5rP267/hbn4VK8OLGMtrzQSy&#10;CwKY4bkjXD5xgIVff8oXb/6R/RtWYHTmANuXzmGfzLtZGWkHHH3JzntXzmP5Z39jx6Jv2Dz3M67v&#10;XMHBOX/j5K61VLfUi8WtIzU+jDA5GMeEOFJcls34rV5yIj0lFy/G10KPjHAPKrOj6W8sJE4gjfK0&#10;pLc6D1M5qJiYmJFe1UV8ZScV3bdpHJgS6zxEZkULaSX102D2bNhJx9L19AiYg8s3TYMpIGiWVnZS&#10;HZQ6K/tqTUnpoHydhX1ZvwNTXZu5h6cCp6rfgSL5U+t0MOuUilquqatsX4H3ZM12eayUT0DUAPz9&#10;dl6d1z2ePT+7dNAqMJVaamAqtfxJwJQMOjpvBcM/LBMwF9Lx2fdUbFpLgWTKclcrOuLkqBjtTW2k&#10;G03RXjRGuVMf5kKFt4WopABnrU6HXNaArPUypUGgrPE0nVZQATZXwMy3v6ZBqXoAVYpaVigwlWIK&#10;nFUqU6oGH7Gz6lKwRlUh9tR5yT938UIB80Py3vmC3He/IOv9LwXSz8j626cE/rgeT5tQzJ1jMTL3&#10;4uI5Mw6tP4LenuPkxWRQkV9DQ3MfjV23KK3rprCyg4LyDvJL2omIzkbvkglm1y0EMBvJopb4Oanh&#10;NF3xcHUiNCySxKxSYnKqiE4ulMdxONjaYHbtIucO7cFU7wL+TrKety/HDxwiNiKcsEA/zpw6hv71&#10;q1y4cgV330D8oxMIjM8iLK2c5LJmKlq7qaoR5YwNISHYQzKaO/6utkQH+xLo40VcQiI2Tq7s3LuP&#10;Y0cOY29nQ0JyPE6OtqLSDlhcOMDmeR+LWu6QjHyF5MhAor0dsbx2BgOxqhcFzC2rlrB77TKOi2Ke&#10;3rGGBZ/+lW0r5gv8+vi7WWF54wL6YqV3L/iGG0d3cVYsr7fxOc6umMPGHz8nPT2GroFeautriRU4&#10;c/MTaOtqZnTyNi8ejBHqYsylvStxlryaGORMWXo4yYFOXD64nvwoL9xMLrN75x5co3JJrBuksu8u&#10;dQN3qO0ZJ09cS47AWSsHyjeajxynbfUWupdI1hRARyXTDYkNVK2ySh21BiAF5ywbq7OwWr0C5gPZ&#10;wadrGtLHa1SenC7tQumZevoKmC/VTD2W0oH5RNUMQApO7TXrdvNM6qk8px4/mynd9l5X2utl+kzy&#10;re6xrnRQKrXUgakag1Q21bKlUss5ixn4aj5NPy6k7PxhsaJGtIf6MJiTQGdqmIDpSUu8vzaAslLN&#10;Kl8rihyvi801FRU0ps7HkiZ/aw3QQlHKAqlKtxuyjthhUcxyd+OXUCorq7JlnZ81tWJbawNVA5Dq&#10;aOBIa4QLreo27QG25KxdRcabH5AvSlnwnoD5nijmu5+RLRX10VyCLtlj452JqX0YhkauXD1jwZGt&#10;h/C38aQyt5L6mk7KqjopETArGuWIX1RHVEQqh3ad4Psv5rHgq3msX7AS88uGAqYzjjbW+PkFkZlX&#10;QXxuDXF5taQW1hKZmE1CSqampMf3bOPysSOEeXgRHRCIvbkFNqKe6QlxmF6/hoFkU3OxxrHRkaRl&#10;ZhAWn4JfTDqBkjnTiiqpqK0lJz0BB5MLRPo6kBoTSnxcDOV19TQPjFPePkRJsxxI6prILC4mp6QE&#10;Z1dnbEyuaffFvLh3HYanDmBucJEAFxtCJZPqHdvL+SN7MNY7I1b1ImfEHi/55hM+f/O/88Xf/m92&#10;blyM3sldJIjdzEgKw8vSmL0rFuJw4zKXju/Hy8yAq9tXsfm79zm8YaFkaVMSYgS4tERiEqNo7Wrh&#10;/otn/PKP54wOtpEu24n2tSMz0Z+SzBia8hKxvbQXw8MbCHe+yc6t27ANTCGspIvCjnHqB+9S3T1G&#10;TmULeWJlaztv8UbShePUbdrJgFi2QYFzRDLaoA5M2VHV+Uwta0q9DkwdlL+VWEJRMTU8pQ7MJ1JP&#10;NRhn1zQgChRVOnBe1owKqpr9nA6s6Zp+7as1e93Zj1+t2VCqbKmB+bLhR4GpLKxqiV3KyHeLaFcN&#10;Pju2UmVxVTKkI91xoQznJtKbHkl1qBvNcX7UiY1tDBdbG2xPmYcA5icWVHJnk1iexgA7GsSWlrtc&#10;p9TJgBpvU8oFzhLn61R5mlAjKljrc5Na1SUvQF1pos5nWoqNFcUMtqM5zEm7HKwtxpPWYCdyN68n&#10;/c33BcrPNDBz3hflfP9zct/5lNS/fUnQllO4eGVw0yUeU4sAjAxcRdEuY3JGbHVWGdViIcvL26iu&#10;76Ne8s31SzfZK/+b5d8uY8PCDXz33ld8JuDP+eRrbExvEh+fRHRiBnlVbSQXNxMncKrGClVZxbWE&#10;hYRib2bIng1rsbwqoHh4EB0YgKetqF6AP+F+3pgZ63NJ7zRWku9ys5JITEkgQKxwSHwGsel5otpV&#10;FOZkYqN/Sl5nSlFOOuW11Qyqe36MTtE0PEXX5GP6px4z+uARQ5NTdPT24+/tIhl4N9cPbxblPIze&#10;0d0Y6Z3E9MoZjK6exU6Nf3vyMAfXr2TeF+/y42dvs/rHT6Q+4OLxbZheO0Z9VSZDfc3EBPly6sAe&#10;3B2ttTs+H9u/heMbF3Fs2Xds+eYDNv/4heTXzRQWqIGiI8nISmVgfESD8/GLp/z8ZIpJAbSjuYDx&#10;vjbqZR/JDLbBw+g0V4/s4IAovndcHn7ZjeS0jFAtalndNUa2gKngzJec/4bFxQOkbNvBoPwjBhet&#10;o2/ZekbE0qpOBuOyw/52PvO3bKkrBabulIkqlTfV/Uh09SqYz9bt06bTj6eB0anWq9DMrtmAvQqb&#10;7vHs0j33fL16z39eX011UKqGINUw9EC+o9Yqu1QUc9H0ZWXj86a7+KlTLGrIkprFK6kQW1Ql2aJN&#10;gr26/8dYQTI9yaGU+NqKpfWiLsxVA7M2xIEyPxuqBaAmpaaRHgKWKz1xXrSGOtAiVacacvzMRSFN&#10;qBYom5Vl9bMQG2siUN8QqFUvIAstXzYI6K0KSnX1f4w3rXIAKNi9jdS3lGJ+Sp6Ama2B+aUGabbY&#10;2fAfN+LrHI2NTwZmdlEYSt68et6S03suEOgUQGluBQ31XTQ194tKlXBs8xFOrz/M1f16rPp2BZ//&#10;+SM+/uO7vPnf/8hn73+Gta2b1kiUUlxHpihtumTSvNpe0is6yBIrGp+QhKeTHZdPHWflj3MxOHOK&#10;uKBAYnx8cDY1ItjDmfAgbwz19bh26QTWkgUNBJozZ84LnImEJWQSl5ZNdESI1jsn1MuVlKQEmiR7&#10;Dt9/yuC9Z4w++oXbz/7O3ef/0Ib7nHz6nKkXv3Lv4RSFadHYXT2B5ZWTGJw/Ltn6EOY3jTC5aYyJ&#10;5OOT+7ayZ/UiOfgs5uj2tegd2IyL4SmuHt7G/o1LSI8LoLIgBVvTa2zfsBI1+p6Xux1XLxxj0/K5&#10;mOsd48qhHRzZspoVi34UpbYX1U8iOMSX0qoShu/cZuLhPR4/uc/DuyN0tJZye1ByZEY0VWn+dJam&#10;kBTohqvY/KLGQcILWokvbSWnroei5gEq20coa+mnsL6bN0xNzhJ2/DANKzfTv3CtgLmOW0s3aP1n&#10;b60SMAVGDUwpBeZsOKfBVFZ2piTzqek0lNPXZar7Z74K5vT8b7DMhuZVkHTLFWSzQftXpVt/9mv/&#10;6TkpHZiqNDDFwmqnTwTMe4tEMX9ap7UCD3+rBvJaTIPYutoDB0TtzGiSrNCfE8dIUSpTxemS+dzJ&#10;crih3e+jXoBpifagTuxmpWoMknVb4nwle3rSFutDb3IgPQk+WjWINa0V4GolP9YF2NAU5KC1xhY6&#10;6lPmZkS15NFaUc56sbF1Uup6zKYQZ7rUzX/kIFB8eB/Jf/uQAlHIHLGxysrmv/clRQJm7gefkvLp&#10;YnxvuOLgn4eFSyoGopp6V5w4uu8ShmcMKUjMpbW2k872QRKi09kkB6QDy3ex/PMlLPhoPruWbmXt&#10;nGVsX7aZlfPXslZ+s8iEXLG+vaKaXRqUmVXdpAmYGaK8qdlF+Pn4EiYwblm9gkXff8vO9evwd3bC&#10;T2yuu+VNwnzcRTndcXewkB3+NN999Tnbtu/CMyCKhMwiUvIKiQj3x+zSMZytxTKmJNMxOkH/3acM&#10;CZiTT37mwa//4MEvUi/+k6mnv3Dn+a8C5y/atY3NNaXUVZYyPDRIbWMD7YMDdAyPkVdSRFJCJLkp&#10;kQJgBPXVldRUFNFSXUiBwHVk3w42rvpJ7P4BdmxayWcff8AydRnZ0f0c3L+T7dvXER7mx7mTR9ix&#10;ZS0HDu7BL1D+ry11BAd5Eh0TRGtnExP3bguYD5i6PUhjQx63+lrpqskjK8KR9pJUmoqyiI2KpLFv&#10;ktKue6RWdJFR3UFufS81PRO0jjygeXCKN66eO4zlgR0Urd/KgOyMCswRDcwtAqZAKUqpgTmrNVab&#10;rtzGlEA4G0x1gyBdxlRA6nKlDsbpmoZsNjy/KwWNlh+nazZY/ytgvrpt3XLdY61kB1NKqTttot3R&#10;Wr6jpprKyqoW2Z/WMy7ZclgsbN+3C6n+YTG1Vy9Q6mVDe0IIY4Xp3K7I5m5pGolG54k3Pq+pZYMo&#10;o3ZznlhRzxgv2lKDaUoQixvlTmeCPwPJQXQKoJ2JfjSJJW1U6wpkTRHuNEo2rfG1psxVbK1k1IZA&#10;e1FVyZYCpFpe6SPLBPYegbtdtlF25phY1o/If/sTsgTODLG0RaKaJe9/TdHHX5L14XeEHL2BS0AR&#10;1t5ZGNlHonfdk2MnjDmy/QThLgHkxmVgaWRNXHgSyaEpnNt9hvnvzWXrvE2c33WW41uOcWD1fvQO&#10;X+HwvjPsP3iO1JxqyhoHptVSVDOrolPmu8kubyAxPYfE5DQszW6yff0G1i5ZztK5P2JtdB1vBxtt&#10;oOuUyGABJJFgHz88XF0prywnv7RSXptHXnEZ3u62XDy4mRuXT5OenUWrgNU5cZ8hUc07opBqxDl1&#10;49tHPwuYz34VBX3BxNNnMv+cRy9eaGOzPlU3LXr8hOGpKR79AwH4qbxPDs31edTVl2uDat99/Ij6&#10;1kYaO9u4/eA2thbXWb3gG5b89AOffv4F8xct4bSofkJaPAYm+jg42GJ8w5Bjxw/h4GhLWXkxQQKn&#10;o9hdX09bsbZpDAx08fD+bR7dH6GpPp+Bzlqm+hrIj5OIUxBHVXYSqYmJtPTfpv32LxQ0j5JU2kxh&#10;86Bk5wGtEahKbO0bxmeOY3vxBEXHTtAt9q13yVqGlk2DqfWZlZ1Va52dpZS/gblNwJRsNgOmdspB&#10;NQAJlNopkRmlVKXmH69WYPwGkZp/MitLqlJQ/q+CqR7ravZyVa++Xtu2WiZQPp0BUtV0Z4ZpMKcV&#10;c7N2CmZygSjmj8sZ+u4n2r/4kaq1GykzuUq5tz0DmfHcLsniTmU23WJpLTYtJcPyGvVhbqKQHjQI&#10;bOqeky3JAXTItDUlkAYBtUemQ6mhtAmI6sayraJ8rUkBMg2kI0lKYFWK2hkjz4n9bRW1bRbQWwR4&#10;NQxJuYc57bKsJzFAwPanXO8MKQJm3l8/Iutvn2hWtviDrygUIMs++ZZcgTN660k8ffOx8cvCzCke&#10;ffNgzl51ENW8yLWjlzm/9yQrVI+gPSe5cVIf4+MG2F4wx2D/JU5tO4mNgT1nd5/j4MbD3NAzEzjP&#10;YmLmTLZYV2W/cgXO4oYhsWYD5Ne0k5xTRFhMPEmJqRw9cETynYGo51p++PoLbIyv4y9W19/Zkcz4&#10;OKqLimlvaqSjo4n2jnbyC4rIzcnD6PJ5Tu3cgK2ZAVm5OfJeVdR1D9A7+UAAVLeI/4c2WPZzNYr5&#10;z78w9fPP2pAc4/cfCmCPufNE7K3Y3Ft379He18tDAfXFf/6D/sEmKksTqa8v5smvv3Ln3j2qGxq0&#10;kfq6Wqrwl/+hodjaU3u3YHj9Cs4ujoSHihVPisZF7Lgarb2zt4vA8ACc3OQ3PHqIDZKn3eytCPS0&#10;IybEk5ryfEb623l4Z0DcSKHW42ekuYzcGDfaK1JICffF3saeksZ+2u7+SlJ5N8HpFZS0j2mqmVfX&#10;Lb9pJ2/cOHUEe6NLxJw5QdPyjfQtXsOA5EzVRW9c4FRKObvxZ1o1FZhbtXoJpjrfKDv5o5nWWB2Y&#10;s+v3yqmr3wP1shRUs8BS9ToQX7dsNpS6eQ1MpZQzaqmDUgemrheQ6mF0X3XHEzDVbRFGvv6Jxq9+&#10;pOzIQUrtzWiLDGI0P03AzGCiMIUcmxsYrZhPpZed5EkXasPdRQnln5gTLVCG0qzUTaaNCb4Cpqhl&#10;nB8dAmWHwNWh7jupQE0Opi8rkt7McIZzYxjIiKI/I4Jupa6yXmOYi+RaC2ok23ZFe4sNltcK9OVX&#10;z5H49kfk/OUDst76mFzVOvvul+S9/w2VH8+l/LPvSJL/T4BLCnYBeVh5pKFvFcoFQw9OnjLhyM6T&#10;LBOrPu+D79k6dzW756/H5oyxQKmH0ZFrnNtzWuynG243Xbh27CrXzxixb/NhLp83wtzWQ5SyiWLJ&#10;p9liZQvq+iiQHSq7pI64lGxSM/JEYVwxuWGCkYEB65cvZd+mjQSIrQ3z9iQlKoLizHTJuVk0VJfT&#10;3dFGY12tWMwKTK5extJQn+ysDBJT0wmIiCYxK09UZoSxhy8EvL+LAv7Ms1//zrO//52HMn2kXWT8&#10;QlTwmTaS/V1R0ckHYm3bW2X5U1HQXxif7KeuOoemxjJe/ENe9+QxlbW13J8aJ17+f5c3LcRRbx8W&#10;eodITwqVLGhFkLcrF/RO4xEYhPqrbaolOjGCzNx0Fvy0gDWr1+Dv40l8uB8hnvZU5afT01LDxGAb&#10;t7rrGe6sZ6C5nCLZD/ob8slNDJff/hyxufXkdkwQVdRCcEY15d13KGoZprxzjPr+O2JlTx3i2tkj&#10;hFw8S+PmXfQsXM3gUtVFT10OtmXaxsqOqzLm7M4FSjGnwZyxsrPAVKdKHr0C5WwwVdb8rX4DTweS&#10;DsrnAvhsOGfD91+VDkTdvA5IXWPP68DUKabqAnhXgTl/HeM/Ssb8egF1opq1Vy5Q7+/GSEYyt8tz&#10;mSxNZygxFBfJHu57N0tGdKYy0Jn6CE/ak4IEzBh6Bc4GUbaW1BCaZNqbFkqHqGGbwNUmwHWnhwuM&#10;kTIfKGAKjFID6qS0TIdkOpwTqdnWlgg3av1sxM7a0C9Q9gmwXWlB1JpeJVGyZPqb75H+1w/JfOsT&#10;cqTy3v6Mqg9+oPrLH8j8aRmBFmHYBxVg65OLqVMcl439OXbWioMHLrJqwVp+fP97Tq/ex7k1+7gp&#10;lvXKrjPcOHZFgHTCUv8mhzbuxd7ABuOzYoG3HeP6OUOMDa3RN7YlLa+CsMRMUcweMivbNNXMyK8g&#10;WfJmQnIWbi5emBhc5+rZM+xYt46Lx44RHxJEqoCZHR9DdmIsxbnZtDc30dfVQW9XC0V5GeTl5FJW&#10;30JGYSVxaTmk5xQQk5hC58CogPkrkwKhUson/xBLq2ytNlUNQtO3mBhXY7WKlW1qbmT8zhQPxOre&#10;FYtZLorW3dvBC4HsF4GzZ2CAJy8eU1+ciunx7US7W1CZFUdUlDc2VkYY653H29OFqIQwmhsqCfRx&#10;w87ehKTkaM6Izd2+YwcmxgbkpscSGeAqFj2GrsZKRvuaxMbWcG+0l7vDHbRXZdNZnU1dcTqXLl0j&#10;KquWzJYR0kQlk8vaKOscp6z9Fm2jD2mRnPmGOk9jfO0M3hdPUbFxO30C5tBMFz2t76zsrLel1KmT&#10;3/f6mbayaqrAVA0+Wg8aHZiihMq66koH5j8DOg2bDqaXUEk9V2qqe/wKeLMf65b9q9KgnKl/pZjT&#10;qqng3KxdMD0pGXNy3iqG1QgF30td16PJ352hrBQmqwu5I2CmGlzg9KfvkmFyhUo/ByqDnDW17E4P&#10;Y6ggnqH8eBpEHdXt0FuVQkrGbBJr2hbvR19GOP2ZEXQJtKqDQoeoZn9mFIMCdL9AOZAdyUBWuLxG&#10;bK3kymJHI5pDXOTAECGKGk5PplhlGyPSPv2KtLfeJ+XN90n/i8D55w/JFmtb9sG3VH45l9wflhJl&#10;6IVbWCn2AfnYemVgZBXDqSuuHDhqwC4BbaMchE6v3MOpZXuwOXYd2zOm2F61wMnUjqPbDnDp0Fl8&#10;rN05tecEF49eEkUzxsfNn3OnDTAyMsErwE8ypkAkYOZWd5BZVE18ZhEF5XXEJ6Zha27Bsd272btp&#10;M4t/XMDZw0eIDfQnNSKMnIR48tNTqSkroau9mf6+DjpbG6isrKG4vp3K1kHS8stFofJw9xD1dnem&#10;Z2SYe7/8QlN3N70jI5otfShQPvpPeCyAPvz5V+4+ecaDx4+1e2cOj97mjljch0+fiGVuE+s6xuNf&#10;fuWRQNwxOCDrP+fXv4t6FqTQXJ5FfWkG/r72OFgasmPFInxEOdNTwrEwukCQhx0VxWkkJ0Zy+NhR&#10;Ll+5TG5uGrXV+do50MSoAJorCxnpbRSbXsrUhIB5q4uJ3nr6GoqI9HXC28tb7P8ANYP3yW8dorhl&#10;SFPJqo5RmgfvUtc3yRs3r5yV8HoDq5P7yVm3SaysZMyFaxiRnHVL1GNMMteEAlN22smlW16CeUfy&#10;52zFVGBqFznLjq8ypsqaj1YplVJgTIP5z8qpq9dD9lw9VlOp1z0/e9ns0j2vSqeUWuvrjFqq0kE5&#10;G0xdA9C9JZuZWrhJVHMtI98souK7BVQaX6Yx0J2ulFgmyvM0G+uyawPX5n1NpQT/Ym8b7Vxmu6hf&#10;j8AzKEF/OD+OGrG2bQJmm4JSsmWNQNYtMA5lC4RiX+ujPKmWbKrAHFCqmR0j6qnAjKJPrG1fWjDV&#10;bjfJvnmZHrHBfckhsp5AmxtBi/UNUj/8XNRyGszUP71H2p8+EEA/IP+dT6j4/DtKv1tK4jkr3MNK&#10;cAwtxs47FxOHJC7fDOH0ZUf27bvEuvlr2PfTRo6v2IvJnosY7r2IjYBpcsmIHWu2cmT7QQxOX8Hh&#10;pj3hgVH4evoQGx5LkFc4F04d58zJoySkZwtI3eRXtpOUVYJvWCL55Y0CVLHktDAunT7LldPnWLt0&#10;Jd9+8rko51HsTYzF/nmQLXBWFuZTXV5Cc2Mt7S31ZGfnyEHEn8q2AapbuskrKsTR1gIzw/NERAQy&#10;PDZIZVUJGTniYO5P8BSxpmJrH0uphp+nqoHoxXPJlX30j45x+9FjrbFn6NYQ/QL2Q6WsU/fpHhrg&#10;mWZS4ecXDxjsqiM11p9Ab1sMzx7i6PoVOJteIyUuiKTYIHzdrUU1HSgqzMTAxIRVa1aRnp5IT1cD&#10;JfnJpMUFU1WYTkdDKQ01BUzc6qBbrOxwe5VkzGxiRFUVmC2DU7Teeiz2dRrM0rZhKtpHqOkao7p7&#10;gje8nW7i7WKF1cXj5OzbT8eSNQwuEjAla40u2cS4AlMgvK2zsMunG38UmFOrRWUERt15S23n1zoX&#10;SMm8Zh11KjWrZoPzOrBUqecUmDo4Z1ta3fO617+6LTX/8v1mQNSVavzRNfzoajacj1TJ93uwVL6f&#10;WNpbc5dQ9d18sY3XxIIG0iv/hImSHAbSIvE4sJWgE/soFzBL/e21DgZ9KhuKEg4VJjCYG0t5oJPW&#10;I6hJnXuM9aFV1LJHMqdSy35RvjS761TIOp1azowSaytACpi9WfK8lGrFTbpyjAJLfTqifOhNETUW&#10;izyQHU79jUtkvv8FlZ98K3b2Q5IFzOQ/vkfSn94VW/sBZR9/Q80X80gR0NyCcnEU1XTwK8TYKZlL&#10;luGcv+7FvoPXOHXgPMe2HuLExsMcW76Dk2JpAxx8CXIPws7EhhsXrnPjvAHWRlYEeAXi4+6No52z&#10;5K9g/JzcOH3wIGZGxuQXVVJQWo9PUJTkwhTKG3olb+YTn5xBUlI6UcFhmFy5yryvvmL90qVslZ16&#10;/9bNXFbnO8NDqK0so7qihNbGGoE5iA07dhIpNrmkSkDNzyclMR43WxNMDS7iL5mwPC+RGrGIg6JI&#10;Q6MDPPr5hWZtVYvtcwHt76i7eI0wOD4pCvqCMbG0Q8PD9A4NcvfhI2oqK7RbxE+J5W3v6qS4JF+z&#10;qw1VBTjbG2sXUvuYX8fw/DEO7NmAg50x508f4Ni+TXi72VAoBwsHR3vq6ivp7WmWz55DUU4iFaK8&#10;5YWptDWUcGe0m1u9TRqYVdmxdNYWkpwiz408pELsa0HToHZOuLh1mErJl6pFtnFAFNPW+CL6Z45q&#10;fQmzz5+medU6+hScqlO7lOqip7vSRJV2lcmKHdOnStaIWs5A+VCBKTv59CmT6VLWVoP1lelsOHUw&#10;zS51ykRTSpnqwNStr3vN7MevW/6vwNTV6+BUn+/Jyh08le/3WOq+cgzzl1P11VyqDS/RLcF9JCdd&#10;bGwu7dH+hJ47RIGtMeU+dtRFeYktFeBUThSlHCtJ4VZ+AuX+jtSFe2iNQs2imK2qESgjjEGxqoMC&#10;ZozJBSoCnOhICtbypgKzR6o/L4YRqaYgRyJP7qFZdsR+sUoDWTFaA9GQbKPk6AEqPv6etm9/InMG&#10;zIQ/vkvcH98m5c/vaOczmz77gfQtx/H1zcYlrBiHwCJuumVg6BjPBUN39G+4EOAbyU1DKwzPSBbc&#10;fYpTGw/iaCw7pcBpcfUmLjcdcLdwxt7UlhuXb2BuZIOJiR0G10xxkOVWBiacO3yQ2MhwouMSsHF0&#10;JjmnmMqWfuIzSolJyaOivo2k+CTcra2wMbzOuqXLWDDne3ZuXKcNPXl47y7sLG8S4u8j6plHUXYa&#10;6Rlp6Osb4+0fSGKGADg8RkF2Bm5O1hhePiafS1xMZaaobAFZ6XKwGuwRVXwsWfPvooLia+VvYnJM&#10;uzvYY1HPBw/vcWuol+6eNpo6mklLSSAiLIgTJ4+zectGdu/ZwTX9S0RHhlJTV8L4SBd5SRH4edgS&#10;KEp3Se8kh3dvRu/gZsI9bRiXg0GX5NWJyVH6+lpoaSylrDCNkrwk+fwJDHU3cG+8T7OyCsz6gmR6&#10;G8vo6Oqioe+OKOWw1uCTWd2ttcjmN/ZT1DSgdTJ4w+7GWcwuH0f/7AEiL56kfs1G+hevEzA3MjRz&#10;PnNCdljt+kxRyTvKvspOrLre6QDUwNRUUgE6rZjaMlUCsA5IXemg0cH0O1WU0h6/pmYD+Ooy3XI1&#10;1bY9q14Hpq5mw6keq1MpT1YpqyufXfKmGr6k5vO5lJ06Qld8KMN5GYwVZVEX6EacwVnKxNrUhkpu&#10;TA4VlROYJFuOlSczUZFGXYg7iXLgqxFFrAx2oj7SUyxtgJYfR/JjJa9GkmR+iaogJ5rF6ranhIia&#10;RtCnMqZY4ZG8WOq9bEi/JgdMgbdP4B0SeAdyoxhKCaJk4waaBby2L+drp0tS/vQ+8X94h2gBM/4P&#10;fyP/zY9p/vxHcjfsF/VLwjW4BLuQYsw9srhhH4uFc6QoWilxibn4+YRwcOsBDsj/zvqSGpFOFNPF&#10;H3tjGzys3fC2diXCOwQvF1/sbLw5fNiAQwcvY3LDDldRz8snjnPlzDGu65/H0dmBsrpWyhu7Sckp&#10;l6zZTFJGIf5+gQR7eZAZH4u7vR3L5s9n+YL5rF22hD07tnLT+DqZyQmU5UrOKykkMjiEI4eOcvHK&#10;FSoaWhgau01WdjpVVUVEBXnKZ7ss1tGX3FQPsuJdaG0qoqwsj6GRASbv3eHx0wfcvj3I+FgPU3d6&#10;GR2op7upgO7WUtJSozAyuITZjWts2bye9RtWsWXLevbv3805vTM0dzaJtX1IT3M1dRVZtLUUEODv&#10;TKCrHVd2r6VM/t/Pn9/nzr3bjE+IKg910dNdT2NtEcW58eTJvjAgYE6NdXN7uI3qnAQK4wJor8qn&#10;qraW8o4R6npvU901KmB2kl7RSUpZGxlV7QJnH2+oq7Ydzc5jce0kIVfPUbt2k9Y1b3jxRoYVmOpc&#10;puy0CsxJqbuqwWfmFMk0iL+B+RLQmXntsbz2XymmDq7ZyvhyflbNXvfV0kGpW0ebfwXM2aXB95rl&#10;sw8M6rEaJEyBeWfxehq/mUfRtk10hvrSl57MWE4aNV5OJImlqnAXtQz1ojNFAZPAaFEKY1XpjJYk&#10;EWt4Dodda7XrM8vUdZoRHnRoXfkiBXB1WiSMOJNzVKluewl+WiNRr2rcESD7BUylqk0+9uQa61Ev&#10;Vrk/IZBbkj0H8kRRJZuWL1pK9xc/0vLpD2S8/QnJf36fOAFTjQUU/m9/JvvPH9A1dzG16wVMuxBs&#10;AgpwCCnByidbLG0m6YWt5JW2kJpdQXRsGubXLVn41QJ87b3orukkS5a5Wjpy/ZwBpnqGBHsEEhOR&#10;iLm5G+fPSQa94YaDjRfuDqK8Zy6wd+MayZz78fRyxy80lsjkXKKSciipbiU+JZszZ8+LBfUgPjyU&#10;lOhIXG1sOHP4CJamRkSKdS0pyKG5tpKqolyKJTKoDuwNsqOniH0vyM8QVUzCxcFc8l6wwB1BmI8L&#10;5fJ752f4kh5uwXhvORX58WTEB5Eh7qa+Opeu5mJG+2qZHK5mrK+YgdYsRtozGe7II1sixqalPzHv&#10;+y9Zu3oR29aLch/YwbGTh3BydaZN3VC3spgCiRQZiT601OVSJ/HEZP8GqlLC+eXXx5paPnx4l9Hx&#10;AfoHWulqqyI3PYqi/CR6Ja/ev93LSG8tycFudIiLqiuR3z0nl4ahOwLmuGTNCbGzPQJkF2nlHQJn&#10;Mzl1XbzhbHYB+xtnxEcfxFcUs3rjVtRwI7eWbOaW6jOrbKzszMrGardLECjvzXS9+6/AVKXZXJXf&#10;ZkqzigqCWVCp6WwYXwfm62o2kLqavVwH2Wx1fAnirOdV6d5Te1/1Gg1M+S4rtnBffouROYso+Wkh&#10;LU5WtCSE0x4nO4rDTVJNrlLl7UiVnystkj/7M2MZL5d/emkGt/OTCTi6E5tNS6nwsqbUz1Y7ldIt&#10;qqc1/khO7EsJJs7onIDtRkOsL22JwZI7FXgCZl40g5JDFZh5JpdoFLgHJIeOyOsG1WkUWV7+7Vz6&#10;BcyGT78n5a/vk/SX94n5H38l9P/6A0kCafP3i+T/uI6OjUcpiSnEOboMB/9cnIOzyCzroqp5hHw5&#10;SidnVRAalYavVxgXT11iw7INXDutL1bWi/ykDLGzRoR5BhETGkdKUjbensF4eYaJwjnhYOWBv2RR&#10;kyvX2b1hLQ6WppSWlYlSFpFT1khCRhGZRTVkFVRgZHyT0KBA0hJiSYmKJEbmIwL8SIqOJF8sqrp/&#10;ZmlOJg3lBVSIwnTVZzPaWyzA5dNYKOouv0Gkn4s2wl1cRCDx0WFa54Su9jKifQzoqIjkXl8pdQXR&#10;5Mb7UF8oB7/GTCZ7S5joL2ZySCDtzuRObzqPRrK50ykHDXEwppeOsH7xVxzfsULy9gYWLfiGndu2&#10;khAbS3iIF3mZwaLKgVQXxlGTEUCI6Wli3Mx49uyeZo+1vrGP7jI21kdfV71Y2WTJy7n0dNQwOthC&#10;b1s5JZnR3BloJDc7iZKaelpGpqjvHaVzdIqa7hGyRCmzRDkz1QGxRsB0tdDD2uAY1tfP4i+KWbl5&#10;G32iEqNLNzO+aot224RJsXaTquFHnSaZBaYG4iwYdSqpKwWmOr+prtxQYCq11AH0r2o2mC8hm3k8&#10;u2Y/p5tXpaCabWV1j7Vls9ab/brZHRTUY3Va5aECU77//cUbuL9gNa1f/Uj10YM0h3pSGeRGhvkV&#10;Mi2uUSxWtibYU/KjgJkTz0hpmqhmMl1itc69+yYuG5dT4mZOiY8N9ZI128XO9KaFcUvg65IjdrKp&#10;qGGoO42xfrQnSUbNEBsrzw0oq5seTp27FflmV2gPdmUwJXS6NVeA7XY2p+yzrxmSz9UoGTj2P94k&#10;8T/eIV2qWLJl5/zVTCzbxIT8L9t3nZMddJDc2lt4hOeTkFdPaWOf7CCd5BaLzcyuIjw+F2/Jmq7O&#10;3liY2rB/+yFsjKwpTssiwsObirxSyktqJc91UlpUQVREHEG+EYT4xmJ6wxarmzZcOX8Wm5sm5OTk&#10;U9fWQ1lDN9GSL9Xpk8yCSmLjkiXXpZKRkkR8cDBR/n6EeHuSLGCq7JgrbiRXnqvKz6JWslpjcQxd&#10;1bFMtKQxUBJOfqwnVerembmZlJSX0dDSyvDEbe7eHaEqNwAfm2M05AbR15BBbU4IebEuNJdE0V0v&#10;eb+3iKlb5dwbKmRqMI97vVmMtyTSUxFKTpQlHmZH8Tc/Q5SXEbFBDlw/f5JdW9aJ/bajqjxaVNlb&#10;DkCmREjFu17B2+I8k7eH+PnnFzx4MMX9B5Nim4dEMWupLculralcwKylr72GTsmVQ521TAy1U1ZZ&#10;TnP3EI3qAvWBMbrH79EsqtnQP0G2/D9Uh/ZMBaa94QlcjE5hL7bL+dxRSrdspV91yROY1Ng/k7KD&#10;ardIUFBKqXyp6+0zWx01SF+FU63zilrqYFClg+yfatZz/+V6MzV7m7rStvGa99NBOBvG2fNqPfU5&#10;tTysvqscoO6Kak58v4TKOfMo1ztJrQT/dBM9MiTjFDiaURPkQUOkPz2SLYYLE5nIiCR6z1YO/D//&#10;H/huW0+BkwnF6uqTcC/aY/zoS1OXi0VrV5ykWVyhQTJqfZQvLWLBetMi6cuRDKkypuTJGgGw2OYG&#10;PVE+3EoL13LpkIDZbm5I2SdfMig2u3vuIgre/pj6j+fQ/d1C7TYOd5aoS/bWc2vBWroM7Lh/9ynt&#10;A1PkVXeRW9lJfkUbeZL9skuaSCtoIDa9nKDwZJwlQzrZexIdnIiVgGlw+iyhrq7UldfR3jZAU2MX&#10;HS0dFOTkEB0aLWBGSU6zx0NeZ2lmRqCftzZGbLlkzNK6NpwllxaUN1FS1Up2bgmZ6dnER0SQHBGu&#10;3WU6MiCApMhwUcs0yvKzyUtJpKYwl2qxglU5oXRVxjJaKwe6vECyI+0oL0xm/PYEA3cf0j1xh/EH&#10;jxke6aenJolQu+OyL++lvSaBoZZsgTOAzrIYbnXlMz5Qyt3BUibExnbXxNBeEkJ9ljiVbGeZ96W5&#10;IJAop8u4GOwVFfXG/PIpvv7kbawsr5Ge5CMKbYPx1eM4ml6jNi+Cosxw7t4ZA/7Bnclxbk+OcOfO&#10;MK0CYXt9uahkNW31JbSKFR/pbuTeeA99vS2SvRtp6humqX+M9pFJukQx24Zv03fnAY0DE+Q39JJR&#10;2cEbVpcOYnvlEA7Xz+B39TTlm7dqF0pr981ctVWgVNlyegSDqRVqKBFRS6WCMyD+E4y6Uoo6o5Sv&#10;A1MH1WwoZi979fHr1tNta3bp7KmudMtnb0PViw37/mnZ9HZlffmcyvo+ku/8cMkWbcyhqQWrtJHX&#10;8+bOo2D/LhJPHSDd8AK5tkbU+DnTGOlHV3YMk5IjWgUm67f+gt7/5//QwMwXMMsCHakPcRcwfbWu&#10;dipjNoS4ki7/+MYIbxqiA2hPDKVHoO7NjWKkKJ6hlBDyzcUue1gylBrOqIA6Is8NSzZt0jtL2Qdf&#10;iGLOR42n2//dIiZ/WM2kQKlGp9du77B8PV0LN3E7KY8nP/8nI1MPaesfp7CyjfS8OlLz68kqbSWj&#10;sJHk3FrCE3Lx8IvAxspd8p8P0SFxRHj54mFhTkZCKh1tfVRXNdHe2k5lYSGpkTHkJOcQG5VBZEQy&#10;MdHxFBcVk5yeQ1JWkXYeU90GobCymarGHioka2ZnFhInr1OdCpLCw8TSRpEcFUFaYhzFORkUimqW&#10;ZadSV5RERWaQBtxIfTo1SS5UJtuREmrD4EAXfZMP6bp9j7H7j+nsaGSkKYM07wvEeZynrz6V0Y58&#10;Wsvkd8oLYEBAHW3L4lZrhuS8EFqy3WjP9xB7by5Z0YnxjkwGGlIpinch2cuAEBs9dq+ax2fv/ZUT&#10;xw5ibqSHpfEZ9PWOcfPGJTqaK/jllweajR0dHRalHOX2nVvcnRqhXkBsqi6gsSpflDNbMnMRj+4M&#10;cW9CMuhwD7UdvTQN3JJsOaoB2TV2T+oug3fuMTT1mMqOEe30yRuqX6CF3gEcDE4SceEojeu3MCpg&#10;TQhwk6tlp5S6s3qmh48CUgDTAfkqmEpFZ5cOytlg6qDSgfB7KP73ajaQunr1OTWvew9dKShfLd1n&#10;UEOVqKFLHst3fbR8Cw9FMdVt/6YWreX+T2tFoZaQ89EXBH7/FZmXTlDkYk59gLoG00c7zXG3LIV2&#10;J1Nc33oT/f/zv+GzfT1FrjepCHamRQBsF8vaIxlztCCeugBHAVNf1NZHU9zO5DDZRiRdkiEVuP1x&#10;/qRJxGgKdBb1jGYkPULrDTQS70fZhvVUvfsZg18t0C7oVkNr3p2vbk24ThsXaXypGhZlHe0HLvJM&#10;jsr3f4WJR08YlSNzR+8YWQJjYm4dGWJlc4saiUstJjQ+G7+IVNwlP1qaOuFk60ZqVBwh7h44WVhT&#10;UVBGXXUTTfUtlGaJYnr7UJCSRkd7L13dwwwMTRCXmE6s5NCyuk4KKpoJjUmjoLKBwqpmyqtaKMgv&#10;FzubTmJUOMmRYRSlp5ERHyuwSm7PSqO6KJfyHIEkOYSa7FCaSqLprZODQkEQVQnmZAbdoCRbVPT2&#10;FIOyI9+aesSdu2OSQ8soibchwvksGWFONEkm7aqJpjzNlaY0N5oyXalJs6c+w5G2dAfqkqzJ8NfX&#10;wO2sSqC/MUNss+TaskjK4125tH8dy378hm8+/4wzRw9x5vg+rlw8gZ3VDYrFaiulbG5vwT/Qj/GJ&#10;Ue7cG+fWaC+1AmRJrqh9SRYt9aLQoz08vDfG3UkBsbdLcuWw2NZbtN+6TevgGD1iZfvvPGRgcor+&#10;yfs0DU6SK3b2Dcsrp7G+egKb84eJ2LmVvjVbGBfIxsTC3pGdc2ql6kggoElpDTn/P4L5O3hmANIB&#10;o4NI9/y/qn8F4OzSbXN2zYbwdY+nr3ZRjURqNL1pMHW3/bu3eK02nu3dBevo/HoB8W+/R/bBvVR4&#10;qFsXiB2Km+4fOyoWtM/HjoDPP8Hw//rvBOzYKDnUnJowN1oFwO6EIK1jwbiAWeZuQaooYr2obV2I&#10;N21iZXvkuT7JkcNiZzsivSgUcLsjfBjNjmM4OZweUdseyZ3FX8+h6f2vtXFz1a0b1D1VVP9eNU7R&#10;XamxJavom7uaIY9QXgiUd1/8J7cfP2X87iPGJp9Q3zZKakE9heUtpKYWYO/kS2hcJkHxOXj6x2mq&#10;aahvgreTBwnh0bhZ2+Pv5kNdRSMFmQUkhYSTGxMluc6c7OR4JicmGRmbpKy6gfT8MmrE9qbklhMe&#10;lybvUSdZtoq0jFxyBOgUATHC34P0uHDSY6NIi40mIVq1fMZRlpdBdUE6GeGeFCf6Ul8YIYDF05Lr&#10;R1GoEcluF/GyvCjq3cr4wyeMycHm4YvnPH9+h8ayBDwtzpAR6kRNRqDY4Ei8rU7iZ3aY8nBTSsMM&#10;qE20pDLOmqxAQxqyfGgvjaa9Qv5nzekMt2Uz3pnDSGMKNpd3c2LXWg7t3I6Hs4OUPacO7cP5pgGR&#10;vs48fjBGUXEhvv6+PHx4h7HxAcmVFVQVp9NUU8Bwf4v8JoOipgMCZy/Dg700d7bR0DdCsyhl+607&#10;tA2N0z16h16BU43EcOv+IzpFQRt6J3jD+ORBnCQr2Zw+TPaWHQKlZBOp27KD3tFGJZiGbNqeTgOo&#10;YFSDNqupeu6eUtNZQOrqn8AUe6hZTB08MzUbqJfPzcDy6nIF4Wzl1eBe/88gzlbBV5frnnt1HbXt&#10;6XupqFM88pnlez1cvpVHSzbzQI3Qt3ijdg+ToTlLKXv/C/K2baHWV46+Ye50p0YwUiiWKV+yoWTJ&#10;6HnzMP0//i8CxcoWe1pRFeJCQ5gn3fGq9TaCscI48mwMSDW9REOUD/WhapQDHzqSBNxsUczsaOr8&#10;nahwtWI4PozxdMmvqZG0RnlQe/4YpX/7mOYPvqLv6/mimGo0+hVM/LCK8XliZ8XaqmtJu1ft5a6o&#10;1e3HL5h48IvsyOrqi5+ZmHpG98gjLV9m5pTh5eyBlZklUfGZBIotdfeLxcU1EIubDmLjLLVhLMMC&#10;w/FwlOwZGC1qWURFbj4V2Wkk+LvjZHiZrIRoqmuqiU/N1Bo3qpt7tB5AkdFJlJTJ8vhkgvz8SAwP&#10;IdLPAwdTfVytTPBxstcGiFZWNiY0ULuIuTg1jixxF1nhLlTnBNNWGkVdigcVUZYkuehhfGqDgBxA&#10;/9gIk8/UJV6qM/s/JPPdks+VQH68N9mhVtSkemJ0ehtLv/orXoZHSHM4Q6T5YfwtTxDvb8xQUyZD&#10;jVl016bQL2De6s7j0Wg1k5JDA6yOY3P1MM6Wxni6OBAfE8mqnxZwbs8Ogp2NmRprp6GmgcDAIB49&#10;ENAkW5blJdFQlUd/bxO9PU10dDTQ3l4nmbyaIQFT3QuzSqxs2+hdLV+2D0/QLqrZJ2CqmDEwMSXK&#10;eV8gfaSs7DEuH9tD2MnjtG7azW2BclIUY1IgurNSDeg8A+UrpYNSzb8KpK5mZ0x1Al9lNwWmgvGF&#10;AmUGCB1wsyFS8/+qdOuqqXZhtYD5bNb2/lXpXv86MLVtSekaftSBRNcj6OGyrTxYKuopgKohLZVt&#10;bPjwG7LWrKba146mOD96Vb4sS2OiKJFRsWFpYjVNBEyfTasocJMsE+KsdTRoDvcQOxrBqFjV9Bvn&#10;SJWqEpvbIHC3hHlI3nSnNz2UgYwIqn0cxMa6MZYWw3BKJG1R3nQG2FO8egVlf3qP5g91YE4PgXJr&#10;znJG5aBx64dFDH27nN7LFtweGpV/vPyzbz9l+M5T7jx6wZ0HPzN4+xk1zf2kpeXh5WiPrakpYZIT&#10;Q6OzCYrMIDAkEXe3ICzNHbCzc8HPLwQ/r0A87NU4PlEUZWbRVFFEYWIU7ib6XDp2gOyMNG6Y3kTf&#10;yJyK2hY8vQLw8QkgKz2biMBggl2dCXexJ9jJBneLGwQ4T99js1DsbFZyIqG+XpJZ48iXbWaGe5Mb&#10;5U5Fuj+N+aFiPd2pjbUhyVmPq/tXEehpS3NrA7ck3009fiSq+Su//h36RZUyJC5EuhgQaHEOs3P7&#10;mP/1u+xc9i1eV/djeGAVllcOU5IVwkhnMSMt+QyIjR1oSme8J597Q+WMimKWRFvjeO0A0T5OWJsY&#10;ckP/Kp+KS9q9YjV+djfo66iktbmF6JhoJsYGKctPpbo0W/JuPW1tAmNnE319HYzJcw/uT3DvwT05&#10;YPVT3TWgKWazANl1a5IOgbP/9n2pe/SN3ZlWToH0DasrJzA9tJ3CnXsZESDH12yVTCk2VnbOKdkp&#10;74mV1YE4G0xd6SBUqvmqcs5WzNlg6uBUpcEyC57XlQ4oDSB5/HTDdCkgddPZ25itiq8r3bbUOto2&#10;Z6B8FcyXndxnvssj1X9WVFMpVM/nP5C1cBGVkifV8CE9AuZESQrjRUmaTS04fZRL/+3/wH39Mgqd&#10;zagOdKRWSl3yNaiuPkkJJv7CQZKunaTMW90L04laP3uqgxzFFvvRlRBAja8j/QnBjOXGaa/pEYCr&#10;Thwg54NPqPnbR7R89LV2c6OJn1aJpV3I0HdLGP1eDYK9kI6Fm+iPSqWvf0IbO7ZnRP3jHzAqR+OJ&#10;qafyz3/BwK0p8kT5nG4aY25wjcCgOCITCgmNzSMoIh3/oHhcPYIwFTitbVzx9QnB2yMAL1cffERl&#10;c5OS6KqrIjM6nB1r1nD++Enc3T25eEkfOwcXbYT1+MhI4kJCiPbzJtLVmhArfaJdbhLtYae9Ljs+&#10;XrsuM1V28LjQYPJTE0gJ8yddHERKoB3FSR405QZTEGJOYbAh8Y4X0Nu1hmtnT9Dd0UJ9TT59XZWM&#10;DLVwb3KEhuoyXO2M8LU1wMP4DB43L+BsdQVrg5Po7V3Lmnnf4OlgyVBXNaPd5Yy0ie1syWK4NYMJ&#10;Uczb3fncqk+kNM6eMMdrcuAJxezKeX76bg7v/fFtvvvwCxZ+9xVBAR60dUg+l7ypWoV7e9oYHR9i&#10;4u6Ednu9sdvjMn+bO/cnefj4Pren7lHe2EZpWy/1/aM0DYxKvrxL54j8b8bu0jdxl35RzGHVCHRn&#10;ijecDu0k5cA+utYplRQgZSecXLmDu2JjpzOllED5X4E5tUJ10/sNTKWy2rzYQK1j+Iz6zAbzd3C+&#10;Bp7ZpeB5Oa9g2rjvJZxayfJX7awOvtn16nO6+VfB1LKwmgqgT1dPg6oNl7JcHMAiUc2f1jD0/SIK&#10;v/9RuxysIUSsbFqkQJmsgTlSnECTvRk3P/0I21U/kWttQKnkyQYBqzPWl94EP/oE5vBDW4k5u59K&#10;b2uB0I5qAbRO1mmOVENgutEU7M5IchiD6pIwWb9eLGzeJ19Q9c6nNH7wOW2ffMvgd4u4s2i1KOcC&#10;7X4twwLm0FeLaDtynqa8Empqu2loHqSpe4TOwdsMCaDD4w8Zv/+z7CyPSE9Jxc7wGqZ6F7VTJdHJ&#10;xQRG5xIUnYV/WDLegTE4Ogdw08wRR1FLH4HTy8MfP3fVyd2H1to6murr2bRqI3M+/45li5eJisRz&#10;9co1/DzcifD1JM7fk1gve9J9LImQDOihf5BIJyOyo4Mpz86iICWFpIgIsblhJIUH4+doRaK/MzlK&#10;MdN8qErxJMv3Bvn+V0lxv4LZ6X0snjuH9OQEOtRQIYUhdFTF0lGdTF1piqhuKKmS6SPcjEgKMKO/&#10;KY3xriLCPczZumYF+pfP0VKbw0RPOQMNWQJkgTyfw93+Qm5LxhxrSCQr1FLsri3VooQWBpd57y9v&#10;89c//I0P3/2Yd9/+hFNnzlFbX0l6RgpPnj7i53/8qg1fMv7gIZOSfSckL955/Jh7z57w5JeftWXl&#10;zV2UdfTTMDhOh2TMnvEpTTV7xqYt7KCoplLM4bv3eCN/+w46NuzUTo+oXKnrSKBGv1P9Xl9eLSI7&#10;qm48H13plFGBeXe5utOzACp1X2BU9V+dLlE1Gw4dNP+zejYLSB2gmmLOwKar2e8xu15uZ+axWud1&#10;n2v28zoFVSPCP1i6mftiZ2+Lna35ai5V+3bT4C22KsFf7GkiYwLnUH4sXWJLs2QH8N6ziXQzPTKt&#10;r1HsdpNGBV6oC71iXYPkyB9yZAuVkkHr/MS2BjgK5M6aelYJqHWBzgKnKy1uFlSfPUrel99S/+5n&#10;tH30DW0ff0PvV/MYm7eciSVrGPj8J4a/WSzKuYBOsbTdbr6UldVQXNhIdV0PNS0DtHaP0d07Tr8o&#10;5fDtxzS1dpCbnkKCnxduZoZYWUiGyyonKq2C8LgCAsJS8Q1Kwt07HDt7L6ytnHF18cbXO5gAryC8&#10;7EVFnVwEqkiWzPmJH775kU3rNlFTUYHpDUOunD3F1ZNHSPJ3Jd7DjASbMxht/paDC/6Cl8lxMmPD&#10;yRW48lOSyE6KI8TTmUA3OxyMrhJgb0xGuCvlqWJ1I2xI87gmNvYsGT7XcTQ4jcGlS5w/c5oa1dhS&#10;GEZ3WRjtRRHU5YbRV5dNS0kcxcmeoniu9Dam8Xi8hucTTZhfv8jm9atorclmrLNQwJT40Vso87mM&#10;d2QzVBdPf1koWWG2ZMUHUVuSjZeTHR+9/RF//h9v8tab7/Hxp9/x7fcL0NcXRc3PEZv6gMe//sK9&#10;58+5/VAB+Yw7T55oYxA9ePEzj3/+mQfPfqG8pZviJtUyO0KX5MreiXsC5AOt8UepZb8oaN/4HUbv&#10;PeGNofW7GJcdT1nXOwKg1u1OsqXu9nrT48MqdVQg/lY6tVTKqAPz7gyY2iVUM0C+CuZsCNSOr4NE&#10;B8z/rJS6vlTKmXqyQQCaBZOuXoVs9nLdc2r6Kpi651Rpg0/Ld38i31W7N+eKTZI1N3Lvp3X0zF1M&#10;8eLFVFpcoTbCRexpOONZYjtTQumPC6Aj0IPkq7Iz3bxEmvklCp2MqRII1QXPw2JpA3asJOjgBvLt&#10;b1DhYUWFqGq1r9haHzspe1FOL3rDRTEO76Fozhwa3v+K1o++EqX8TrtVw7C8/+Ti1YwvXkP3J/Po&#10;/nohPZ8toG3/KTqLyilv6KSopIHSylZKa7uobZq+V0lHr1ipxk5KcnKpyE4hPdhX1MUWK2N94hKy&#10;SMypIyqpRPJmDkHhWfgEJ+DsEYyzqx82Ni64ibJ6u/sT5h3AtRPHMT19ihPbdvH9F9+wa/M2DM6f&#10;w/DKRfQvnOb6uRNEuJiSan+M0NPzMFv9LoZbvyXIwZCS7Eyq8jLE5rqKqqpyxs38qthQI6K9rEUx&#10;BcxkbzL9bhJkeZ6jG+aht38t18/sw8fLlXPnz3Li8D5C3M0YqI2lvSCU2vQAcQqhAmY0hckCZqoP&#10;Xc3ZPJmohbuNxPrbs/THb8iUuHCnr5T++hRRTgFUMmZvTTw9pcHUJ9qQ7GtKVUEGPU3VeLu68P5b&#10;H/C3/3iTv/75Ld5971M++Phrdu85SKo4jtz8Qsnuj7QLtu89kRz/+KlA+lSD8tHPf+fpz79y/+kL&#10;ojJyySyrp65riPYRUUzt/OVDRgTEobsPGLn7UOC8I9PHvKF69SjrOqFOj8i87l4kGpRaTUM4DeL0&#10;2LHTNQ3kSyhnwLwvpZRSVzow1c6tq9k7vgbbzPR/pWYr5kswVdac2d6rgGnvNas06zxrXj3/6sFC&#10;+zwz6+nAVL2AHmnfTxRz+TSc6h6djd//RPHOLTQ6m9AZ5cGAunokPpDhtDCxrIGkmuqRa3udfEcj&#10;anxsaJCc2R3rw3CMDwG7VhN8ZLP2XLmAqZSzzEuNjieq6efIWFoUPdZmtC5dxtB8dROlhbSJXWz9&#10;4gd6xUqPzl8hB4rNTM5bSefHc2j7dB5Nc9YyEBxDa88gje1D1Df1UlnXoTX0VNX3UtfYR2NjF2nR&#10;saJIkt3iwon3dRfr54+N0TXcHN3JyKsnMqmMMC1vFmi21iswXlNOR2dfHB088fL0J8TbD2djI/Yv&#10;X8yBlStZ8PU32u34bI3Vrd+dOXf0oKiqNYmupoQem0Pgjndw3vY14ebnyUuJoywnm9L0eIHQBvur&#10;R8iPdKMkwZfUEAfifC0pS/KmJNqJGAcDtv70FR//+f9mx/ql2N28SIRYVXc3K5YvmsemFQvoqomj&#10;rTCUxix/8kRhq7ICaS6Noyo3ROxtDN21STTnBIo1Dubcoe14y4Hh4UgtXVUJjEjGvCUWtr8+gb6S&#10;QGpjzIhxv6FdBePl4MShvQdZvXIz7/31bd7601/585/e4dPP53LNwBQnZ1dCw8O5+/Ahz/7+n9x/&#10;8py7AudDsa/3lVr+8g+e/fJ37j/7mcD4FHEj+dR1D9M6fJtuAVOdLhmYFCBV448oZs/obR2YopJi&#10;XVXvnrvqfKVMVUbUXeisO0WiU0rt1nuqtVbW+x2UM6XAVCBqgyerjCnzsxVz9s6vAaADbtb8f1X/&#10;q2D+bv6/KJUlX82+s59Tn1kHpnZuU9VK+V7yXR8t3aTdFrBVlKtqxxbqza/Q7mtLR4ib2FEXavwd&#10;SDK5QIGAV+ZtRXWwgzb6nWr4GY7zJWTfegIPb6JCMmZ9oBNtYm+bwlyoF7vbFObKbR83OjbvYmLB&#10;cqaWrJZaz62fVjIwR3LkD2JhVacH+Tyq10/Lh9/Q8v4PtJ3TZ7ypjebOW/T0TdHdP0Z9S6/Y1iFq&#10;1XAWDT001jQS5eVMtJs9iYE+xIUEU5iVqd2b5OKJs0RGZhGbVk14ajnhyeWEJBYRFJONd1ACHgKn&#10;u3sgXj6BGpj+1pYcWLKAg8sWcXzXdkyuXObE3t2cPnSAPVs2EeLlQZi1Ie4H5uN/YilRFnpkJ4ZT&#10;XJRDakQQCSF+2l2wPAyP4nJtNyk+JvianSYt2J6CGFfyQq0oFThNz+5h+ZwPcTHXo7MulQdjpWJB&#10;i3Cz0mfNwq/JinZjoDqV0boE6tK98DA9RUWqH5WSTwvjnEkLsiLS2YAodY7Zw46c1DBaKpMYVJ0X&#10;KuK0jvLDzUn0l/hTH2NBjKcFro7OciDYxk8/LOXsWUM+++BL3vyPt/iTZM3lyzdK7rYmIjSE1LRU&#10;Ju/f5+f/hEcCoALz/ovnL8F8/uvfuff4OQl5xXiHJ1DW3E3b8PTpkl7JmarHj87Kjt57PA2mGvHu&#10;3nLJhAogBaQApF2qJTBqUGmPpzsXPBClVFNdhrynYFRj5MhUp55quQ5GTTVFWVX3vFczpg5MHZCz&#10;5/+rUlZW1xqrSoGqlqnX6ratSr3X795PTdXjWaUad15eh/nKc7rntXVm1pteVzViqe+ynafyvR6r&#10;g9GiDfTLP69qmdShXTSYXaMtQHJklB/ZppfItrlKqa+AGeKoDUfZG+/PYIw3UZIv/cXKlotS1gQ4&#10;0RrhoZUaO7bTx5aeA4cYnbeKh4vWMLV0HVPLN2ulOjxMLl7L5LIN8ntvp/HzOZI9P6Lxu2WixLHU&#10;VZVTXdtG7/AD+obkqDx4m7aecZraR6ht7KGkqIgwFyvCHKxIiYympamdoZFJamuacLX3wMLcjdiM&#10;SqKza4hKryY0sYSQWHVnrxT8g2Lw84/A0yeEYG9/Au1sOLF6KdfENdy8cAZPO2uO797Bvi0b+e7z&#10;z7ggVtfP/iZhdvokeFiQmxBFTl4qOVmJotphJIYFUZIcSWmcDz7GBzE5ugSHi9soivUURXekMNKO&#10;kih7fG+ewsnwIJUZPtzqyODZeAEPhnLprk7E8tphsbMmDAhko3VxDFXG4KPWv3GCohhn4jyuy2tP&#10;yOcw0QaRTkuMoKwgUfLxNaoz/XkwUMbUUCk9dbE0p7tQFGKGj40JN66ZYGfhzO4tB1gr+/Ma+e3/&#10;/O9/48MPPufSuctkxMWQnRpPSGiogPmQX1BgStZ88oy7z55xXyzsk18RMP+T2/cfkV/biG9MEpml&#10;tdp9WFqHxkUhRTFv39fUcvTeI6mHUk95Q2VC1btH5UUFj1YzYL2sGdhmW1TdzV4VmJPLNv2TYurW&#10;V934FPT/MzA16Gbgmg3i7NJOb8hUgakrBaZ67l+B+RJQNZ0BTYNNPo8q3ZAial67bd+sdV5dd/rx&#10;NJi6eiyAPhHVeiq/weTClbT9sJDGLVsYlB1gUI7MyUd3kaV/gkoPM2r97WgJUfceETgj3Ik+sQ2v&#10;vWu0HkBlorT1oa40q5Hcg5zoFVvZv2QNDwTA+8vWyUFwIw/k930oIKoeSSrr3luzjbGF62mUI/nA&#10;1z8SPncBqR4upCfF0dkzQPfwPbr679I7eIf2vts0do7Q0NxDamwcbkZX8LY0o6qshp6hO3SP3KNz&#10;UOCUXOrqHkRgTDqJeTXEZFQRkVpGRFIhUQm5hEem4BcYjbdvGKG+wfjZWHP9wG5MDu7G6OgB7Tyl&#10;q5E+Fw/uY8PSJRzctZNzRw5KtnPXLHOos6OolhPJId5kxEZTkJZMjsBanhpOVaIbkTaH8by6jQix&#10;r5lyECuU3yrWWR9XUdP0gOsMN8Xy4FYRLyZLeDZRzNPxCib7ixntyuNuT45ka39astyoSfMg0MmA&#10;YBcDnEyOc/nYdoI8nXCys6KqspC2xkKB2UjgPURzQTiDTRkMNKdRHGmDn+lx7I2uc/2qGXZWHly7&#10;ZMz2zfvYsfUgf/3LB8ydMx8nKwvqC9I5dXAvmzdvoau3n38ImI+fqZz5nKmnz3j0/DnPf/4ZEU2G&#10;b98lXw58URkFhCdlU9M1SIfWIjudM1XGHFDdDCfvMXbvGW/oWlaVZVXKoAB6CeQMXLpS1nRK6s4M&#10;hHfUhcSzSinm7Osv1Wt089M7/jSYGigzAL4Ozn91HlJbNgPnb/Ub4Gqbs+dV6Q42v4GmIFMgTpdm&#10;S1dM319T3dbvqSr5PRRsL0uWqXq2VinrNJBqXtVzdccxHaBrtvJ05RZGReFalqyiYekKYj/7lOSd&#10;a6l00KfC8yZNgfZ0xXvSH+1B8vl9eO5YQb6tPoUuAomvNY1id1tknVtXL3F7oYC5VMBcsUGs8yYB&#10;Un7fZerzqgOpQLpuJ33fL6Hj07lUfLeEo++/i74aVC01kaFb43QNT9E5cJeuvkk6eidp7Zugqa2H&#10;eB9/7PUuEBMWqvWbbe6Q6h6lvn2Y5q4RUnNLcfEOJSmzgrj0KqLTyknMrCQpo4xwdbv24DjCw+OJ&#10;D4nA4sIF9PftwvjALq7t2szNE4cItbckQNQ4OSoEw8vn0Du6nyBbY4LNDfC4fJYgIz0SXWxI8fci&#10;LtCL1KhQSlMjKYx1pzbZlUzvG3iaXiA10o+8mAAB04i8wJuMN0TzdCSHx6P5PFLTW7k8FNV8MJwn&#10;j/N4PJhDT6k/lfGmsh1bSlJ9CPO1wNflOs5ieS1MDLh8+SImpvrU1+SSHOZImNMVjE+ux8fqDONd&#10;BVQmeRJmf12ysjUXz98gPCQZ/StmfPHZXBYtXM2nn3zD3956D3sLE9wsTfjh6+/58stvyJK8rP6e&#10;/fwPLU9OPRTI+jvoaKvn7v279I1NklfdTEZJnWZnC+pb6RQoVcts/8R9gfOB5EwF5n1G7oiVfQmm&#10;7LCzoZwNpA5KNe7qXSkFoQ7MSclZql4Hpq7UdjUwV88o1wyYCqBX4fufldZjSJV67QyE/6rUe2g2&#10;dAbK6amCdBo0HZjTd56evvGt6rz+RL7vY/kuT1TJYx20OjBfQrlOZVNZJoA8XSfblTzyZK2CWfK6&#10;2M1bc5fS8NGXJM/5mrxrR8m1vky1uyntkU50hztRITuf3/blZBqepkB2nBpXM+o9zWmWfDWsr8ed&#10;xWJhl6+VXC9gqtZg+Zxah49VYmfXyu+9ejM9AmXz4nXc/GEBP/zpf3B0wzKKMxLp6e2la3BCg7FN&#10;VLOjd1o161s6iHWX3GcjFrGyhtqOURrbxmhoG6ShfZCmrlEy8qpw8wwhJDKbpJwGErKqySpqIjGj&#10;XLOzoRGJRIdG4WluieGBA5gd3o/+zs0Y7tmOwd4d+FsZUxCnbuzqSKC7DUnBLpIdbQkVWx9mdhV/&#10;w3NEWhiQ5eNMuP0NsdXWpImClqVFUZ0TTU1uoihpjNhNsbxi+WuT3BmtCGWqPUZATOXhYAr3ehO5&#10;2xXHHVl2vyeJh/0pAmYmo6KotUnmZPleICvGkfysEMICLEmM8mbLxjVcvHgeV1c7crNiiAu2oyoz&#10;AJcbB3EVGx1gf45Aq3MEOJpgY27Ntk2H8XAIxsrUmbnfLOLTj79hznfzeevP77Jn2x7WrVjN51/N&#10;Zefe/eTl5/DoySNeiDrefyKZsb9NsnwhtRV5TN6d1AarzqlqprCujaD4dKKyC6nvH9Y6sHePTdGk&#10;OrYPi7WdUA1Ad3lD1+KqhnZUAOkgfAnjrJqaBeW/AlNZ19lAanlV5lX/U51q6ZRzNkBq+iqEs5fp&#10;1v1Xy163/FUwdVBqcEkp6FRL62w41WMFpVYzy3Qg69RSVzoon0hNwyrLBdCnAuyj1eIslqxm8Lt5&#10;lH78KdlbVlJoepZigbPK5QaNXjfpcDEhZsdq0o7vIsfkLKV212hwMabNx5K+o4eZ+mk1U6vEsq4U&#10;EEWJp1ZNd+R4KGA+XLuRCVHlli9/wlsOANckj14UMCzP7JEdO5mK0mJqm9po6RmlRdSys2+K9t4J&#10;2nv6sbl6FcdrV6lpbqa2bUigHKaqqVvrhNAs61vae2NwwxYP3ziiU8pIlqyZkFZGoKiHj280/t6B&#10;3LxyBesLF3G7rIf5kQMY7NyE9fGDmB87gPnJw6T6euB0XQ+z84eI9rIkM9gZl8vHCTLRI9rGEO9r&#10;Z4gTFU1ztybE2pA4HwdSggXO7HQqS4qoLi+mplhdphVGf4kdYzUu3G0PFiCjedgbw+O+OJ4PJXKv&#10;M4J7HWJvu5J40J/K7Y5EBks9SPc6h6ftJYoKIiguiKQoLxa9c4c4ffwwFWX5hIe6C3BnGeksoiE/&#10;iCTfy7gZbsPy/CYcTK9ga+nIiqXbOLr3PJfPGPL1Z/N4782PeOcv7/DB3z7ik4+/Z84PS9m+Tw64&#10;ZWWMTo7R3dejqebU/TtilcuoLc2kua6MF3//B2UN7aKWNRTVthKXXYx3dBLl7b3ahdI9Y/e1Tu1N&#10;A2P0qStNpH4Dc5WAKQC9CqOuphSIUjoIX4VSgap2Gp1iKrAVmLr6LaPNKgFUB9BsOHVWVgfYqxC+&#10;+lj3+tlg6pap99BKvqOCSYNMTZVCyvd6JDZWWVlVGpyqZsBUj3VAqqkG4gyUOjB1cE6XHHBk+nyD&#10;msrvsGqj5M7lkv/mUvbttxTt30Tp5SMUXz9FheM1ulyNKd+2kcyFCyi+eJhcs7NU2Fyh2/gSg0oR&#10;f1I2dpP8nsqJyP9BYFfDa2qfV/Jlv4CavW0f1zZuZc/6jZzcsAJv41NEetsTEx5CfHIyJXKUbmwf&#10;oaXrtmTIu7R09HHtxEkcDa6SmyEQlNWSnJxNWWWzWNlBqlr7MbX1xMk9BCsbTzy8I7hqYMWxo3ps&#10;lN/Q7qYjfg5O6B/cj835c1geP6qBaSsW1vTQLqxPHeHsprXcPHkUF8NLnN0t83qHiHI3x+zETgKM&#10;LpDhbkWoKGe4WNtcXxfi5bkEXytiPK3JTRLFqyijoiibutxIxqp8uFViyN1GGx50+HGvzY/n/eE8&#10;7gkTOKP4eTSZ263hAmaCgJkg4CYwUetDcdg1ovwsqatJpbUpj+R4PyKCnbQ7jLk62mFqfAWDS8fo&#10;bS7i4XAJbYVuFEdfJ9rtDFbXT+Pm7MGePcdYuXQj6+V3/uiDr3hbncv8y9t88P5nLJfYYuPiJzb0&#10;Hj8LjI+eP6W8opJ79x/x7NljmqoKKM9JoK+jgUdPn5JdWk1KQSUF8v9IKazCOSiKtNIa7ULpIbGu&#10;auyfxn51GZiytQKm1hlddjrVejobRAWW7u7KqnSNPLdVi+AMkLPBVGqpdcOT1+mg1KnV68BUy3Uw&#10;6iBS9Sp0s0sH3qsAvrqebrmupuGchkqnftr1ljoA5aCiBt5SU2Vff1PM39RS1WwYZ5cOzGfr5UAz&#10;U09FPZ9J7ny0cqMAtpzeb36g7LvvqN23jfrrZ2i0u0KP/hl6Fq+k89uFdO7ZTY8cqYctDRjevZfJ&#10;JetFcdfySH5zBaIC84GA+VQ+o2oxH163D7+5K7m2ZQeHtm1hy8ol6B3eQZD7TcpyU2lvqqOuvk4y&#10;ZS/VjT3Ut43Q1T9Jc1MHKWHh5EaGEePthZ2hMT4uHqIsZdS19FFc20lYQg6Z+VWY3XTg+NFzLJXM&#10;PPfL+Sz4+gfJVbbo7dnDqs8/YunHH/DTO29xev0arE8ewUagdDh/igub17Pqi08xO3ucCwd3cFDc&#10;gsn5w1zZvxm3a6eJFauY5GpBoOllMuQgEu9iTqjddRK87chPiaWhqoTawlhGqkO4U2XD7dJr3K+7&#10;yb0GB+43OfGkzYMHrV5MdQTw86147neF8WIogV/Hkng+ksyDFl+6s2+SHiZZsyKZquJEyZq2uMp7&#10;XDp7gmuXLnHjmtSl09QUJPJ4rIYnI4WMNEbQWaGGPHHEx8ODyMgY7Gxd+ebLBbz/7pe8994X/O2d&#10;T9m9X1RSQLv/4j95/As8/eVXnj3/Bb2L17C1c+bps2e0N5RSkBRMXlIYtVVlpBWUklRYQ0FNO9nl&#10;jbiFxBIiB8SOkTsC90PtvKaCUxvZYHjy92Dq7KuuxfVVMF9VSh2UOrXUgfkyV85AqUrBqFlYTb1m&#10;7KV6PAOPDqj/XTBfV7OhVDU9EvxvYKosqaBUMKp6IN/joSqZV6c/tFLKqVRVNQTNQPnaEgAfr5Xn&#10;Z0GpSjUKvVDfWY62D1Zs4MHCNVoH8/YlKxkSNbkjR+yhrduY/GEZ97SR76XWb2Vik7qAYJNmYaeW&#10;refh8o3ye8r/QPLkPaknYmkfiZtIW7KOJf/xFku//F7qM1GmzeRnxFNfVUp+ZhqtDfWUl1VQU99B&#10;TWM3Da0DtLX2kBWbINbSEz9bC66fOIb5pctEePuSEp9KfWMXlXVSsn5CegFnzl3l3JkrLFqwhkVz&#10;V7Bt9RY8rG3ZMG8OX//p3/j8D//OV3/8d62DgZPeGZwunsbuzEmMD+5l7ddfsv6H7zmydT1H5LOd&#10;3LOZ41tWYXBwK16GZwi3MSDI/BIpHpZS1jiLkwizM6IqTxSuroC++iTut4Zyr96W8QoTJirNmKqx&#10;5k61BeOVVtxpdOZxbzAvRqJ43K/AjBRrG86TgSied/jwVCCuy7hJfqovwV5W8h1tCJT30jt7jLMn&#10;j+NgY4ajuT6l6QJjdSb9TQUCaAuPxtsoL8zGwdqB/Ow8WhvbWLp4LWvk/7FaVPKgHKhKq+t58Msv&#10;PHj+Mw+evNBGsK2tbmLxwlUsWrSS7Kw8bg91UJUdSay3WHUfF5Ky8kkpaSCvpoOShh4i0wo0OGs7&#10;hxicfKwNytUmkKrzm/U9IwKmHH1VDtTOTwqUOhBfV3d1JTuwNnSFukZRPScAq9MkmlrKdjToFHwK&#10;Tl2pnfQ1YKp6HVw68GYDqANSB/Ls53TLZgOp6olqNRWL+UQA0imfliUFvpdAigvQagZM9dxsxXwV&#10;Rm07Wsvt9La0c5qinKox6LkCU6mnUlM5GDxT7yeQK6V7pt16YR0jCwTOpWu0rnQPxSo9XCFqrVRR&#10;PovqtPBIwSw7gTpFcle1yK6S5+T/NLVWHSzkwLhhP9lXDDG6eJnLR05hevo4bsbXqCvKp6WujvTE&#10;eMk3JZQUFlMsR/aauhYa6ttIjY7B/MI5Tm2THWzDWm6cPoWHhQVuN82JCwqjtKCCtOwSkjKLiIxJ&#10;5+zZa5ib2nL88HmWLliHqb45mXGpOBoZ883f/sxnf/wD6+bOkVx2CtcrF7A/fxKHi2ewOX2Mk+tW&#10;s/Krz9i08AcO7djIni3rOL1vK8c3LsPhwlHszx3E7txeAszOSx40JcFBj9xgC1rKYhloTWOqN5Wf&#10;BbL7zaKSzU7ca3HjuYD4qDOQu63+PO2P4VFvFI96QqX8xd4G8rDDU4B14VGjE8+arJmos6Mux5tw&#10;AdPJ5Bo2Zhe5fOkMZ0+dwNpCjQJoRGqwK/WF6VTkppObnshIXzuZyYm42LlQnFuMo0y3bNiCrfkN&#10;QoO9qGmo4f6TRwLlCx48fcFzUcv7Dx5x9vRVdu04zK7dB7CxtqazoZw0dbF3aoREhmRSckrILG8j&#10;u6qN4oZuEvMrcfQLJ7+mhV5RzJ6xewzdfczow58lb94VMGfyoE4pXwekru4qEKXU/J3FstPIvHqN&#10;dvu6Gfv7O7VU8zOlgTkDi3aDn1lwqmU6wP5XSred2fWvnnuiWU0BSmDRQakbNkSNgPdgprR5BYXA&#10;qQNzdsZ8CaTaxgxs2joClAanLFMwKqXU7O3Ma1Qj0zOBSjU0PZHtPpXtP1y0gXuLRA3Ve6n3mFHl&#10;aYWeBv2xuv2EqOMdscIPRDEfr9rFQ1HmRys30bPtID2Z2Qz2DdJQLrlFclmUZLXW2koaaqvJTkui&#10;PC+b0sJCcnNyqauqpSA9B2djYy7s2cnJLZvRP3IEb0tL/G1ssL9ugI+NHT5OHoRGJlBW00adHNXP&#10;nLrMl59+w+Ifl3F8/2nS4zNIj03F19qen97/kA0/zsfV0orUiGAcr+rhKZnS68ZlHC+ckqx5jL1L&#10;F7Dsq08k/67G2syYoqw0MiODCLY1w0P/NEFmZ8jwNKAt2Y7edGsGCp0ZqQthqiuWJ5IhHzY7c7va&#10;jDtiX58NRvPLRBa/3i3h0WgWPKjhH3dKeTaUwu0WH243uDFRbcvDRnuetTryQKzvRJUxg6XONOdH&#10;4uV8E6Mb52ioqyU9NR4b8yu4WV3lxsn9ZMhn8nK0FVhNaayrwM/DjRC/IOysndiwbhvBAUFUFCRR&#10;khdDQWEyBcVZdPT18uRndRMGCAuPYp3sX16eIZw6dY4AXy/qS3NIDvUU4JOpl/dMziqVbNkocDaT&#10;K79vRmk99j6hxGQV0T2u+sk+oX98SsB8QePA2DSY/ztQ6kqBqZZrYM6C8nellkm9CqaqV8FU9Sp8&#10;ajpbFXXLX7eubpluXlfaGD6qtVSVAKKg1DKbQKF60GhQCiSvgqnVDJivloJHa82VdTTVXa4s5jZN&#10;IZ8rpZypl3Aq1VYHK/ktnshv9WhGodXrNShlHW27s97jkYD5QJRzasUmAVQ+18wBYEymnddlh2us&#10;o76+gTaxrJX52aQnRGg7VW1NBblZqeRJlRbmkZ2aJvawkFBXdywvXsRa7wIW58+JwhrjZ2Wtgeln&#10;J1Ba2+Bj70xQYDg5hZVUSBY6sP8Ef/r3v3D2iFhP32ASQiLJiktE/9gJjqzZSKCzF8XF5ZSXFuNh&#10;ZY7HjasEiDLZnz+B86VzGB07wOENq9i9ZpU2wHNDRRlxwf7YGpwn0cOUulg7+jLtGcqU75N2icky&#10;S+63SG4cjOdhkwsPBa7JShMedgXyZDCRJ2PZ/HyviofjJTJt4NepOp7eyud+bzyPe6IYr3ZkosJM&#10;8qgZj+st5fVmTJYLbKnOWFudo6gsB0Th1J27vBxv4G5xjRNb1+FsdoNTxw5hYWFCkL8Xbo4OAlcA&#10;B/YdwU4y463RUcKCPLU7eVWV5dHQVE1zR4vWDa+lrQMrsb2BAVH4+YRz9swlairK6WyqIjc5nJKs&#10;RC1SxKWXCIRVZFW2UCyZv7C+E9+oZHyjU6gROzt857EG5qBMla19Q6eWql4Ho04ZZ091pQPzdVDq&#10;7jeppgpMZV9/g+U3xZwN7GzY/ndq9ut1239ZAqMOENVxQMuWGpii9gpGBed/AaZOxWaXWq76yirF&#10;uy+/iQJctfAqZVSKqSztNJDTUGrnW9VnWSl5W36rB2JflWXVVFd1TFAHDTniPlZ2W+uoIOvNgKk6&#10;zU+Jaj5apWobvRt3MywK2dfWTEdDMz3traKUVWSnJ5GWHEddtVgomWanJVCclU5Baipxfn4YHD3C&#10;jRNHCbazxvbyJawEUj9La3ytrHARNQuwsyVOdkZ3FzdSM/OJTsxhjajFSsnE7rbOOJqZ4ynq6Gtr&#10;i5X+VSICQyivaKSwoonyqkZS4+JxNLiCr7E+nvoXcb18QSzuCXysTAl3dyInIZIiycAeNiYc2rAQ&#10;f6NDtMeb0RxxgVsC5WjmeSbKbvKgM5J/TGRoFnay1oTbtda86Ivll5EUnowk8Hw8l0e3ing0Vs6v&#10;9+oE1gIeDWTwpDeZh20BjFdZicqaMFVryotmWx5VGdKUcJX4SEeevXjK1MQwsSEeZEZ7kx3hRZCo&#10;91XJ2kePHNBu635w324sbt7EzNSSixevMn57CnsHVz775AsW/LCI5UvWYGJsTlfPACkZWYSGRZKd&#10;U0hqSi7OTt5cOH+NeDl4/frzE1rqy6gukWyZkkFEYgHRmdXkVrcLmH0CZhfR6UWSM2Ooah9gYOKB&#10;lOps8IAeqTc0GyqlAFPg6YB8df5VQHXw6tRSB7g2L1NNgWU9tW0NTNkxdQDNBnP2clWzYXt1/tVl&#10;sx+/uh31WJ0CUudPX4IpqqbZzxmlUzAq5dIppgJNs5czYKp1tdMqr5QC88FMn1UFt3qtWv+ZfB9N&#10;MQVMLWdqNfPZ1edRBy11EFPvo95DKbICeGZdlVM19RRANTA1O6vgFFUWhZqUrNl/4TL9xTnUSIZs&#10;LiujqbKMLlHNurIS8jNTqCrOJ9zHg5TIYLFRWWRFR3Nuz27JdusxPXkci7OnObNpE1Znz2N2+iyX&#10;DhzA6NRJXA0Nsdc35MYlfQLV3brCk3B288PX05eEsCgNSqtLF7l+/Kg8DqWxQbJSRTP5ogBlte1i&#10;EVuxFUt8Ze92UU0DfA2vYClZ88aJQ5SkxpEY6k15ZgxtxalYnNlBuPkRqgPO0xJ6nIlcA24XGnO3&#10;TvJkhz+/jsXzj7EInnV7cKfBngftvjzri+BhdxAPukP5+VYO9/uytN4+9/rSeT5SwLPhLHltGHfq&#10;XHjQYMft8hvcF0CfNhkzVHCNjpIYRgf7qSzNIjshkJaCOGpSgwlzMMdQHMRN85ucOXeGmNhYykTh&#10;PL38iI1P5sHj56xavZlPPpnDnO+X8923y/hh7jLOnLmCj28I9Q2ttLR0kZlZIG4jUnLmQXbvOsTw&#10;rVticv/OixfPySwsJyyxiJhMOYBWtJFf10WRRIXk/Bqs3YNJL6mjV+ysGgJm4PYjrZX2DTWgsQJI&#10;B+D/DExd6SysKt387Kn2GpWlZBv/FZg6OHX1Knivlvb82t+DOfv52fV4tXqfGShlqvXieQXMlxlT&#10;IJsNpm49ZX11MOqm2nlFWU8DU0Gt8qJsTymyTjG1vCmwPX8VTPltlEpr9lfZVvXZFJRSCkiloKqU&#10;WmpgKtWUHeP+2k0My+NOe2t6K4vpqKmlvaKU8txMynOyqJRMWZGXSaEoZ4CdFZFezlRkp2Ny9ixL&#10;v/yCfSuWYn3uHFf3HWDtV19zZOVa9i5fxYqvv+bQmtWcXLeBExu3YHrhGqH+UYRHpBIRnkJMSCyF&#10;yekE2jlifeECh9au5ujOXdSU1Ep27SA7v5qKuk6amnuI8g9i99KfcLlylmBTfa2l9uLurTgaXSM5&#10;zI/ipFCinE2wOLmFqihr2mKNaIk4yWSRBY9rbAQmQx40mnK/yZwXvW783O3GVL0Vjzpdedrly5NO&#10;HyabZL4/nucC593eDO5JPRUwnwxnCrhRAreH5Et77laI2pZf43mbGfeqrtKZakFhUhDF+Qk0libT&#10;XRJHU4Y/rtfPsXvTejZt3YZfoD9PXvzMkyfPcXRypX94lF/+E8mNeuzefYxz5wzYunWfKOtlOXhF&#10;kJtbTGlZNUmJ6fj7hbBv7xHWrt7CypWbMbWw4VdB84W8PrWggrCkEuJzqskqm7ayZU195Fa24uAd&#10;QVxWOX23H9M7dp/uW3cZmXrGG2rkN61mgJsNowaXPDe71DIF3mwIdeqpzcvOfEd2UrXu5ML1v4Ep&#10;ACpYXoVS11CkA1O3jg6u2fNqeMnpk/gzpXKcym+vrPsS1lmnSVTpwFTwzQZTU8wZMHVQvix5jWol&#10;/R2YOrBnwJySUo8VaApEXb2Qz/Gy26B8nsfq6hz5PabB3DL9ueQ7PBYoX5ZSSwHz/kypUyXKxk6t&#10;2Ubz+t3kOVox0FjDUFMLXVXlNJcWUpQcT35CNKViXwsSo4hxs8fL1AA3yU6rvv+WxZ99wu7FCzEX&#10;SNd8N4fP//Anlnz8BXPffo/tixZjePQwZzZv4uSGzVw+cBjzq/Jaa2dcrFzxsHMXhUklPSpWcqob&#10;GxcsYOHnX2t3m06PTMPGzAkLcxeam3poqqjVwL24fQPBNw3xMtQTO3ucy4f2kBzsS1qwB/aXDhJo&#10;doKGBCdaYs1oitTjfrkTt/OvMll8nscN13jaIPPlF5go1eNO9Q0eNNvxrNODZ+3uoqBO3O8K56ko&#10;5NPRIh4M5vB4JIvHA6kCcJRA7ctkjQMP66150mAmU0Oe1BswkadPfqQlMeFuFKcGMFKfxFRzMiE2&#10;V1i//CeuGVyntKqCB08eExYeiaOzCz//4z8ZGL5FYmIa0TFJBAdHoK9/AytLOwwMjDh58iz2kkFz&#10;svOJi01CXaPq5xuqAWzj6MZzgfLO0xfEpBcSmVZGRnkjFa39NPSM09x/m/quWwTFZBCalEOXQNl/&#10;+4E2at6Q6mCg1FK7DcArIL4Kpe55HYCvlg5OdSpFdUK4LWqpxjhV29eBqc4nvg5KXf0ewmnQ/glM&#10;BeL6aYXR+qeqxh0NwN+/VtX066fB1NRplmIqqDSl08GppgLX68DUATkN5TS8av17C9dppz80MGW5&#10;ep8XAuTP6/byQj6rNpXS4FTqvUKUUH4j7SAg21CfSWsk0r7LdKmMqcC8t34H99YKnKtku5Izhzbu&#10;I+fEOTwMLlOTmcmDsTGxscU05GdTmZ5ISpA36SG+xPs4Y3vhuKZaJ7dtYOV3X3FgzQqxj6dEvXbz&#10;6R//xOd/eZs5f/uIL//wV05s2Yq3hRmBtpbcPHOGG8dOYHzyDFf2H+XS4VNE+4eREBpNfmomMYHB&#10;LPziK1Z+P58ti9ZyfNN+Tuw8gukVM+KjU7A0NOH4lk3oH9yDxzU9wqzMBET5HFs3YHvtEmFOloRa&#10;65HidpHyCEsaYm3oSTFnqtSawfSzTFUb8aLbSUC6waMaAbTRiPu1RtyrtRDltBPF9ONeux9Ph+J4&#10;MZbLC3WVyWgB94dSBdZ4phqDBUov7jV5cr/OmgcC9d3Kq5IzL/G00oC2HHv8Ha+JcvtyrzONyUZR&#10;vWArDu+Qz2drT1d3N62S2Q0NjamsrqGxtYXSigosRf0OHzrBnt2HOHb0tEz3izoeIjQkioJ8yZFV&#10;9bQ0d9DW2k1xUSWuzr5kZRdoLbY9E3eISM4nMb+WstYeOkQRVWNPpjiOnNJ6YlILcBdXopYPqtHl&#10;Rya04UU0MFXNhnFSoFJTBZoOTN3jV4HUwapBqV4vO7cCc1x22PEFa7VlL8EUOznd4UBB+XowZ8P4&#10;Oth03d7UaRCtXnnN7JpePgOmav18DZgKsH8J5UzpegipUgAqG6tZWPmOGpwKcFmmTo28WD89NKcC&#10;UlfTjT+7ZfuSGxdPK61aX4GptRbL99Fy5swBRA3lcm/DDk0lVYd11Ymj/cRFSgIC8DQ3J+CmJf0t&#10;jbQ1VVKaEkdJvNghN0eSvVyIcLTg8Ip52J8/xsmNazi0bhVO+ldwv67P5nnz+e6dDwTWH/nhbx+w&#10;4O0PsDp3gQRfbwJsrQXe81ifvSJQm3Bu8z6uHDyJxRVDgt18CJOsuW3ZSt7/t//BT599zYF129k0&#10;b6WAvR/9YxdZ/dNKPvzT23z/7vvsXbUMm3MnibCz4OKebaKiK9Dbu1NUXJ9Qy3PkBV6jPsGO/lx/&#10;+vMcGMi4yGDGWZ72BfCPkVAe1hnzc7Mpz5tvii015mGDJY9bXUURQ0UpUyRbpvJYpve7Y3nSn8bj&#10;wXQe9sTzoCWMiRofbtd5crfKlrtl+lIXeFh5iZ+r9elN0yPS/jSd5Yny2lTuNodSleDC8V0bOH70&#10;mHZaI0zys42tAw0tLUxM3eHhs0dk5+VLbjzMnG8XsUG+96oVG1m9ciMnj5+jSMBsrGuhraWTgf4R&#10;mpraqa9tpbOzj+eiuA29A0SlFZInWVz17GkZmqSgug3vkDisXfxw9ovAVbJpTXu/WNgn2ojsw3fv&#10;i5WdBaVuXle/PSclO64OwKlZ82od3fSu7HSTsu6EvGZMoBybv2aWYk7vdKonjXo8DejvwZxds0H7&#10;HXQzYE6ri3ruNxBnl87OqgynzglqVlTAUnAqKHRgqsYbnRX9V2DqSrXYqtdpDT7qtfId76n+rLJM&#10;vVZTTLGbuitgXo6dq0oUVIF5X34bzcrKtpQaa50TdN9H2Vip+wrM1aLOqvVY1LJr4w6KzM3ITIwl&#10;NigIVyNjyjLTGO1poyQhimhnWxJdHElwtiPR1ZbjqxdwbMV8DolFW/31F1zYuZ0ja9fw43sf8NOn&#10;X7Ly27nMffNt9i5YQqCFJdkRYQTY2GAm1sz27DWcBcybJ65gcV4fF1MrrPRNuXjgGFsXL2f519+z&#10;cd4SjoprOSSfc6f8Dofkf7Jp4Uq2L13DnA8+Yf7HH8vyBVw9sJs1P3yrnZKwuHAKd+NLAuZpKmJu&#10;0pzqREemF32Frozk6nOn+Dq/DEXwuN2VqYqzPKg5x1TVRaZqLvKs1ZQnbS7c64jklztlYl2zudMV&#10;xoOuIB51x/FsIF2eixFrGspkQyB3G/y4W+3EnVJD7pae42HNFV7UXuV+4QXKw/QYqheIe5O51xxM&#10;TaIzZ/Zv5sDePbi6OHHwwD6iouMEqn9oijcyPqr17MnNLmOF7N9zv1vCe3/7gk8+/IYN8r+yNnfE&#10;0syaNMnhbS1tdLR3kp2ZS1NjC88kZOZW1pOQW0Zd+6BkyAdUtg2QmFOBR0A0BmYOXDGxwcLZU7uF&#10;xO3HalDuJwxOTE2DqSsFoU4tpx+r5bLjLlMlivmaurt0g7bOnZm6LTUu/ywdmGo7KltNX4Q8fQ5Q&#10;64Qtpc7NaSOezwCqU77X1UvoZoGpZbcZAHUwzn48De5v76uBIKXlQ6WSCkqdFZVlGiwKQIHs1VLP&#10;qXWmQZ5Ryh9Xa3AqMNXrVKPPS8WcVQpMdcmbNnC0/B7ae8v2VIuvTjGfrN/FI5nelyPyfVFKzTav&#10;3MKwZMw2AwNq0xNIS4onNiSYyABfglxd6Swtpb0gnyhnsWg3jXC8eBqnCye5tG01+376lnVffcKP&#10;7/yVpV98xrIvvxK1+3c++/Nb/PD+h/z4t3c5K5nS38yMYAcbLPXOi6rt58L2ffia2wtsOzmz47DY&#10;vmxCHHzEnp7FQrLTlYOnBOAr6O87w4kN+9gtv4kCdJ8o+/YlqzmyeQdrf1zA3Pff54cP3ufrt9/i&#10;7J6tuJno42akTqPsoijUmO4Cb5rS3GnOciXL5yQTxVa86PT8/xZ25l9VXOka7v+i1+17k149rdhJ&#10;TJs2xkiCqOCECoriEBEFETxMgiAyIwQZBI8iyoyIiiKIgiiCgMyITGqUIHbUoMyzgEN3svrpbxeg&#10;aLtufvhWnYKiatdhP/t9v7137RIQ9zHe6EJ/lS2DdTrJEZ0ZbXIXMMXKPs7jl6Emfu6tZPTHszz/&#10;Ryqjbad52V7AYMt5em6dpKcpVfLQNMlNY+mpECtbJXBXufJMYP9Z4GzLdaajMYVRUdjuukSqTofi&#10;smUNttZWBPj7kJgYx8tXr/hFaHz0+AkV5dV0dfXT2z1K6L5DWEoDO+tTA8xMN6Kz88BgrgmzPpuN&#10;PkpP+8OH1NdUaq8U/OnRQzp6hsgrqeVa3W1+aO+htb2XYlHOnMIaEtNz8JM83c51D7t8AiiubaTr&#10;2Uv6Rl/ypHdSMVUoIKegnAqlgEot3wVTwdi/1GICSi3UhGv1hqk19Egl75RK2ylQdi4w084zXTFV&#10;hdPsoMrVpoH5a3C+Bm16TjYJ4xSI74KpYsrKKjAVlKrndAowpXoDonjTwVTxPihVKADVsRqUcn9D&#10;81cxLGAqBVTnnlDLCTD/qZ6QmQanGsdUq7kPyfehbLC63nTF1Ca+y1YNk2iN1qqNdJivp3mLNa05&#10;YnUqSrl6KoOzyfHknD1NTGg4mUfieCj268fGOmquXKDkzHGyYyIJsd9CuLMdYa6OrP76K+Z//Ffm&#10;/GWGqNnfmS1KOfN3/8fyWX/HzWIdIQ4ORHq5ExPkT4CjE1GePhSfvUBqdJxY1D3EhQj0YUcJ2eFF&#10;4j69KGsCh7zCcDKzZof8Tx032Eku64DVsnV89dHnrF9qzvJ532D0+Sw+/fADsbe/x912K6cOR5MY&#10;6kPc3m0Up/jyY+Vx2irSqVRWcqMxBXGOvLobLdbVm/GmXYzU7mC8zpGxegfGbrvw7F4oLzsvMt5T&#10;zviTa4w9yODZ3VgGbifw8qfLvPjxCgP3Mhm8d1qs7HG6a2PoKt/HQNleBsqdBfLdvLjpTVeRIx3S&#10;CIy2nKOtMJqiRB/Jlw2IEkdys7aSrs520UdRyo4ubLbaY73JlthDqeReKOZEahbODp7YbNFhu9WJ&#10;ZSYWzP1iEX+bORdnyT07Hz2mve0HWm/d5PE/2mhovsvZvGIKqupp6+iR6Od6YxtnLpUTEZOKi2cg&#10;m+10bJO8/nzRdW2d2T6B82n/yASYCshetVaqxFtgKmjlC1fwvQ/M3iUCooTaqqch1LbbZDWdi8zo&#10;WLCKLgFTqakaXtBmtUglHJFKN7TcUgNTKYL2Ow1O1cnytrV9A+T07fR4G8jpYKpjXx+vqeZEnqkp&#10;tsCmwakAEzAVKGo8c2qe7FQHzxSU6lgVCmRNYeVvBuTehoxWMWIi6ifHjUvZtZ5YAXPKvr4FptyP&#10;Ukt1TRXqvEoxteESaWy0YZbJMqqV79QkhMcW31KzL5C71aXcu3GDSymp+O7cjqfOAf13EUT6BBLp&#10;78eN4kLaW5rouX+b2kvnSYsMofp8Bge9PFg73wjLRcbMmfExn/9xBgs++4JvZnzCqrnzsDZZim7t&#10;Wly+3UCUrydnjsZSJZYsPz2Ty+nnyYhNI+VAHDlxGezZ7MTqr5bhr/NC7x9GmBo6EOdgPHsh8z8z&#10;5KsZczCUCmppYsrOjZvwsLdl3XJj1q9YRqCbC7HBAUR6OhHrY0d1ViT3ywXM6gwarp3EzXYLQU5r&#10;6bjuz4vmAEbr3ekt3c5wxU5Gb9gz1uzC8G1/ySfTedlbxuiTAsk303nRcpS+pqOSX2bzov0qg61Z&#10;9N85KT8TxWyIp6d6P33X99J9bSf9Ne68uhMs0PvSWeZHb10yDdkR5B3xYNMyQ9KPJ4nKtfFsfFgD&#10;s7CgEIMv5rPBwhZ3l30E+UYRq08hJekUR2ISMF1iwTdzl2DwpQlz5yyS/NMYLzdPbpaX87jlLo8f&#10;tJKdk0vK2Yucv1bJPbXyeucgpTdbSM68zMH40+wNOoC9KObWHTrSzl3UVmbvHhnXFuR6Dea7iql+&#10;PrF9P5gKRAVl9+LVE3DKvvrcpZ6iWLSSDqOVGpj9okzPpPVXT2Co8Tm19KN6rd2wglNVQAWowKrF&#10;ZO75Lpi/Fu+COQWn9ju1VUo7pdgKTLmWAm3QeBJMBYpSvUkYtTJNqqQan9RmB8l9qHxycJE5/Qvl&#10;vuTelGoq2FS51TjlBJBv8koFpPZZYFXAaeeYBqam4srKCpiqd1ZBqlYoGFipvncLHtg6k7U/mKKc&#10;M9ytqOBifLzkfg54qTwoORU/FzfmCXCr5huSELWfxuKrXE5LIismnPjA3UTudpQ80Q1fR0c2mZkx&#10;88M/8PXHM8XO/kmU808smTMHH52OK2dO0lRWyK3yUqryC8TWBnLiQDxJEUeIj4jBy8aVjXLPlvI/&#10;XSEV0NPeiaTow8SERLJ+yWqWGyxh2deLmffXWXL+T7FcYixgWuPrugN9sB9RfnvZvd0Kb50NR8M9&#10;KcrWc7ssnZbqM9or9gI9dmnHFxyzYazOj+cNe3hW5cxYjTPDlQJotahmsw9Ddw7zsquI8c4rYmFP&#10;MH4nhsHmo5JrntMmGPS3nKVboBy6lc5gYyK9tRH0lfrQVeBAd6mOf4nqvroXLJB605IXRHFyABlh&#10;jtivX0F8fAx9vU/5RRt9hOT4FEwMV7BhzQ50O7zxcArE22MfhYWlpKdliJLas3SBOQu+McVw3jLm&#10;zJ7PJx/NxF3nyNP7rdy6WcMW660cS80gu7CSG3cecL+9n4Yf2skrvUmqwBmqTxTVlAbOygZ9XKq2&#10;GrsaXukVO/sbBd/7oHwNpkA03cq+q5YKxik4NSiNzTQwnxqtoEOsngJbPc0/NXCugBwUFR2aglMq&#10;qNpOB/ON2r0N37v7vxbqOO086nyTYGqPfCk7PamYU6GgGZOyKDBVeYZV+aTsr2cGyTEKRBVKLdV2&#10;WMAeXa5sp5p6p8Yu36jldDBVWZRtnVLc/wJTLKxaBWFEPisoh1da0GK8kvsH9CSHBRPh7UF1bg5p&#10;od8Rs3sX++xsxRaGsnPDRhbNns3MDz5g9l/+jNWqlYTucsTVYimBduvJTRCrdvo4R0St0mL0bFuz&#10;GlMDA9YuNsFtuy0nE+K4U1PF/YY6mipLqBOwG4qKOBMTL5FKTnIGoR5+2Eo53aUihrsFSN7pwPpl&#10;5uhDQim7lM/ZhEQSI6MFflfWLV7K3Bkfsd3SnB0bzLTeTg+7Lfi7iCVcY4qT3VaiDgQSfyyY3MwY&#10;rmQdpr4iiyA/T7zdXMk56s5PV1wYrXJnqNSe0QodA8XWjFbK52o3eqsD+WdHLs87L70Bs1HPWOtp&#10;nj/Kp/9eBr2imAPN6fTUxdFTE0VviT+dBY70XHOQPHMvI/U+jDb68+CKD0Vxnpw7sBtnyTFTUhPg&#10;3z8zNjZMZ8dTUpPTWGiwHKMvpTFaZMlOWw88xCUEB+6n5HIJp8XWfhcQhdeuQLZbu7BS6szn4kZs&#10;Nlvx4Ptm8s+f5X//57d8a21H9uVSyuq+5+4j9XavfsoaWknKyGO/PgkPvxDWb96Gf2gULT91CpTP&#10;6Rt7zm/+P7VUnT9K3RSM0+NdMF8DKfF0oUC5YAVPDE15Ki3Oa8WcBFMBqfI7LceTawxJxddAVZCu&#10;UB0e71fMKdCm7/9avAZ8EkwFwkSnygSYGnCToVlZpZASWqMh+xNllEZJKaWCUgFpJGopDY7aV2Og&#10;ao7suJT1fWBOhSqvdl4F96RCq+ursigwFZSq40fN9ukXBWqbY0id2TpuHU8hLTpSwDDl4J7dxPl5&#10;EyGK6Wu1ER8ba8ntNmC5dDEGf5vJnI8/YeGXX2I06zPJKf/M1uULOBboTV5KAqcORZIr27y0VC1K&#10;sjKpKyygobRElPI6jdcFytIiagsucavoCsfDI9D77Ccx/ChrjEwxFwvra+uOfm84h/wiSD0UR3NN&#10;tfxNIRVinctzs8g4EoOvk44DAT6i5DqszZey1XwJNgKkh+23OFqtY+umjfgGeOPr70F8bDgnU6JJ&#10;S9ITFLCHpMRjNFdcoPWCB71XHRgssqEn34qBIiuGijYzcs2OvhIvRlvTJcfMZURZWfUUSXMYA00x&#10;Auo5hh9kMdR6jqHvMxhqPk7fzcN0FQfQke9Ed4Edg2XuDNR48azel76qIKrTvDn1nTO6zas4l53J&#10;0EAfNZXXSZWy6A8eZPGClSz+eg1rTW2w3bIbD9cAvHf5kp+ZT2baRfYHHGLb+p2YmqxjodR1Q4OF&#10;hAWH0PmwjaTYaH7/u9/y4Qd/wMXdl8ulddSqRbfvPeZ6/Q+cyL5K9LETBIRGs83OETefIOpbHkyA&#10;Ofqc/wALjuXhe6kKMgAAAABJRU5ErkJggg=="/>
  <p:tag name="ISPRING_PRESENTERDATA_0" val="VHLhuqduIFRow7p5IEFuIC0gTmfDtCBUaOG7iyBUaOG7p3k=|R2nDoW8gdmnDqm4=|dGh1eWFudHJhbjE5ODhAZ21haWwuY29t||ezc2M0U1NTZBLUVEQ0EtNDY2Mi1CODNBLTZERTJDQjg1NkNCMn0=||SVNQUklOR19QUkVTRU5URVJfUEhPVE9fMA==|MA==|||MDk4MzM4OTU4Ng=="/>
  <p:tag name="ISPRING_PRESENTER_PHOTO_1" val="png|iVBORw0KGgoAAAANSUhEUgAAAHAAAABwCAYAAADG4PRLAAAACXBIWXMAAAsTAAALEwEAmpwYAAAK&#10;TWlDQ1BQaG90b3Nob3AgSUNDIHByb2ZpbGUAAHjanVN3WJP3Fj7f92UPVkLY8LGXbIEAIiOsCMgQ&#10;WaIQkgBhhBASQMWFiApWFBURnEhVxILVCkidiOKgKLhnQYqIWotVXDjuH9yntX167+3t+9f7vOec&#10;5/zOec8PgBESJpHmomoAOVKFPDrYH49PSMTJvYACFUjgBCAQ5svCZwXFAADwA3l4fnSwP/wBr28A&#10;AgBw1S4kEsfh/4O6UCZXACCRAOAiEucLAZBSAMguVMgUAMgYALBTs2QKAJQAAGx5fEIiAKoNAOz0&#10;ST4FANipk9wXANiiHKkIAI0BAJkoRyQCQLsAYFWBUiwCwMIAoKxAIi4EwK4BgFm2MkcCgL0FAHaO&#10;WJAPQGAAgJlCLMwAIDgCAEMeE80DIEwDoDDSv+CpX3CFuEgBAMDLlc2XS9IzFLiV0Bp38vDg4iHi&#10;wmyxQmEXKRBmCeQinJebIxNI5wNMzgwAABr50cH+OD+Q5+bk4eZm52zv9MWi/mvwbyI+IfHf/ryM&#10;AgQAEE7P79pf5eXWA3DHAbB1v2upWwDaVgBo3/ldM9sJoFoK0Hr5i3k4/EAenqFQyDwdHAoLC+0l&#10;YqG9MOOLPv8z4W/gi372/EAe/tt68ABxmkCZrcCjg/1xYW52rlKO58sEQjFu9+cj/seFf/2OKdHi&#10;NLFcLBWK8ViJuFAiTcd5uVKRRCHJleIS6X8y8R+W/QmTdw0ArIZPwE62B7XLbMB+7gECiw5Y0nYA&#10;QH7zLYwaC5EAEGc0Mnn3AACTv/mPQCsBAM2XpOMAALzoGFyolBdMxggAAESggSqwQQcMwRSswA6c&#10;wR28wBcCYQZEQAwkwDwQQgbkgBwKoRiWQRlUwDrYBLWwAxqgEZrhELTBMTgN5+ASXIHrcBcGYBie&#10;whi8hgkEQcgIE2EhOogRYo7YIs4IF5mOBCJhSDSSgKQg6YgUUSLFyHKkAqlCapFdSCPyLXIUOY1c&#10;QPqQ28ggMor8irxHMZSBslED1AJ1QLmoHxqKxqBz0XQ0D12AlqJr0Rq0Hj2AtqKn0UvodXQAfYqO&#10;Y4DRMQ5mjNlhXIyHRWCJWBomxxZj5Vg1Vo81Yx1YN3YVG8CeYe8IJAKLgBPsCF6EEMJsgpCQR1hM&#10;WEOoJewjtBK6CFcJg4Qxwicik6hPtCV6EvnEeGI6sZBYRqwm7iEeIZ4lXicOE1+TSCQOyZLkTgoh&#10;JZAySQtJa0jbSC2kU6Q+0hBpnEwm65Btyd7kCLKArCCXkbeQD5BPkvvJw+S3FDrFiOJMCaIkUqSU&#10;Eko1ZT/lBKWfMkKZoKpRzame1AiqiDqfWkltoHZQL1OHqRM0dZolzZsWQ8ukLaPV0JppZ2n3aC/p&#10;dLoJ3YMeRZfQl9Jr6Afp5+mD9HcMDYYNg8dIYigZaxl7GacYtxkvmUymBdOXmchUMNcyG5lnmA+Y&#10;b1VYKvYqfBWRyhKVOpVWlX6V56pUVXNVP9V5qgtUq1UPq15WfaZGVbNQ46kJ1Bar1akdVbupNq7O&#10;UndSj1DPUV+jvl/9gvpjDbKGhUaghkijVGO3xhmNIRbGMmXxWELWclYD6yxrmE1iW7L57Ex2Bfsb&#10;di97TFNDc6pmrGaRZp3mcc0BDsax4PA52ZxKziHODc57LQMtPy2x1mqtZq1+rTfaetq+2mLtcu0W&#10;7eva73VwnUCdLJ31Om0693UJuja6UbqFutt1z+o+02PreekJ9cr1Dund0Uf1bfSj9Rfq79bv0R83&#10;MDQINpAZbDE4Y/DMkGPoa5hpuNHwhOGoEctoupHEaKPRSaMnuCbuh2fjNXgXPmasbxxirDTeZdxr&#10;PGFiaTLbpMSkxeS+Kc2Ua5pmutG003TMzMgs3KzYrMnsjjnVnGueYb7ZvNv8jYWlRZzFSos2i8eW&#10;2pZ8ywWWTZb3rJhWPlZ5VvVW16xJ1lzrLOtt1ldsUBtXmwybOpvLtqitm63Edptt3xTiFI8p0in1&#10;U27aMez87ArsmuwG7Tn2YfYl9m32zx3MHBId1jt0O3xydHXMdmxwvOuk4TTDqcSpw+lXZxtnoXOd&#10;8zUXpkuQyxKXdpcXU22niqdun3rLleUa7rrStdP1o5u7m9yt2W3U3cw9xX2r+00umxvJXcM970H0&#10;8PdY4nHM452nm6fC85DnL152Xlle+70eT7OcJp7WMG3I28Rb4L3Le2A6Pj1l+s7pAz7GPgKfep+H&#10;vqa+It89viN+1n6Zfgf8nvs7+sv9j/i/4XnyFvFOBWABwQHlAb2BGoGzA2sDHwSZBKUHNQWNBbsG&#10;Lww+FUIMCQ1ZH3KTb8AX8hv5YzPcZyya0RXKCJ0VWhv6MMwmTB7WEY6GzwjfEH5vpvlM6cy2CIjg&#10;R2yIuB9pGZkX+X0UKSoyqi7qUbRTdHF09yzWrORZ+2e9jvGPqYy5O9tqtnJ2Z6xqbFJsY+ybuIC4&#10;qriBeIf4RfGXEnQTJAntieTE2MQ9ieNzAudsmjOc5JpUlnRjruXcorkX5unOy553PFk1WZB8OIWY&#10;EpeyP+WDIEJQLxhP5aduTR0T8oSbhU9FvqKNolGxt7hKPJLmnVaV9jjdO31D+miGT0Z1xjMJT1Ir&#10;eZEZkrkj801WRNberM/ZcdktOZSclJyjUg1plrQr1zC3KLdPZisrkw3keeZtyhuTh8r35CP5c/Pb&#10;FWyFTNGjtFKuUA4WTC+oK3hbGFt4uEi9SFrUM99m/ur5IwuCFny9kLBQuLCz2Lh4WfHgIr9FuxYj&#10;i1MXdy4xXVK6ZHhp8NJ9y2jLspb9UOJYUlXyannc8o5Sg9KlpUMrglc0lamUycturvRauWMVYZVk&#10;Ve9ql9VbVn8qF5VfrHCsqK74sEa45uJXTl/VfPV5bdra3kq3yu3rSOuk626s91m/r0q9akHV0Ibw&#10;Da0b8Y3lG19tSt50oXpq9Y7NtM3KzQM1YTXtW8y2rNvyoTaj9nqdf13LVv2tq7e+2Sba1r/dd3vz&#10;DoMdFTve75TsvLUreFdrvUV99W7S7oLdjxpiG7q/5n7duEd3T8Wej3ulewf2Re/ranRvbNyvv7+y&#10;CW1SNo0eSDpw5ZuAb9qb7Zp3tXBaKg7CQeXBJ9+mfHvjUOihzsPcw83fmX+39QjrSHkr0jq/dawt&#10;o22gPaG97+iMo50dXh1Hvrf/fu8x42N1xzWPV56gnSg98fnkgpPjp2Snnp1OPz3Umdx590z8mWtd&#10;UV29Z0PPnj8XdO5Mt1/3yfPe549d8Lxw9CL3Ytslt0utPa49R35w/eFIr1tv62X3y+1XPK509E3r&#10;O9Hv03/6asDVc9f41y5dn3m978bsG7duJt0cuCW69fh29u0XdwruTNxdeo94r/y+2v3qB/oP6n+0&#10;/rFlwG3g+GDAYM/DWQ/vDgmHnv6U/9OH4dJHzEfVI0YjjY+dHx8bDRq98mTOk+GnsqcTz8p+Vv95&#10;63Or59/94vtLz1j82PAL+YvPv655qfNy76uprzrHI8cfvM55PfGm/K3O233vuO+638e9H5ko/ED+&#10;UPPR+mPHp9BP9z7nfP78L/eE8/sl0p8zAAAAIGNIUk0AAHolAACAgwAA+f8AAIDpAAB1MAAA6mAA&#10;ADqYAAAXb5JfxUYAAC0JSURBVHja7J13mFTl2f8/p82ZPjvbCyC9CSgdRbAbe2+JKcaUXzQxb95o&#10;LNGUVxMTTdVXo4kmagzRGDX2hopgQUEpKr3Dsn13dmannvr74znLLrjAKrtI8vJc17nQ2ZlTnu9z&#10;3899f+9yJNd1OTj+fYd8cAoOAnhwHATw4DgI4EEAD46DAB4cBwE8OA4C+H9qqHv7wlev+sNeT+JK&#10;MtOttVQ2rEZ2TWQnj69gYqk6mwdM5bAVTzMwXcfcKZdQ0rqN0eve4aFjLueMJY/RUFFNeeN2/GqO&#10;DWVTqW5cxcZB0znztQd54dhzOP7xJ/lg+gSyxSGOnPs2TUVxXr3wQm32u/8aVNPWVC63MLBQL1du&#10;OWxQZfHGNt3XYVWA7Adnx/1JSLKjuk3Z4nBHpKk9o/uNrVoZ9VKApiXjx9WVfdRcX7mtkfSgIHlN&#10;p2J7go1DhjEysYHt/jiuX6U4myKgFMAEyQRDltlUU00olWXJpJM5ddHDPHbMFZS2rWXClkWUNSeR&#10;fHDTCTeRVmJohvWJwbnzju/vO4Cf5XA8BeEqGobqP8SFI2Kbk0edfdv9ozWMaqWYUi1GmX+cw2GR&#10;zcjHgBwESQfZ5y0uB9wCuDmw81mcJLitYGcp2AlaDn18RaOFtMUOssREecfS1beB7H+MBO530BQV&#10;QwvgKCj+Qq7atKSLJ7z23jm+OAO1Ykqjwx2/eoiBMlyGgSrEVYhpENAgrEBABkUBRepcBYALeQut&#10;YEPGgQ4T0pZOg1HDBqvG3OROshs5J9zWkTTqO1qsAktVo/AQ8Iqt6VlbPQhgr0ZHrIwhDUsGDN24&#10;ZIaU5IvHz3/+FHU4Pn8NqKNlONwPQ3UoC0JEB58CktRNl/fiIlK3L7tA1kRrz6E15fCvNmIsLcSM&#10;de6wUH3teWaW2vLa5jmFUfpThaDvg0ChkD0I4MeGTSGgI2kMnbzw+XMGbKj9mhrfMsY/EfwjJZgW&#10;gKlhKAuB4gPbQ8l1we4tansYAQ2CPhgYg6kuXFDAtyWN742M5K4sDMyttK/zbcpeZzbLj3EYcwxJ&#10;fVE3rfxBAAFblsmES2pmv/XmFWate7ZezdjwSaAdo8PUCAwJg08H0xWAGU5/bLRiEdiddrkfhvth&#10;VAlSR47gijTBd1LkFjjnZ97nfFzrVar5m+PKD+776vk3BdBBwUb1VzTUXTFiweortQEMLroAlFOC&#10;MDkKg0JgKWJyDae7Qbkfbs4V17MBXxBmBGFiMYETUgSWpDCfM45PL2a2YluXOAOUnzo+9S1L0f5v&#10;AGjLMplgMbpsHH3tnTf9UilmRugkUC8KwIw4xEPgSlDwJnJXj9WVdu+5uj38pkfPV+q2D/Z0k+7O&#10;kmkAkgqji2FkDG1WivjL7Vr+cfOEUcu3HGsh/290aPNtBZ9a/x8NoCNJqK4VPnzp3GtKt6eu1cbg&#10;C52pwQVFUBEXk2q5PWslGZBsKBji7/KuKhBQNJB7IQmWAbkCWIDs7rwAXAmiQVDkrvN2Aul4N3JI&#10;HL4WwT81gf/RhJJ+1fnesS88f4IyjGub9Ojzpf+JALqSjOVXxp/11/t+rfg5KXIMKF+OwtQSUDUw&#10;3D1LjOvABwmcxxNI5i7nlsExQD0vDDOq9rwrKRJsyOA80oxZvwveLrg+8F1RAgNKBLg9qW7DBVmB&#10;SWUwIkR4WiuFOblx6aU8ckH+7t9+OG36zwHzPwJAR5KwJAlHkS4uei/5K7WMAUWXanBhKZRHhHoy&#10;3L2b/dk8xr0JEi9+XIO6gKNA5ZgczHDBsncPoqZAS4GOVyGz6eMPb0pQE2mDa0Og+Xevkh0g74I/&#10;COcE0Cck0O9sicivtP+k4vGXJtdNKbvSldgs/TsD6CgKeX+E49766zUDtjb9wj8COXBNEI4og4Au&#10;gNubcSJLoNrwUgupdyEQAsm/C4C2WO/GmzY+daNQjbsD0A/OGge5AOGIYGx2wjcF7fNdis5Jw2F+&#10;cS72sl+6Egwrhh/rxEc00vGAdXr1kuYhVo18qQ/nvX9bAPN6SJ2+8JWbY/n8daFpoF4bh9El4oEN&#10;t/d3tzVD9l95SIBc4gHWXUAV8b3sQkgscPZon6CAAvgiIOsfP5cahcI24Ol2GBEFrZvfuSertQBE&#10;QnDZQCJDmsjemTmUVc4/3cHSN9vlorlqP3ob/RKNyAeD4SmLF9wVyeWvi84G9ecVMLYcHLnL3+q8&#10;uryH/cpy4JlW8ktBK9qNYNmAJSY/VALBPR1FoBd1k9xdtbUNsgmpBQ6s7gBtN/cnS11UXXdpVDU4&#10;tZrgzTEChzLY2ez+/dytD1/UocX+PSTQkRSMoOqbvvDV24PZwmXxU4CrK6EqCnmnx70NTQNd9SzQ&#10;XXa39e1knjPBBCXUBaCkgJ0XBuU+GVdCKFGjXYtBLQJjLTA/AWNioKpdOlnx/rMjKyQv6hdW1E4u&#10;iAQTK/D/Qka6PlE6df7CP8uu7D425IuPFpkpTFvBkaQDEEBXoeAPSUe+/swt0Xz2suLTgR9UQ0lY&#10;bPi7StfmNqw5LailMlxSDbFQF9MiAzkT98EWCmtAiXhT6EmN2Q5EoWgmKLHeuX8fkzYXJA1yH0F+&#10;FciRLvdQBjr+7hA5JgXj4t2kzoVFzRhPtuPmQT8/AtOrdlaztsexjipFvxVi1ydC01556w8TBy1K&#10;GqryUmNZBe+NvYAl6mA0xzhwAOxQFI5d9NIN8XT2qtgJwPdroDj08f1ORqimF5I03g+a36G8aTtc&#10;XQPhoPi+JEHOIP0KGBbIzTsbgPpAiF/ugzNLQJGRP+0eI8kElicp3NJBdiX4NAGio0BHE0RWtsPI&#10;KPhU0Fx4s5H0bSnSy4UKLm7sQB8bg5Bf7O3db1IGRpWg3wJclyjJrjbvcgZyserY70l96GXsM4Au&#10;MglfnMnL7/lWdVv7TcEZwPWVUB7+OHcpI8Cpa6fwlklQAVmF1r+5FLfWIt1UDbGwWMGaTOQc0OsE&#10;hw3gWmA7oB/ng9OqQdeF+H1aG0GWYIpO0X8ZFH1YAF3eWUQHeBfWXHitkY7bUhRWQbhE3EtuOeiP&#10;N8GXBoCi7iyJnY7/oWXo/+Pg3JgcJq0z51gVyinAxv0H4F7MnFHSBiatmXfCxHeW36qPQVJ/WAoD&#10;etjzuo+UiZECMw/BYsFUtTwLJU4d8s1VUBKBiB++OwifIYm9x9u0VBDxP1kWaHbup59q9bkiJHX8&#10;QDje3vk8rvfwigRvNdHxmxTGKmEEdZI2ZgYKzxnoF1veXtmDhWpJMLmCwJUm1k3ZkcM/3HL3wgnq&#10;2aas51TX/GwlsCD7CEjmgKlvvP9rXyVR/aowDCvavZvQuXkPjBO5qoBzc5b8NvDHQQ9D+1yI6/VI&#10;pyRBl4SE9OS5F5wejJ5uoOzNv7R3+Y4uCbA660QkLzohAa02uUdNCh+Br0jMmGtBoR0CY0D/aRH4&#10;/V2/7ZFbleC4CiKba0ncZZ508rN/+dm6M264WrXzrusq/QughbIbYloBDfWUpx64SVI5LHypD6ZX&#10;gCP1PIGyBHZB/LdPh5lVxH5ST/LnWXLrIVAqFnHiaZDnZYV/txvLccce09MasXp2EfZqju76kSGs&#10;XdcU19JLvP3RhXw7hCZC6JclwrfdlgTbhup4z89uu4KrvaicotXbsZ5KfP3Kt38+743DL3xWchR2&#10;9q36GMBip6nHzw3Xz1lrnj6vojH51aLPAedXCnVk7oaMzmXhju04jov8jWqojsCsKmI31pP8RRZz&#10;vTDh1YhY4bvb1yT2/rySsu97i+TNjOwX55M839Foh/BECN5aAuNKYUkz6Vva0AaB/n0/lAR71g62&#10;C/EQ0pWlRLa3RLXliV/4xmbeSfurW1Q3138AxqTcLhpKqMGgnCqa8cabt+ijgW+VQJH/4+4CgCpB&#10;Lgd/qKPpPvH3kto6lKvKYGwxzKomZteRvCmLuUU47JLan4r/08TBhGAVEuAfCcFbi2FMGbyxnfSN&#10;HWTWgvwulA1ugMsGC23TkyRaLgyP4784i7U5O+70h+dc/coFJ16nFwwk2+gfAJ8dcsZO/59UY3xl&#10;/Ry+9OQdP5bCDA2cpcGYIkFM96Q2Mzm4ZzuJBxz0sCDyk/Mg0NxM4EYTppTDMdXEnHraf54htw0U&#10;DqzhePx4cDSE/7cYRpXC89tI/jqDvQ5CcWHQdMyxiIxtgKOre17MDsKoObmY8HtZ2v7pfreiYcsj&#10;HZHYso5YKYrj9D2Ahqx3s6wd2vQYfsk4MtxuXBaeBVxY5kXP3Z7Pvi5L+0sO+SREaryPQ5D5AOzr&#10;2wlfa8CxVXB8NUXRZng+Jc6lSLs3RmRJGBqmx0N+muHj43TY7qzwrAtBCb5aCkMi8PBWEnfmceqE&#10;xkABLQZmHWRuTRMKNcNhpT2reteFUAguiON/PxE49N01t8497/Szfj3xR/miQmKnr17QJ0aM2iUP&#10;OSXC1OQy/ZI//e5qdQAx5fNhCEa6zPmeeMpDAhSdJeOmHIx20EJCCvUI5DaAeWOW+He2whkVMK0I&#10;JkfotWPnKJ+ShvHAU9ydrePdXwgkGXLA7VtI/NXCbgb/LuS6C+Q3QOidDphcDG4P9+cgON5JcYIX&#10;pTF+bR4Xa0tc7MjSA7qbx3WkvpVASe06YdIXY9b6eUcHffap4WOAI0vZo81uu1AUhK8PJj66gcxv&#10;shTWgxYW+5y/CKwWSNxmEvxXLVpACBfsTGzsSoFZBWFcyFcWweTyT27EaTIsbYKn2kXIaG+SKIvH&#10;tDfbpBaDbINW6hlbnnFjdYBaCdFvanBypVCVe4onosIJRQRebVYnP/XW12eNee2pd8tnJ8JGqm8B&#10;vOn1a7uk0e/Tpj3zytfUanROioLP17PVuSuIPhVOqiFU2Yr2+zaS80GVQY2BFgWnANnlvb9pywE1&#10;CPGWvJeA9AmlUHdgZY7Eow52XmRQ9HYoQRGTdD0m3C1APgfBYRC+IQRHVQlp3du8GC7UFKGf3o6y&#10;1Jw5s+7tkzaEx/yjNNuE5cp9B2BLfKQIEck68fyWwyPZ7Fmh6cCEot5ni9meY3xoMb5f6pQ90EDi&#10;YZd8i1BDstp7y1LyfD1J9yzcT21/S6AK8JTQ7v3BXS/e3Y2x82DkIXoi+L8Th0OLRcist2pdluDw&#10;GIFDWzj2gae/FD9z+9MOek7eYcxctu8ANihRz6GXOOmV1y7Ry9Hl2SGI+XofmO2KN0FxBL7rJz6+&#10;kexfsqQX7V2DqX4vnGR7PpnFvlFoHhEgqSD5PLfFFec323t5Clf4reVfBC6thJqoUMefZE92gFFR&#10;grMT5FfYJ+Z9JYevHDh5YcgRD3hiX0hgQg1huwo+Nx+t7mj5QmAKIgXQlD+5AdGZ4aVqcEoNwcFt&#10;BB5txdoOSmD3+4+1BQobhYD0aZ5JNw3iWiAHIHYiyDG8dMLdEDe2CAOqs3Q4rQr8PuHjfVIvwHHB&#10;r8L0KPqLCd9Rj758zrCJSxZqOY8j/e1t+w7gSWtfwpFd4i2tpyl+ynxTNIjre88X2ZtKdSWR/Xx1&#10;VBSdKLtBT5PwzW8kc2tWhJX6wUmUXLCyoA8F9cZyKItAwdw9ke8gyPSgJixYcx9SJgrA+DDB0QmM&#10;TVzcUlr5U820swAj+kICXxt9PHnVz09vv+YSZRQwOwSWvHvy9pOsPgcRhNPV3W86sgsRBcnZJ8qw&#10;d1uSiqiV8Cng25shIXn1Gfs4DzIQ9iON86O+lR+oGu4Ja8ZOflp2LY7o5c/3OGZuXsiU1o+G+kPu&#10;ZH8NMCIibr6v0t0dz8Dp6XA9x9eUcPdDLbHrALLT5cPu8XD7Zg5sF2wZZgbRq2D4/FVfeWLyaTw/&#10;7qRe47/H8dC0L1FZu+5EOUiZcqRPRBL2e3uu/Xg9V2K/D9uFQ0L4hoJc7Ey5aPGcsgsWPdA3AK6q&#10;PpRIW/tMOYbC1KBwUA+U0en1y+w5w+1j2k/ag4/ifrpz7qsW8gdgko4epXTc0kVH1Wzb0jcA/nje&#10;j4rHLF45Si0FqoK7Tznvq6FIwkdTPKdLlUWqg9wDBgoiGOvrPGTwe0dAhqD3b0CGgOodCvg18Z1d&#10;z6kgrhWQu51T6h1n2hdjrI4SI5jR4lOu/fJDfePIT3x7wWglwDDfSLHZIkn9qNFcyJkgOV0AIoEh&#10;4jmu6nGPivgKb+ShUC9UutQt9QJFJE4pnlSpHuKSB4YfWJ9H8qLuri34WTsB2gutUJqGvN1loo4N&#10;QWXUW+/99PA2UB5ArUhRvWDLuElnLpBglrvPAG6vHDp4YMv7JYz2CevM7kd1aDnwVgMsKoiVL4nP&#10;7bU2crIrTqioYhqTjzo4z6c+pk/k7luZ5EmWI0ByOyUt5X29M3AbAqMJcrfmwS8oOtcSgZbyrxtw&#10;aUicub+e33UhFsA3BPyv5QeeuvqRCrihYZ8BTPlLBlMC1Oie3uqnFeiFvK1389TfD4GQ25WnaYso&#10;RicobrefyO27rGI+nlLheMxL93Cb4gcp8HEVKhcAr4DaMTq7XUjCc+9PTep4LswwFc1v1Qyr3TwY&#10;2HcAq9fWDpMqEM57fw9JRvVJ+F0XXfMkRQI7B9mGvr2UmQd6oM00DdQSb3VoQm2zvwpwZaBcQyuy&#10;yoLrC9V9sgdWrGsaoI0Cor79YM27ILnsKPP0IuFaJQSO9SSwHw0oSQWnHswNIplJ2u8GtwQRDTma&#10;kzYHh1dU9gWAupOs0aJAWN3fj4IL2B0QPV+Cyyq8D/txFflkWJ7C+m0Ge4OIOe73EVGQYlC8ua6y&#10;TyRQxi6RixBm92fgvjsyUKpCdUhEuPuTTtOAGgtCGRz7M2okF/ShhiFc31HSJwAqOEWE5E8W9ezr&#10;YTrCQkXZd+5xb5awYQuv5LPIrHKBkIQsinlifQIgPvzoMqj/Qd3t5W5sjCJ1da5QFfArSLLYA2W/&#10;R8yEZAgpIoSmOF08rdMPc+JThJ/qcyJ9AqC0w7HqZzO6v4DqDKNL3Va5YYjaxHQBWgvQbEHSgbRL&#10;YblNaj1YPlAKIuHa92SekLYJqjWIqRDxCVLD3z2Jp9v52Qe2SpJAA1XF1zcSCILa6kcSol+kS0LQ&#10;NaYNiRw0dsC2LOYqB6NWuBCKKewWWVYhqIOqo2s+qs9VBaVWsMA0oNGAf+XBylJANEMgCloZ+AaB&#10;NFiFARHRuCHs8yRa6nLQnU92/xIg5XsX+exFVppnujsc2O1hO4FTAEzY1gHL2smsskTGdzuEXB2t&#10;qhpt6HCoroHygVBWDvEKUZ8diIEvJJxBJEHFuAXIJiHRAslW9GQzelMd1G+D7VvgnVp4oYVkIIFT&#10;lSA0EHwjfHBYTNBvriKajki9BNIFLJCc3onLXgF08oh0AckzIg7EoUiihq81BW8kSL9TIFsLZSkI&#10;jRwF04+AsYfCyHFQfTjolZ/s/FGgx5/kILEOtq4gtno1rFwCq5fAm3VkSpoJDWyGqUE4LArRUO8k&#10;wHG9kkfJ7BMAXUeyMB0VWzqwmlPK3v3YDmxpwXkiQcsiiDkQPnws4UvPhsOOgiGTQSvvp5sIQHyC&#10;OA7zPjIaYdN7hP5wA9vvWU72ySylU7PEL4/D6LK9B4ILLpKgYrN9AiCQIuMU4zgHjrRJiAjFh03k&#10;n+wgtwTiVWHKLzkHZpwDQ6eDv3r/3peVgY3z4bU5sGwprFpHbAbED4XgOElQkXYvmKSChS0ATPcJ&#10;gDZKwumwiuU89M4u6if/CM/cd21Y2UT64RTmMoiPqML/g8/DERdD5dT9f29GCyz+OzxwF877a0kP&#10;gfAYkG8IEq4pFr1IdU2EQpxedKXK2DgpcH16a58AaBFssJKpYb4OU/Ch+58dFKaiz4W6BOacJtre&#10;hIqKKvjRt2Hm+VA0qsc7x+kAO90VhlCDXhZvgH33iQqw5E9w9x3kVqzHGgmR7/uJToqIzhyKr5sF&#10;+gks0ayJnYTE8NLtNX0BYNOQQXUliY/wdRRACu1XoZMARQdabXhqG/UPW1QVNCr++wdw0uUQHNBt&#10;Phth20uwZj6sWQsb66EhBem82CcVSViXxSEYWAwjB8HYI2HEaRCb8MlurnUJ/P7/0f7ke7hHQPwH&#10;QZhSJupADEfsc6bz6Z46aWF34NYUarf1iQS2VFdtdto/gqSx3yVPUkRnyNonHSredqj6+gVwzs1Q&#10;PEpsJg0LYdlD8OoL8OZmknlh+QcioJdroo1ySQUEA151UQ5a22H9auyFH2AknkWXfog8oRhOOQ5m&#10;fw/KJ4rW9z3OrwXzfwPfu4GmGpvyH/tgarnoceO4kLb2fdW2mJAgYY3RG/sEwG2DJ2x0F86FZmO/&#10;efIyYhFnOsAqhkPOGArf+h2MOBPsFlh+Dzz4c1rercXKQUUEpBNHEJsxC6rHQ8lICFeI4j0t1PUO&#10;AscQlZhGG0q6gUDbWtiwCN5+A/fex3B/9xjykWPhC9fAhDNAK+66qXwd3HkZifteIngelH+lDIqL&#10;RLlA3umbh86bUGsBNG2fcEhDWV8AWNn+4Wa3gzyrDT8nOzs3Q+1zsRMJTYbkkrOgeDSEfvAlOPlX&#10;4AvDynvgvp9T/0YtEQ1KT5sIs86AYdOgdCrovXAXdIBhUAwMAg4HPrcWqW0z0u2X0rhkJbG3LsU/&#10;awJ88ycw4mxIfAg/PJ+G99ZTeb0Gn6sWRKnp9N2iliRI5bE2uDhJ6reWjq47vC8AVLXCWqOZTfYq&#10;Z4ySzouufP2W2ONiZFwMHww+qxiu+TMMPRta3oY7v0nTcysoLYKqqy6DWV+A6qkgRff9uuGRsPo5&#10;OFel4rIqWJ+g9cEPKDnvPLj8JJi7jEajicpbojClUjArdj+s4pYChVroGBxc11xySK5PVOjdA769&#10;6ReDNm4ON20bE2jNiZbEfY2f4oXaX9hCy8sw+OoZcNVToBbDU9/EuOVefHGZ8p/9NxzxbYgO67tr&#10;mw7M+x5k74XDiyEWg+oIJaOz8FYd23/7MtoIqLi5AoYWi2y1/ohCKBKsz+G2YMs+d8nxf3sQvn/H&#10;vgN4aG6jmyqLLnOSnMKKLAztbJjSRzfuk6Ejj3HfFjqeheqbroALboPNb8JvL8FY2Yrvqgvgcz+F&#10;2Ni+nbSCCQuuAeN+mFgCgWBXOmFxEE4+hJpxCQj5RPeovNU/24eM6KGzzEBK0brtvAmv+c08g/tC&#10;Ak9bM4dkRfmrTtOK7/BaPsKpu2kr9WnBS6RI31aP/20oue8umHEpPPM9Cn++F33KSHzf/yMMPpOP&#10;ZRYVALMZ3A7Bgrg5ujoeSEBQlNPKRaCWiqTenThH4M2bwP4LjCsS4HUPFluuyF8cXL5DvfebDSdJ&#10;UJ/BXOdgmqxrLB2wTjUNJvUFgH8e+23ShN+a/vK8zdlNjA/Wp2Bgyb5naCsSNCRI/KyJ+GYfPPkY&#10;HDIZfjULFi9D/+71MPPboNd0TXghCVYjJJdB0zuQXiGSOd00yHmv8tPzIG0NCIGvFPxjoPxYKDkC&#10;woPFil9yP6TvhrEBCAZ7jvQ79L/lLXsoLM5gboW20uDzNYuXo9i9yx3ZK4CNchU5NZhfMXXiS4c1&#10;Lh3PgjRc6hV4ftqH0yXY1k7T9U2UG3H419NgdsA3R0FVKfzuVag5xpO0HGTroPYlaHgKcqshmIKY&#10;BKWKoKmUzoitIsI2O9LXUmC2QnIlrP4HpCtg7A8hMg1qb4ehFkSL+zdNozfSZxqwOIvThL3i0jMe&#10;62SJJvcFgOOttbiGyivjLvz7uG1L/9t+p6AoF5qgfco80YAMW9ppvKqJitJD4K4nYMmjcOev4NKL&#10;4Kx7RZp0yxZo/QDW/R1yr0BpAQYEIOAXXedc1Uudl/ZMiwUdCAI1JmTTsO4qeN+CGT6oLt2PLwjY&#10;nSYCVnaQWw+uwgLZSG+QP0Hi1l4BHJdfC8i4GsvMBt7KrWJ2eFkSjiz75BliugTbE7T+sImK8qHw&#10;mz/Bcz+G11+Fm+6Cw74Fdaug+TlY/wgE18AQv4ilyWFRgdnZxqoz79Ddm5rr7HjoE8TyWB8Mygp2&#10;xlb4TNMMZE9PL05hrYKVU8belzdk22fk+w7AD4PCZE86QbfwlR/eee7jt8wOv56ESUU7v01srwaL&#10;BA1J2m9uokSvgp/eCI9dA3V1cPNzUDYFVv4aNjwA0Q0iCBqIiy4EqtKVRLSvVqBf72oU63zGOSKy&#10;BFs7KMwzkQqsXX306fO2UonuqYUz+gLAhboI0eSVIG3WhlfPapfeSb/lzgifmoTxvZRCRYJEhuyv&#10;GilqjcLPLoeHfwmqDv/9LJjb4KVZ4F8Lo8OCBpP1rkTevtyj7AMpsceBJQly78PGmSP/Wmf760ut&#10;lk8uxHvUeq6J7prErCQb/CPbXrz0/91vbsFhrtcjszeSZ9k4924nuMkP3zga/vEniA+BL9wBH/4e&#10;Fn4ehtfBuBqIxgV4jtt3ZcwH4lAkaMlgvVBAL7B169jxT8RNE91K7zj6BEAZd8cRsdPMDU5+yqpj&#10;ef41B1YmRNuqPakI2YGnNiO/BcyqhpcXQOVomHoUfHAZRJ+GmdVQXCxux2H/qDbpM977ZBfeTlBY&#10;DM2Hlf0zr8dX1aTWUJap23H0DYCuveMImR185J/Y+MaFZz+Y34rFPxKCQZClnsHTXFhQS/t9tki3&#10;W7wNisthqgzS7TDRgIHlXe9m6Cxp1qWuLkyyt1rlXc7d+VlPh7KH19R1/l3yvqBKXnvnbpLR/ffy&#10;Lp91L7ve27V2u3HJsC2J+c88co5tHx1xxO2BfFI031PsrqMvACxI+o4jR5CiQpK7Ki+/J9MRXJ5+&#10;zYUXmkS0fFcQVWBNC2135HHrIbPJgIoAHG9B1QcwOCyYknYTsrZgPixE3PFna+H9ZjGxORta8h4z&#10;4lmgGQPa8iKMYzjiX6vzXyBRgJzV88LKWeK3GUOcf1Ez3LIWOgyh7tsL4vedaZQZE1IF8XnOEtfr&#10;PLeFuLe01fsybEUC24TH2igsgU0zh/wmp4W2Ids4irTT0SdWqGnv7O9JskOWaOH1s7/049Of/+PT&#10;+Yezin9qCiqLulpvKRK0p8k9kCCzRBRoRkcBFygwyhQtKk0X/nc9iTddQmPAN0bDWWcin1vK5jkw&#10;eFQehhbI/WgLua1QNBnkG0bA5iSt1zUhaxAeCtpAWXRVGurHeT+LPF4nMaeAFIWiX9ZAZcjrWS1B&#10;1iTzvU1YXh/s2A9KcV9LUPck1Hy+AJsztN3cgiRD/CI/nDsQnq+n8S8F1CCUfDeM8WKa9EYovnMA&#10;/LOOtlcctBKIXF8Oo4qg4O5ZXDRgXguZZyw0RXpv6bGfv0em5365fSKBpXb9TkeJ2Ui1UcuW4CHP&#10;bxw64t7cSuDBZvFyxk5VgwUv1NP6uLBzAiNB+S8/TI4LzhEJ1iVJLHaJXxEm8R44m03RE31RG74Y&#10;OB/k4Lk6kKD42VGkNgIfJcB0CVRA/NfVOFlwW5wdJEyuCXKvF4j/tJSir0dEpEFClMYFNUgZ5Fsg&#10;NklGDwPPtJBZ76XJfNiB+Y8Wir8eIv6zcjKv5IUkfnEIpVOh5EIdppWT2QBWDniugfbFDsUPDSYy&#10;QYLHm4RFLu9BclQJ6lNYD6UwtpJ5/+gZVyuKXVAlg56OPpHAQdL2j2sBF1ZJZWyZ9p2f3PKH/5rR&#10;8ZRzeGRqIxxbIwCc30TjX1wKBpRMgaKfRGF8KViqSHVXxNJxHSCi4osCNpgpMJY7OEDLIigfDLaF&#10;eO97t+Xmek1TbROMDtB1B3I2SmfeseG9Lz5lQtqEO9eL8riTS0XVUURBUcW7eVObhDVvL8xgp0Dr&#10;sLpeWCKJcJNjgmI58F4z2XpxH9YGS/DnaUu0V+7cC3dngCkSZA14pJm2F+GjKUfd/lTJ2Qu0TbuX&#10;oT7p2Ju1e64v9rkGkiM3vXP+sT+YMXfeY4U7sjF9SBL8Mon70rSvh5pjIXx9MYz0KCvHI5pdYFiM&#10;4lmtJG5vxxcHeaCGuc7EVWHA7+NkH0hAWEYLQ+tFGymZiXiP0cYkRgKMaxuIjQP5nFLa/qeF/MsF&#10;qq8NQd4l8asE6BC/rQj8CpxSJiawKECgElLzTRRNvHepbBpoJ0bIPdFB4KwwqTlp7McKxC8JQokf&#10;DBclCOgKrM1SczpQrpFfblI0DlqvqMVfCqEbKnYfZpPx8mmaSD5gUzAiL/9p5FduTucjrpbO7aMx&#10;vZeK1+O+N2+Pf29XY9yw/RfXnPD2Y7dGjwQ7CskPIH4kyF8sgUNKxH7n9PBQDqKARFO6cWMIaene&#10;NNywRFe/zt9YrtDNmirKvt5thoUJ0TE+oELGBk0SLo7tCuMEvJdOup4WULrUnS6Jl4mokpdV5nG2&#10;nREJpxsVuDaB82gz8uWDoNgPGUtcp/NaPYHnk2BpE9lr2km9L9e+/OVLTp3LjA+zaniPjc4fvf/S&#10;fZfAvXLTdoEnImf8dlTVG5MHzm+80NGg5JYgnF4FBUVs6nvqeLRTnE7qisV1/1hVd55In9f8xUFY&#10;qZNLYFqpmHzLFZPfvZNv976mstR1zc7zma4Az6GryZ3Tg6VgujAijvyTErG/Oq5oHITHGPX0cmbN&#10;e1Pbbe2kV+C8dsEZV7doVR9qVgHVlZH3sWS8TyKzEdLWB6NO/s7AlQ9WaYOYxXZLSIHqkcWS+/GA&#10;gSvv2At3mizJ8WoRvbBQZwHm3hgZx/Ov+t0Jd8G0xGJTOjfkXek6SWSr+SXY3oH1ixaSb8OSabOu&#10;+2f01H/4nTw+DIJ2Gmcf84v7BEDLVVAsu/md2Ud/Zca8+Y+l7jYmRaU6+PIASBnwVANsc8Rq7GRA&#10;3F2rLnfDkOypsNSlq4hzbyt5126xncUxDl39PqU9/EbyrEjT3flau95vzoXxPrioBloM3FvrST4H&#10;a0ZOuO3tEcf9Kmx2IHu/cfqgYHavANYpe0/wXhidzTuRmXQMjGw6Ysib37j77198LHGHMSQe3g5H&#10;RkTPMtnpeu3XTjO066R5LEz3AsnuZrhPEpPkepZfZ5RC9kCUvZVvujs3YvV6ZFPwwJCBRlOo25Ai&#10;/qZJYu/ttCRlqSsC0plSsauV2f15ZEk0VI8oUJuCe1tpfQ5WjT3qnvkTjruu1MmzRQr3qULoEwm0&#10;UUBSCJt5nomesaTwpUe/eN9fLnwoeXNhaOxbNnytRrxOLt/LzGVF6QIHhA/nOIKxUSUIqQJgw0uZ&#10;32HdegFCXenKlHZdr4mr1GUAeWo7c8lHhEbLmNccimZYwrjRFMG0ON2k0na7iHtX2j2PKili8WxN&#10;Yv2sgbanYfX4mX95ZvTZ1wxzG1yjHxrP9HnFX4XZwpORs95WLn3k7D/+8eK/pu63Do+2bYNvVkJl&#10;uHftiQ0PiM7Xzz20AQYFhaHSmIeHt2Juc9DOj8OWHFToAtyYBqqM+VAr2mQNLjxESNgzmzGfT6OV&#10;AEdEIWXB+hwtCyGzxaI8tgYSFhxTDAta4fwBgrvtblXKcs9StwM8T8KXN2P/vo3ky/DR+ON/+8SE&#10;U66vyplGf1U39/lpXUkiZqRZGJz54fsnzTzXbmJe4nEH5/o6WNMqul1IUpdV2dOxkzRC/o0cbEgL&#10;AvqFOnIfOWiTdNrvSFB4O0/br5MkH0jDawlSd7SijVFJPGvCigTIMtbraeGTJ8F+KUVhQZbGF1wO&#10;uRjK76iEgs22P5oU7mmk9WlLcKpKD0bS7u5VksAyYe528te0kXoBlkyY/eMnx578g5ht9mtRSb+Z&#10;bXGjnUAmuWn+aadfvLV00D+SCyH3/VZ4tU4k8Whyr6+u6gjp8ilYKwwCY2X48nDcnHivX3o7pDeD&#10;YwrAqfRR2A6sFzE1NQQd68BoFrSZFgAtAomlwOvNoEroFVD/gtedqbezonh7ciYLf60lfWOG1oVa&#10;2wsnn/+dN0Yed3OxaTmK1L+NvvvV7lYcl1Am0fTy9G984dUTLrymYwnJ1I+ycMdWqE1472nfy74g&#10;ie0n+2ga/rERdYRKYqGDdeUKfCVgpaHyGNDLQNZA9QErsgSHA3FN0F4d4C8XGYbp9YLLLCTFbxge&#10;gHqT8ACITxHJcXu1aHeEpBxY1oRzYy1tt5ok14UXv/jVr579t/i5d5WSQ5L7uUs7+6nqvUhOOndV&#10;fvdXg49ctGzw61tvS/zVOTy4rAn9grSgufx6zy8RcUTDc/0LpbAsBTkHTiwjPiQN2wqos0ugzYRS&#10;ndLmPERVgroCc5uJTtHhiHIwHNTPl6EuTkJMQRsZhoJD1akG1BvQZMLECMFjNCjWYGNGJD/tbu4V&#10;b9G1peDvLaRfssi+A+8fdca9K8dP+HF5cn2DT8+zv8Z+AVB2fRTlW1ANa+7d37rllBM/mHPNqKUf&#10;ftvYkPVF3tsCF8XFyyBVrxda994qtguTSsXrXV2v78uQIlElZZgw1GPFh0S6KnGviIvPcrZggsYX&#10;w6RyYRh1Fl6qnUFdV8QSXc8pH14EWWsXA4auFia5ArzRgvlwhtxiaG+IbaqfWPbDBcNn/TPqpmzF&#10;Zr+O/dp3QlZtkk6gobFi6PczReF/DVny4c08kT5aW5bAf1wSjo/B2JjoaW128wPzdlfNgqAOdnJi&#10;dv4XEdrqPvl5B/K9tCUK1s6ggTC82vLwQRvui2ky8yG9VkusmTLpgRdOPffnn1v5aGu5k8Fy93+a&#10;xn5vHKJh4TdyWErkjSvP+/sJP11y5RWDFtZdkttqTtPmJQgfmYDZMZgcE0UlpkelsR8SnORuG6/k&#10;gmpDUx4WJrDfyJJ7C9Jr5Vw+GH952ZnTf2dKgfmqa6M4n1128GfY+cWholBvbRwy6473Jg58ZPCW&#10;988a/9yCr+XW5qfrc5MERiTRpvtgdgQGRcT7liS62j47fQyc5L3zXXWEmlzTAa9nyC+3KHwE6a1a&#10;YeuwCX/zTWp9pKVoyCuhjiTJkI/PenymrXtsFDQrS3H7lqZXK0+7t/lrg59qkIcc9eV7b7i8sMmZ&#10;7V9m+NTHW/EPbUU62g/jA1AahHDAi0hIO3OWvdVgO7F5rthLk3moy8K7Oax3TYztontvssHf/N6x&#10;pzwcHNXy0NaqCUtnvPu47QvksHwHRteqA6T3kkyZlEHKS01vFo1/4oJJgacXjf7C8GGr5n9+4KL1&#10;Z+c/cgZp7+eL1HAetSqBOlqG4T6o9kHcBxFd8JlBWRgmne+U6L5Nuq6g0bK2iNKnTJEysaUAayyM&#10;dS5mK5DAztT6GltLqpeumH7onHWVM54vclqTA5pyhFNtHGjjQGqehYxNwEqjFizLkaTVjTVDfvKz&#10;Gb/4n680/vPoKc8/NjunxQ4LL+0Y5nvRGOEbkA9IsTxyVBTyamGQSxEg6t38y05OM+dCh4vZDnZK&#10;9EqwMyC1Qr5BbspTus7EWtkyOvb+3G98/bVxtcvWyW4Ww1Xw5wxk1+ZAHCoH8FAcl5CVdjQzP0/L&#10;2/Pu++JVDLG3DRy/9Jkx1atrB68qOWpA8brGAUVN9UM0CkMk7KjqdxxJIybJ3rM54JikyGNZqK6L&#10;ti3nj9Q3DBq+obmqbNPETc80rj9+2oYPh5248sy//SHlK+QIOyayZWMf0LPj7Qau+x/Uiff/4JAP&#10;TsFBAA+OgwAeHAcBPAjgwXEQwIPjIIAHxycb/38AkliE9NHN+uMAAAAASUVORK5CYII="/>
  <p:tag name="ISPRING_COMPANY_LOGO" val="ISPRING_PRESENTER_PHOTO_1"/>
  <p:tag name="ISPRING_COMPANY_WEBSITE" val="https://thcslongbien.longbien.edu.vn/lb/thcslongbien.html?qi=152_271120205"/>
  <p:tag name="ISPRING_SCORM_RATE_QUIZZES" val="1"/>
  <p:tag name="ISPRING_OUTPUT_FOLDER" val="C:\Users\AD\Desktop\MXNN.2"/>
  <p:tag name="ISPRING_SCORM_PASSING_SCORE" val="78.750000"/>
  <p:tag name="ISPRING_PLAYERS_CUSTOMIZATION_2" val="UEsDBBQAAgAIAIuuUE8xs9EDaQMAAHYKAAAUAAAAdW5pdmVyc2FsL3BsYXllci54bWytVttu2zgQfXaA/IPAd4t2smmTQE7RFgj60BYBvL28GbRES6wlkstLFOfrd0jdVSltgRqwIQ3nHM59HL15KvLgkSrNBN+gdbhCAeWxSBhPN+jLv/fLa/Tm7vwskjk5URWwZIMsZw5AchQkVMeKSQPgB2KyDeoJQmBGgVRMKGZOwH0F3O1NFzfo/GwBKlxvUGaMvMW4LMuQaUDwVIvcOhIdxqLAUlFNuaEKV2agoMHeml+j4VsIjs1JUt1DSvPnF9ckLceTZgOS8jIUKsUXq9Uaf//0cRtntCBLxrUhPKYogEgufCj3JD5+EonNqXayRVQZuaXGOCO8bBGZW7a+5oFW8QZVCruCak1SqsOcpwi3eg1nQ1BhGumO8GTHySNLifNtp2stn6KORGdCmdiaGn2kp70gKtm18p5+hCcsjg450VnNpwe+eP4jq53xejv3PmmL98juc6YzOOpDOum0E3h4a1T4GPuy/dKU7b1jQoGi/1mmaOJfv7YdsFqj6sK2zL2doS5jOICnexIboU7vAQalW5dN2FZKWFVK6EEtR9jevu0oUOPtgRJjFW1CtYgeWULFZ6KUz9edUZZGeCSssXgIjnDlcp2kLiFRZor86jdy4/RGqfmhX8qMB/yNxHwAojYmjCf06Z6BjqEFxNRQCLaThUbmobuzs0nbfdFrpoGo6wRICjgSGKJSCr2fEENwJ8dzUKqIBpXYqhG2dzALzlia5fA1kwzj01magqjjJEPvYBaci/g4AW3Fs8C9EiV4qK2UMAB+Dt7P57NURMqcLo2wcbZkMSwHCeNryDapMkt4gGnmlOBnxNM/wXce3LTKuE5GzdJ2SIQnZnQUW21EwZ59+w2Gt7n1ffbCSDk/C+Y+DeitZC3k9eolxGg8DexqhtXhJQIYVo+MltsBz7KW+rhPLCD3NNo6TvTgBl+zMpxgJyvJeLlQY2Wl1QwXK0c6CT0Qm5v3fYeGG81DRw5PL7Mprm8wQES5Zc80KFni/q+sLyHUQUZdE27Qq+vLHgM0CIzrwfVeNHfjQfAmDmGI/Vv169PRrM26VqoymyupqM5FhamG1Dsox1QJy5NRAfQaJdI5LIm3ipIgpwfwaH0B3SHkBv0DD7XPN1c3ncuv1zcN1tv1UF1c2fIHO7I2uCs/XDdS60hUD1t4/B9QSwMEFAACAAgAYpR+Uf7ngToNBgAAsRUAAB0AAAB1bml2ZXJzYWwvY29tbW9uX21lc3NhZ2VzLmxuZ8VYX2vbVhR/L/Q73AkKG3RuO2gYI3GQ5RtbRJYc6dpJN4ZwbGOL2FJqyyF+6whjjAy6PI21jMXNsi1ZwloaGJPY9qCQ76F9kp17JTvWkkZSl7CHur7B53f+/865d3Z+s9tBG81e37DMOe5B5j6Hmmbdahhma46rkIX3P+RQ366ZjVrHMptznGlxaD57+9Zsp2a2BrVWE77fvoXQbLfZ78Oxn6Wn8zMyGnNcOacLSqnMy490SSkoek4scFnJalnIbHu7yO6dvfTd78zWux/MzGw+eDjz3uy9UDwJmlbiJelSPMQAH95PgCcTVZF0AMWSLuMVwmWJ6Dt/lhHx3R+EdPJKhUiijLlsicoiKT1CWcVVLlv13SeIqGe/+u6zeICKqmKZ6Jok5rEuarqsEBYnCROc57I53xmZaL3tO3sG2mx2kW15uyZa9d1vIWCQTHS647tbyDZ85691ZPvufj1OZ14p8aKsq1gjqigQUZG57Iphoo7vfmPcBWyq8nTH26NqttGGd4Lahu9+MUBt73WNWbHq7RqoBTr3wAK75x2ayKYfXfjdZyYyvd1hJt6MZVlS+LzOl8t6CWsaX4Dgn35N3bmggyKiDd99bqANo9G07oIte0Pwl8Vl4Ls78CPfPYDPBsQA/jMUjZnzOQ2fd4wMbb0H7YHqEMvRMNY4lV8W5YJOFEXSdCznx3/hsosQaRvZbc+pg0XOHymhVF7DKtSp7xwM30JUZ13DpKn3+zaqQwzSARXFQlGCf4QakvMcm2Z7ZLYhdM7+IB1WGcshRpJYQKljFbpF05YVFcpbhmQcr6MufNpoDQ4HUGSW7/xWR12ovz7kNSxwWhEmVL2BGgPIIisOKLwjsBq+x0ZSlAUFOk0gU8pLV2lda3snrLs8x2zFo4NbPGulsJMhQlDfOmGcFGniNmtgKJ9dMN0+e3k2oi3kjeohAT6vg24D9YAKDWqc+9QIO33K3WQdJvEVWSjqOSLD1xyGuilDB8e7E8oBR7ypNX3nFRg03YkQtONJ60VaLdbMUIGeU1aA/qDBWOjTSCmLXFZZTCPxCGtJRGS+KhZ4llfg5jFjnhMzeOh+ierea0goo+HeYEgbEmqakXWYtyCvmXTaNLxUgX4ReemSMVAPCobBt5sWU39A6f8VDFNGC7Rtts12rFIYWgLO04Zeqogf6wu8KOF8tH6DhAQuZlDVO5qeEWGjbFAf92z0eFALmnMNuHeLhYDy1GhcxHfCSSfn8cqdS4ZXWnsj8/KKtut4u90Lhvnu9zdoFmWaK236H2KmCVjmVVG5ljyf7rADZc0T6pP7lErfsOFJE069OI5YdiPZjtiVKuM3Z5oWjFkMa54U0PZ2LaSqZrdmdJJDFKktORFI2Xd+NpPLifICyJCwnowUkrISCofFGHBrehytCBlglq9QIm57h93kwlVwGySrdL6l2TLOEZZxThMJDE3CsrrcXI2TZbQRtzxM1w8bARdoI2aHSLQ3TN0MIkOTiETCk7SueiMrk8kIsMlYAVG8kwC4UsLjMAWT7hJnac67bKePlD5kcTAMlu8gJfDXX0K/6vTnBkj+DgcYkPP/xZTQzYjq5EUwYYRUmyDLZoRHryOTGuZV2OQEXhbo+lf03Z+GCWWgEWmMJKKNl8fxePCOaEPBkjFEaywdjwcJriAhbHBTzuMFHqDDqBCKuEbD3f37yY8Jgf5tHFz7CVqq+M4LRLyvSmiRPgSUPkqFRlde4HE8Qf2kAMGvw1Xv09Q41LUJTMACG6db9OoOF9pYOMLnopYUiiISit6zJILhS8ZYNMV7BhGhJ67vYSBYBdqseE93ApZKVLesBcNa4QnhhWIJulSjpQL4Zmsw9A7NNCAlXl0EWmZ3Vi4rBKMFOjvVzXcakCUH0hLWRxrR6YcmoJZOkjebafk3j1mIDHtDM1DfYskKMxGLDmEhYlnn83n2OBdczPfXx/sHnZ6oc/GlLimuUORlmCFT0CZUD4wNiP6LYaiFLSiQCnqThO0I7vr2W+lUMZ68y9H3JfZoQyjjJiAXNvnHnA0UGJyjBEjHE7v6RsEmpz57XJ29N/XW+g9QSwMEFAACAAgAYpR+U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ilH5ROk9aswEGAABLHAAAJwAAAHVuaXZlcnNhbC9mbGFzaF9wdWJsaXNoaW5nX3NldHRpbmdzLnhtbOVZS2/bRhC++1dsWeQYSU7sPAxJgS3TsWC9IjEvFIVBkWtxK3LJkEvb6ilATkUKpDk2RVG7aYomTdAUzaUS2h5o+H+wv6SzpKyH5ccysdKXAdnm7nzfzM7Mzu5Q2Wvblok2sesRm+ak2VRGQphqtk5oKyfdVFbOX5GQx1Sqq6ZNcU6itoSu5Weyjt80iWc0MGMg6iGgod6Cw3KSwZizkE5vbW2liOe4fNY2fQb8XkqzrbTjYg9Tht20Y6od+MM6DvakPoMAAXwsm/Zh+ZkZhLIxU9nWfRMjooPllPBFqeaKqXqGlI7FmqrWbrm2T/WCbdouclvNnPRhJvo5kImplomFKfeJl4dBPswWVF0n3ArVbJBPMTIwaRlg7mxmTkJbRGdGTrqYucB5QD49yROxx4tXOU/BBi9Q1ldgYabqKlPjx1ijizewC+HAXp65PgbSsbERSYa32WAgHtI7VLWIpsAM4r7KScvKel1eketypSCv36yXYlOFEUpRKclCmEapuCyvV6qK3FhfVcqlxCBFvqMkACW1TJi+VpcbckWR6+tLxWpChLhRQ4xcXiyWEmJuy0uNopJUU2WxnBRSW61WxDCrd2tyvVSsrK0r1WpJKdaGqCiHR7I1mx5P/CxsENt3R9ObGb7VpCoxodgcynEPMyhXpuq2sGKvENiNG6rpYQl94uDWDV81CevwHQpVrY2xs+g5WGN1vvtyEt9R0pAuJgTDYEsO9vb81cHWvnxlbOnpWPtwWUdamR0Uu5phM/s9Wz+bmR+Yf3XuZPOPMTS7SXRsV1TXjUrW5AJONeHCsDrOXrx06WQrjtGWVRlTNQNKKTuohKMjB1KE269qjGxCncaHbN3wTbPhO47tsmExHR0cGHEMTXbDpmP5x59R0zb1Qdyw1cR6RbXwyAHUaBO6ApKzEtqAnWJCRKsOpqihUjj0CIMoawMCz296jLDosFvpSy+6RDUR8MGpjFG5MRF1zVBdb2xrDOLDDxot/9F1gyDNCLofxx6PR4+VVlyVttDm3gOKmmH3KRVCrYXdP6ACgBINbYbd30QwS0GXJRPeexzsUgPpYfeZLwJSwu7zjrAgYsDLkAaLFsIEOwTRlt8JXlAR+ULwBvyqhb1nyddhRFi4aoHC/ddh72uCPDvs7lLUIjxGLRGWvS/C3kMVMiHsfQa5CrVKSHeUDrdxU0T4DrZ4ErywRITD7g9CjluKFqoFvyDLD3uPKfgBss2BcPWeaaDO78TJ5wYvwakw+iP8z43WuDikfvArPGxj65q4NscAtxK0yZ39lKF7Pvgt2NVQkwe9TcLeA4srgQ+X+EpDbdhjbhSYNvj3EembQIOdTuqd1E5oBMED9nPxfaZYWZbvnIOsAqEx5yTXbAY71oTKsPfNWSpc62cz+OlBCt0KXvI6AybArngK3osm/z4PGHawQ3kS7/Bk2n+9v8tt5bE/Ldb9BARzO28Z9zHdUb5ZwRs+2XsU8U8710a1nXHQx3Ty0L+aprakKbb3OHo45O+p5tk2L5VRvJth78u+mkniBAUyquu8TEbLBka/ww+zV06sq5+jcQ69nb1avA0iIgPbkaLn3M6fETWiw5Mv4CE1hOgzsxcuzs1funzl6kIq/ef978+fCOp3GjVThVOw32oUTuxPhZGHeuFTcMf0nGKoQ53nKaBj+09hXFIzT+hFhZFHdKTC2MN9qTBwojs9BXlCjzqBXbFdCxoOrE/E8+jXFQLwIjd6saAUbxWVu0cQRFth8mafTfOu4+gmJGoJ/6k9CPQHvyvoxs2w+y1Sgs/LaK0II+WFJMU8eMkvl1BmOqgd3fju+YJX9T4Dr41RiymCKYe97wqoxH+LiF9fLaLCavBERPZW2LuPlPr+T2HviRC5wp1VQ4qoMdU1ca+cHZ8ydi0fXoYSdDjNYNdOpVIFuAHZ8ZH9wXs7Sd6lrgvVgTM+EqZWKv8d5e6d37nE9XI65U7htarN94MF6Ti1FP5/HEzTDNR/yu3x0+DN+tir9MEr3vHvnviMRSixIBgmHI2DL6zy83OZbProqZkZYBv/AjA/8xdQSwMEFAACAAgAYpR+UeqjtmxgAwAAPgwAACEAAAB1bml2ZXJzYWwvZmxhc2hfc2tpbl9zZXR0aW5ncy54bWyVV1Fv4jAMft+vQNz7ugEbm9RVGgOk6bjddOP2nlIDEWlSJSk7/v05SUtTaIExTSL29zm288URodpQ3tmCVFTwp26vG111OuEilxK4nkOaMaKhExMFr8lTd/p3NusGDiKYkB+gNeUrZSylrUMRGOdaC369EFxjnGsuZEpYN/pxYz9hYJHnWALTQs50Mp1Ox2c4S7KAapup/VxCKfYYjO6G/dY9FiLNCN/NxEpcx2SxWUmR88TQnof92/s22nqXgWSUb0xGvZv7m0kbklGlXzWktZzub4a9weNllEyCUmBS6o/60/7dWRYjMbB9h0+264BTbfUt2pYqqi1t2Bv2h4M2WkZWUG/yac3gwWD0GuF0Xo6g4Z8+H5uRHciD4A/jyYngIsuzb2Ujxco09FsllxwmSILXDwnjR/N3lmAKMhsh4673MBq3pqUYTfAYhEysQPqPg9teK7itl8VXf0iE5m5Lwd7NIRxMD6OQmEGkZQ5hUK6cT63F1+9c42WCaEmYQoBvqkDvWOE7yVUZpm6rcH/gi/LEAxWGCvEpWJ7Ci8vXA9btFf7lZWTnip/f3uYlKGFbGL0MK2OFfMO2HiE9Y4X8MKf1m7PdEfzQ4zilHkakOMzT3UcvcILLsl/lqvSanWbmlitv68JQYlKRQGRlNacpmFMLA2tzKQVHOYWcbOmKaHyXfhlcvLPFqDA4cBRKa9ZVqKlm0CQ3myNOdP+87Pq8Gt0DUtXm1h2N8/6pmxK5ATkXgqlup+DhHcEw7uU8ZpiJiu8dyFe+FBdyuNDgx7dFtIGFuyaXwonWZLFOMaW2CsLAa0EYNPc4LLZtaj7P0xjkBM+MQimaus3h1nS1ZvivPyl8QVIntDgdU68xHCd0r0nPUAgAiFysS8W6hfOkOdOUwRbKe+8ZbMFtlYUKFdomtmc9g6X25VZYLtJjMSYqofi4uqOB8Il5ifrA8R3nJa9JrGxhtUtfzt8qcG0il4PMaNWfYXZdCKkWGP1NDcSjqnWT5Fp8aCJ1EbRaF6WTLTxzmtoZgQ5v+waP4zAhsqIr1lm298hepWDelX0wVRIaPG0UMwmjXhPFeg7H4BxvZ7SUAP4ItMYrb0j/hF0siEze9pDa1G5wOzbWiO+anag4i9NMh4FncoezPwb8jr8bov9QSwMEFAACAAgAYpR+Uaq0Iv3qBQAA3BsAACYAAAB1bml2ZXJzYWwvaHRtbF9wdWJsaXNoaW5nX3NldHRpbmdzLnhtbN1ZS2/bRhC++1dsWeQYyc47huTAlulYsF6RmBeKwliRa3FrcsmQS9vqKUBORQqkOTZFUbtpiiZN0BTNpRLaHmj4f7C/pLOkLFmSLS8TO0FqwA+u5vtmdl67Q+eubdkW2iCeTx2WV2Yy0woiTHcMylp55aa2dPaKgnyOmYEth5G8whwFXZubyrlB06K+2SCcg6iPgIb5sy7PKybn7mw2u7m5maG+64lPHSvgwO9ndMfOuh7xCePEy7oWbsMv3naJr/QYJAjg23ZYDzY3NYVQLmEqO0ZgEUQNsJxRsSlsLXPbUrKJVBPr6y3PCZhRcCzHQ16rmVc+nY6/9mUSpkVqEyZc4s/Boljms9gwqDACWw36JUEmoS0TrJ2ZvqCgTWpwM6+cnz4neEA+O84Tsyd7x4Kn4IATGO8psAnHBuY4eUw0emSNeBAN4s9xLyBAOrR2QJKTLd5fSJaMNsM21TX4BAlX5ZVFbbWuLql1tVJQV2/WS4mp0gitqJVUKUyjVFxUVytVTW2sLmvlUmqQpt7RUoDSWiZNX6urDbWiqfXVhWI1JULeqAFGLc8XSykxt9WFRlFLq6kyX04LqS1XK3KY5bs1tV4qVlZWtWq1pBVrA1ScwweyNZcdTvwcFIgTeAfTm5uB3WSYWtBrRnLcJxy6lYW9FtGcJQrVuIYtnyjoC5e0bgTYorwtKhSa2joh7rzvEp3XRfXlFVFRyoAuIQTDoCT7tX3xar+0L18Z2no20T7Y1qFW5vq9rmY63HnP1s9MX+ybf/XCZPOPMDS3QQ3iVLDnxS1rfAPHmnBu0B1nzl+6NNmKI7TlMOdYN6GV8v1OeHBlX4oK+7HO6Qb0aTJi61pgWY3AdR2PD5rpwcW+EUfQ5NYcNpR/4hk1Hcvox43YTWJUsA1VUFtiClqD0rAghFWXMNTADA45yiGseh/hB02fUx4fbks96XmPYgvBAQanMEHlxliYdRN7/lAt9AMiThZ97rPrJkW6GXY+T1ycrB4prXmYtdDG7gOGmlHnKZNCrUSdf6DkQYmONqLOXzKYhbDD0wnvPg53mImMqPMskAFpUed5W1oQceDlSIdNS2HCbYpYK2iHL5iMfCF8A37Vo+6z9PswYyxcrUDh3uuo+z1FvhN1dhhqURGjlgzL7jdR9yGGTIi6X0FyQnOS0h2nw23SlBG+Q2yRBC9sGeGo84uU4xbijerhH8gOou5jBn6AbHMhXN1nOqgL2knyeeFLcCqs/gp/C6N1IQ6pH/4JD1vEviavzTXBrRRtCGc/5eheAH4Ld3TUFEFfp1H3gS2UwLeQ+E5H61BjXhyYdfDvI9ozgYXb7cw7qR3TCIL77GeSC0yxsqjeOQNZBUJDzkmv2Qq37TGVUfeHk1S40stm8NODDLoVvhR9BkyAqngK3os//HAeMJ1wm4kk3hbJtPd6b0fYKmJ/XKx7CQjmtt8y7kO643yzwzfiw+6jmP+0c+2gthMO+pBOEfpXp6ktbYrtPo4fRvx9qnm2JVplHO9m1P22p2acOEWDjPu6aJPxtoExaIvD7JWb6OrlaJJDb2evnpRBTGQSJ1b0XNj5O2JmfHiKDTxkphT99My58xcuXrp85epsJvvv/Z/PTgT1RouaheEU7M0WhYkDqTRyZPg9BnfEkCmHGhk1jwEdOXBK49KaOWH4lEYeMoJKY0cHUWng2Dh6DHLCUDqGXXI8GyYMYozF8/D3ExLwojB6vqAVbxW1u4cQxKUwfrPPZcWYcfjUEc+AI0NH88NNHTAR/K2hGzejzo9IC78uo5UirJRn07Tv8KW4TkJjaaP1+I53L5C8nPcYRDeMp0gZTDnq/lRAJfFTRvz6chEVlsMnMrK3ou59pNX3fou6T6TINeGsGtJkjamuyHvl5Pi0oYv44PqTYqZphjtOJpMpwJ3HSQ7pT97b2fEunVyq8k/4EDi15vhxNLhDX6vQiR0u6Ymn0+A00Z3WRQXYkICnlrQf8eHz4WLzv/J08tR/Qz70Srz/qnb4f0hTsD78H7m5qf8AUEsDBBQAAgAIAGKUflHgpfwYvAEAAE8GAAAfAAAAdW5pdmVyc2FsL2h0bWxfc2tpbl9zZXR0aW5ncy5qc42UQW/iMBCF7/0VKL1WiCZASm9FEKlSD5W2t2oPThhChOOJbJOWrfrfayewxM5EJbngx5f3PGN5vm5G5gmyYPQ4+mp+N+tXd91oYDUtD3Dn6nxAL60eKF5s4K0ogRcCAg+pz5/+l78vBGUciMY0Pf6xtqrjF6D9Z8u46uIVYSEJTRFaTWgfhPZJBf9zKjtV1VbUaXN60BrFOEOhQeixQFmyhgluJ83TLdCDsQbZosk6SZIVgW5ZBo5p0jxD5MVxupzFkeOYYVkxcXzBHMcpy/a5xIPYnOinOLqfd+ndsQJpDnx/ig0n88m6C/BC6WcNpR88n8ThdDFMVhKUglNutIySaEbCnKXAuy3qFe6hjvGvdF2oQp/pOIyjeNqlK5ZDr0v9AzUNNV4+1w9vOQ2fetCJsyPIvtXDau1ZYXWoromUmNuOXFPFGeXINoXIW261sC/J2c1a2xachQ/LlZPdTIxxinJzPr1oMb0PHabXDOeaoXfNdsStLYeGyxWTQZOXW3mpL9Rc4JRI5SKhVdTHNbkZ7U8au343ZTO5B/mGyM3wtIcCygwTkM9ii1ZgWrNsVxrNlPP3t4172TffP1BLAwQUAAIACABjlH5R64PlcCg1AACETgAAFwAAAHVuaXZlcnNhbC91bml2ZXJzYWwucG5n7bx7WJL3/wds69vaat/8bt9qax1Y53leulQUpdbZzJZm5AlaHsgMKUkNEKi1ZkfNVMhU7KTOVFiiECpQ28oDCpUHUgRqckuKQIJAyOnBtsr2/V3X81zP7/c8z++5rv3Bpdz3536f36/3+33fn5sz34Zt+eesz2c5OTn9c9vWjeFOTtOFTk7vIT5433Fk/RX5144/0zDhW75xogkWDTu+/AO5fsd6J6fbubMt381wfP/w8NYojJPT/JWTn2nbwle8cHIKW7Bt4/rdx+AqiZX+dTJxvsE086Fl2tYiy8Uvv/nm/PXjH5xt/Q3qP38pf+PFD2af+LH17MVl/NxPoj4mL/7nP5Yvizl2+sNV/t9/eHZ/34dtT9Z9Ulzj3dwKh58H7f+ZkRQvrOvz0+AyfZV6nDQjEFMKlj0jHlRzq5UlwYqjMiv7Zm5YZmR6pF5s7e7pUUB2qq5kWWslapWXOgNNnAhCZ1nieP9wyP3p03/bm515OiAzUBsoSjRJmhFUnw1RDrWPp2jIw3TOGBzJdRWyr/tPd3K6my+1yPHIq/R2TP9R9FLH5XeOoglqiTZLn64ShDq+Pw3aWb7emDTQTbf/LgIv5Sg+SHqI5yDqpPH/cLo7BknXwxoCfQzDi+uPcHHCNSVXpCmUdE7LJ07Hi/t2U/EzkSU8KeafldeNV4DDnJa5TsdVczyFnJPeQ4/wgmdzx+H0Q1342GlOTzZjh0I04OzsXnxtXZzm9gynfQuBIrXu1ZWJxdLBWU53fdt9JIqFYZs0a/m+nJZ5x7l+UBMtMzdXZlv2VTEr2Cw1my/kkl5wSB8ARdUKY0Nu1sh0Ibjke8RE1c4MBGsRzXjnvRfrEeaRsI2eXyBIConR8s9Z9dqOHp05AmroAh1zCGSR59pOqpXkX/VLYE7U8V4FLffWJvkyrYBijr/XepKi4JlFxCRjUQtiVBA4DzoGtZSBLhse8fTbYWZuiRTTZfZvlLBsz7bAzA+LWZFUWXyhAmF+EtjkZbXAmnTtS/kdcj7vxVChtBmTbx4b45mHJXazM5EdaPdcxIAogtJrjJ23AQ7x+eW6SM2RGU+3abKAidPRGz2XwZBlgQ4ZSimKRf+qyCIqWJyX3IBj1nsa0/Ym0jO/YIb5oV+w/YQ4qH403hBIxY1UOc99PmrMtZjswJlks0Ugs8WyjtOjpJ65MMNKcdBRcXarrqkcQjJIFF/nCsNDej61tcFonsbUT10EUOOInWFuAdlOBXo8jDJW2p7RjyokrEahqS9MOPiSXWa1Uy9nHNSWeBoDzRBcTi5qO1aAX6EpLs96UmDCyuScpmaJy/n1fdmjMeoNaBtqfNKecjfxMgpFuverNAUAnkkD79vxYYewQHEFNvNMEfEgsozBizRE7BVbBX3XPBL9c++tadcZs0RGjv27jU0DKMAkCadiDGtWgsNnRYRjwKfSayHIoq1LAzOOWO6XTcjNFIYtO1gsppbWtqyiMBAuApPpofnOKjOnhPwNpySDwixQNBu0ttMybTGVgxPK0/CbM7GcigaRJqY0XSAcxaCLxM+DaE6Qbdj57ObxB9/nBXoIwR8MZH6xd+aZyG/FJ0UlK9stV0S05TNbXCTg7RHIQhwivcObjYpZpxyNaGs24Nq0Daqa1QB7KDFGRURCfQj1wr4wwuGfS0TthBRKG6GGQDfH6ZTBCiThg10iihGzgyorJqICzZHlX92CVH5WCdkcc9ebV1F5VBTV6R6B3G+UeJZ7KHMST/C19udoi6WnuWY1qzaxtzcutdGZvcPj3+y4kLEWmwCKJxFrvSjLjRxPFuuCYU07IB033FZ2Vg+b1i01XhtqUKb0eKfLlnVhQMo1Pz1GKG8NF5H1SU1r6b3FhA7L6JZaVmbZltSJBpWBg+g3GrRB/Z4w21MN4dlIUCQrWQTrwogvDfONCJqoTqXS7e1eoImloRJ4cxbAmP9ps8s1J++WB3zWcS/hLNDFezZspHSq0h5exubRvYeeeuvqYkvbBCeQnizlhQ7+erSEG4duio05G9O3GQW9/7UoBT7n+xROH3FxR44B+zU9EvRBd1pfKjEJTqYPR8EWH1XglrREb6F5aRRXILwWd6HLbdMCl/D0zf6bXJG3UuDtifNqH6nC2+sOVVQ+SVrcwLmE7aNI9bFSlrr3APtRcL34QplpjJS21gPw5otUy1j8Zsj8KJLEvsf8WeTHS4IydnUtN147izKsNBcPm5c0uYulGocrfmPQi8j8oj38m7uRIO8g8yNpCyQp8qJPED8JR652XsT0z8B6YkmAtWTY/OD7ibVn3MvKwMWlw+w4DnR5l25volRrhZnzxMjYW8MLYkZwUiGbCnjXSrvYqqXxLVccEHc3vwCZx9+Odv+M3aVt1hz/euSLevnx2x7XVX3drn3sASlt1rE4r0h3CnlmA8dafVKUEY1mL7rr6ZxmVOkOwN1mPlDpB1LZscEftA7uNq7UiVu++DPE4skKS7AurcgS+vEhYUDF+fJ6QPs8wyXOhbg26NTPnpQBLhkBB9U2pXcR9tKqSynavZu+TrNXr0sq3aW77tGmGn8ULwr5OBVdRkhm8TRElnnXJn8Kw5KGqMvtKzPcToaePyASpXqZe8W2Kw5el7TFt28O5bZjDGyaBi9L7KhK95CRVER5EBw01IOqszFPIzkNORZIwujeSfg/dknrnoYdvjBjeSacaizFwpfsG7r685zN4pOdV2AizN0i7WUlH2hPk5grNG7CBlA5mT8ts/djR4JjW4NzhxrqBrQ4Mj/+sgrYBzXymKWJ3jyJLBZBQ06qTkLh2aHEim89zu2d1/lI1f/N5ffYsZ5kFpqe2ytpHA52R/u49qp8tcfqyxu6F/z+0y/BuNGDphq/+xCQU3edivtbGilEwmpVRUy6GhlNq/wCyS5QxkozoXVZcXTn2d4eULwxs/N2u6NkC8ZLOnfk1ZpuaAfgaFlMJPeGx31HzjSBsPSKjxS3q5353l78BHjVLwNSZqoMDt39CuLbGa1Aud/88wPJ2LBHKcIr9eSZl11+UBUpCDPP63taYoXTDnh0tWfgdWTxAIyK2ScJqwb66du3LH4+pD1Q5hzklCq8tUXiaWRbR45V9BDagP5soHkDYOLkakuWNWhGh59npINX3pbsScGaDRP9jfwdxu+wxcyfK75iIokYcYEwFk4WlM/thQSbwLjR8ANKpSTPWkWA1EOQUEbOQCq2IqArjSf2kRTtUUZLczuqlVGw2uUHizxyIqk62601SWD7KgA8uJ5wkWJ+ElNBE2XUxaq2XPDRX4vFFz+W+houLE7B5bo57QynbvL04tzeJw/jY+bMwmSsnBEwMysvuUi05FjFoiR2gNPixV9V+CtwO6r1Df3fL26QHlqu8/ZgoWcnV0sUo/EeFH4DOvIAg9qxUKW7NvOuyxA2tl+vSFPHx+UE4MliOTeRlALH75n4FkvU3IB4ndstgFfUL8Y1za2b2+oeg9y83YxviuLGyQ5IaovVGwTde6oEFmZCEk6NHNp0FlORCCfXXoqqK42GJUjY6BstnsoOIHTntLDvBEBHoMMYgX2UxBM0FDMX3V2kdmc0g4oQIgZ31AGJ1lvAnPQa7QCXp4WHraGZ/FyEWBnAiR3cuyQ3lL7GtavfeETiaX6Uk5lnPKqKaaJtaMlZO9nDrHYR/lkRKwHwSOZRzMNPVUXPM3D4L4oS+5XpXy2IbMR8e0UM3K2PY3J21DbN8Y34JiU6laepOdYrivE0lleIpmFq8bJgemdKQ25kapenKHgPG6TiiuI/juKWZp6G8Pw8hC6XIuuXUcQ+NxtC48I+rK7rCQNJPGfUtMM8FcF7jhzqSXM5oJroNVQNHAX1mwtM/PSE6E40P97TEauGa+QLGXEOFATGD3kp25pDq4H9bHQeYesCYXMrUDAYze2NzF2fUNxAA6yt2vQgZbuWTS3Tr9/ggT9dTFYAZhrBjoRL/dZCuw6ye9NwHJZWGrpNoG8FJoa2BoYlOECRquqtSwSHDfkWUcUslsQvo2b43YLiJWzZPfOGqj5A2R+2sOpkt7R5e6HCWAGYgm8ebhBF9Id/0Z+cqZpr+G5HzFFWa9EzQwb4BhcST/i3yxMXoao+6+nP7uMpqdFUzWMtbIM3bTQQz+le2KKOfif5SiKxYdsEC4oDAvMZD2N41xe16/K1Fmqa42jV43lsrn4UQJX+ElzDTsYKrFX0PSICXyiti7n5g0h0bzsNLWmJcBcuIIVfTXFv9y8o4yRun4Uht31GrpPEDNFeNT83Iedi4ThHBxdVqGg9QQg5Ouzxqy+WuJMN2UJY658a/q/cZ3MNz2gDPQR+Y3+6kRyFOQuA+498ORiOLtrD9aUmapr8t7wrchx26KXWYhvNhk6cUCwKu2fXkywyicgjWznVgB+/20i/rTK7qMPBssOuOHoUc/i/dUHeST5mfE67P4mj+PxVf/4Ml+viBHqjcYV2EeekjwCmAf8Y0YVXpV2WDn54d+br0K9jQyjS9Z8rbhhLfnFRcnL66MbP3vu57HVJ8PN0zG1fzQai5NrHC2dvLkA6OXlSX59s93EMPDvfyL3A6fi5yj+5ntZ+5HT3fsRryHmqtQRyn0U5Ofkv5MT3E16rNDmkdE1zetr9pXBZHdkhzXXIdKevFgNRG3tfc6u4ATnXGv2a4tEC5MdRfxhjmtPlHK37spTXgnTtoir4KXQOE6/vge18oKTziBxkGm3KaSHUpTJ3SVB/kHW8q6nS0aMnBOk6fJo+RWSN4ehAyRSOZSQqwdCXGhUUKQwyDuipfPZNh8e/dJgidAs2WNOsbXeTfI8b0aara8f0muwpAmVJ20RX8cB4N8o6YRhsyc0UQu0W/Vq25rWFhr8UKkoxHkLTYtWG/N9LZApD+l8I9MGo1YeSbBu2ggUGo/Vjhjtm6y1/hW+77tfyqULc/MHzXLI889rOpWbiavNF7cB8xbdUkKfD2hux7zvtC2jXYZEIbNgY5FQCFGdm7aFS7oMLFP/BCq0V1WiW9eVKbRfaMXT/bK3l8FSTBTIKFZbM3Wbizmgs8c47ShS1Y87qGMJgcVzwX+kWlUPo8/5TnB+1WVuPzAFMz6aaOlPAgYCiSzb8lTzGUxhzFvOl0JnyNi5MzRgaYHp0Y0vxf31m1V8F2UUFgt9hVoBk505l44g19fKpQm7Bks1bp5IAi7SjdFQZ7G0IKnQCNlkxyrIrTFnvasKGrI5xDLV/MaECTs3fMPs/DvsUKOQX36uFQGPfIe0OgKPcHv7V2x27qflzn1eWERvxC/9qwCQ3YZsj1Jpm/IeLFvAxj/+T1qib0Itn0eo/cS6mwHFVTaQUB8v5B/5K1lCoKBAUdGYzNUaKs4twW8xVRjD28jv0CYCpe3E0Nd/1P3jIlX2cNNwIk1gLmTFhUpTxuKuMpVPdpetPoafzh6v4RPQO20K3dwmXbcldkj57pKrd1o6dQpa63LT4dwKpRLk7wc600BglYf/XcGFTgsdbFzNO10whOT+vYQrj/wkQ+n+VmdBr0pPqBhG8iZvBa2MisEChMiU7kW9LYrtD26vp3Eb82P1P6fQ2whQE48ogdosOBqCLQvnNBS2TUIg7CHVAXWzmYmPeXMWozBFO9Moa5J9kHFjKxRv6kPOe40OnpAYP++zUpzT3rjCE26nMSGrEgLPLTbCP5fF2rzhEjPA2H3PpvVLnhdoIdfCUBLOuQh4qI04MK1M0K2f8HFTc5P5zETV8AbvZ/YYLR2VJPAg/zw22Pn90ozodadb3DE8U6XtF9BvWg+lxUlZpv8xAHBXndvC1fHNzKDquTwPgMBXNEhg7akoSmYU+QggmcsIVfK44udCQItavHe7YWXU+li5WIAO9KOK6vV1ik4rp5pgn6wGwCAM+BQUCqhLd+spcpXmoepBTQrTglsiSBQRA8W2NDG60bx3XYKxhqK+IaG7inwg1CTYyQ/545xRj2LcVpWyX1j1tAMCIHamKnqgR17t8E3h5cV0fPJXXX/LJFfH4pfB+snTF/aMm/XM4lmbdFs4Um9gDND9kttj8pKId08SB7DEb2HGw1BhjUBVW1ShPmuJrDdQlPVJ76ymALPcgq4CQ9gOFPR3CBSJX7i5WlZI/3ls0TkazItv0idhURokspoVL2Cv1bavPMEH2FJGd3+s3F8tPng7YHuQqqZsSorpfV8xYg/wxwkZOvO1xknOpj/yoQwiU34T9mC8NyJdqOb8XK1XBXiLWFJLRwcgGDNvQUEpJIFqfNWSt24WAUsRTIp14+WZ3j+ZDr9nwmPd1TQ9UUcMrkLDq8xVfMHnOA6uA5rMJK5XRtnt17VUFigGeLzbrYJkOw85VNWrnqSCrooRcs4u4620+QENvycufepBWszxOuvB28eXGYh9e+4GzCe1J80Ytocm0BGukgJETjfCKEqVJNxQoOlKMYCPd4Ib4NdW4xtwcCwsuOIBezpriMMvhbWMx1E07+n93zLe/XP7+M5cfXB6i1tPeW+DCV4GW89OiEJ0I2xjdN31PIzM/IU7FvBSLZj1So+sm7aD1LXSnmCkqowFsvrw/VhdeR+GJShK90VFPgKEpPktkylNG9TP75P7vHuwY1xpbgYypB8ndMLaVphvr+t+OOX8z+x9nFpMbJ7MVKm8kf8w+3awrtP1Ju7SzhQaSqbiGB/pdDadDS+k8hphjahP4//zNq8v8gjII5u0awqmFl7t6Fij+vP0+KaJ/xoycHa/W5MSdiI94xT8e9vTJKyEHn8zz9/0fW4bpihctWsjTVTdJRERrkFao07PspkGtgJLRxAoWkz5yNpyRqFUIbGac41OKIGRa0XHo5+/lm0FYd+1l+e3h4CTIl6/4DMif6GuFcX4LwBAE3ni7af0jvFmi9RiUrxkJyoAserXmUFBG55rbA+7g5dah1ebclJ0CWvt37IDZEuxH2M9embYPN3qFfpDfqdP7yQiLEOang43y8zrDon7RHfzrBSPGYnQZi/eEdEhmPKOckRjBNWxW3Javf+VtpPJ2iqCk3SNfRlJDmECpF8JrdTEDSBkbWPyHOXSWrxakn6PzMJyHM4Z6YAiOdkJJR+zsm88zZ33+BrK0TYOcFj97bU/5UDkF3h+k745o+hR+7NkDoA/G2nnyz1qVvV3jnB03AmOCoMSsyBJQEO5oEDA0RoJCIX/YJBEbtvQW/Zlnvs+5tZoGkRSV11k/QNsxxOJ7RCijpLQ6NKewXwj0CaLRXg07OeLFV6Sw82hzoaq/8nGFX63xySgegqtKFOvVeC5ZqUIFRuG5ot+rxc47X3k0M4pahlezqxlnbrtv1c+THJtsFyrKvwJwqaJVOjFwqcYLoSFMDFfKEDsTOPzRGHS5wYffUJXObJsocwxJRsUmw7NV7Al09ZUWgy+iTxDPyHL/fbLjg18nkXC5ndyWG5ceF/v8JoToOszK8/17NKYQslJibB5tsl4b61FlV74KdbOrkL+se/7DK5kHitoXtLmedTlSBE9MjXqcT1DWum+PW9l1/RJKjjMEic/PfcC8mrrDPG8wk5sWdCR+xLbJUG7w6DfXN0O3aW73GY/tHmHzsz9tKIUY9Pc20ZBEIjOKxmKpEmQq1m8ICXHvqyhg52pL6uYVFsiuSMk3N/B3lzbAPVle5t6YKmss+X7ouZB5BiCN1WZGrLG91P+wcMUpsLkn+AHHXbPzMf6QIWjJtuCS1mbIfDO3l0O3eIrE4ow6jSFGa6BQsyRpvD9SAwSw27+1zkmhVWZ5bH98LfFWr7ndjR4bh+Bz9XsOEvh1l5PzugN6Z430dsNYEdfRV/qFDbKPaYDWn1wSJKg3TCqzQh973vYzzCNfXy++RceKcMYgr3SzpTnZEV98kadxyys3GndRlYcSCbV+K29xteJJhbp/GtBPxgZBya/f2tt7pFheLTYFSYorJMKbNC8jq5Tb7cnSjG0lCzd5NXQEN0gJucNLxf4rTIu10pTLTX965UvhNsHXCty84ZK18P+SarP1vnK2X6gKSbgQkBsRlKSy9aaxvcqN814ScrfUZXk6Qk87bVtT7cQVYq2fo0kIm9P3YGkbydyD/yfG+IeVEACbu6SkzOVxW90KlVuEPrvxINs16wZ9DquPJQ2hu1ecTorePZJJNVppmh0YsZ16i6gwARQEl6qFe9dyhHxz/viSYungripn6GYEQgYjUibjy71MI17B2y7FL8awXjMCI69gwOFX8+Ftt76/AkTQtIyKHsTjMGxn/dY8QVqe9omZI3NNNjUeY0Z6B1V5Uz+JVt6qk9lWqvplA/RoT3K5nptPaCUCY63cbmIPd09aUP84uVrhocNVmVzYDbU47iVciZaxA83JhshYbTFlSl4OO+aPeKNrS+Rp8xyNVV247SC7t+5qxd7ItoMN92suJfOB68xibzjCJTWxX+uOKRzZEwMBuZqXsDJkB6OLcYf6AdxKliOTqpcIpbor47345zpC10toGejHVyiiroNUPmVuSsYGIc9gCFimvyiiuZ3LW8aJ9TxVbSwcCeVnkMnKTpU4XbW9KXbR4EfDay6Zu9UwwtZdVWZJxZJiQ3C3rhvv7lZE8TGoDCNjHcIBoumlOkajxcZK1cxkuxdKnf2alWyVy0/giCjEGJeeUHzbvSiNO0YKlkFfoVXJQax0Ysu9nMKseZAcgiFiiSeCVG2PHlK/AlbFbj6jdY3Ogdt0pPrHP0sk+weHIhrKm29y+2M1h8pe+GeZBMK1vUgzPTln559lOTYkK91s+7Msk7e3LwTZn6ZcGXxVlQRDWsuD9Nkfg391hKXEk5NzW0xsvfpHKQVMncr5y5Z1KVIQqtzpKa8igsGG8PBfeSyj5JfUaqaW5oJiix/if1ULoqC168RoHsespfA+KvkJYW5ANBFZtMo3558AJl2Z3aKuJE1UZuaCoFLC+A3QjLBuoXVAGMeB6XxAGRfeSIQZ1ZacHPNA1m+Uf6frExIzjFU7CSMT0dA3zDMdssizLjk3Ta7few1yLjZDaxZOSlnzLXWTZ+Dkf4vWYeezRyfZH3YCouR1Nxyq351WgMwDaxlQM2Pnyx6EtUcJHny14niElzAm5O5S9vBEsOWZM+JjcEOWfDmoj6DzI+nUG0ATD2daHjpbH+rDzX/QCSuHKL7gKcRclTgD+vIk9BinW3XJLvQ9dR3mwLq4yXsXw7cKLL972X7v4Z4uidb2d6R8rQ1OlgXKtB6yND0OYX44CY7Hp5d8gw0rQjm/5A0Gcgetysg5OUcM4JXLlBqghTjaQhM8jQzfGF6BKR7NbnWpmJVm7q+V/3o9YHkp33z9D0mADszKmWb+sofUj8M+vJOcF7Y0VbgfyYl0JSNLjSsT4fK5l4zbzh7hLr3tZXqxmn+ey7n2x4VVEJHolpiRwB6geoTt2prcKmIzDg2Vh4r0T2CHGaGEU2uVbfqBDPaFWGGfJhoxL/cK/NSKNDbHJpFZJTD+2YF07YXTzUO9wS/bvLES9TlHADnN9C/XloSX+AhR3rUeN12aI3H5c08acCEvuPQoZN/cpx1odJd487wXcxWuSxpIprOZlxyVo/oTjzTQZMQ9XVIajg1bsJfK7qx3rWyrc5fjSneEhX8SnkZpQ4VnMQ7FlORnLGSj5l2Y+9xdTAaYP8hx+AcB4lbtMmPexM8V8DKOfG1J4maEas8kNafK3dSIUPH1koToQsD1buHck8zmVUWy+YMhszYPNSBz3FS+dda5T0PPMU8rcHjxXCvzDlL6PHP7ppyiZoFyrcQceapDmII1nejyfhVRTwvaMZovoF2uLkzVgvqCHkNoeqmLeiV/E5dZWveoQrI55ialLY1NSIyKrrNJo9B5TSGlBEHKbesXq++DQe6JcH+dw0Sso66OmgLvpzqK1rOCLkMHetZ6fEUA8B1i29a8n/aLaZWsC0CfZgW/oTxwZYBZvEr8U1opKvK2oL6xxCwiL8oTr6I3NPtWf6nJF2WYbbf+DGAXoUsBn77Pi384Jiyf+a/VUUxYaPXzXpSYTvJi5ekT+0pOhFXRsHwgjeMhicpUkVD0WbiQ7RLfrn7Cx+DNWly7soYo+YLOaibrPu9U1son6ta5vSZdWTA3b+5oQExWvtwQGV5HdeUXMTUpz5a1hMHRqBNw263111+nFzv/vVLG40fmBydfxcP/eT7yc/6y8KkDLcYGW5r8pMcGJ66cLsEF201Cuo03+Cb/WzyFZS9/W50Bsj7fQhckTKv0smte9s+ET12A5lkNPVE10vUBh3HaBtVbLFzU5EC8rP91Y5zCs11XCdVVScrMOhnPbLCPPlIbbTPtanWxrRTtFNYKmvhVlqW3WdzsutxYXkrLG6LgDKytEmQ+JfGzqtFPrAuFVt+nH2UZyybiRRqp9Z1lN2QmlWT60adHgQ30XW8Ezomj4mcO3U02n/OyP9UH3il7q+WCbx1K7LtPKFDIJuh2sgRNNCC++8Q+gjZ3ShRFuvJJJ551NGIusXaDZoKVQZJDbfNXvYghmRlTzrsKXeIQL3/59PLdbKo97s2JWUBRbYHCNKm+Y2hMcgOwwX9ieF8Ilpo7GRZuBUhmOFVx4+/l/98uT/IUyqyVtidqo9Um6yoVhfSN7oD+uMH47PKfJZjRs6Md094nhNiG1c3liSMZCFuPF2lf39qY7QeY+tpcW6uZwhvOJP06k3zmph+hrKYyDrYkF6pD2o9mwpucjZsmi+G8dp8YlAPITpGUmmZc5FxWgUI6XntQzMGaF0XHstTx7cNcvafCZRJEvndI2I8bMuUSFSxE4T0xWXGFml4+am21j29o2kkaioCJGBdqoN5ByBJGqGAPMpo7S0Jzu99ItiPsRp6BGNWplwKu9oYsZoyy3XutV6KjNw0UMSxQ6xOvWI/85D7W806+sF/d35j7RjaJPEUc+R5eRzZwcg7iegt/KfoFpqtTT4zo6o71etcOMGelz0qW+PJFKmXaUPkPlVdF2gavvN9jyn2VO9g0bHkcOoHdbweaDRNLlcE/1uAL3iZaUa36BgTZF77Sr00obUzb43u/LsgnsD+ptwiLSr6QER2XU9KZSqkmYJ/F2O5G3qZ5lxCeozDs2miuH50GalTHt05smQIzfSNzBRAvUSHj18jTKdJ+X0ZWSKZAXfFTUjSZviyGcuNsarJxZTmTfC4aVh2H3r1U3ZnCwrc25q5/rWrpfmxq+eGhzAJnSVLI0dR8Piqvlu9Ss5bXzZWHZprNQnO98sKGdt01ZfD7Dnh02vOl8FB6jbZk/15EW6oKv7hnXNoYnlp9cSg0jQgFAz5t9cySzR4L9YWaUPS5Q3iwsgYlR8YcxATpUgh8VI93FGJIgfMQF4tSjRfTQRt6g0LeImjHHj8XoSlar3VrAQcOmD/Xcr/f24VXtjc/FvCB0BTSp42l8P5hfcuv/fxd/KQ4le/BvgxioFcd9UqZMqqCHCOISc1ESVquvg7m1HAqGPV3cv//c7m6GkIa9CP8qhZaYF5rTkAonKl1qAPItAhItYGlfx6Kpyg+5QLOR50FJ7r0LJugWqR5Spxa+DD/kgb6zwzr0pitPMWEpAk6tYdoKzMxSI34i3NKyHMVpInbiDtEhfrNfXpBXIFC3lVm6lYjl9i/PvzLnB1vzxQiPy5a/d/sKjAgwIS2dfLaEuR1bw8iAFMtS9pPeDYbse89kO1FNr0sil0whd6hcggCPqUZcVjXy+utKD4xLkIKZSrwFCj426cmW7sOmCKswwsm7ZROh1GozcJORZoQLLf5b/b/d9l71kKgxgGMiNKr0/K9ENuWQIlZegZlS+6SfyrKpvaUzP5w6uQTVEnXTighcl0ZdqhIwhAG44OQpIN9lg4UAjdcrgQ7508+MJ14jINnjd132zZLO7nVJB1bNMCCIQj6if7hyim6VXsAYGDs1fNZppjz4pfZ+NmJl74p+j2rS35IfcBa6IEkoKOpWxyDJmLyDob/p5MlcChFnIKACZoJyMoU+FkkkYm8WUaymaqHdwFrgfq4YP7utM2BCDpNfLMbVhdb6iEcJyRyBTlISUMnE4KEz5OPpoQcq+jh9jY/sgYUTjVdepe25NLl8Eby3NGC1gnJs5D2RLP5twZawUP4sw6tKkpTIHGtcalLByOzGZwVfCS7MY5oEECQ0FsrWH0wqhi1WqUnGJUFU9012ZXMOjgrvv3Z0rY0l0eOIubDKg9BtR+MCXWLqtgRc4hy6g65E3ewKIQOUdhuyoc6juLL+lEJpaj1qV0CcSYvzGWq91AeQpcrLqey5yt8Xa7rC0cCAptDyWyNNrZtwWDWP5tSu1KXKyE3IZomROU7tZ1pu/fz3PvwI4L6DtBKRAtNFhnWNloot2zSlJTDV4lRojIxsi8BgRVEqZnPhwwpyO/FiYZCxaEmCcWQIjarRS7lf/Hbfb9NazbV7X7UKaJSeNUlv/d5Fu+Puh8IFac3nAJTKF2MrFSEMpkig1Hz3WHiNpuCya83F5nSM7IcXBaMDMiikd3/hQegnzE7liKpwNfvGPF2O6Nk5/+DSdWDatel0DkGmx3dHGomreAnv6NuLWAqp8AbueNwLBEohNE8FfZjRBNAoXuubtcNV/zFMsiiydyoDi/huwgjL4OCcPV4NVtBG0qcqIOIoka2PiJnvyNbTDtGEAA1jzI0nyosod+FLSBO7hzYDU7lY2iKjLUeM2KXeL4TA0G6krrYZDorEZxMV9QcDfQCwKzC7G1TaRp3URkdjyc3Kgy1Wd9JOccsZLrCKtk81ZqNbaCPqt35GKKC/ZissNDGdUIofV3Z1r9kf37B07lDlkJVlj6AJyyR536fiEvADXnZlbeugLRTt+/0HUzBknU7/8b0v9kLHJN7bpZ8OWzGFXDWaDyoiZgEhE/tMKI2CgL/fmL+N7O/mf3N7G9mfzN7zSzvJF/HM2rstOr1Hzg5CdZrLmeAXm+0n/Nq373bf3Pf/STzp7+/2erPgZCyWHglpkkiRmShL4IT0aThOJ5WHUzafwTktC93ws/T/uO4DfUsK3bxzGZz7BC4c2y7xhS8O4dCg3+KPGzBVI2Y2MNnrtVs2Ojp5qCfEIEl6vKbJCIZW/q4CBgBCQSE9467acjVdM4Ra+6PoZRFPLl/hXmAfkzBF7nlMbZRGVIM+PrbVxMsehaNlVZx5P3PjxPm3jTlD16WYqCXnGUAhKH/7cxrhWdSFFnRjhZzYlamgjvteOxmJrEcdi1AJmcrgyrNx2h/vmXwQmtRpymoliWhmlerpBOH7CZZC8wk9MOqccLh4NfvbnwpvKvKsnDQ6fKrg0xef55sWwdOu4XItFzZ9KAyCzB8NjMY/ASncFvIU2e+lzuNtZqStyEX377mwTzs5Xd5Oiycqp5jv/v4GmlA4UkCjV2F+mMcl7QspXwMmNKuvwmXrO1l1i10DfEZmtdbKtIZbROD6qOev24Ismc2SEpQHL78o8Poptq5HU0d0digUy3HBy/yHVeB38YR99TcS0jioE+TBje+P9MWftbAM4nL8Pujz2b2jsUQuxiwydeOq4H+xDtFuEO6y4rb1l77i0dmXRq4y9uLPx7sxFapKDghaTRGdMBcax/jYQEroPURpcBRDJYk/k7u9AvSDD7h/PaUwQcboO8vElYp7n+KGAiyW3QikbyiqByCD6p5mymmH20PnDm4yANcYxM84A7EzpLptIXAuKFm3xALyC42b+BpTq1eonGtiAxJwZHb6tI5AwbD9ihaHOJ8bwPanM4phYPuyJG1XhTd550pkVguNtUxfxP0PTQRHK/CnUENoyiDgfpm24RycuPUd8bJvTPzKrOefI5FleLqNJPvZvTYuBYtXxQBWqWIppYRDBznJzqf+G1ndZODgSLE623i+e1OXHnf9FBbsiyCJV7t+E+/xjCOPjZxpiUw8WtQxkb8fL9TX/OH0vBkwyoWaDjIfiNdJSZ6Kpxc6flZLy7pe73ztLGg1gRCu06Vlq+NLa8onC6de7r4JisuR3N5W1WV846cuMPh1MnNzZLtXpyjkVvRuv5GeknIkTDBbYji10tIKnZoZIwvzDrtvX2E8Imf9fgRxGsEwV7UlpDkxn+S2QOCwKFp99bwMeB6SGVH1vOFZRqBm0sIauxZRtrVXjhdcctY0lPnUvwozC17gFhGENoPxJmZZfwoBNyLs79EWQQXgeomn5wLyBulXTFd4lTw0J16tCxnFxUdk4oTAy9zCgsAg0lofnq5bUJM8tP1B2UM39m2JAh3NPISZQbb1olQx5P5WraEMLSIj8FDducq3Nt0CE1h1leHOwaDX+PhkpsQ5EO0s7v2zMFyq2v0Ih3odLa7ENx0x5A+WlANiHBsdjOxX6mP1VMZQB0nOQYt6zdaciddr6qP8BSikj35RswcqmjOBF7sEdNSvqgAWFfrR0uw48CbsVyVf6/YsyWzpp5u3UBavRb5CSNLc37/rE1DgLXOYmTc/MGTYTEedVEeFFEYfVE75TUZxQZfVN2hHQjPfGOGhL6ndH3t4+4l0xOa2DtUWzy9+C9Rum8BrFK3qy+zCTfQb7qh+PkxLd6Ftd2RAmLFqiqUR6ViemloNWoLDaS9FvYAwF1oWQMNnZKA5fBrw1WyDRKkyVw7INWmCF1+5tDjkEVSEQ2NN/dyFaR6GkFMV+b5POTTUQqcWXUq+0uhyuw/EwP+LHrJViDNI//72xqOVJza5+2ZaE0/3pta7YnEebV8KcR+lKrrkUgzwNz4BFM/dNw9WhCm8MVeYCbLVqc/uE1jbSqH+Y90pCYgDlrXetDbMgioE2cM57E7UmSB23rzh/Un1hP3aLk0sT6h7PqDUwDPvrIrtyjbVRhTlhsS5Mne4bFQf+2bQJLpWiK9uVclTkyJ5uQ4kIGSS0BVl1JFiZKy8g1dUs1eriD18zclTxETcBPCIv3j1pYj3IX8lrUzmFyyhNxnMCXzmIR8sfH80Ct/smMRYngYgualboIonH6W8sBOYsqilw0afeuJBAG5/tQNlsT7c4p3RgLkDNBHz4ht0xsU3n4eQvBXnSdSFl8deqqtmNE4mUjMKJuYqZfRXb9QKVdoskOrfZ6ofJkJiAUjtXSpl8rMIkdJK6PRcEVUJidT+evxA9uPSf8d+VjHUKd4lLVc9cjqk14DrVt0xaE4igkBRa0SGS9UckzmXlnSeHR/prl/TyDnwR3D9BJIdkxLU3SmPP3weUXcW0wjz3ERuniqiu7uEawY+iienKwnJxYX8EtOdQ4WfdM3/1GsoL4jxX4RNiulUFQ8wF3NH8Xb4mWNm8XClArBN6I+RSPBXKi6o9EOzO+RRuWGaGp2z3lC1pgcwHogNjpnZe2hGw9KY9EkT0y+tuRkW8ALvpC5TiY//vOk8r5tun4qm9MG26nkdNmK92ryA/j+rpAbo24bOPqeeub5Hm++EVmbCeaot8PN/O6ZSNUEfsYoLe1DgF3hIZJVsGrbudYYGst6Uf5ZIgs+cxfoM8mqtxD4sLVIHHAO397vI3Suyry6a8Z+1d1KQtmWwpOJOLEHy0VoKnJ/JVkz5HTNexxNMK38lVjbhqtFMOl0P5dPIjfeOpy0uEEQLdPKhI9tgf38pYkeuuuzQs2BjIYOrUwereEOc6wHWVFVSr5+YJOgAeLVEx+p0zUnRnf7D1D1iEkZrwFsGtIUf9M6FH7eYL84pd3y6w18+JxDp7RN29Webu5REUgDFSxJ2i3A9GSyGDTtuHXoN9TZjYXUAsC1C3wuJtlu7cho75/p00DiGwGtbLAOMj22i2JfJcIZd2guTFf5uqUT2NSmVjZZkYVZyXLTNzwnxMcRPmB4cVCRBhUCVV0h0ruTzsvTETzuQ7Gtd6owGV3agSTUpO8cly/6IhX8b8kkJBXLYXP7T9oIoPdrywX7FA27EIRUIffCLOGX5vZvm7ixNC13wJ5R5NsgBcYnGrExFjf9tXVL6CFBGaygrmNbHTbRuP20FiqM89wCh+pRpwjDqOo6tP1gzFoOcTWp9ifQFZxkUUrpW79Np9stsEyQLY/HMStJptXUF0Vlpm8ysXe+5ky/EPAyWG7s6ac/VwUeUKNYAxUQ0Z18pUqYqL4OEZ1Irp8RQMHHw9FNi2SoiE3Lwt/fwtPxvPTUrUda8VUel9t+enE+7UBUyjlUk72ho243C9ku7o7P07srerLfU322q3z44pFBZpFD5GKe1w1ReBCIj/6iGwMb3BP4o6joRXEFHN8SjXjb5gzkPbbAbL/kqrmDYm6Ksd3Z/lzdYh/Z2ewlsp+DTqzOlNlXE9edGfpdP+frkaeuve0bmka5jBUcFfnRnQIU0nLaYNx1YzEsjWNld8QVKBbN7S1itp444G6sfTxp+vO7h08XU8HV33zO92FhCd3NFnxUv/N3uL7w3pHg+sSaCiC4xzcl2pBZ1FymXEs18cUbzdFo43J+txaroUlYtWCRdiA4Z1cuohOahE2FWn5SNQweCISLCMmUC5Dc7KG9soG9m9/AAXv5/ZdeNjYlE2FtsN44cHY8M0uZGTdPJQ14+sn4nK/T/rVbI1t0QOP2UBXVCPRd8HWo4TEYLjjYfS8qkNYNhGoAz3ZMnfvDcr8hPZM/tng5Kvm8Qcba0EUuAPy8yXYiueH3+vKaBuO1kI66gYJQceaPX3X5vD+e2mWu2GZegpLI1ywCYvm6cAlzCMSArOYoPMmgJLn+MfHLxwFf64/91mtec/bN2KH7RuBP0oDsXGXMeQakeIZiiGk/1cOdfsFAKDn5bNFxBWcReF2qc32vQKBnxjBztrs49cHRsW3c8TQYAB6e91zKfSWlG/YCSzjMTWN7uSzXE6MqSkXR4s1DSDaQHWVmRvK9RMXGNKksUZYdX1hD4qO86XFMWB26OOJLYQw11z2iKzpdfIVn+Hxv0nhAtXwMXZb7qM6lpyGWqgMIYop7jKbwfHa2VP0m7bVfAFhTLinw217oeyv5S9xSZt7jjefthBNW4o8+wBYRypi/sJ9zPp2zNuBh67TdGvdwN01Zg/EYugmoGAxHFy9A49h8bSyiJ1VvuPGqF0u2Lw5MWnBRrJjbrgOXh4xx12iZVc6f7FfOdEp5Xc3l69t1GxJVX7zk2W0gqZVTZjGLtvModMuEKMMOuPGazULSSx8YcZgia6bq4Gnf1kNensI8xnstOqhat3zmNyrNWopFDRf4Lrr0R8+cGUnF3wfjZv7EUaVlpS3YRWWVc7ml7xFS3/YPqZYxtD2/ySvLNnuSl8YuC+aZOTJzv9nWZVdHwE417jC3xD0dGJfOzm78oxkHUxQek8CX75gFmj30F+7GE//9gjsl3V7utN1A8+BajmVwp2Xi3/fZlhc7g03OW83Znn8QckwxIvT3ge0i2TCa1WxqU87QfIW2h5DEwDXQ9Jwtno6wATa+DfhrEMwZnOaUo96wlX73FgOlXkaWeGIiRjRbtkv68reZrL6A/2o2SR3nMkvpyaz7JmeiHSq2ailSLtUMz0IVY3rxXoeOwGYuhCFjobZ7Kg8J8KTeN6kgm/iR/xy2A9wo/37bbTzgQj8jy/AC0Gw+aE6M7d7PO0kjXU2kYYSFQrfxQf5+oIkHiibNqR1Sj0wsGrg6uJcmYNJKxlCJWe2iSryysapklxpVrfzHkumpO1+ptkIYpwFLWjAef07OmEEfqO6UJDNLnImaoN+yKTXWE5KdtucyDc35uO7doa31HgBGrhMEZZdsm3AjPduSKTO38DRX33P0o8PZmTJdqUwU5+ykAFLQsc5q73SmzfU3MaKRe60kTjugp3YR1BPovadbk4FVJNiQYzSlYWwbU/maORXrFB+Nr4Y+skdwXXpdnkwC4j7jhJDU0DTHSbCdW7oCo1g1M8QnS6cOZ+hj3n+24es8fmukX/M9egvKVdi3zvdoDlbJKDX7XKTvVziftt4HHcMaB0n61VIKo7OI+r2kabGTY9r2Veywedt32J0QNn4AmF5j9Tu5HJzUkZ1896Z38MAL2UkUANZmH5FK9mVuCeveYX8eJnC1/wqytzTxbBTS74TJckPQNz3iANP8SaaRJI3sE8ETjzkFITmURuWQfEB+3ufuUiYFOfmrZV9N3pGY3EMwzclp36nJPQRObtQAuT148nfPthu6d9iEGybXrdgpGYeefnXwon26rcqyRavJKuc5TjnF1udqMhAkZSNkNWzGhOSM5JSD1tNfHBErUaegm0VFMi/htlUT0/e/Xou2t6dSEBiiV5PE7nxv7Kdld+tm7ZuktG1T2EbaN/u+/z8AUEsDBBQAAgAIAGOUflGq32FwXgAAAGoAAAAbAAAAdW5pdmVyc2FsL3VuaXZlcnNhbC5wbmcueG1sLYxJCoAwDADvgn8oeUBMqLEVWv2MxRbcUHH5vSLObeYwrr3GQR1h3dI8eWAkaJs8c8sajhROdb2NUOgD1O2hJCT59UzdHj1U1iBXtWXWoGJIfdw9CAtqY7RYgeJdPlBLAQIAABQAAgAIAIuuUE8xs9EDaQMAAHYKAAAUAAAAAAAAAAEAAAAAAAAAAAB1bml2ZXJzYWwvcGxheWVyLnhtbFBLAQIAABQAAgAIAGKUflH+54E6DQYAALEVAAAdAAAAAAAAAAEAAAAAAJsDAAB1bml2ZXJzYWwvY29tbW9uX21lc3NhZ2VzLmxuZ1BLAQIAABQAAgAIAGKUflEVHmAbowAAAH8BAAAuAAAAAAAAAAEAAAAAAOMJAAB1bml2ZXJzYWwvcGxheWJhY2tfYW5kX25hdmlnYXRpb25fc2V0dGluZ3MueG1sUEsBAgAAFAACAAgAYpR+UTpPWrMBBgAASxwAACcAAAAAAAAAAQAAAAAA0goAAHVuaXZlcnNhbC9mbGFzaF9wdWJsaXNoaW5nX3NldHRpbmdzLnhtbFBLAQIAABQAAgAIAGKUflHqo7ZsYAMAAD4MAAAhAAAAAAAAAAEAAAAAABgRAAB1bml2ZXJzYWwvZmxhc2hfc2tpbl9zZXR0aW5ncy54bWxQSwECAAAUAAIACABilH5RqrQi/eoFAADcGwAAJgAAAAAAAAABAAAAAAC3FAAAdW5pdmVyc2FsL2h0bWxfcHVibGlzaGluZ19zZXR0aW5ncy54bWxQSwECAAAUAAIACABilH5R4KX8GLwBAABPBgAAHwAAAAAAAAABAAAAAADlGgAAdW5pdmVyc2FsL2h0bWxfc2tpbl9zZXR0aW5ncy5qc1BLAQIAABQAAgAIAGOUflHrg+VwKDUAAIROAAAXAAAAAAAAAAAAAAAAAN4cAAB1bml2ZXJzYWwvdW5pdmVyc2FsLnBuZ1BLAQIAABQAAgAIAGOUflGq32FwXgAAAGoAAAAbAAAAAAAAAAEAAAAAADtSAAB1bml2ZXJzYWwvdW5pdmVyc2FsLnBuZy54bWxQSwUGAAAAAAkACQC8AgAA0lIAAAAA"/>
  <p:tag name="ISPRING_PRESENTATION_INFO_2" val="&lt;?xml version=&quot;1.0&quot; encoding=&quot;UTF-8&quot; standalone=&quot;no&quot; ?&gt;&#10;&lt;presentation2&gt;&#10;&#10;  &lt;slides&gt;&#10;    &lt;slide id=&quot;{C0CBB17D-14A9-4341-BD61-215763E8E65E}&quot; pptId=&quot;256&quot;/&gt;&#10;    &lt;slide id=&quot;{6DB5A19C-84B9-42A0-AAC3-7609DA108754}&quot; pptId=&quot;299&quot;/&gt;&#10;    &lt;slide id=&quot;{F8B09B43-60A0-4BE2-B342-867F912A8488}&quot; pptId=&quot;290&quot;/&gt;&#10;    &lt;slide id=&quot;{C6506A6B-DF28-4444-9CC6-08D34C1365CF}&quot; pptId=&quot;269&quot;/&gt;&#10;    &lt;slide id=&quot;{D4E50107-8529-41FE-B003-1E1B0516AB04}&quot; pptId=&quot;258&quot;/&gt;&#10;    &lt;slide id=&quot;{21475994-B0A0-4D02-9145-E7A83A358C3D}&quot; pptId=&quot;310&quot;/&gt;&#10;    &lt;slide id=&quot;{2096B121-3C0A-4E94-99F5-CE902B8C635A}&quot; pptId=&quot;259&quot;/&gt;&#10;    &lt;slide id=&quot;{DFAE0C28-FDB6-4464-A02B-3B197127D819}&quot; pptId=&quot;300&quot;/&gt;&#10;    &lt;slide id=&quot;{ED12FC70-BFD0-4817-A589-F4239A83C59B}&quot; pptId=&quot;270&quot;/&gt;&#10;    &lt;slide id=&quot;{0DE93B39-960B-41A9-A669-2E4267D69274}&quot; pptId=&quot;303&quot;/&gt;&#10;    &lt;slide id=&quot;{81533F83-38BD-4FEB-82E5-2CDCF938E249}&quot; pptId=&quot;274&quot;/&gt;&#10;    &lt;slide id=&quot;{A776C2EF-9BAB-4DE7-8227-CA620E499C55}&quot; pptId=&quot;304&quot;/&gt;&#10;    &lt;slide id=&quot;{E870EF89-72C9-4324-9CD7-3E19CB27F31D}&quot; pptId=&quot;301&quot;/&gt;&#10;    &lt;slide id=&quot;{764DD02E-A17C-4524-AF0A-102B56ACC9FC}&quot; pptId=&quot;275&quot;/&gt;&#10;    &lt;slide id=&quot;{D3CC2037-5105-42B2-BBDC-C175CCE0415C}&quot; pptId=&quot;311&quot;/&gt;&#10;    &lt;slide id=&quot;{873D519E-EA6D-4B55-984A-FCE4FBB71749}&quot; pptId=&quot;277&quot;/&gt;&#10;    &lt;slide id=&quot;{A300F92C-ED15-45F3-82B5-DBB830C84416}&quot; pptId=&quot;312&quot;/&gt;&#10;    &lt;slide id=&quot;{C4324358-B287-4697-AE48-03F5684BBC21}&quot; pptId=&quot;279&quot;/&gt;&#10;    &lt;slide id=&quot;{800BEFC2-298C-4E22-9EBB-465AFB6FCE5C}&quot; pptId=&quot;313&quot;/&gt;&#10;    &lt;slide id=&quot;{40B26C22-3D46-4B53-A4CB-E7DF81D4C46D}&quot; pptId=&quot;302&quot;/&gt;&#10;    &lt;slide id=&quot;{D019ABDA-D5FB-425D-A208-34643457F98E}&quot; pptId=&quot;280&quot;/&gt;&#10;    &lt;slide id=&quot;{D98357BB-2308-4B9F-B8EC-33F769BD2333}&quot; pptId=&quot;314&quot;/&gt;&#10;    &lt;slide id=&quot;{C63380B1-C9F5-44EB-B7DA-96E83D3D3720}&quot; pptId=&quot;325&quot;/&gt;&#10;    &lt;slide id=&quot;{1343B6C0-EB74-4D4E-B515-9407D9A295AD}&quot; pptId=&quot;315&quot;/&gt;&#10;    &lt;slide id=&quot;{BFA5E777-1AE3-48B1-A606-B6EC0F5045B9}&quot; pptId=&quot;323&quot;/&gt;&#10;    &lt;slide id=&quot;{3E6C402C-8AA2-4F57-A4E1-E4C04E1B4D5C}&quot; pptId=&quot;316&quot;/&gt;&#10;    &lt;slide id=&quot;{67C4435A-3846-4323-A588-572EE231DF7F}&quot; pptId=&quot;322&quot;/&gt;&#10;    &lt;slide id=&quot;{2D0E5FC3-AF98-4498-AA28-18E04DF6DC0E}&quot; pptId=&quot;324&quot;/&gt;&#10;    &lt;slide id=&quot;{771A1696-B40A-4792-B9D5-898650CF21C8}&quot; pptId=&quot;317&quot;/&gt;&#10;    &lt;slide id=&quot;{D3A47A8D-31C6-41A3-B4D8-90D3BC22119E}&quot; pptId=&quot;318&quot;/&gt;&#10;    &lt;slide id=&quot;{BC7281B7-DF40-4F3E-908C-0F57EE1845AB}&quot; pptId=&quot;319&quot;/&gt;&#10;    &lt;slide id=&quot;{D3E786E6-0F59-4A9A-B400-3198CFB746C7}&quot; pptId=&quot;308&quot;/&gt;&#10;  &lt;/slides&gt;&#10;&#10;  &lt;narration&gt;&#10;    &lt;audioTracks&gt;&#10;      &lt;audioTrack muted=&quot;false&quot; name=&quot;MucTieuBaiHoc&quot; resource=&quot;8c4302fe&quot; slideId=&quot;{C6506A6B-DF28-4444-9CC6-08D34C1365CF}&quot; startTime=&quot;0&quot; stepIndex=&quot;0&quot; volume=&quot;1&quot;&gt;&#10;        &lt;audio channels=&quot;2&quot; format=&quot;s16p&quot; sampleRate=&quot;44100&quot;/&gt;&#10;      &lt;/audioTrack&gt;&#10;      &lt;audioTrack muted=&quot;false&quot; name=&quot;TroChoiKhoiDong&quot; resource=&quot;658ac222&quot; slideId=&quot;{D4E50107-8529-41FE-B003-1E1B0516AB04}&quot; startTime=&quot;0&quot; stepIndex=&quot;0&quot; volume=&quot;1&quot;&gt;&#10;        &lt;audio channels=&quot;2&quot; format=&quot;s16p&quot; sampleRate=&quot;44100&quot;/&gt;&#10;      &lt;/audioTrack&gt;&#10;      &lt;audioTrack muted=&quot;false&quot; name=&quot;TacGia&quot; resource=&quot;e248c4d9&quot; slideId=&quot;{ED12FC70-BFD0-4817-A589-F4239A83C59B}&quot; startTime=&quot;0&quot; stepIndex=&quot;0&quot; volume=&quot;1&quot;&gt;&#10;        &lt;audio channels=&quot;2&quot; format=&quot;s16p&quot; sampleRate=&quot;44100&quot;/&gt;&#10;      &lt;/audioTrack&gt;&#10;      &lt;audioTrack muted=&quot;false&quot; name=&quot;TacPham&quot; resource=&quot;88f98073&quot; slideId=&quot;{81533F83-38BD-4FEB-82E5-2CDCF938E249}&quot; startTime=&quot;0&quot; stepIndex=&quot;0&quot; volume=&quot;1&quot;&gt;&#10;        &lt;audio channels=&quot;2&quot; format=&quot;s16p&quot; sampleRate=&quot;44100&quot;/&gt;&#10;      &lt;/audioTrack&gt;&#10;      &lt;audioTrack muted=&quot;false&quot; name=&quot;DocTho&quot; resource=&quot;41b4b803&quot; slideId=&quot;&quot; startTime=&quot;0&quot; volume=&quot;1&quot;&gt;&#10;        &lt;audio channels=&quot;2&quot; format=&quot;s16p&quot; sampleRate=&quot;44100&quot;/&gt;&#10;      &lt;/audioTrack&gt;&#10;      &lt;audioTrack muted=&quot;false&quot; name=&quot;Giangk1&quot; resource=&quot;2de93461&quot; slideId=&quot;{764DD02E-A17C-4524-AF0A-102B56ACC9FC}&quot; startTime=&quot;0&quot; stepIndex=&quot;0&quot; volume=&quot;1&quot;&gt;&#10;        &lt;audio channels=&quot;2&quot; format=&quot;s16p&quot; sampleRate=&quot;44100&quot;/&gt;&#10;      &lt;/audioTrack&gt;&#10;      &lt;audioTrack muted=&quot;false&quot; name=&quot;GiangKho2.3&quot; resource=&quot;a4289a40&quot; slideId=&quot;{C4324358-B287-4697-AE48-03F5684BBC21}&quot; startTime=&quot;0&quot; stepIndex=&quot;0&quot; volume=&quot;1&quot;&gt;&#10;        &lt;audio channels=&quot;2&quot; format=&quot;s16p&quot; sampleRate=&quot;44100&quot;/&gt;&#10;      &lt;/audioTrack&gt;&#10;      &lt;audioTrack muted=&quot;false&quot; name=&quot;Âm thanh 1&quot; resource=&quot;b190dd79&quot; slideId=&quot;{D3A47A8D-31C6-41A3-B4D8-90D3BC22119E}&quot; startTime=&quot;0&quot; stepIndex=&quot;0&quot; volume=&quot;1&quot;&gt;&#10;        &lt;audio channels=&quot;1&quot; format=&quot;s16&quot; sampleRate=&quot;44100&quot;/&gt;&#10;      &lt;/audioTrack&gt;&#10;      &lt;audioTrack muted=&quot;false&quot; name=&quot;Giang4.5&quot; resource=&quot;e1c1effb&quot; slideId=&quot;{D019ABDA-D5FB-425D-A208-34643457F98E}&quot; startTime=&quot;0&quot; stepIndex=&quot;0&quot; volume=&quot;1&quot;&gt;&#10;        &lt;audio channels=&quot;2&quot; format=&quot;s16p&quot; sampleRate=&quot;44100&quot;/&gt;&#10;      &lt;/audioTrack&gt;&#10;    &lt;/audioTracks&gt;&#10;    &lt;videoTracks&gt;&#10;      &lt;videoTrack muted=&quot;false&quot; name=&quot;Kho1_1&quot; resource=&quot;ecdefba1&quot; slideId=&quot;{873D519E-EA6D-4B55-984A-FCE4FBB71749}&quot; startTime=&quot;0&quot; stepIndex=&quot;0&quot; volume=&quot;1&quot;&gt;&#10;        &lt;video format=&quot;yuv420p&quot; frameRate=&quot;29.97002997003&quot; height=&quot;720&quot; pixelAspectRatio=&quot;1&quot; width=&quot;1280&quot;/&gt;&#10;        &lt;audio channels=&quot;2&quot; format=&quot;fltp&quot; sampleRate=&quot;48000&quot;/&gt;&#10;      &lt;/videoTrack&gt;&#10;      &lt;videoTrack muted=&quot;false&quot; name=&quot;Kho6&quot; resource=&quot;18d5dd31&quot; slideId=&quot;&quot; startTime=&quot;0&quot; volume=&quot;1&quot;&gt;&#10;        &lt;video format=&quot;yuv420p&quot; frameRate=&quot;30&quot; height=&quot;480&quot; pixelAspectRatio=&quot;1&quot; width=&quot;720&quot;/&gt;&#10;        &lt;audio channels=&quot;2&quot; format=&quot;fltp&quot; sampleRate=&quot;44100&quot;/&gt;&#10;      &lt;/videoTrack&gt;&#10;      &lt;videoTrack muted=&quot;false&quot; name=&quot;GioiThieuBai-new_2&quot; resource=&quot;5758b775&quot; slideId=&quot;{2096B121-3C0A-4E94-99F5-CE902B8C635A}&quot; startTime=&quot;0&quot; stepIndex=&quot;0&quot; volume=&quot;1&quot;&gt;&#10;        &lt;video format=&quot;yuv420p&quot; frameRate=&quot;30&quot; height=&quot;720&quot; pixelAspectRatio=&quot;1&quot; width=&quot;1280&quot;/&gt;&#10;        &lt;audio channels=&quot;2&quot; format=&quot;fltp&quot; sampleRate=&quot;48000&quot;/&gt;&#10;      &lt;/videoTrack&gt;&#10;      &lt;videoTrack muted=&quot;false&quot; name=&quot;Kho6-newest&quot; resource=&quot;42825f68&quot; slideId=&quot;{C63380B1-C9F5-44EB-B7DA-96E83D3D3720}&quot; startTime=&quot;0&quot; stepIndex=&quot;0&quot; volume=&quot;1&quot;&gt;&#10;        &lt;video format=&quot;yuv420p&quot; frameRate=&quot;30&quot; height=&quot;720&quot; pixelAspectRatio=&quot;1&quot; width=&quot;1280&quot;/&gt;&#10;        &lt;audio channels=&quot;2&quot; format=&quot;fltp&quot; sampleRate=&quot;48000&quot;/&gt;&#10;      &lt;/videoTrack&gt;&#10;    &lt;/videoTracks&gt;&#10;  &lt;/narration&gt;&#10;&#10;&lt;/presentation2&gt;&#10;"/>
  <p:tag name="FLASHSPRING_PRESENTATION_REFERENCES" val="W&#10;Kho tư liệu&#10;https://drive.google.com/drive/folders/1fLGd9iQzEll4oLHfnedZPnybGuVYzYD3?usp=sharing&#10;_blank&#10;|&#1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PLAYER_LAYOUT_TYPE" val="Full"/>
  <p:tag name="GENSWF_SLIDE_TITLE" val="3. Khổ 4, 5: Những ước nguyện"/>
  <p:tag name="ISPRING_SLIDE_INDENT_LEVEL" val="1"/>
  <p:tag name="ISPRING_PLAYER_PLAYLIST_ID" val="d352760567e9f1d7f58202f7737e980d4b6b998d"/>
  <p:tag name="GENSWF_ADVANCE_TIME" val="155.546"/>
  <p:tag name="TIMING" val="|3.526|7.42|2.573|4.266|29.955|9.287|43.4|8.171"/>
  <p:tag name="ISPRING_SLIDE_ID_2" val="{D019ABDA-D5FB-425D-A208-34643457F98E}"/>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GENSWF_SLIDE_TITLE" val="Sơ đồ tư duy khổ 4,5"/>
  <p:tag name="ISPRING_SLIDE_INDENT_LEVEL" val="1"/>
  <p:tag name="ISPRING_PLAYER_PLAYLIST_ID" val="d352760567e9f1d7f58202f7737e980d4b6b998d"/>
  <p:tag name="ISPRING_SLIDE_ID_2" val="{D98357BB-2308-4B9F-B8EC-33F769BD2333}"/>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
  <p:tag name="TIMING" val="|0.001|0.5|0.5"/>
  <p:tag name="ISPRING_CUSTOM_TIMING_USED" val="1"/>
  <p:tag name="GENSWF_SLIDE_TITLE" val="Sơ đồ tư duy toàn bài"/>
  <p:tag name="ISPRING_SLIDE_INDENT_LEVEL" val="1"/>
  <p:tag name="ISPRING_PLAYER_PLAYLIST_ID" val="d352760567e9f1d7f58202f7737e980d4b6b998d"/>
  <p:tag name="ISPRING_SLIDE_ID_2" val="{1343B6C0-EB74-4D4E-B515-9407D9A295AD}"/>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
  <p:tag name="TIMING" val="|0.001|0.5|0.5"/>
  <p:tag name="ISPRING_CUSTOM_TIMING_USED" val="1"/>
  <p:tag name="GENSWF_SLIDE_TITLE" val="III. TỔNG KẾT"/>
  <p:tag name="ISPRING_SLIDE_INDENT_LEVEL" val="0"/>
  <p:tag name="ISPRING_PLAYER_PLAYLIST_ID" val="d352760567e9f1d7f58202f7737e980d4b6b998d"/>
  <p:tag name="ISPRING_SLIDE_ID_2" val="{3E6C402C-8AA2-4F57-A4E1-E4C04E1B4D5C}"/>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96.376"/>
  <p:tag name="TIMING" val="|0.001"/>
  <p:tag name="ISPRING_CUSTOM_TIMING_USED" val="1"/>
  <p:tag name="ISPRING_SLIDE_INDENT_LEVEL" val="0"/>
  <p:tag name="GENSWF_SLIDE_TITLE" val="V. MỞ RỘNG-LIÊN HỆ"/>
  <p:tag name="ISPRING_SLIDE_ID_2" val="{771A1696-B40A-4792-B9D5-898650CF21C8}"/>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LAYER_PLAYLIST_ID" val="d352760567e9f1d7f58202f7737e980d4b6b998d"/>
  <p:tag name="GENSWF_ADVANCE_TIME" val="42.982"/>
  <p:tag name="GENSWF_SLIDE_TITLE" val="VI. HƯỚNG DẪN TỰ HỌC"/>
  <p:tag name="ISPRING_SLIDE_ID_2" val="{D3A47A8D-31C6-41A3-B4D8-90D3BC22119E}"/>
</p:tagLst>
</file>

<file path=ppt/tags/tag2.xml><?xml version="1.0" encoding="utf-8"?>
<p:tagLst xmlns:a="http://schemas.openxmlformats.org/drawingml/2006/main" xmlns:r="http://schemas.openxmlformats.org/officeDocument/2006/relationships" xmlns:p="http://schemas.openxmlformats.org/presentationml/2006/main">
  <p:tag name="GENSWF_SLIDE_TITLE" val="I. TÌM HIỂU CHUNG"/>
  <p:tag name="ISPRING_SLIDE_INDENT_LEVEL" val="0"/>
  <p:tag name="GENSWF_ADVANCE_TIME" val="5"/>
  <p:tag name="TIMING" val="|0.001"/>
  <p:tag name="ISPRING_CUSTOM_TIMING_USED" val="1"/>
  <p:tag name="ISPRING_PLAYER_PLAYLIST_ID" val="d352760567e9f1d7f58202f7737e980d4b6b998d"/>
  <p:tag name="ISPRING_SLIDE_ID_2" val="{DFAE0C28-FDB6-4464-A02B-3B197127D81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PLAYER_LAYOUT_TYPE" val="Full"/>
  <p:tag name="GENSWF_SLIDE_TITLE" val="1. Tác giả"/>
  <p:tag name="ISPRING_SLIDE_INDENT_LEVEL" val="1"/>
  <p:tag name="ISPRING_PLAYER_PLAYLIST_ID" val="d352760567e9f1d7f58202f7737e980d4b6b998d"/>
  <p:tag name="GENSWF_ADVANCE_TIME" val="125.78"/>
  <p:tag name="TIMING" val="|10.571|12.154|16.024|6.696|21.957|51.346"/>
  <p:tag name="ISPRING_SLIDE_ID_2" val="{ED12FC70-BFD0-4817-A589-F4239A83C59B}"/>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ác phẩm"/>
  <p:tag name="ISPRING_PLAYER_LAYOUT_TYPE" val="Full"/>
  <p:tag name="ISPRING_SLIDE_INDENT_LEVEL" val="1"/>
  <p:tag name="ISPRING_PLAYER_PLAYLIST_ID" val="d352760567e9f1d7f58202f7737e980d4b6b998d"/>
  <p:tag name="ISPRING_SLIDE_ID_2" val="{81533F83-38BD-4FEB-82E5-2CDCF938E249}"/>
  <p:tag name="GENSWF_ADVANCE_TIME" val="135.563"/>
  <p:tag name="TIMING" val="|2.791|7.406|62.52|23.637|2.483|5.734|1.344|3.377|1.394|7.98|3.395"/>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TIMING" val="|0.001"/>
  <p:tag name="ISPRING_CUSTOM_TIMING_USED" val="1"/>
  <p:tag name="GENSWF_SLIDE_TITLE" val="II.TÌM HIỂU CHI TIẾT"/>
  <p:tag name="ISPRING_SLIDE_INDENT_LEVEL" val="0"/>
  <p:tag name="ISPRING_PLAYER_PLAYLIST_ID" val="d352760567e9f1d7f58202f7737e980d4b6b998d"/>
  <p:tag name="ISPRING_SLIDE_ID_2" val="{E870EF89-72C9-4324-9CD7-3E19CB27F31D}"/>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PLAYER_LAYOUT_TYPE" val="Full"/>
  <p:tag name="GENSWF_ADVANCE_TIME" val="351.389"/>
  <p:tag name="GENSWF_SLIDE_TITLE" val="1.Khổ 1 - Bức tranh mùa xuân thiên nhiên đất trời"/>
  <p:tag name="ISPRING_SLIDE_INDENT_LEVEL" val="1"/>
  <p:tag name="ISPRING_PLAYER_PLAYLIST_ID" val="d352760567e9f1d7f58202f7737e980d4b6b998d"/>
  <p:tag name="TIMING" val="|4.211|26.768|14.559|4.927|4.625|8.364|10.463|2.483|2.031|2.014|1.066|5.27|49.945|18.376|4.864|5.917|20.895|3.723|3.319|12.145|29.2|1.36|1.264|2.082|2.063|1.264|1.829|2.348|0.999|2.195|4.035|4.927|9.966|81.891"/>
  <p:tag name="ISPRING_SLIDE_ID_2" val="{764DD02E-A17C-4524-AF0A-102B56ACC9FC}"/>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691"/>
  <p:tag name="TIMING" val="|3.502|1.606|1.577|1.574"/>
  <p:tag name="GENSWF_SLIDE_TITLE" val="Sơ đồ tư duy khổ 1"/>
  <p:tag name="ISPRING_SLIDE_INDENT_LEVEL" val="2"/>
  <p:tag name="ISPRING_PLAYER_PLAYLIST_ID" val="d352760567e9f1d7f58202f7737e980d4b6b998d"/>
  <p:tag name="ISPRING_SLIDE_ID_2" val="{D3CC2037-5105-42B2-BBDC-C175CCE0415C}"/>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PLAYER_LAYOUT_TYPE" val="Full"/>
  <p:tag name="GENSWF_SLIDE_TITLE" val="2.Khổ 2,3: Mùa xuân đất nước"/>
  <p:tag name="ISPRING_SLIDE_INDENT_LEVEL" val="1"/>
  <p:tag name="GENSWF_ADVANCE_TIME" val="301.027"/>
  <p:tag name="ISPRING_PLAYER_PLAYLIST_ID" val="d352760567e9f1d7f58202f7737e980d4b6b998d"/>
  <p:tag name="ISPRING_SLIDE_ID_2" val="{C4324358-B287-4697-AE48-03F5684BBC21}"/>
  <p:tag name="TIMING" val="|4.525|33.055|5.042|65.075|6.892|21.873|24.785|6.449|12.671|8.923|39.017|26.905|1.328|8.798|12.829|1.404"/>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
  <p:tag name="TIMING" val="|0.001|0.5|0.5"/>
  <p:tag name="ISPRING_CUSTOM_TIMING_USED" val="1"/>
  <p:tag name="GENSWF_SLIDE_TITLE" val="Sơ đồ tư duy khổ 2,3"/>
  <p:tag name="ISPRING_SLIDE_INDENT_LEVEL" val="2"/>
  <p:tag name="ISPRING_PLAYER_PLAYLIST_ID" val="d352760567e9f1d7f58202f7737e980d4b6b998d"/>
  <p:tag name="ISPRING_SLIDE_ID_2" val="{800BEFC2-298C-4E22-9EBB-465AFB6FCE5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8821</TotalTime>
  <Words>886</Words>
  <Application>Microsoft Office PowerPoint</Application>
  <PresentationFormat>Widescreen</PresentationFormat>
  <Paragraphs>118</Paragraphs>
  <Slides>15</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ThunderCats</vt:lpstr>
      <vt:lpstr>Times New Roman</vt:lpstr>
      <vt:lpstr>UTM Ambrose</vt:lpstr>
      <vt:lpstr>UTM Diana</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Tien Ich May Tinh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Muaxuannhonho-publish</dc:title>
  <dc:creator>Le Tien Duat</dc:creator>
  <cp:lastModifiedBy>thuy an tran</cp:lastModifiedBy>
  <cp:revision>447</cp:revision>
  <dcterms:created xsi:type="dcterms:W3CDTF">2019-03-02T16:43:56Z</dcterms:created>
  <dcterms:modified xsi:type="dcterms:W3CDTF">2021-02-20T06:35:59Z</dcterms:modified>
</cp:coreProperties>
</file>