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60" r:id="rId3"/>
    <p:sldId id="337" r:id="rId4"/>
    <p:sldId id="338" r:id="rId5"/>
    <p:sldId id="345" r:id="rId6"/>
    <p:sldId id="347" r:id="rId7"/>
    <p:sldId id="348" r:id="rId9"/>
    <p:sldId id="349" r:id="rId10"/>
    <p:sldId id="350" r:id="rId11"/>
    <p:sldId id="355" r:id="rId12"/>
    <p:sldId id="351" r:id="rId13"/>
    <p:sldId id="352" r:id="rId14"/>
    <p:sldId id="35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D0"/>
    <a:srgbClr val="FF0066"/>
    <a:srgbClr val="99CC00"/>
    <a:srgbClr val="FF00FF"/>
    <a:srgbClr val="FFFFFF"/>
    <a:srgbClr val="6699FF"/>
    <a:srgbClr val="AADDE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/>
    <p:restoredTop sz="93873"/>
  </p:normalViewPr>
  <p:slideViewPr>
    <p:cSldViewPr snapToGrid="0" showGuides="1"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spcBef>
                <a:spcPct val="0"/>
              </a:spcBef>
              <a:defRPr sz="1200" i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spcBef>
                <a:spcPct val="0"/>
              </a:spcBef>
              <a:defRPr sz="1200" i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656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spcBef>
                <a:spcPct val="0"/>
              </a:spcBef>
              <a:defRPr sz="1200" i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200" i="0" dirty="0">
                <a:latin typeface="Arial" panose="020B0604020202020204" pitchFamily="34" charset="0"/>
              </a:rPr>
            </a:fld>
            <a:endParaRPr lang="en-US" altLang="en-US" sz="1200" i="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en-US" sz="1200" i="0" dirty="0">
                <a:latin typeface="Arial" panose="020B0604020202020204" pitchFamily="34" charset="0"/>
              </a:rPr>
            </a:fld>
            <a:endParaRPr lang="en-US" altLang="en-US" sz="1200" i="0" dirty="0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fi-FI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en-US" sz="1200" i="0" dirty="0">
                <a:latin typeface="Arial" panose="020B0604020202020204" pitchFamily="34" charset="0"/>
              </a:rPr>
            </a:fld>
            <a:endParaRPr lang="en-US" altLang="en-US" sz="1200" i="0" dirty="0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fi-FI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en-US" sz="1200" i="0" dirty="0">
                <a:latin typeface="Arial" panose="020B0604020202020204" pitchFamily="34" charset="0"/>
              </a:rPr>
            </a:fld>
            <a:endParaRPr lang="en-US" altLang="en-US" sz="1200" i="0" dirty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fi-FI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vi-VN" altLang="x-none" b="1" dirty="0">
                <a:latin typeface="Arial" panose="020B0604020202020204" pitchFamily="34" charset="0"/>
              </a:rPr>
            </a:fld>
            <a:endParaRPr lang="vi-V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vi-VN" altLang="x-none" dirty="0">
                <a:cs typeface="Arial" panose="020B0604020202020204" pitchFamily="34" charset="0"/>
              </a:rPr>
            </a:fld>
            <a:endParaRPr lang="vi-VN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TextEdit="1"/>
          </p:cNvSpPr>
          <p:nvPr/>
        </p:nvSpPr>
        <p:spPr>
          <a:xfrm>
            <a:off x="1071245" y="1741805"/>
            <a:ext cx="6858000" cy="1725295"/>
          </a:xfrm>
          <a:prstGeom prst="rect">
            <a:avLst/>
          </a:prstGeom>
        </p:spPr>
        <p:txBody>
          <a:bodyPr wrap="none" lIns="73957" tIns="36978" rIns="73957" bIns="36978" fromWordArt="1">
            <a:prstTxWarp prst="textInflate">
              <a:avLst>
                <a:gd name="adj" fmla="val 13634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FFFF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0000"/>
                </a:soli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Ẩn dụ</a:t>
            </a:r>
            <a:endParaRPr lang="en-US" sz="3600" b="1">
              <a:ln w="9525" cap="flat" cmpd="sng">
                <a:solidFill>
                  <a:srgbClr val="FFFF99"/>
                </a:solidFill>
                <a:prstDash val="solid"/>
                <a:headEnd type="none" w="med" len="med"/>
                <a:tailEnd type="none" w="med" len="med"/>
              </a:ln>
              <a:solidFill>
                <a:srgbClr val="CC0000"/>
              </a:soli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720" y="285728"/>
            <a:ext cx="3286148" cy="92869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94- Tiếng việt:</a:t>
            </a:r>
            <a:endParaRPr lang="vi-VN" sz="2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Line 6"/>
          <p:cNvSpPr/>
          <p:nvPr/>
        </p:nvSpPr>
        <p:spPr>
          <a:xfrm>
            <a:off x="50800" y="866775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2467" name="Text Box 12"/>
          <p:cNvSpPr txBox="1"/>
          <p:nvPr/>
        </p:nvSpPr>
        <p:spPr>
          <a:xfrm>
            <a:off x="9799638" y="3257550"/>
            <a:ext cx="184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2468" name="Text Box 13"/>
          <p:cNvSpPr txBox="1"/>
          <p:nvPr/>
        </p:nvSpPr>
        <p:spPr>
          <a:xfrm>
            <a:off x="4551363" y="3376613"/>
            <a:ext cx="1841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62469" name="Text Box 14"/>
          <p:cNvSpPr txBox="1"/>
          <p:nvPr/>
        </p:nvSpPr>
        <p:spPr>
          <a:xfrm>
            <a:off x="323850" y="4221163"/>
            <a:ext cx="189706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6405" name="Text Box 21"/>
          <p:cNvSpPr txBox="1"/>
          <p:nvPr/>
        </p:nvSpPr>
        <p:spPr>
          <a:xfrm>
            <a:off x="-487362" y="1303338"/>
            <a:ext cx="3519487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Bài 2: (SGK/70)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6406" name="Text Box 22"/>
          <p:cNvSpPr txBox="1"/>
          <p:nvPr/>
        </p:nvSpPr>
        <p:spPr>
          <a:xfrm>
            <a:off x="176213" y="1762125"/>
            <a:ext cx="5167312" cy="1168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a. Kẻ trồng cây - người lao động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Ăn quả - sự hưởng thụ.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6407" name="Text Box 23"/>
          <p:cNvSpPr txBox="1"/>
          <p:nvPr/>
        </p:nvSpPr>
        <p:spPr>
          <a:xfrm>
            <a:off x="307975" y="2913063"/>
            <a:ext cx="4392613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-&gt; Tương đồng về cách thức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8" name="Text Box 24"/>
          <p:cNvSpPr txBox="1"/>
          <p:nvPr/>
        </p:nvSpPr>
        <p:spPr>
          <a:xfrm>
            <a:off x="457200" y="3435350"/>
            <a:ext cx="3298825" cy="11699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b. Mực, đen – cái xấu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Đèn, sáng – cái tốt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6409" name="Text Box 25"/>
          <p:cNvSpPr txBox="1"/>
          <p:nvPr/>
        </p:nvSpPr>
        <p:spPr>
          <a:xfrm>
            <a:off x="225425" y="4605338"/>
            <a:ext cx="44084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-&gt;Tương đồng về phẩm chất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0" name="Text Box 26"/>
          <p:cNvSpPr txBox="1"/>
          <p:nvPr/>
        </p:nvSpPr>
        <p:spPr>
          <a:xfrm>
            <a:off x="-296862" y="5138738"/>
            <a:ext cx="4392612" cy="1169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c. Thuyền - người đi xa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Bến - người chờ đợi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6411" name="Text Box 27"/>
          <p:cNvSpPr txBox="1"/>
          <p:nvPr/>
        </p:nvSpPr>
        <p:spPr>
          <a:xfrm>
            <a:off x="-1439862" y="6183313"/>
            <a:ext cx="61753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-&gt; Tương đồng về phẩm chất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2477" name="Group 28"/>
          <p:cNvGrpSpPr/>
          <p:nvPr/>
        </p:nvGrpSpPr>
        <p:grpSpPr>
          <a:xfrm rot="5437070">
            <a:off x="98425" y="-104775"/>
            <a:ext cx="985838" cy="1187450"/>
            <a:chOff x="2332" y="1554"/>
            <a:chExt cx="1105" cy="1218"/>
          </a:xfrm>
        </p:grpSpPr>
        <p:sp>
          <p:nvSpPr>
            <p:cNvPr id="62620" name="Freeform 29"/>
            <p:cNvSpPr/>
            <p:nvPr/>
          </p:nvSpPr>
          <p:spPr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</a:cxnLst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1" name="Freeform 30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2" name="Freeform 31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3" name="Freeform 32"/>
            <p:cNvSpPr/>
            <p:nvPr/>
          </p:nvSpPr>
          <p:spPr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1" y="9"/>
                </a:cxn>
                <a:cxn ang="0">
                  <a:pos x="12" y="8"/>
                </a:cxn>
                <a:cxn ang="0">
                  <a:pos x="11" y="7"/>
                </a:cxn>
                <a:cxn ang="0">
                  <a:pos x="11" y="6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10"/>
                </a:cxn>
                <a:cxn ang="0">
                  <a:pos x="9" y="10"/>
                </a:cxn>
                <a:cxn ang="0">
                  <a:pos x="10" y="9"/>
                </a:cxn>
                <a:cxn ang="0">
                  <a:pos x="11" y="9"/>
                </a:cxn>
                <a:cxn ang="0">
                  <a:pos x="11" y="9"/>
                </a:cxn>
              </a:cxnLst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4" name="Freeform 33"/>
            <p:cNvSpPr/>
            <p:nvPr/>
          </p:nvSpPr>
          <p:spPr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5"/>
                </a:cxn>
                <a:cxn ang="0">
                  <a:pos x="11" y="3"/>
                </a:cxn>
                <a:cxn ang="0">
                  <a:pos x="11" y="2"/>
                </a:cxn>
                <a:cxn ang="0">
                  <a:pos x="12" y="1"/>
                </a:cxn>
              </a:cxnLst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5" name="Freeform 34"/>
            <p:cNvSpPr/>
            <p:nvPr/>
          </p:nvSpPr>
          <p:spPr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9" y="7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6" y="0"/>
                </a:cxn>
              </a:cxnLst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6" name="Freeform 35"/>
            <p:cNvSpPr/>
            <p:nvPr/>
          </p:nvSpPr>
          <p:spPr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0" y="3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7" name="Freeform 36"/>
            <p:cNvSpPr/>
            <p:nvPr/>
          </p:nvSpPr>
          <p:spPr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1" y="8"/>
                </a:cxn>
                <a:cxn ang="0">
                  <a:pos x="11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1" y="4"/>
                </a:cxn>
                <a:cxn ang="0">
                  <a:pos x="11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0" y="8"/>
                </a:cxn>
              </a:cxnLst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8" name="Freeform 37"/>
            <p:cNvSpPr/>
            <p:nvPr/>
          </p:nvSpPr>
          <p:spPr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29" name="Freeform 38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0" name="Freeform 39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1" name="Freeform 40"/>
            <p:cNvSpPr/>
            <p:nvPr/>
          </p:nvSpPr>
          <p:spPr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2" name="Freeform 41"/>
            <p:cNvSpPr/>
            <p:nvPr/>
          </p:nvSpPr>
          <p:spPr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5" y="0"/>
                </a:cxn>
              </a:cxnLst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3" name="Freeform 42"/>
            <p:cNvSpPr/>
            <p:nvPr/>
          </p:nvSpPr>
          <p:spPr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</a:cxnLst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4" name="Freeform 43"/>
            <p:cNvSpPr/>
            <p:nvPr/>
          </p:nvSpPr>
          <p:spPr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5" name="Freeform 44"/>
            <p:cNvSpPr/>
            <p:nvPr/>
          </p:nvSpPr>
          <p:spPr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6" name="Freeform 45"/>
            <p:cNvSpPr/>
            <p:nvPr/>
          </p:nvSpPr>
          <p:spPr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7" name="Freeform 46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8" name="Freeform 47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39" name="Freeform 48"/>
            <p:cNvSpPr/>
            <p:nvPr/>
          </p:nvSpPr>
          <p:spPr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0" name="Freeform 49"/>
            <p:cNvSpPr/>
            <p:nvPr/>
          </p:nvSpPr>
          <p:spPr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1" name="Freeform 50"/>
            <p:cNvSpPr/>
            <p:nvPr/>
          </p:nvSpPr>
          <p:spPr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2" name="Freeform 51"/>
            <p:cNvSpPr/>
            <p:nvPr/>
          </p:nvSpPr>
          <p:spPr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3" name="Freeform 52"/>
            <p:cNvSpPr/>
            <p:nvPr/>
          </p:nvSpPr>
          <p:spPr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4" name="Freeform 53"/>
            <p:cNvSpPr/>
            <p:nvPr/>
          </p:nvSpPr>
          <p:spPr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5" name="Freeform 54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6" name="Freeform 55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7" name="Freeform 56"/>
            <p:cNvSpPr/>
            <p:nvPr/>
          </p:nvSpPr>
          <p:spPr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</a:cxnLst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8" name="Freeform 57"/>
            <p:cNvSpPr/>
            <p:nvPr/>
          </p:nvSpPr>
          <p:spPr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49" name="Freeform 58"/>
            <p:cNvSpPr/>
            <p:nvPr/>
          </p:nvSpPr>
          <p:spPr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0" name="Freeform 59"/>
            <p:cNvSpPr/>
            <p:nvPr/>
          </p:nvSpPr>
          <p:spPr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1" name="Freeform 60"/>
            <p:cNvSpPr/>
            <p:nvPr/>
          </p:nvSpPr>
          <p:spPr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2" name="Freeform 61"/>
            <p:cNvSpPr/>
            <p:nvPr/>
          </p:nvSpPr>
          <p:spPr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0"/>
                </a:cxn>
              </a:cxnLst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3" name="Freeform 62"/>
            <p:cNvSpPr/>
            <p:nvPr/>
          </p:nvSpPr>
          <p:spPr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3" y="0"/>
                </a:cxn>
                <a:cxn ang="0">
                  <a:pos x="13" y="0"/>
                </a:cxn>
              </a:cxnLst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4" name="Freeform 63"/>
            <p:cNvSpPr/>
            <p:nvPr/>
          </p:nvSpPr>
          <p:spPr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3" y="6"/>
                </a:cxn>
                <a:cxn ang="0">
                  <a:pos x="3" y="3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5" name="Freeform 64"/>
            <p:cNvSpPr/>
            <p:nvPr/>
          </p:nvSpPr>
          <p:spPr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6" y="10"/>
                </a:cxn>
                <a:cxn ang="0">
                  <a:pos x="5" y="9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5" y="6"/>
                </a:cxn>
                <a:cxn ang="0">
                  <a:pos x="5" y="5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6" name="Freeform 65"/>
            <p:cNvSpPr/>
            <p:nvPr/>
          </p:nvSpPr>
          <p:spPr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6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7" name="Freeform 66"/>
            <p:cNvSpPr/>
            <p:nvPr/>
          </p:nvSpPr>
          <p:spPr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9"/>
                </a:cxn>
                <a:cxn ang="0">
                  <a:pos x="5" y="11"/>
                </a:cxn>
                <a:cxn ang="0">
                  <a:pos x="4" y="12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0"/>
                </a:cxn>
              </a:cxnLst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8" name="Freeform 67"/>
            <p:cNvSpPr/>
            <p:nvPr/>
          </p:nvSpPr>
          <p:spPr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0" y="2"/>
                </a:cxn>
                <a:cxn ang="0">
                  <a:pos x="9" y="4"/>
                </a:cxn>
                <a:cxn ang="0">
                  <a:pos x="8" y="5"/>
                </a:cxn>
                <a:cxn ang="0">
                  <a:pos x="7" y="6"/>
                </a:cxn>
                <a:cxn ang="0">
                  <a:pos x="6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10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0"/>
                </a:cxn>
              </a:cxnLst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59" name="Freeform 68"/>
            <p:cNvSpPr/>
            <p:nvPr/>
          </p:nvSpPr>
          <p:spPr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7" y="8"/>
                </a:cxn>
                <a:cxn ang="0">
                  <a:pos x="7" y="9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0" name="Freeform 69"/>
            <p:cNvSpPr/>
            <p:nvPr/>
          </p:nvSpPr>
          <p:spPr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8" y="7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6" y="4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1" name="Freeform 70"/>
            <p:cNvSpPr/>
            <p:nvPr/>
          </p:nvSpPr>
          <p:spPr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2" name="Freeform 71"/>
            <p:cNvSpPr/>
            <p:nvPr/>
          </p:nvSpPr>
          <p:spPr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3" name="Freeform 72"/>
            <p:cNvSpPr/>
            <p:nvPr/>
          </p:nvSpPr>
          <p:spPr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5" y="8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4" name="Freeform 73"/>
            <p:cNvSpPr/>
            <p:nvPr/>
          </p:nvSpPr>
          <p:spPr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</a:cxnLst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5" name="Freeform 74"/>
            <p:cNvSpPr/>
            <p:nvPr/>
          </p:nvSpPr>
          <p:spPr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8"/>
                </a:cxn>
                <a:cxn ang="0">
                  <a:pos x="0" y="8"/>
                </a:cxn>
              </a:cxnLst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6" name="Freeform 75"/>
            <p:cNvSpPr/>
            <p:nvPr/>
          </p:nvSpPr>
          <p:spPr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2" y="11"/>
                </a:cxn>
              </a:cxnLst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7" name="Freeform 76"/>
            <p:cNvSpPr/>
            <p:nvPr/>
          </p:nvSpPr>
          <p:spPr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10" y="4"/>
                </a:cxn>
                <a:cxn ang="0">
                  <a:pos x="12" y="5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18" y="10"/>
                </a:cxn>
                <a:cxn ang="0">
                  <a:pos x="19" y="12"/>
                </a:cxn>
                <a:cxn ang="0">
                  <a:pos x="21" y="14"/>
                </a:cxn>
                <a:cxn ang="0">
                  <a:pos x="22" y="16"/>
                </a:cxn>
                <a:cxn ang="0">
                  <a:pos x="22" y="17"/>
                </a:cxn>
                <a:cxn ang="0">
                  <a:pos x="22" y="18"/>
                </a:cxn>
                <a:cxn ang="0">
                  <a:pos x="22" y="19"/>
                </a:cxn>
                <a:cxn ang="0">
                  <a:pos x="21" y="20"/>
                </a:cxn>
                <a:cxn ang="0">
                  <a:pos x="21" y="21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21" y="20"/>
                </a:cxn>
                <a:cxn ang="0">
                  <a:pos x="21" y="20"/>
                </a:cxn>
                <a:cxn ang="0">
                  <a:pos x="21" y="18"/>
                </a:cxn>
                <a:cxn ang="0">
                  <a:pos x="21" y="17"/>
                </a:cxn>
                <a:cxn ang="0">
                  <a:pos x="21" y="16"/>
                </a:cxn>
                <a:cxn ang="0">
                  <a:pos x="20" y="14"/>
                </a:cxn>
                <a:cxn ang="0">
                  <a:pos x="19" y="13"/>
                </a:cxn>
                <a:cxn ang="0">
                  <a:pos x="17" y="11"/>
                </a:cxn>
                <a:cxn ang="0">
                  <a:pos x="15" y="9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1"/>
                </a:cxn>
              </a:cxnLst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8" name="Freeform 77"/>
            <p:cNvSpPr/>
            <p:nvPr/>
          </p:nvSpPr>
          <p:spPr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2" y="14"/>
                </a:cxn>
                <a:cxn ang="0">
                  <a:pos x="3" y="17"/>
                </a:cxn>
                <a:cxn ang="0">
                  <a:pos x="5" y="19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0"/>
                </a:cxn>
                <a:cxn ang="0">
                  <a:pos x="7" y="20"/>
                </a:cxn>
                <a:cxn ang="0">
                  <a:pos x="6" y="19"/>
                </a:cxn>
                <a:cxn ang="0">
                  <a:pos x="5" y="18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</a:cxnLst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69" name="Freeform 78"/>
            <p:cNvSpPr/>
            <p:nvPr/>
          </p:nvSpPr>
          <p:spPr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9" y="9"/>
                </a:cxn>
                <a:cxn ang="0">
                  <a:pos x="19" y="8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5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2" y="3"/>
                </a:cxn>
                <a:cxn ang="0">
                  <a:pos x="14" y="4"/>
                </a:cxn>
                <a:cxn ang="0">
                  <a:pos x="15" y="6"/>
                </a:cxn>
                <a:cxn ang="0">
                  <a:pos x="17" y="7"/>
                </a:cxn>
                <a:cxn ang="0">
                  <a:pos x="18" y="8"/>
                </a:cxn>
                <a:cxn ang="0">
                  <a:pos x="19" y="9"/>
                </a:cxn>
                <a:cxn ang="0">
                  <a:pos x="20" y="10"/>
                </a:cxn>
                <a:cxn ang="0">
                  <a:pos x="20" y="10"/>
                </a:cxn>
              </a:cxnLst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0" name="Freeform 79"/>
            <p:cNvSpPr/>
            <p:nvPr/>
          </p:nvSpPr>
          <p:spPr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20" y="84"/>
                </a:cxn>
                <a:cxn ang="0">
                  <a:pos x="15" y="83"/>
                </a:cxn>
                <a:cxn ang="0">
                  <a:pos x="10" y="82"/>
                </a:cxn>
                <a:cxn ang="0">
                  <a:pos x="6" y="80"/>
                </a:cxn>
                <a:cxn ang="0">
                  <a:pos x="3" y="76"/>
                </a:cxn>
                <a:cxn ang="0">
                  <a:pos x="2" y="71"/>
                </a:cxn>
                <a:cxn ang="0">
                  <a:pos x="4" y="64"/>
                </a:cxn>
                <a:cxn ang="0">
                  <a:pos x="8" y="55"/>
                </a:cxn>
                <a:cxn ang="0">
                  <a:pos x="15" y="44"/>
                </a:cxn>
                <a:cxn ang="0">
                  <a:pos x="19" y="35"/>
                </a:cxn>
                <a:cxn ang="0">
                  <a:pos x="22" y="27"/>
                </a:cxn>
                <a:cxn ang="0">
                  <a:pos x="23" y="20"/>
                </a:cxn>
                <a:cxn ang="0">
                  <a:pos x="22" y="14"/>
                </a:cxn>
                <a:cxn ang="0">
                  <a:pos x="20" y="9"/>
                </a:cxn>
                <a:cxn ang="0">
                  <a:pos x="17" y="5"/>
                </a:cxn>
                <a:cxn ang="0">
                  <a:pos x="13" y="2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2" y="4"/>
                </a:cxn>
                <a:cxn ang="0">
                  <a:pos x="1" y="6"/>
                </a:cxn>
                <a:cxn ang="0">
                  <a:pos x="0" y="7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10" y="2"/>
                </a:cxn>
                <a:cxn ang="0">
                  <a:pos x="13" y="3"/>
                </a:cxn>
                <a:cxn ang="0">
                  <a:pos x="15" y="5"/>
                </a:cxn>
                <a:cxn ang="0">
                  <a:pos x="18" y="8"/>
                </a:cxn>
                <a:cxn ang="0">
                  <a:pos x="20" y="11"/>
                </a:cxn>
                <a:cxn ang="0">
                  <a:pos x="21" y="15"/>
                </a:cxn>
                <a:cxn ang="0">
                  <a:pos x="22" y="20"/>
                </a:cxn>
                <a:cxn ang="0">
                  <a:pos x="22" y="26"/>
                </a:cxn>
                <a:cxn ang="0">
                  <a:pos x="20" y="32"/>
                </a:cxn>
                <a:cxn ang="0">
                  <a:pos x="16" y="39"/>
                </a:cxn>
                <a:cxn ang="0">
                  <a:pos x="12" y="45"/>
                </a:cxn>
                <a:cxn ang="0">
                  <a:pos x="9" y="51"/>
                </a:cxn>
                <a:cxn ang="0">
                  <a:pos x="5" y="57"/>
                </a:cxn>
                <a:cxn ang="0">
                  <a:pos x="3" y="62"/>
                </a:cxn>
                <a:cxn ang="0">
                  <a:pos x="1" y="67"/>
                </a:cxn>
                <a:cxn ang="0">
                  <a:pos x="0" y="71"/>
                </a:cxn>
                <a:cxn ang="0">
                  <a:pos x="1" y="75"/>
                </a:cxn>
                <a:cxn ang="0">
                  <a:pos x="3" y="79"/>
                </a:cxn>
                <a:cxn ang="0">
                  <a:pos x="6" y="81"/>
                </a:cxn>
                <a:cxn ang="0">
                  <a:pos x="9" y="83"/>
                </a:cxn>
                <a:cxn ang="0">
                  <a:pos x="13" y="84"/>
                </a:cxn>
                <a:cxn ang="0">
                  <a:pos x="16" y="84"/>
                </a:cxn>
                <a:cxn ang="0">
                  <a:pos x="19" y="84"/>
                </a:cxn>
                <a:cxn ang="0">
                  <a:pos x="21" y="84"/>
                </a:cxn>
                <a:cxn ang="0">
                  <a:pos x="23" y="84"/>
                </a:cxn>
              </a:cxnLst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1" name="Freeform 80"/>
            <p:cNvSpPr/>
            <p:nvPr/>
          </p:nvSpPr>
          <p:spPr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2" name="Freeform 81"/>
            <p:cNvSpPr/>
            <p:nvPr/>
          </p:nvSpPr>
          <p:spPr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3" name="Freeform 82"/>
            <p:cNvSpPr/>
            <p:nvPr/>
          </p:nvSpPr>
          <p:spPr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4" name="Freeform 83"/>
            <p:cNvSpPr/>
            <p:nvPr/>
          </p:nvSpPr>
          <p:spPr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5" name="Freeform 84"/>
            <p:cNvSpPr/>
            <p:nvPr/>
          </p:nvSpPr>
          <p:spPr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5"/>
                </a:cxn>
              </a:cxnLst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6" name="Freeform 85"/>
            <p:cNvSpPr/>
            <p:nvPr/>
          </p:nvSpPr>
          <p:spPr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7" name="Freeform 86"/>
            <p:cNvSpPr/>
            <p:nvPr/>
          </p:nvSpPr>
          <p:spPr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" y="10"/>
                </a:cxn>
                <a:cxn ang="0">
                  <a:pos x="3" y="9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0" y="11"/>
                </a:cxn>
                <a:cxn ang="0">
                  <a:pos x="0" y="11"/>
                </a:cxn>
              </a:cxnLst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8" name="Freeform 87"/>
            <p:cNvSpPr/>
            <p:nvPr/>
          </p:nvSpPr>
          <p:spPr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4" y="13"/>
                </a:cxn>
                <a:cxn ang="0">
                  <a:pos x="5" y="12"/>
                </a:cxn>
                <a:cxn ang="0">
                  <a:pos x="5" y="10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4" y="13"/>
                </a:cxn>
              </a:cxnLst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79" name="Freeform 88"/>
            <p:cNvSpPr/>
            <p:nvPr/>
          </p:nvSpPr>
          <p:spPr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2" y="3"/>
                </a:cxn>
                <a:cxn ang="0">
                  <a:pos x="12" y="2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</a:cxnLst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0" name="Freeform 89"/>
            <p:cNvSpPr/>
            <p:nvPr/>
          </p:nvSpPr>
          <p:spPr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5" y="6"/>
                </a:cxn>
                <a:cxn ang="0">
                  <a:pos x="7" y="6"/>
                </a:cxn>
                <a:cxn ang="0">
                  <a:pos x="9" y="7"/>
                </a:cxn>
                <a:cxn ang="0">
                  <a:pos x="10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1" name="Freeform 90"/>
            <p:cNvSpPr/>
            <p:nvPr/>
          </p:nvSpPr>
          <p:spPr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5" y="11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9" y="11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8" y="7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2" name="Freeform 91"/>
            <p:cNvSpPr/>
            <p:nvPr/>
          </p:nvSpPr>
          <p:spPr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5"/>
                </a:cxn>
                <a:cxn ang="0">
                  <a:pos x="8" y="6"/>
                </a:cxn>
                <a:cxn ang="0">
                  <a:pos x="10" y="7"/>
                </a:cxn>
                <a:cxn ang="0">
                  <a:pos x="13" y="8"/>
                </a:cxn>
                <a:cxn ang="0">
                  <a:pos x="15" y="9"/>
                </a:cxn>
                <a:cxn ang="0">
                  <a:pos x="17" y="9"/>
                </a:cxn>
                <a:cxn ang="0">
                  <a:pos x="20" y="10"/>
                </a:cxn>
                <a:cxn ang="0">
                  <a:pos x="22" y="10"/>
                </a:cxn>
                <a:cxn ang="0">
                  <a:pos x="25" y="9"/>
                </a:cxn>
                <a:cxn ang="0">
                  <a:pos x="26" y="9"/>
                </a:cxn>
                <a:cxn ang="0">
                  <a:pos x="27" y="8"/>
                </a:cxn>
                <a:cxn ang="0">
                  <a:pos x="28" y="7"/>
                </a:cxn>
                <a:cxn ang="0">
                  <a:pos x="28" y="6"/>
                </a:cxn>
                <a:cxn ang="0">
                  <a:pos x="29" y="5"/>
                </a:cxn>
                <a:cxn ang="0">
                  <a:pos x="29" y="5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8" y="5"/>
                </a:cxn>
                <a:cxn ang="0">
                  <a:pos x="28" y="6"/>
                </a:cxn>
                <a:cxn ang="0">
                  <a:pos x="27" y="6"/>
                </a:cxn>
                <a:cxn ang="0">
                  <a:pos x="27" y="7"/>
                </a:cxn>
                <a:cxn ang="0">
                  <a:pos x="25" y="8"/>
                </a:cxn>
                <a:cxn ang="0">
                  <a:pos x="24" y="8"/>
                </a:cxn>
                <a:cxn ang="0">
                  <a:pos x="22" y="9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8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0"/>
                </a:cxn>
              </a:cxnLst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3" name="Freeform 92"/>
            <p:cNvSpPr/>
            <p:nvPr/>
          </p:nvSpPr>
          <p:spPr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9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9"/>
                </a:cxn>
                <a:cxn ang="0">
                  <a:pos x="7" y="9"/>
                </a:cxn>
                <a:cxn ang="0">
                  <a:pos x="6" y="8"/>
                </a:cxn>
              </a:cxnLst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4" name="Freeform 93"/>
            <p:cNvSpPr/>
            <p:nvPr/>
          </p:nvSpPr>
          <p:spPr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</a:cxnLst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5" name="Freeform 94"/>
            <p:cNvSpPr/>
            <p:nvPr/>
          </p:nvSpPr>
          <p:spPr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</a:cxnLst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6" name="Freeform 95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7" name="Freeform 96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8" name="Freeform 97"/>
            <p:cNvSpPr/>
            <p:nvPr/>
          </p:nvSpPr>
          <p:spPr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</a:cxnLst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89" name="Freeform 98"/>
            <p:cNvSpPr/>
            <p:nvPr/>
          </p:nvSpPr>
          <p:spPr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</a:cxnLst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0" name="Freeform 99"/>
            <p:cNvSpPr/>
            <p:nvPr/>
          </p:nvSpPr>
          <p:spPr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1" name="Freeform 100"/>
            <p:cNvSpPr/>
            <p:nvPr/>
          </p:nvSpPr>
          <p:spPr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8" y="1"/>
                </a:cxn>
              </a:cxnLst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2" name="Freeform 101"/>
            <p:cNvSpPr/>
            <p:nvPr/>
          </p:nvSpPr>
          <p:spPr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7"/>
                </a:cxn>
              </a:cxnLst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3" name="Freeform 102"/>
            <p:cNvSpPr/>
            <p:nvPr/>
          </p:nvSpPr>
          <p:spPr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4" name="Freeform 103"/>
            <p:cNvSpPr/>
            <p:nvPr/>
          </p:nvSpPr>
          <p:spPr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5" name="Freeform 104"/>
            <p:cNvSpPr/>
            <p:nvPr/>
          </p:nvSpPr>
          <p:spPr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6" name="Freeform 105"/>
            <p:cNvSpPr/>
            <p:nvPr/>
          </p:nvSpPr>
          <p:spPr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7" name="Freeform 106"/>
            <p:cNvSpPr/>
            <p:nvPr/>
          </p:nvSpPr>
          <p:spPr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8" name="Freeform 107"/>
            <p:cNvSpPr/>
            <p:nvPr/>
          </p:nvSpPr>
          <p:spPr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99" name="Freeform 108"/>
            <p:cNvSpPr/>
            <p:nvPr/>
          </p:nvSpPr>
          <p:spPr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0" name="Freeform 109"/>
            <p:cNvSpPr/>
            <p:nvPr/>
          </p:nvSpPr>
          <p:spPr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1" name="Freeform 110"/>
            <p:cNvSpPr/>
            <p:nvPr/>
          </p:nvSpPr>
          <p:spPr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2" name="Freeform 111"/>
            <p:cNvSpPr/>
            <p:nvPr/>
          </p:nvSpPr>
          <p:spPr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3" name="Freeform 112"/>
            <p:cNvSpPr/>
            <p:nvPr/>
          </p:nvSpPr>
          <p:spPr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4" name="Freeform 113"/>
            <p:cNvSpPr/>
            <p:nvPr/>
          </p:nvSpPr>
          <p:spPr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5" name="Freeform 114"/>
            <p:cNvSpPr/>
            <p:nvPr/>
          </p:nvSpPr>
          <p:spPr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6" name="Freeform 115"/>
            <p:cNvSpPr/>
            <p:nvPr/>
          </p:nvSpPr>
          <p:spPr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7" name="Freeform 116"/>
            <p:cNvSpPr/>
            <p:nvPr/>
          </p:nvSpPr>
          <p:spPr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8" name="Freeform 117"/>
            <p:cNvSpPr/>
            <p:nvPr/>
          </p:nvSpPr>
          <p:spPr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09" name="Freeform 118"/>
            <p:cNvSpPr/>
            <p:nvPr/>
          </p:nvSpPr>
          <p:spPr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0" name="Freeform 119"/>
            <p:cNvSpPr/>
            <p:nvPr/>
          </p:nvSpPr>
          <p:spPr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1" name="Freeform 120"/>
            <p:cNvSpPr/>
            <p:nvPr/>
          </p:nvSpPr>
          <p:spPr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2" name="Freeform 121"/>
            <p:cNvSpPr/>
            <p:nvPr/>
          </p:nvSpPr>
          <p:spPr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3" name="Freeform 122"/>
            <p:cNvSpPr/>
            <p:nvPr/>
          </p:nvSpPr>
          <p:spPr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4" name="Freeform 123"/>
            <p:cNvSpPr/>
            <p:nvPr/>
          </p:nvSpPr>
          <p:spPr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5" name="Freeform 124"/>
            <p:cNvSpPr/>
            <p:nvPr/>
          </p:nvSpPr>
          <p:spPr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6" name="Freeform 125"/>
            <p:cNvSpPr/>
            <p:nvPr/>
          </p:nvSpPr>
          <p:spPr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7" name="Freeform 126"/>
            <p:cNvSpPr/>
            <p:nvPr/>
          </p:nvSpPr>
          <p:spPr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8" name="Freeform 127"/>
            <p:cNvSpPr/>
            <p:nvPr/>
          </p:nvSpPr>
          <p:spPr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19" name="Freeform 128"/>
            <p:cNvSpPr/>
            <p:nvPr/>
          </p:nvSpPr>
          <p:spPr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0" name="Freeform 129"/>
            <p:cNvSpPr/>
            <p:nvPr/>
          </p:nvSpPr>
          <p:spPr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1" name="Freeform 130"/>
            <p:cNvSpPr/>
            <p:nvPr/>
          </p:nvSpPr>
          <p:spPr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2" name="Freeform 131"/>
            <p:cNvSpPr/>
            <p:nvPr/>
          </p:nvSpPr>
          <p:spPr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3" name="Freeform 132"/>
            <p:cNvSpPr/>
            <p:nvPr/>
          </p:nvSpPr>
          <p:spPr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4" name="Freeform 133"/>
            <p:cNvSpPr/>
            <p:nvPr/>
          </p:nvSpPr>
          <p:spPr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5" name="Freeform 134"/>
            <p:cNvSpPr/>
            <p:nvPr/>
          </p:nvSpPr>
          <p:spPr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6" name="Freeform 135"/>
            <p:cNvSpPr/>
            <p:nvPr/>
          </p:nvSpPr>
          <p:spPr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7" name="Freeform 136"/>
            <p:cNvSpPr/>
            <p:nvPr/>
          </p:nvSpPr>
          <p:spPr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8" name="Freeform 137"/>
            <p:cNvSpPr/>
            <p:nvPr/>
          </p:nvSpPr>
          <p:spPr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29" name="Freeform 138"/>
            <p:cNvSpPr/>
            <p:nvPr/>
          </p:nvSpPr>
          <p:spPr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0" name="Freeform 139"/>
            <p:cNvSpPr/>
            <p:nvPr/>
          </p:nvSpPr>
          <p:spPr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1" name="Freeform 140"/>
            <p:cNvSpPr/>
            <p:nvPr/>
          </p:nvSpPr>
          <p:spPr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2" name="Freeform 141"/>
            <p:cNvSpPr/>
            <p:nvPr/>
          </p:nvSpPr>
          <p:spPr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3" name="Freeform 142"/>
            <p:cNvSpPr/>
            <p:nvPr/>
          </p:nvSpPr>
          <p:spPr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4" name="Freeform 143"/>
            <p:cNvSpPr/>
            <p:nvPr/>
          </p:nvSpPr>
          <p:spPr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5" name="Freeform 144"/>
            <p:cNvSpPr/>
            <p:nvPr/>
          </p:nvSpPr>
          <p:spPr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6" name="Freeform 145"/>
            <p:cNvSpPr/>
            <p:nvPr/>
          </p:nvSpPr>
          <p:spPr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7" name="Freeform 146"/>
            <p:cNvSpPr/>
            <p:nvPr/>
          </p:nvSpPr>
          <p:spPr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8" name="Freeform 147"/>
            <p:cNvSpPr/>
            <p:nvPr/>
          </p:nvSpPr>
          <p:spPr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39" name="Freeform 148"/>
            <p:cNvSpPr/>
            <p:nvPr/>
          </p:nvSpPr>
          <p:spPr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0" name="Freeform 149"/>
            <p:cNvSpPr/>
            <p:nvPr/>
          </p:nvSpPr>
          <p:spPr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1" name="Freeform 150"/>
            <p:cNvSpPr/>
            <p:nvPr/>
          </p:nvSpPr>
          <p:spPr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2" name="Freeform 151"/>
            <p:cNvSpPr/>
            <p:nvPr/>
          </p:nvSpPr>
          <p:spPr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3" name="Freeform 152"/>
            <p:cNvSpPr/>
            <p:nvPr/>
          </p:nvSpPr>
          <p:spPr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4" name="Freeform 153"/>
            <p:cNvSpPr/>
            <p:nvPr/>
          </p:nvSpPr>
          <p:spPr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5" name="Freeform 154"/>
            <p:cNvSpPr/>
            <p:nvPr/>
          </p:nvSpPr>
          <p:spPr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6" name="Freeform 155"/>
            <p:cNvSpPr/>
            <p:nvPr/>
          </p:nvSpPr>
          <p:spPr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7" name="Freeform 156"/>
            <p:cNvSpPr/>
            <p:nvPr/>
          </p:nvSpPr>
          <p:spPr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8" name="Freeform 157"/>
            <p:cNvSpPr/>
            <p:nvPr/>
          </p:nvSpPr>
          <p:spPr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49" name="Freeform 158"/>
            <p:cNvSpPr/>
            <p:nvPr/>
          </p:nvSpPr>
          <p:spPr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0" name="Freeform 159"/>
            <p:cNvSpPr/>
            <p:nvPr/>
          </p:nvSpPr>
          <p:spPr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1" name="Freeform 160"/>
            <p:cNvSpPr/>
            <p:nvPr/>
          </p:nvSpPr>
          <p:spPr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2" name="Freeform 161"/>
            <p:cNvSpPr/>
            <p:nvPr/>
          </p:nvSpPr>
          <p:spPr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3" name="Freeform 162"/>
            <p:cNvSpPr/>
            <p:nvPr/>
          </p:nvSpPr>
          <p:spPr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4" name="Freeform 163"/>
            <p:cNvSpPr/>
            <p:nvPr/>
          </p:nvSpPr>
          <p:spPr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5" name="Freeform 164"/>
            <p:cNvSpPr/>
            <p:nvPr/>
          </p:nvSpPr>
          <p:spPr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6" name="Freeform 165"/>
            <p:cNvSpPr/>
            <p:nvPr/>
          </p:nvSpPr>
          <p:spPr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7" name="Freeform 166"/>
            <p:cNvSpPr/>
            <p:nvPr/>
          </p:nvSpPr>
          <p:spPr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758" name="Freeform 167"/>
            <p:cNvSpPr/>
            <p:nvPr/>
          </p:nvSpPr>
          <p:spPr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62478" name="Group 168"/>
          <p:cNvGrpSpPr/>
          <p:nvPr/>
        </p:nvGrpSpPr>
        <p:grpSpPr>
          <a:xfrm rot="10800000">
            <a:off x="7885113" y="0"/>
            <a:ext cx="1258887" cy="981075"/>
            <a:chOff x="2332" y="1554"/>
            <a:chExt cx="1105" cy="1218"/>
          </a:xfrm>
        </p:grpSpPr>
        <p:sp>
          <p:nvSpPr>
            <p:cNvPr id="62481" name="Freeform 169"/>
            <p:cNvSpPr/>
            <p:nvPr/>
          </p:nvSpPr>
          <p:spPr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</a:cxnLst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2" name="Freeform 170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3" name="Freeform 171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4" name="Freeform 172"/>
            <p:cNvSpPr/>
            <p:nvPr/>
          </p:nvSpPr>
          <p:spPr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1" y="9"/>
                </a:cxn>
                <a:cxn ang="0">
                  <a:pos x="12" y="8"/>
                </a:cxn>
                <a:cxn ang="0">
                  <a:pos x="11" y="7"/>
                </a:cxn>
                <a:cxn ang="0">
                  <a:pos x="11" y="6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10"/>
                </a:cxn>
                <a:cxn ang="0">
                  <a:pos x="9" y="10"/>
                </a:cxn>
                <a:cxn ang="0">
                  <a:pos x="10" y="9"/>
                </a:cxn>
                <a:cxn ang="0">
                  <a:pos x="11" y="9"/>
                </a:cxn>
                <a:cxn ang="0">
                  <a:pos x="11" y="9"/>
                </a:cxn>
              </a:cxnLst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5" name="Freeform 173"/>
            <p:cNvSpPr/>
            <p:nvPr/>
          </p:nvSpPr>
          <p:spPr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5"/>
                </a:cxn>
                <a:cxn ang="0">
                  <a:pos x="11" y="3"/>
                </a:cxn>
                <a:cxn ang="0">
                  <a:pos x="11" y="2"/>
                </a:cxn>
                <a:cxn ang="0">
                  <a:pos x="12" y="1"/>
                </a:cxn>
              </a:cxnLst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6" name="Freeform 174"/>
            <p:cNvSpPr/>
            <p:nvPr/>
          </p:nvSpPr>
          <p:spPr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9" y="7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6" y="0"/>
                </a:cxn>
              </a:cxnLst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7" name="Freeform 175"/>
            <p:cNvSpPr/>
            <p:nvPr/>
          </p:nvSpPr>
          <p:spPr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0" y="3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8" name="Freeform 176"/>
            <p:cNvSpPr/>
            <p:nvPr/>
          </p:nvSpPr>
          <p:spPr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1" y="8"/>
                </a:cxn>
                <a:cxn ang="0">
                  <a:pos x="11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1" y="4"/>
                </a:cxn>
                <a:cxn ang="0">
                  <a:pos x="11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0" y="8"/>
                </a:cxn>
              </a:cxnLst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89" name="Freeform 177"/>
            <p:cNvSpPr/>
            <p:nvPr/>
          </p:nvSpPr>
          <p:spPr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0" name="Freeform 178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1" name="Freeform 179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2" name="Freeform 180"/>
            <p:cNvSpPr/>
            <p:nvPr/>
          </p:nvSpPr>
          <p:spPr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3" name="Freeform 181"/>
            <p:cNvSpPr/>
            <p:nvPr/>
          </p:nvSpPr>
          <p:spPr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5" y="0"/>
                </a:cxn>
              </a:cxnLst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4" name="Freeform 182"/>
            <p:cNvSpPr/>
            <p:nvPr/>
          </p:nvSpPr>
          <p:spPr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</a:cxnLst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5" name="Freeform 183"/>
            <p:cNvSpPr/>
            <p:nvPr/>
          </p:nvSpPr>
          <p:spPr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6" name="Freeform 184"/>
            <p:cNvSpPr/>
            <p:nvPr/>
          </p:nvSpPr>
          <p:spPr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7" name="Freeform 185"/>
            <p:cNvSpPr/>
            <p:nvPr/>
          </p:nvSpPr>
          <p:spPr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8" name="Freeform 186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499" name="Freeform 187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0" name="Freeform 188"/>
            <p:cNvSpPr/>
            <p:nvPr/>
          </p:nvSpPr>
          <p:spPr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1" name="Freeform 189"/>
            <p:cNvSpPr/>
            <p:nvPr/>
          </p:nvSpPr>
          <p:spPr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2" name="Freeform 190"/>
            <p:cNvSpPr/>
            <p:nvPr/>
          </p:nvSpPr>
          <p:spPr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3" name="Freeform 191"/>
            <p:cNvSpPr/>
            <p:nvPr/>
          </p:nvSpPr>
          <p:spPr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4" name="Freeform 192"/>
            <p:cNvSpPr/>
            <p:nvPr/>
          </p:nvSpPr>
          <p:spPr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5" name="Freeform 193"/>
            <p:cNvSpPr/>
            <p:nvPr/>
          </p:nvSpPr>
          <p:spPr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6" name="Freeform 194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7" name="Freeform 195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8" name="Freeform 196"/>
            <p:cNvSpPr/>
            <p:nvPr/>
          </p:nvSpPr>
          <p:spPr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</a:cxnLst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09" name="Freeform 197"/>
            <p:cNvSpPr/>
            <p:nvPr/>
          </p:nvSpPr>
          <p:spPr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0" name="Freeform 198"/>
            <p:cNvSpPr/>
            <p:nvPr/>
          </p:nvSpPr>
          <p:spPr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1" name="Freeform 199"/>
            <p:cNvSpPr/>
            <p:nvPr/>
          </p:nvSpPr>
          <p:spPr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2" name="Freeform 200"/>
            <p:cNvSpPr/>
            <p:nvPr/>
          </p:nvSpPr>
          <p:spPr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3" name="Freeform 201"/>
            <p:cNvSpPr/>
            <p:nvPr/>
          </p:nvSpPr>
          <p:spPr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0"/>
                </a:cxn>
              </a:cxnLst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4" name="Freeform 202"/>
            <p:cNvSpPr/>
            <p:nvPr/>
          </p:nvSpPr>
          <p:spPr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3" y="0"/>
                </a:cxn>
                <a:cxn ang="0">
                  <a:pos x="13" y="0"/>
                </a:cxn>
              </a:cxnLst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5" name="Freeform 203"/>
            <p:cNvSpPr/>
            <p:nvPr/>
          </p:nvSpPr>
          <p:spPr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3" y="6"/>
                </a:cxn>
                <a:cxn ang="0">
                  <a:pos x="3" y="3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6" name="Freeform 204"/>
            <p:cNvSpPr/>
            <p:nvPr/>
          </p:nvSpPr>
          <p:spPr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6" y="10"/>
                </a:cxn>
                <a:cxn ang="0">
                  <a:pos x="5" y="9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5" y="6"/>
                </a:cxn>
                <a:cxn ang="0">
                  <a:pos x="5" y="5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7" name="Freeform 205"/>
            <p:cNvSpPr/>
            <p:nvPr/>
          </p:nvSpPr>
          <p:spPr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6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8" name="Freeform 206"/>
            <p:cNvSpPr/>
            <p:nvPr/>
          </p:nvSpPr>
          <p:spPr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9"/>
                </a:cxn>
                <a:cxn ang="0">
                  <a:pos x="5" y="11"/>
                </a:cxn>
                <a:cxn ang="0">
                  <a:pos x="4" y="12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0"/>
                </a:cxn>
              </a:cxnLst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19" name="Freeform 207"/>
            <p:cNvSpPr/>
            <p:nvPr/>
          </p:nvSpPr>
          <p:spPr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0" y="2"/>
                </a:cxn>
                <a:cxn ang="0">
                  <a:pos x="9" y="4"/>
                </a:cxn>
                <a:cxn ang="0">
                  <a:pos x="8" y="5"/>
                </a:cxn>
                <a:cxn ang="0">
                  <a:pos x="7" y="6"/>
                </a:cxn>
                <a:cxn ang="0">
                  <a:pos x="6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10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0"/>
                </a:cxn>
              </a:cxnLst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0" name="Freeform 208"/>
            <p:cNvSpPr/>
            <p:nvPr/>
          </p:nvSpPr>
          <p:spPr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7" y="8"/>
                </a:cxn>
                <a:cxn ang="0">
                  <a:pos x="7" y="9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1" name="Freeform 209"/>
            <p:cNvSpPr/>
            <p:nvPr/>
          </p:nvSpPr>
          <p:spPr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8" y="7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6" y="4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2" name="Freeform 210"/>
            <p:cNvSpPr/>
            <p:nvPr/>
          </p:nvSpPr>
          <p:spPr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3" name="Freeform 211"/>
            <p:cNvSpPr/>
            <p:nvPr/>
          </p:nvSpPr>
          <p:spPr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4" name="Freeform 212"/>
            <p:cNvSpPr/>
            <p:nvPr/>
          </p:nvSpPr>
          <p:spPr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5" y="8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5" name="Freeform 213"/>
            <p:cNvSpPr/>
            <p:nvPr/>
          </p:nvSpPr>
          <p:spPr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</a:cxnLst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6" name="Freeform 214"/>
            <p:cNvSpPr/>
            <p:nvPr/>
          </p:nvSpPr>
          <p:spPr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8"/>
                </a:cxn>
                <a:cxn ang="0">
                  <a:pos x="0" y="8"/>
                </a:cxn>
              </a:cxnLst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7" name="Freeform 215"/>
            <p:cNvSpPr/>
            <p:nvPr/>
          </p:nvSpPr>
          <p:spPr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2" y="11"/>
                </a:cxn>
              </a:cxnLst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8" name="Freeform 216"/>
            <p:cNvSpPr/>
            <p:nvPr/>
          </p:nvSpPr>
          <p:spPr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10" y="4"/>
                </a:cxn>
                <a:cxn ang="0">
                  <a:pos x="12" y="5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18" y="10"/>
                </a:cxn>
                <a:cxn ang="0">
                  <a:pos x="19" y="12"/>
                </a:cxn>
                <a:cxn ang="0">
                  <a:pos x="21" y="14"/>
                </a:cxn>
                <a:cxn ang="0">
                  <a:pos x="22" y="16"/>
                </a:cxn>
                <a:cxn ang="0">
                  <a:pos x="22" y="17"/>
                </a:cxn>
                <a:cxn ang="0">
                  <a:pos x="22" y="18"/>
                </a:cxn>
                <a:cxn ang="0">
                  <a:pos x="22" y="19"/>
                </a:cxn>
                <a:cxn ang="0">
                  <a:pos x="21" y="20"/>
                </a:cxn>
                <a:cxn ang="0">
                  <a:pos x="21" y="21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21" y="20"/>
                </a:cxn>
                <a:cxn ang="0">
                  <a:pos x="21" y="20"/>
                </a:cxn>
                <a:cxn ang="0">
                  <a:pos x="21" y="18"/>
                </a:cxn>
                <a:cxn ang="0">
                  <a:pos x="21" y="17"/>
                </a:cxn>
                <a:cxn ang="0">
                  <a:pos x="21" y="16"/>
                </a:cxn>
                <a:cxn ang="0">
                  <a:pos x="20" y="14"/>
                </a:cxn>
                <a:cxn ang="0">
                  <a:pos x="19" y="13"/>
                </a:cxn>
                <a:cxn ang="0">
                  <a:pos x="17" y="11"/>
                </a:cxn>
                <a:cxn ang="0">
                  <a:pos x="15" y="9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1"/>
                </a:cxn>
              </a:cxnLst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29" name="Freeform 217"/>
            <p:cNvSpPr/>
            <p:nvPr/>
          </p:nvSpPr>
          <p:spPr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2" y="14"/>
                </a:cxn>
                <a:cxn ang="0">
                  <a:pos x="3" y="17"/>
                </a:cxn>
                <a:cxn ang="0">
                  <a:pos x="5" y="19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0"/>
                </a:cxn>
                <a:cxn ang="0">
                  <a:pos x="7" y="20"/>
                </a:cxn>
                <a:cxn ang="0">
                  <a:pos x="6" y="19"/>
                </a:cxn>
                <a:cxn ang="0">
                  <a:pos x="5" y="18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</a:cxnLst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0" name="Freeform 218"/>
            <p:cNvSpPr/>
            <p:nvPr/>
          </p:nvSpPr>
          <p:spPr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9" y="9"/>
                </a:cxn>
                <a:cxn ang="0">
                  <a:pos x="19" y="8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5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2" y="3"/>
                </a:cxn>
                <a:cxn ang="0">
                  <a:pos x="14" y="4"/>
                </a:cxn>
                <a:cxn ang="0">
                  <a:pos x="15" y="6"/>
                </a:cxn>
                <a:cxn ang="0">
                  <a:pos x="17" y="7"/>
                </a:cxn>
                <a:cxn ang="0">
                  <a:pos x="18" y="8"/>
                </a:cxn>
                <a:cxn ang="0">
                  <a:pos x="19" y="9"/>
                </a:cxn>
                <a:cxn ang="0">
                  <a:pos x="20" y="10"/>
                </a:cxn>
                <a:cxn ang="0">
                  <a:pos x="20" y="10"/>
                </a:cxn>
              </a:cxnLst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1" name="Freeform 219"/>
            <p:cNvSpPr/>
            <p:nvPr/>
          </p:nvSpPr>
          <p:spPr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20" y="84"/>
                </a:cxn>
                <a:cxn ang="0">
                  <a:pos x="15" y="83"/>
                </a:cxn>
                <a:cxn ang="0">
                  <a:pos x="10" y="82"/>
                </a:cxn>
                <a:cxn ang="0">
                  <a:pos x="6" y="80"/>
                </a:cxn>
                <a:cxn ang="0">
                  <a:pos x="3" y="76"/>
                </a:cxn>
                <a:cxn ang="0">
                  <a:pos x="2" y="71"/>
                </a:cxn>
                <a:cxn ang="0">
                  <a:pos x="4" y="64"/>
                </a:cxn>
                <a:cxn ang="0">
                  <a:pos x="8" y="55"/>
                </a:cxn>
                <a:cxn ang="0">
                  <a:pos x="15" y="44"/>
                </a:cxn>
                <a:cxn ang="0">
                  <a:pos x="19" y="35"/>
                </a:cxn>
                <a:cxn ang="0">
                  <a:pos x="22" y="27"/>
                </a:cxn>
                <a:cxn ang="0">
                  <a:pos x="23" y="20"/>
                </a:cxn>
                <a:cxn ang="0">
                  <a:pos x="22" y="14"/>
                </a:cxn>
                <a:cxn ang="0">
                  <a:pos x="20" y="9"/>
                </a:cxn>
                <a:cxn ang="0">
                  <a:pos x="17" y="5"/>
                </a:cxn>
                <a:cxn ang="0">
                  <a:pos x="13" y="2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2" y="4"/>
                </a:cxn>
                <a:cxn ang="0">
                  <a:pos x="1" y="6"/>
                </a:cxn>
                <a:cxn ang="0">
                  <a:pos x="0" y="7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10" y="2"/>
                </a:cxn>
                <a:cxn ang="0">
                  <a:pos x="13" y="3"/>
                </a:cxn>
                <a:cxn ang="0">
                  <a:pos x="15" y="5"/>
                </a:cxn>
                <a:cxn ang="0">
                  <a:pos x="18" y="8"/>
                </a:cxn>
                <a:cxn ang="0">
                  <a:pos x="20" y="11"/>
                </a:cxn>
                <a:cxn ang="0">
                  <a:pos x="21" y="15"/>
                </a:cxn>
                <a:cxn ang="0">
                  <a:pos x="22" y="20"/>
                </a:cxn>
                <a:cxn ang="0">
                  <a:pos x="22" y="26"/>
                </a:cxn>
                <a:cxn ang="0">
                  <a:pos x="20" y="32"/>
                </a:cxn>
                <a:cxn ang="0">
                  <a:pos x="16" y="39"/>
                </a:cxn>
                <a:cxn ang="0">
                  <a:pos x="12" y="45"/>
                </a:cxn>
                <a:cxn ang="0">
                  <a:pos x="9" y="51"/>
                </a:cxn>
                <a:cxn ang="0">
                  <a:pos x="5" y="57"/>
                </a:cxn>
                <a:cxn ang="0">
                  <a:pos x="3" y="62"/>
                </a:cxn>
                <a:cxn ang="0">
                  <a:pos x="1" y="67"/>
                </a:cxn>
                <a:cxn ang="0">
                  <a:pos x="0" y="71"/>
                </a:cxn>
                <a:cxn ang="0">
                  <a:pos x="1" y="75"/>
                </a:cxn>
                <a:cxn ang="0">
                  <a:pos x="3" y="79"/>
                </a:cxn>
                <a:cxn ang="0">
                  <a:pos x="6" y="81"/>
                </a:cxn>
                <a:cxn ang="0">
                  <a:pos x="9" y="83"/>
                </a:cxn>
                <a:cxn ang="0">
                  <a:pos x="13" y="84"/>
                </a:cxn>
                <a:cxn ang="0">
                  <a:pos x="16" y="84"/>
                </a:cxn>
                <a:cxn ang="0">
                  <a:pos x="19" y="84"/>
                </a:cxn>
                <a:cxn ang="0">
                  <a:pos x="21" y="84"/>
                </a:cxn>
                <a:cxn ang="0">
                  <a:pos x="23" y="84"/>
                </a:cxn>
              </a:cxnLst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2" name="Freeform 220"/>
            <p:cNvSpPr/>
            <p:nvPr/>
          </p:nvSpPr>
          <p:spPr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3" name="Freeform 221"/>
            <p:cNvSpPr/>
            <p:nvPr/>
          </p:nvSpPr>
          <p:spPr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4" name="Freeform 222"/>
            <p:cNvSpPr/>
            <p:nvPr/>
          </p:nvSpPr>
          <p:spPr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5" name="Freeform 223"/>
            <p:cNvSpPr/>
            <p:nvPr/>
          </p:nvSpPr>
          <p:spPr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6" name="Freeform 224"/>
            <p:cNvSpPr/>
            <p:nvPr/>
          </p:nvSpPr>
          <p:spPr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5"/>
                </a:cxn>
              </a:cxnLst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7" name="Freeform 225"/>
            <p:cNvSpPr/>
            <p:nvPr/>
          </p:nvSpPr>
          <p:spPr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8" name="Freeform 226"/>
            <p:cNvSpPr/>
            <p:nvPr/>
          </p:nvSpPr>
          <p:spPr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" y="10"/>
                </a:cxn>
                <a:cxn ang="0">
                  <a:pos x="3" y="9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0" y="11"/>
                </a:cxn>
                <a:cxn ang="0">
                  <a:pos x="0" y="11"/>
                </a:cxn>
              </a:cxnLst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39" name="Freeform 227"/>
            <p:cNvSpPr/>
            <p:nvPr/>
          </p:nvSpPr>
          <p:spPr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4" y="13"/>
                </a:cxn>
                <a:cxn ang="0">
                  <a:pos x="5" y="12"/>
                </a:cxn>
                <a:cxn ang="0">
                  <a:pos x="5" y="10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4" y="13"/>
                </a:cxn>
              </a:cxnLst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0" name="Freeform 228"/>
            <p:cNvSpPr/>
            <p:nvPr/>
          </p:nvSpPr>
          <p:spPr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2" y="3"/>
                </a:cxn>
                <a:cxn ang="0">
                  <a:pos x="12" y="2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</a:cxnLst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1" name="Freeform 229"/>
            <p:cNvSpPr/>
            <p:nvPr/>
          </p:nvSpPr>
          <p:spPr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5" y="6"/>
                </a:cxn>
                <a:cxn ang="0">
                  <a:pos x="7" y="6"/>
                </a:cxn>
                <a:cxn ang="0">
                  <a:pos x="9" y="7"/>
                </a:cxn>
                <a:cxn ang="0">
                  <a:pos x="10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2" name="Freeform 230"/>
            <p:cNvSpPr/>
            <p:nvPr/>
          </p:nvSpPr>
          <p:spPr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5" y="11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9" y="11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8" y="7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3" name="Freeform 231"/>
            <p:cNvSpPr/>
            <p:nvPr/>
          </p:nvSpPr>
          <p:spPr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5"/>
                </a:cxn>
                <a:cxn ang="0">
                  <a:pos x="8" y="6"/>
                </a:cxn>
                <a:cxn ang="0">
                  <a:pos x="10" y="7"/>
                </a:cxn>
                <a:cxn ang="0">
                  <a:pos x="13" y="8"/>
                </a:cxn>
                <a:cxn ang="0">
                  <a:pos x="15" y="9"/>
                </a:cxn>
                <a:cxn ang="0">
                  <a:pos x="17" y="9"/>
                </a:cxn>
                <a:cxn ang="0">
                  <a:pos x="20" y="10"/>
                </a:cxn>
                <a:cxn ang="0">
                  <a:pos x="22" y="10"/>
                </a:cxn>
                <a:cxn ang="0">
                  <a:pos x="25" y="9"/>
                </a:cxn>
                <a:cxn ang="0">
                  <a:pos x="26" y="9"/>
                </a:cxn>
                <a:cxn ang="0">
                  <a:pos x="27" y="8"/>
                </a:cxn>
                <a:cxn ang="0">
                  <a:pos x="28" y="7"/>
                </a:cxn>
                <a:cxn ang="0">
                  <a:pos x="28" y="6"/>
                </a:cxn>
                <a:cxn ang="0">
                  <a:pos x="29" y="5"/>
                </a:cxn>
                <a:cxn ang="0">
                  <a:pos x="29" y="5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8" y="5"/>
                </a:cxn>
                <a:cxn ang="0">
                  <a:pos x="28" y="6"/>
                </a:cxn>
                <a:cxn ang="0">
                  <a:pos x="27" y="6"/>
                </a:cxn>
                <a:cxn ang="0">
                  <a:pos x="27" y="7"/>
                </a:cxn>
                <a:cxn ang="0">
                  <a:pos x="25" y="8"/>
                </a:cxn>
                <a:cxn ang="0">
                  <a:pos x="24" y="8"/>
                </a:cxn>
                <a:cxn ang="0">
                  <a:pos x="22" y="9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8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0"/>
                </a:cxn>
              </a:cxnLst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4" name="Freeform 232"/>
            <p:cNvSpPr/>
            <p:nvPr/>
          </p:nvSpPr>
          <p:spPr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9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9"/>
                </a:cxn>
                <a:cxn ang="0">
                  <a:pos x="7" y="9"/>
                </a:cxn>
                <a:cxn ang="0">
                  <a:pos x="6" y="8"/>
                </a:cxn>
              </a:cxnLst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5" name="Freeform 233"/>
            <p:cNvSpPr/>
            <p:nvPr/>
          </p:nvSpPr>
          <p:spPr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</a:cxnLst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6" name="Freeform 234"/>
            <p:cNvSpPr/>
            <p:nvPr/>
          </p:nvSpPr>
          <p:spPr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</a:cxnLst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7" name="Freeform 235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8" name="Freeform 236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49" name="Freeform 237"/>
            <p:cNvSpPr/>
            <p:nvPr/>
          </p:nvSpPr>
          <p:spPr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</a:cxnLst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0" name="Freeform 238"/>
            <p:cNvSpPr/>
            <p:nvPr/>
          </p:nvSpPr>
          <p:spPr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</a:cxnLst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1" name="Freeform 239"/>
            <p:cNvSpPr/>
            <p:nvPr/>
          </p:nvSpPr>
          <p:spPr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2" name="Freeform 240"/>
            <p:cNvSpPr/>
            <p:nvPr/>
          </p:nvSpPr>
          <p:spPr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8" y="1"/>
                </a:cxn>
              </a:cxnLst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3" name="Freeform 241"/>
            <p:cNvSpPr/>
            <p:nvPr/>
          </p:nvSpPr>
          <p:spPr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7"/>
                </a:cxn>
              </a:cxnLst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4" name="Freeform 242"/>
            <p:cNvSpPr/>
            <p:nvPr/>
          </p:nvSpPr>
          <p:spPr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5" name="Freeform 243"/>
            <p:cNvSpPr/>
            <p:nvPr/>
          </p:nvSpPr>
          <p:spPr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6" name="Freeform 244"/>
            <p:cNvSpPr/>
            <p:nvPr/>
          </p:nvSpPr>
          <p:spPr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7" name="Freeform 245"/>
            <p:cNvSpPr/>
            <p:nvPr/>
          </p:nvSpPr>
          <p:spPr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8" name="Freeform 246"/>
            <p:cNvSpPr/>
            <p:nvPr/>
          </p:nvSpPr>
          <p:spPr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59" name="Freeform 247"/>
            <p:cNvSpPr/>
            <p:nvPr/>
          </p:nvSpPr>
          <p:spPr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0" name="Freeform 248"/>
            <p:cNvSpPr/>
            <p:nvPr/>
          </p:nvSpPr>
          <p:spPr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1" name="Freeform 249"/>
            <p:cNvSpPr/>
            <p:nvPr/>
          </p:nvSpPr>
          <p:spPr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2" name="Freeform 250"/>
            <p:cNvSpPr/>
            <p:nvPr/>
          </p:nvSpPr>
          <p:spPr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3" name="Freeform 251"/>
            <p:cNvSpPr/>
            <p:nvPr/>
          </p:nvSpPr>
          <p:spPr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4" name="Freeform 252"/>
            <p:cNvSpPr/>
            <p:nvPr/>
          </p:nvSpPr>
          <p:spPr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5" name="Freeform 253"/>
            <p:cNvSpPr/>
            <p:nvPr/>
          </p:nvSpPr>
          <p:spPr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6" name="Freeform 254"/>
            <p:cNvSpPr/>
            <p:nvPr/>
          </p:nvSpPr>
          <p:spPr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7" name="Freeform 255"/>
            <p:cNvSpPr/>
            <p:nvPr/>
          </p:nvSpPr>
          <p:spPr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8" name="Freeform 256"/>
            <p:cNvSpPr/>
            <p:nvPr/>
          </p:nvSpPr>
          <p:spPr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69" name="Freeform 257"/>
            <p:cNvSpPr/>
            <p:nvPr/>
          </p:nvSpPr>
          <p:spPr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0" name="Freeform 258"/>
            <p:cNvSpPr/>
            <p:nvPr/>
          </p:nvSpPr>
          <p:spPr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1" name="Freeform 259"/>
            <p:cNvSpPr/>
            <p:nvPr/>
          </p:nvSpPr>
          <p:spPr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2" name="Freeform 260"/>
            <p:cNvSpPr/>
            <p:nvPr/>
          </p:nvSpPr>
          <p:spPr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3" name="Freeform 261"/>
            <p:cNvSpPr/>
            <p:nvPr/>
          </p:nvSpPr>
          <p:spPr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4" name="Freeform 262"/>
            <p:cNvSpPr/>
            <p:nvPr/>
          </p:nvSpPr>
          <p:spPr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5" name="Freeform 263"/>
            <p:cNvSpPr/>
            <p:nvPr/>
          </p:nvSpPr>
          <p:spPr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6" name="Freeform 264"/>
            <p:cNvSpPr/>
            <p:nvPr/>
          </p:nvSpPr>
          <p:spPr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7" name="Freeform 265"/>
            <p:cNvSpPr/>
            <p:nvPr/>
          </p:nvSpPr>
          <p:spPr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8" name="Freeform 266"/>
            <p:cNvSpPr/>
            <p:nvPr/>
          </p:nvSpPr>
          <p:spPr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79" name="Freeform 267"/>
            <p:cNvSpPr/>
            <p:nvPr/>
          </p:nvSpPr>
          <p:spPr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0" name="Freeform 268"/>
            <p:cNvSpPr/>
            <p:nvPr/>
          </p:nvSpPr>
          <p:spPr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1" name="Freeform 269"/>
            <p:cNvSpPr/>
            <p:nvPr/>
          </p:nvSpPr>
          <p:spPr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2" name="Freeform 270"/>
            <p:cNvSpPr/>
            <p:nvPr/>
          </p:nvSpPr>
          <p:spPr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3" name="Freeform 271"/>
            <p:cNvSpPr/>
            <p:nvPr/>
          </p:nvSpPr>
          <p:spPr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4" name="Freeform 272"/>
            <p:cNvSpPr/>
            <p:nvPr/>
          </p:nvSpPr>
          <p:spPr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5" name="Freeform 273"/>
            <p:cNvSpPr/>
            <p:nvPr/>
          </p:nvSpPr>
          <p:spPr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6" name="Freeform 274"/>
            <p:cNvSpPr/>
            <p:nvPr/>
          </p:nvSpPr>
          <p:spPr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7" name="Freeform 275"/>
            <p:cNvSpPr/>
            <p:nvPr/>
          </p:nvSpPr>
          <p:spPr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8" name="Freeform 276"/>
            <p:cNvSpPr/>
            <p:nvPr/>
          </p:nvSpPr>
          <p:spPr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89" name="Freeform 277"/>
            <p:cNvSpPr/>
            <p:nvPr/>
          </p:nvSpPr>
          <p:spPr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0" name="Freeform 278"/>
            <p:cNvSpPr/>
            <p:nvPr/>
          </p:nvSpPr>
          <p:spPr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1" name="Freeform 279"/>
            <p:cNvSpPr/>
            <p:nvPr/>
          </p:nvSpPr>
          <p:spPr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2" name="Freeform 280"/>
            <p:cNvSpPr/>
            <p:nvPr/>
          </p:nvSpPr>
          <p:spPr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3" name="Freeform 281"/>
            <p:cNvSpPr/>
            <p:nvPr/>
          </p:nvSpPr>
          <p:spPr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4" name="Freeform 282"/>
            <p:cNvSpPr/>
            <p:nvPr/>
          </p:nvSpPr>
          <p:spPr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5" name="Freeform 283"/>
            <p:cNvSpPr/>
            <p:nvPr/>
          </p:nvSpPr>
          <p:spPr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6" name="Freeform 284"/>
            <p:cNvSpPr/>
            <p:nvPr/>
          </p:nvSpPr>
          <p:spPr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7" name="Freeform 285"/>
            <p:cNvSpPr/>
            <p:nvPr/>
          </p:nvSpPr>
          <p:spPr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8" name="Freeform 286"/>
            <p:cNvSpPr/>
            <p:nvPr/>
          </p:nvSpPr>
          <p:spPr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599" name="Freeform 287"/>
            <p:cNvSpPr/>
            <p:nvPr/>
          </p:nvSpPr>
          <p:spPr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0" name="Freeform 288"/>
            <p:cNvSpPr/>
            <p:nvPr/>
          </p:nvSpPr>
          <p:spPr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1" name="Freeform 289"/>
            <p:cNvSpPr/>
            <p:nvPr/>
          </p:nvSpPr>
          <p:spPr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2" name="Freeform 290"/>
            <p:cNvSpPr/>
            <p:nvPr/>
          </p:nvSpPr>
          <p:spPr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3" name="Freeform 291"/>
            <p:cNvSpPr/>
            <p:nvPr/>
          </p:nvSpPr>
          <p:spPr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4" name="Freeform 292"/>
            <p:cNvSpPr/>
            <p:nvPr/>
          </p:nvSpPr>
          <p:spPr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5" name="Freeform 293"/>
            <p:cNvSpPr/>
            <p:nvPr/>
          </p:nvSpPr>
          <p:spPr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6" name="Freeform 294"/>
            <p:cNvSpPr/>
            <p:nvPr/>
          </p:nvSpPr>
          <p:spPr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7" name="Freeform 295"/>
            <p:cNvSpPr/>
            <p:nvPr/>
          </p:nvSpPr>
          <p:spPr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8" name="Freeform 296"/>
            <p:cNvSpPr/>
            <p:nvPr/>
          </p:nvSpPr>
          <p:spPr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09" name="Freeform 297"/>
            <p:cNvSpPr/>
            <p:nvPr/>
          </p:nvSpPr>
          <p:spPr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0" name="Freeform 298"/>
            <p:cNvSpPr/>
            <p:nvPr/>
          </p:nvSpPr>
          <p:spPr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1" name="Freeform 299"/>
            <p:cNvSpPr/>
            <p:nvPr/>
          </p:nvSpPr>
          <p:spPr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2" name="Freeform 300"/>
            <p:cNvSpPr/>
            <p:nvPr/>
          </p:nvSpPr>
          <p:spPr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3" name="Freeform 301"/>
            <p:cNvSpPr/>
            <p:nvPr/>
          </p:nvSpPr>
          <p:spPr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4" name="Freeform 302"/>
            <p:cNvSpPr/>
            <p:nvPr/>
          </p:nvSpPr>
          <p:spPr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5" name="Freeform 303"/>
            <p:cNvSpPr/>
            <p:nvPr/>
          </p:nvSpPr>
          <p:spPr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6" name="Freeform 304"/>
            <p:cNvSpPr/>
            <p:nvPr/>
          </p:nvSpPr>
          <p:spPr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7" name="Freeform 305"/>
            <p:cNvSpPr/>
            <p:nvPr/>
          </p:nvSpPr>
          <p:spPr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8" name="Freeform 306"/>
            <p:cNvSpPr/>
            <p:nvPr/>
          </p:nvSpPr>
          <p:spPr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2619" name="Freeform 307"/>
            <p:cNvSpPr/>
            <p:nvPr/>
          </p:nvSpPr>
          <p:spPr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33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303" name="WordArt 25"/>
          <p:cNvSpPr>
            <a:spLocks noChangeArrowheads="1" noChangeShapeType="1" noTextEdit="1"/>
          </p:cNvSpPr>
          <p:nvPr/>
        </p:nvSpPr>
        <p:spPr bwMode="auto">
          <a:xfrm>
            <a:off x="2333624" y="100209"/>
            <a:ext cx="4533900" cy="86359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numCol="1" fromWordArt="1">
            <a:prstTxWarp prst="textPlain">
              <a:avLst>
                <a:gd name="adj" fmla="val 4806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1" u="none" strike="noStrike" kern="1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Tiết</a:t>
            </a:r>
            <a:r>
              <a:rPr kumimoji="0" lang="en-US" sz="3600" b="1" i="1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94 – </a:t>
            </a:r>
            <a:r>
              <a:rPr kumimoji="0" lang="en-US" sz="3600" b="1" i="1" u="none" strike="noStrike" kern="1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Tiếng</a:t>
            </a:r>
            <a:r>
              <a:rPr kumimoji="0" lang="en-US" sz="3600" b="1" i="1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kumimoji="0" lang="en-US" sz="3600" b="1" i="1" u="none" strike="noStrike" kern="1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Việt</a:t>
            </a:r>
            <a:r>
              <a:rPr kumimoji="0" lang="en-US" sz="3600" b="1" i="1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: </a:t>
            </a:r>
            <a:r>
              <a:rPr kumimoji="0" lang="en-US" sz="36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ẨN DỤ</a:t>
            </a:r>
            <a:endParaRPr kumimoji="0" lang="en-US" sz="3600" b="1" i="0" u="none" strike="noStrike" kern="1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/>
              <a:ea typeface="+mn-ea"/>
              <a:cs typeface="Times New Roman" panose="02020603050405020304"/>
            </a:endParaRPr>
          </a:p>
        </p:txBody>
      </p:sp>
      <p:pic>
        <p:nvPicPr>
          <p:cNvPr id="62480" name="Picture 3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13" y="866775"/>
            <a:ext cx="3455987" cy="646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0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 build="allAtOnce"/>
      <p:bldP spid="16406" grpId="0"/>
      <p:bldP spid="16407" grpId="0"/>
      <p:bldP spid="16408" grpId="0"/>
      <p:bldP spid="16409" grpId="0"/>
      <p:bldP spid="16410" grpId="0"/>
      <p:bldP spid="164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Line 6"/>
          <p:cNvSpPr/>
          <p:nvPr/>
        </p:nvSpPr>
        <p:spPr>
          <a:xfrm>
            <a:off x="0" y="981075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3491" name="Text Box 12"/>
          <p:cNvSpPr txBox="1"/>
          <p:nvPr/>
        </p:nvSpPr>
        <p:spPr>
          <a:xfrm>
            <a:off x="9799638" y="3257550"/>
            <a:ext cx="184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3492" name="Text Box 13"/>
          <p:cNvSpPr txBox="1"/>
          <p:nvPr/>
        </p:nvSpPr>
        <p:spPr>
          <a:xfrm>
            <a:off x="4551363" y="3376613"/>
            <a:ext cx="1841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7436" name="Text Box 28"/>
          <p:cNvSpPr txBox="1"/>
          <p:nvPr/>
        </p:nvSpPr>
        <p:spPr>
          <a:xfrm>
            <a:off x="-103187" y="1647825"/>
            <a:ext cx="30559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Bài 3: (SGK/70)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7439" name="Text Box 31"/>
          <p:cNvSpPr txBox="1"/>
          <p:nvPr/>
        </p:nvSpPr>
        <p:spPr>
          <a:xfrm>
            <a:off x="-419100" y="3838575"/>
            <a:ext cx="95631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b. Chảy: </a:t>
            </a:r>
            <a:r>
              <a:rPr lang="en-US" altLang="en-US" sz="2800" i="0" dirty="0">
                <a:latin typeface="Times New Roman" panose="02020603050405020304" pitchFamily="18" charset="0"/>
              </a:rPr>
              <a:t>Chuyển đổi cảm giác từ xúc giác sang thị giác (nhìn)</a:t>
            </a: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17440" name="Text Box 32"/>
          <p:cNvSpPr txBox="1"/>
          <p:nvPr/>
        </p:nvSpPr>
        <p:spPr>
          <a:xfrm>
            <a:off x="339725" y="4927600"/>
            <a:ext cx="90424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c</a:t>
            </a:r>
            <a:r>
              <a:rPr lang="en-US" altLang="en-US" sz="2800" dirty="0">
                <a:latin typeface="Times New Roman" panose="02020603050405020304" pitchFamily="18" charset="0"/>
              </a:rPr>
              <a:t>. Mỏng: </a:t>
            </a:r>
            <a:r>
              <a:rPr lang="en-US" altLang="en-US" sz="2800" i="0" dirty="0">
                <a:latin typeface="Times New Roman" panose="02020603050405020304" pitchFamily="18" charset="0"/>
              </a:rPr>
              <a:t>Chuyển đổi cảm giác từ xúc giác sang thính giác (nghe)</a:t>
            </a:r>
            <a:endParaRPr lang="en-US" altLang="en-US" sz="2800" b="1" i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42" name="Text Box 34"/>
          <p:cNvSpPr txBox="1"/>
          <p:nvPr/>
        </p:nvSpPr>
        <p:spPr>
          <a:xfrm>
            <a:off x="225425" y="2309813"/>
            <a:ext cx="8605838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  <a:buAutoNum type="alphaLcPeriod"/>
            </a:pPr>
            <a:r>
              <a:rPr lang="en-US" altLang="en-US" sz="2800" dirty="0">
                <a:latin typeface="Times New Roman" panose="02020603050405020304" pitchFamily="18" charset="0"/>
              </a:rPr>
              <a:t>Chảy: </a:t>
            </a:r>
            <a:r>
              <a:rPr lang="en-US" altLang="en-US" sz="2800" i="0" dirty="0">
                <a:latin typeface="Times New Roman" panose="02020603050405020304" pitchFamily="18" charset="0"/>
              </a:rPr>
              <a:t>Chuyển đổi cảm giác: từ khứu giác (mũi) sang thị giác (nhìn)</a:t>
            </a:r>
            <a:endParaRPr lang="en-US" altLang="en-US" i="0" dirty="0">
              <a:latin typeface="Times New Roman" panose="02020603050405020304" pitchFamily="18" charset="0"/>
            </a:endParaRPr>
          </a:p>
        </p:txBody>
      </p:sp>
      <p:sp>
        <p:nvSpPr>
          <p:cNvPr id="63507" name="Line 36"/>
          <p:cNvSpPr/>
          <p:nvPr/>
        </p:nvSpPr>
        <p:spPr>
          <a:xfrm>
            <a:off x="858838" y="6164263"/>
            <a:ext cx="503237" cy="0"/>
          </a:xfrm>
          <a:prstGeom prst="line">
            <a:avLst/>
          </a:prstGeom>
          <a:ln w="57150" cap="flat" cmpd="sng">
            <a:solidFill>
              <a:srgbClr val="3333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3508" name="Line 37"/>
          <p:cNvSpPr/>
          <p:nvPr/>
        </p:nvSpPr>
        <p:spPr>
          <a:xfrm>
            <a:off x="925513" y="3525838"/>
            <a:ext cx="576262" cy="0"/>
          </a:xfrm>
          <a:prstGeom prst="line">
            <a:avLst/>
          </a:prstGeom>
          <a:ln w="57150" cap="flat" cmpd="sng">
            <a:solidFill>
              <a:srgbClr val="3333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3509" name="Line 38"/>
          <p:cNvSpPr/>
          <p:nvPr/>
        </p:nvSpPr>
        <p:spPr>
          <a:xfrm>
            <a:off x="849313" y="4640263"/>
            <a:ext cx="576262" cy="0"/>
          </a:xfrm>
          <a:prstGeom prst="line">
            <a:avLst/>
          </a:prstGeom>
          <a:ln w="57150" cap="flat" cmpd="sng">
            <a:solidFill>
              <a:srgbClr val="3333CC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63500" name="Group 39"/>
          <p:cNvGrpSpPr/>
          <p:nvPr/>
        </p:nvGrpSpPr>
        <p:grpSpPr>
          <a:xfrm rot="5437070">
            <a:off x="98425" y="-104775"/>
            <a:ext cx="985838" cy="1187450"/>
            <a:chOff x="2332" y="1554"/>
            <a:chExt cx="1105" cy="1218"/>
          </a:xfrm>
        </p:grpSpPr>
        <p:sp>
          <p:nvSpPr>
            <p:cNvPr id="63646" name="Freeform 40"/>
            <p:cNvSpPr/>
            <p:nvPr/>
          </p:nvSpPr>
          <p:spPr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</a:cxnLst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7" name="Freeform 41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8" name="Freeform 42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9" name="Freeform 43"/>
            <p:cNvSpPr/>
            <p:nvPr/>
          </p:nvSpPr>
          <p:spPr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1" y="9"/>
                </a:cxn>
                <a:cxn ang="0">
                  <a:pos x="12" y="8"/>
                </a:cxn>
                <a:cxn ang="0">
                  <a:pos x="11" y="7"/>
                </a:cxn>
                <a:cxn ang="0">
                  <a:pos x="11" y="6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10"/>
                </a:cxn>
                <a:cxn ang="0">
                  <a:pos x="9" y="10"/>
                </a:cxn>
                <a:cxn ang="0">
                  <a:pos x="10" y="9"/>
                </a:cxn>
                <a:cxn ang="0">
                  <a:pos x="11" y="9"/>
                </a:cxn>
                <a:cxn ang="0">
                  <a:pos x="11" y="9"/>
                </a:cxn>
              </a:cxnLst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0" name="Freeform 44"/>
            <p:cNvSpPr/>
            <p:nvPr/>
          </p:nvSpPr>
          <p:spPr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5"/>
                </a:cxn>
                <a:cxn ang="0">
                  <a:pos x="11" y="3"/>
                </a:cxn>
                <a:cxn ang="0">
                  <a:pos x="11" y="2"/>
                </a:cxn>
                <a:cxn ang="0">
                  <a:pos x="12" y="1"/>
                </a:cxn>
              </a:cxnLst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1" name="Freeform 45"/>
            <p:cNvSpPr/>
            <p:nvPr/>
          </p:nvSpPr>
          <p:spPr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9" y="7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6" y="0"/>
                </a:cxn>
              </a:cxnLst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2" name="Freeform 46"/>
            <p:cNvSpPr/>
            <p:nvPr/>
          </p:nvSpPr>
          <p:spPr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0" y="3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3" name="Freeform 47"/>
            <p:cNvSpPr/>
            <p:nvPr/>
          </p:nvSpPr>
          <p:spPr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1" y="8"/>
                </a:cxn>
                <a:cxn ang="0">
                  <a:pos x="11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1" y="4"/>
                </a:cxn>
                <a:cxn ang="0">
                  <a:pos x="11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0" y="8"/>
                </a:cxn>
              </a:cxnLst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4" name="Freeform 48"/>
            <p:cNvSpPr/>
            <p:nvPr/>
          </p:nvSpPr>
          <p:spPr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5" name="Freeform 49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6" name="Freeform 50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7" name="Freeform 51"/>
            <p:cNvSpPr/>
            <p:nvPr/>
          </p:nvSpPr>
          <p:spPr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8" name="Freeform 52"/>
            <p:cNvSpPr/>
            <p:nvPr/>
          </p:nvSpPr>
          <p:spPr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5" y="0"/>
                </a:cxn>
              </a:cxnLst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59" name="Freeform 53"/>
            <p:cNvSpPr/>
            <p:nvPr/>
          </p:nvSpPr>
          <p:spPr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</a:cxnLst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0" name="Freeform 54"/>
            <p:cNvSpPr/>
            <p:nvPr/>
          </p:nvSpPr>
          <p:spPr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1" name="Freeform 55"/>
            <p:cNvSpPr/>
            <p:nvPr/>
          </p:nvSpPr>
          <p:spPr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2" name="Freeform 56"/>
            <p:cNvSpPr/>
            <p:nvPr/>
          </p:nvSpPr>
          <p:spPr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3" name="Freeform 57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4" name="Freeform 58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5" name="Freeform 59"/>
            <p:cNvSpPr/>
            <p:nvPr/>
          </p:nvSpPr>
          <p:spPr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6" name="Freeform 60"/>
            <p:cNvSpPr/>
            <p:nvPr/>
          </p:nvSpPr>
          <p:spPr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7" name="Freeform 61"/>
            <p:cNvSpPr/>
            <p:nvPr/>
          </p:nvSpPr>
          <p:spPr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8" name="Freeform 62"/>
            <p:cNvSpPr/>
            <p:nvPr/>
          </p:nvSpPr>
          <p:spPr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69" name="Freeform 63"/>
            <p:cNvSpPr/>
            <p:nvPr/>
          </p:nvSpPr>
          <p:spPr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0" name="Freeform 64"/>
            <p:cNvSpPr/>
            <p:nvPr/>
          </p:nvSpPr>
          <p:spPr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1" name="Freeform 65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2" name="Freeform 66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3" name="Freeform 67"/>
            <p:cNvSpPr/>
            <p:nvPr/>
          </p:nvSpPr>
          <p:spPr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</a:cxnLst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4" name="Freeform 68"/>
            <p:cNvSpPr/>
            <p:nvPr/>
          </p:nvSpPr>
          <p:spPr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5" name="Freeform 69"/>
            <p:cNvSpPr/>
            <p:nvPr/>
          </p:nvSpPr>
          <p:spPr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6" name="Freeform 70"/>
            <p:cNvSpPr/>
            <p:nvPr/>
          </p:nvSpPr>
          <p:spPr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7" name="Freeform 71"/>
            <p:cNvSpPr/>
            <p:nvPr/>
          </p:nvSpPr>
          <p:spPr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8" name="Freeform 72"/>
            <p:cNvSpPr/>
            <p:nvPr/>
          </p:nvSpPr>
          <p:spPr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0"/>
                </a:cxn>
              </a:cxnLst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79" name="Freeform 73"/>
            <p:cNvSpPr/>
            <p:nvPr/>
          </p:nvSpPr>
          <p:spPr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3" y="0"/>
                </a:cxn>
                <a:cxn ang="0">
                  <a:pos x="13" y="0"/>
                </a:cxn>
              </a:cxnLst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0" name="Freeform 74"/>
            <p:cNvSpPr/>
            <p:nvPr/>
          </p:nvSpPr>
          <p:spPr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3" y="6"/>
                </a:cxn>
                <a:cxn ang="0">
                  <a:pos x="3" y="3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1" name="Freeform 75"/>
            <p:cNvSpPr/>
            <p:nvPr/>
          </p:nvSpPr>
          <p:spPr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6" y="10"/>
                </a:cxn>
                <a:cxn ang="0">
                  <a:pos x="5" y="9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5" y="6"/>
                </a:cxn>
                <a:cxn ang="0">
                  <a:pos x="5" y="5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2" name="Freeform 76"/>
            <p:cNvSpPr/>
            <p:nvPr/>
          </p:nvSpPr>
          <p:spPr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6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3" name="Freeform 77"/>
            <p:cNvSpPr/>
            <p:nvPr/>
          </p:nvSpPr>
          <p:spPr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9"/>
                </a:cxn>
                <a:cxn ang="0">
                  <a:pos x="5" y="11"/>
                </a:cxn>
                <a:cxn ang="0">
                  <a:pos x="4" y="12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0"/>
                </a:cxn>
              </a:cxnLst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4" name="Freeform 78"/>
            <p:cNvSpPr/>
            <p:nvPr/>
          </p:nvSpPr>
          <p:spPr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0" y="2"/>
                </a:cxn>
                <a:cxn ang="0">
                  <a:pos x="9" y="4"/>
                </a:cxn>
                <a:cxn ang="0">
                  <a:pos x="8" y="5"/>
                </a:cxn>
                <a:cxn ang="0">
                  <a:pos x="7" y="6"/>
                </a:cxn>
                <a:cxn ang="0">
                  <a:pos x="6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10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0"/>
                </a:cxn>
              </a:cxnLst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5" name="Freeform 79"/>
            <p:cNvSpPr/>
            <p:nvPr/>
          </p:nvSpPr>
          <p:spPr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7" y="8"/>
                </a:cxn>
                <a:cxn ang="0">
                  <a:pos x="7" y="9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6" name="Freeform 80"/>
            <p:cNvSpPr/>
            <p:nvPr/>
          </p:nvSpPr>
          <p:spPr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8" y="7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6" y="4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7" name="Freeform 81"/>
            <p:cNvSpPr/>
            <p:nvPr/>
          </p:nvSpPr>
          <p:spPr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8" name="Freeform 82"/>
            <p:cNvSpPr/>
            <p:nvPr/>
          </p:nvSpPr>
          <p:spPr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89" name="Freeform 83"/>
            <p:cNvSpPr/>
            <p:nvPr/>
          </p:nvSpPr>
          <p:spPr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5" y="8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0" name="Freeform 84"/>
            <p:cNvSpPr/>
            <p:nvPr/>
          </p:nvSpPr>
          <p:spPr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</a:cxnLst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1" name="Freeform 85"/>
            <p:cNvSpPr/>
            <p:nvPr/>
          </p:nvSpPr>
          <p:spPr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8"/>
                </a:cxn>
                <a:cxn ang="0">
                  <a:pos x="0" y="8"/>
                </a:cxn>
              </a:cxnLst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2" name="Freeform 86"/>
            <p:cNvSpPr/>
            <p:nvPr/>
          </p:nvSpPr>
          <p:spPr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2" y="11"/>
                </a:cxn>
              </a:cxnLst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3" name="Freeform 87"/>
            <p:cNvSpPr/>
            <p:nvPr/>
          </p:nvSpPr>
          <p:spPr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10" y="4"/>
                </a:cxn>
                <a:cxn ang="0">
                  <a:pos x="12" y="5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18" y="10"/>
                </a:cxn>
                <a:cxn ang="0">
                  <a:pos x="19" y="12"/>
                </a:cxn>
                <a:cxn ang="0">
                  <a:pos x="21" y="14"/>
                </a:cxn>
                <a:cxn ang="0">
                  <a:pos x="22" y="16"/>
                </a:cxn>
                <a:cxn ang="0">
                  <a:pos x="22" y="17"/>
                </a:cxn>
                <a:cxn ang="0">
                  <a:pos x="22" y="18"/>
                </a:cxn>
                <a:cxn ang="0">
                  <a:pos x="22" y="19"/>
                </a:cxn>
                <a:cxn ang="0">
                  <a:pos x="21" y="20"/>
                </a:cxn>
                <a:cxn ang="0">
                  <a:pos x="21" y="21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21" y="20"/>
                </a:cxn>
                <a:cxn ang="0">
                  <a:pos x="21" y="20"/>
                </a:cxn>
                <a:cxn ang="0">
                  <a:pos x="21" y="18"/>
                </a:cxn>
                <a:cxn ang="0">
                  <a:pos x="21" y="17"/>
                </a:cxn>
                <a:cxn ang="0">
                  <a:pos x="21" y="16"/>
                </a:cxn>
                <a:cxn ang="0">
                  <a:pos x="20" y="14"/>
                </a:cxn>
                <a:cxn ang="0">
                  <a:pos x="19" y="13"/>
                </a:cxn>
                <a:cxn ang="0">
                  <a:pos x="17" y="11"/>
                </a:cxn>
                <a:cxn ang="0">
                  <a:pos x="15" y="9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1"/>
                </a:cxn>
              </a:cxnLst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4" name="Freeform 88"/>
            <p:cNvSpPr/>
            <p:nvPr/>
          </p:nvSpPr>
          <p:spPr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2" y="14"/>
                </a:cxn>
                <a:cxn ang="0">
                  <a:pos x="3" y="17"/>
                </a:cxn>
                <a:cxn ang="0">
                  <a:pos x="5" y="19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0"/>
                </a:cxn>
                <a:cxn ang="0">
                  <a:pos x="7" y="20"/>
                </a:cxn>
                <a:cxn ang="0">
                  <a:pos x="6" y="19"/>
                </a:cxn>
                <a:cxn ang="0">
                  <a:pos x="5" y="18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</a:cxnLst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5" name="Freeform 89"/>
            <p:cNvSpPr/>
            <p:nvPr/>
          </p:nvSpPr>
          <p:spPr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9" y="9"/>
                </a:cxn>
                <a:cxn ang="0">
                  <a:pos x="19" y="8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5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2" y="3"/>
                </a:cxn>
                <a:cxn ang="0">
                  <a:pos x="14" y="4"/>
                </a:cxn>
                <a:cxn ang="0">
                  <a:pos x="15" y="6"/>
                </a:cxn>
                <a:cxn ang="0">
                  <a:pos x="17" y="7"/>
                </a:cxn>
                <a:cxn ang="0">
                  <a:pos x="18" y="8"/>
                </a:cxn>
                <a:cxn ang="0">
                  <a:pos x="19" y="9"/>
                </a:cxn>
                <a:cxn ang="0">
                  <a:pos x="20" y="10"/>
                </a:cxn>
                <a:cxn ang="0">
                  <a:pos x="20" y="10"/>
                </a:cxn>
              </a:cxnLst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6" name="Freeform 90"/>
            <p:cNvSpPr/>
            <p:nvPr/>
          </p:nvSpPr>
          <p:spPr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20" y="84"/>
                </a:cxn>
                <a:cxn ang="0">
                  <a:pos x="15" y="83"/>
                </a:cxn>
                <a:cxn ang="0">
                  <a:pos x="10" y="82"/>
                </a:cxn>
                <a:cxn ang="0">
                  <a:pos x="6" y="80"/>
                </a:cxn>
                <a:cxn ang="0">
                  <a:pos x="3" y="76"/>
                </a:cxn>
                <a:cxn ang="0">
                  <a:pos x="2" y="71"/>
                </a:cxn>
                <a:cxn ang="0">
                  <a:pos x="4" y="64"/>
                </a:cxn>
                <a:cxn ang="0">
                  <a:pos x="8" y="55"/>
                </a:cxn>
                <a:cxn ang="0">
                  <a:pos x="15" y="44"/>
                </a:cxn>
                <a:cxn ang="0">
                  <a:pos x="19" y="35"/>
                </a:cxn>
                <a:cxn ang="0">
                  <a:pos x="22" y="27"/>
                </a:cxn>
                <a:cxn ang="0">
                  <a:pos x="23" y="20"/>
                </a:cxn>
                <a:cxn ang="0">
                  <a:pos x="22" y="14"/>
                </a:cxn>
                <a:cxn ang="0">
                  <a:pos x="20" y="9"/>
                </a:cxn>
                <a:cxn ang="0">
                  <a:pos x="17" y="5"/>
                </a:cxn>
                <a:cxn ang="0">
                  <a:pos x="13" y="2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2" y="4"/>
                </a:cxn>
                <a:cxn ang="0">
                  <a:pos x="1" y="6"/>
                </a:cxn>
                <a:cxn ang="0">
                  <a:pos x="0" y="7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10" y="2"/>
                </a:cxn>
                <a:cxn ang="0">
                  <a:pos x="13" y="3"/>
                </a:cxn>
                <a:cxn ang="0">
                  <a:pos x="15" y="5"/>
                </a:cxn>
                <a:cxn ang="0">
                  <a:pos x="18" y="8"/>
                </a:cxn>
                <a:cxn ang="0">
                  <a:pos x="20" y="11"/>
                </a:cxn>
                <a:cxn ang="0">
                  <a:pos x="21" y="15"/>
                </a:cxn>
                <a:cxn ang="0">
                  <a:pos x="22" y="20"/>
                </a:cxn>
                <a:cxn ang="0">
                  <a:pos x="22" y="26"/>
                </a:cxn>
                <a:cxn ang="0">
                  <a:pos x="20" y="32"/>
                </a:cxn>
                <a:cxn ang="0">
                  <a:pos x="16" y="39"/>
                </a:cxn>
                <a:cxn ang="0">
                  <a:pos x="12" y="45"/>
                </a:cxn>
                <a:cxn ang="0">
                  <a:pos x="9" y="51"/>
                </a:cxn>
                <a:cxn ang="0">
                  <a:pos x="5" y="57"/>
                </a:cxn>
                <a:cxn ang="0">
                  <a:pos x="3" y="62"/>
                </a:cxn>
                <a:cxn ang="0">
                  <a:pos x="1" y="67"/>
                </a:cxn>
                <a:cxn ang="0">
                  <a:pos x="0" y="71"/>
                </a:cxn>
                <a:cxn ang="0">
                  <a:pos x="1" y="75"/>
                </a:cxn>
                <a:cxn ang="0">
                  <a:pos x="3" y="79"/>
                </a:cxn>
                <a:cxn ang="0">
                  <a:pos x="6" y="81"/>
                </a:cxn>
                <a:cxn ang="0">
                  <a:pos x="9" y="83"/>
                </a:cxn>
                <a:cxn ang="0">
                  <a:pos x="13" y="84"/>
                </a:cxn>
                <a:cxn ang="0">
                  <a:pos x="16" y="84"/>
                </a:cxn>
                <a:cxn ang="0">
                  <a:pos x="19" y="84"/>
                </a:cxn>
                <a:cxn ang="0">
                  <a:pos x="21" y="84"/>
                </a:cxn>
                <a:cxn ang="0">
                  <a:pos x="23" y="84"/>
                </a:cxn>
              </a:cxnLst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7" name="Freeform 91"/>
            <p:cNvSpPr/>
            <p:nvPr/>
          </p:nvSpPr>
          <p:spPr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8" name="Freeform 92"/>
            <p:cNvSpPr/>
            <p:nvPr/>
          </p:nvSpPr>
          <p:spPr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99" name="Freeform 93"/>
            <p:cNvSpPr/>
            <p:nvPr/>
          </p:nvSpPr>
          <p:spPr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0" name="Freeform 94"/>
            <p:cNvSpPr/>
            <p:nvPr/>
          </p:nvSpPr>
          <p:spPr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1" name="Freeform 95"/>
            <p:cNvSpPr/>
            <p:nvPr/>
          </p:nvSpPr>
          <p:spPr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5"/>
                </a:cxn>
              </a:cxnLst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2" name="Freeform 96"/>
            <p:cNvSpPr/>
            <p:nvPr/>
          </p:nvSpPr>
          <p:spPr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3" name="Freeform 97"/>
            <p:cNvSpPr/>
            <p:nvPr/>
          </p:nvSpPr>
          <p:spPr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" y="10"/>
                </a:cxn>
                <a:cxn ang="0">
                  <a:pos x="3" y="9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0" y="11"/>
                </a:cxn>
                <a:cxn ang="0">
                  <a:pos x="0" y="11"/>
                </a:cxn>
              </a:cxnLst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4" name="Freeform 98"/>
            <p:cNvSpPr/>
            <p:nvPr/>
          </p:nvSpPr>
          <p:spPr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4" y="13"/>
                </a:cxn>
                <a:cxn ang="0">
                  <a:pos x="5" y="12"/>
                </a:cxn>
                <a:cxn ang="0">
                  <a:pos x="5" y="10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4" y="13"/>
                </a:cxn>
              </a:cxnLst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5" name="Freeform 99"/>
            <p:cNvSpPr/>
            <p:nvPr/>
          </p:nvSpPr>
          <p:spPr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2" y="3"/>
                </a:cxn>
                <a:cxn ang="0">
                  <a:pos x="12" y="2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</a:cxnLst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6" name="Freeform 100"/>
            <p:cNvSpPr/>
            <p:nvPr/>
          </p:nvSpPr>
          <p:spPr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5" y="6"/>
                </a:cxn>
                <a:cxn ang="0">
                  <a:pos x="7" y="6"/>
                </a:cxn>
                <a:cxn ang="0">
                  <a:pos x="9" y="7"/>
                </a:cxn>
                <a:cxn ang="0">
                  <a:pos x="10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7" name="Freeform 101"/>
            <p:cNvSpPr/>
            <p:nvPr/>
          </p:nvSpPr>
          <p:spPr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5" y="11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9" y="11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8" y="7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8" name="Freeform 102"/>
            <p:cNvSpPr/>
            <p:nvPr/>
          </p:nvSpPr>
          <p:spPr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5"/>
                </a:cxn>
                <a:cxn ang="0">
                  <a:pos x="8" y="6"/>
                </a:cxn>
                <a:cxn ang="0">
                  <a:pos x="10" y="7"/>
                </a:cxn>
                <a:cxn ang="0">
                  <a:pos x="13" y="8"/>
                </a:cxn>
                <a:cxn ang="0">
                  <a:pos x="15" y="9"/>
                </a:cxn>
                <a:cxn ang="0">
                  <a:pos x="17" y="9"/>
                </a:cxn>
                <a:cxn ang="0">
                  <a:pos x="20" y="10"/>
                </a:cxn>
                <a:cxn ang="0">
                  <a:pos x="22" y="10"/>
                </a:cxn>
                <a:cxn ang="0">
                  <a:pos x="25" y="9"/>
                </a:cxn>
                <a:cxn ang="0">
                  <a:pos x="26" y="9"/>
                </a:cxn>
                <a:cxn ang="0">
                  <a:pos x="27" y="8"/>
                </a:cxn>
                <a:cxn ang="0">
                  <a:pos x="28" y="7"/>
                </a:cxn>
                <a:cxn ang="0">
                  <a:pos x="28" y="6"/>
                </a:cxn>
                <a:cxn ang="0">
                  <a:pos x="29" y="5"/>
                </a:cxn>
                <a:cxn ang="0">
                  <a:pos x="29" y="5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8" y="5"/>
                </a:cxn>
                <a:cxn ang="0">
                  <a:pos x="28" y="6"/>
                </a:cxn>
                <a:cxn ang="0">
                  <a:pos x="27" y="6"/>
                </a:cxn>
                <a:cxn ang="0">
                  <a:pos x="27" y="7"/>
                </a:cxn>
                <a:cxn ang="0">
                  <a:pos x="25" y="8"/>
                </a:cxn>
                <a:cxn ang="0">
                  <a:pos x="24" y="8"/>
                </a:cxn>
                <a:cxn ang="0">
                  <a:pos x="22" y="9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8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0"/>
                </a:cxn>
              </a:cxnLst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09" name="Freeform 103"/>
            <p:cNvSpPr/>
            <p:nvPr/>
          </p:nvSpPr>
          <p:spPr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9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9"/>
                </a:cxn>
                <a:cxn ang="0">
                  <a:pos x="7" y="9"/>
                </a:cxn>
                <a:cxn ang="0">
                  <a:pos x="6" y="8"/>
                </a:cxn>
              </a:cxnLst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0" name="Freeform 104"/>
            <p:cNvSpPr/>
            <p:nvPr/>
          </p:nvSpPr>
          <p:spPr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</a:cxnLst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1" name="Freeform 105"/>
            <p:cNvSpPr/>
            <p:nvPr/>
          </p:nvSpPr>
          <p:spPr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</a:cxnLst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2" name="Freeform 106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3" name="Freeform 107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4" name="Freeform 108"/>
            <p:cNvSpPr/>
            <p:nvPr/>
          </p:nvSpPr>
          <p:spPr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</a:cxnLst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5" name="Freeform 109"/>
            <p:cNvSpPr/>
            <p:nvPr/>
          </p:nvSpPr>
          <p:spPr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</a:cxnLst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6" name="Freeform 110"/>
            <p:cNvSpPr/>
            <p:nvPr/>
          </p:nvSpPr>
          <p:spPr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7" name="Freeform 111"/>
            <p:cNvSpPr/>
            <p:nvPr/>
          </p:nvSpPr>
          <p:spPr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8" y="1"/>
                </a:cxn>
              </a:cxnLst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8" name="Freeform 112"/>
            <p:cNvSpPr/>
            <p:nvPr/>
          </p:nvSpPr>
          <p:spPr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7"/>
                </a:cxn>
              </a:cxnLst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19" name="Freeform 113"/>
            <p:cNvSpPr/>
            <p:nvPr/>
          </p:nvSpPr>
          <p:spPr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0" name="Freeform 114"/>
            <p:cNvSpPr/>
            <p:nvPr/>
          </p:nvSpPr>
          <p:spPr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1" name="Freeform 115"/>
            <p:cNvSpPr/>
            <p:nvPr/>
          </p:nvSpPr>
          <p:spPr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2" name="Freeform 116"/>
            <p:cNvSpPr/>
            <p:nvPr/>
          </p:nvSpPr>
          <p:spPr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3" name="Freeform 117"/>
            <p:cNvSpPr/>
            <p:nvPr/>
          </p:nvSpPr>
          <p:spPr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4" name="Freeform 118"/>
            <p:cNvSpPr/>
            <p:nvPr/>
          </p:nvSpPr>
          <p:spPr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5" name="Freeform 119"/>
            <p:cNvSpPr/>
            <p:nvPr/>
          </p:nvSpPr>
          <p:spPr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6" name="Freeform 120"/>
            <p:cNvSpPr/>
            <p:nvPr/>
          </p:nvSpPr>
          <p:spPr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7" name="Freeform 121"/>
            <p:cNvSpPr/>
            <p:nvPr/>
          </p:nvSpPr>
          <p:spPr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8" name="Freeform 122"/>
            <p:cNvSpPr/>
            <p:nvPr/>
          </p:nvSpPr>
          <p:spPr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29" name="Freeform 123"/>
            <p:cNvSpPr/>
            <p:nvPr/>
          </p:nvSpPr>
          <p:spPr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0" name="Freeform 124"/>
            <p:cNvSpPr/>
            <p:nvPr/>
          </p:nvSpPr>
          <p:spPr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1" name="Freeform 125"/>
            <p:cNvSpPr/>
            <p:nvPr/>
          </p:nvSpPr>
          <p:spPr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2" name="Freeform 126"/>
            <p:cNvSpPr/>
            <p:nvPr/>
          </p:nvSpPr>
          <p:spPr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3" name="Freeform 127"/>
            <p:cNvSpPr/>
            <p:nvPr/>
          </p:nvSpPr>
          <p:spPr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4" name="Freeform 128"/>
            <p:cNvSpPr/>
            <p:nvPr/>
          </p:nvSpPr>
          <p:spPr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5" name="Freeform 129"/>
            <p:cNvSpPr/>
            <p:nvPr/>
          </p:nvSpPr>
          <p:spPr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6" name="Freeform 130"/>
            <p:cNvSpPr/>
            <p:nvPr/>
          </p:nvSpPr>
          <p:spPr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7" name="Freeform 131"/>
            <p:cNvSpPr/>
            <p:nvPr/>
          </p:nvSpPr>
          <p:spPr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8" name="Freeform 132"/>
            <p:cNvSpPr/>
            <p:nvPr/>
          </p:nvSpPr>
          <p:spPr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39" name="Freeform 133"/>
            <p:cNvSpPr/>
            <p:nvPr/>
          </p:nvSpPr>
          <p:spPr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0" name="Freeform 134"/>
            <p:cNvSpPr/>
            <p:nvPr/>
          </p:nvSpPr>
          <p:spPr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1" name="Freeform 135"/>
            <p:cNvSpPr/>
            <p:nvPr/>
          </p:nvSpPr>
          <p:spPr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2" name="Freeform 136"/>
            <p:cNvSpPr/>
            <p:nvPr/>
          </p:nvSpPr>
          <p:spPr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3" name="Freeform 137"/>
            <p:cNvSpPr/>
            <p:nvPr/>
          </p:nvSpPr>
          <p:spPr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4" name="Freeform 138"/>
            <p:cNvSpPr/>
            <p:nvPr/>
          </p:nvSpPr>
          <p:spPr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5" name="Freeform 139"/>
            <p:cNvSpPr/>
            <p:nvPr/>
          </p:nvSpPr>
          <p:spPr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6" name="Freeform 140"/>
            <p:cNvSpPr/>
            <p:nvPr/>
          </p:nvSpPr>
          <p:spPr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7" name="Freeform 141"/>
            <p:cNvSpPr/>
            <p:nvPr/>
          </p:nvSpPr>
          <p:spPr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8" name="Freeform 142"/>
            <p:cNvSpPr/>
            <p:nvPr/>
          </p:nvSpPr>
          <p:spPr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49" name="Freeform 143"/>
            <p:cNvSpPr/>
            <p:nvPr/>
          </p:nvSpPr>
          <p:spPr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0" name="Freeform 144"/>
            <p:cNvSpPr/>
            <p:nvPr/>
          </p:nvSpPr>
          <p:spPr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1" name="Freeform 145"/>
            <p:cNvSpPr/>
            <p:nvPr/>
          </p:nvSpPr>
          <p:spPr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2" name="Freeform 146"/>
            <p:cNvSpPr/>
            <p:nvPr/>
          </p:nvSpPr>
          <p:spPr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3" name="Freeform 147"/>
            <p:cNvSpPr/>
            <p:nvPr/>
          </p:nvSpPr>
          <p:spPr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4" name="Freeform 148"/>
            <p:cNvSpPr/>
            <p:nvPr/>
          </p:nvSpPr>
          <p:spPr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5" name="Freeform 149"/>
            <p:cNvSpPr/>
            <p:nvPr/>
          </p:nvSpPr>
          <p:spPr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6" name="Freeform 150"/>
            <p:cNvSpPr/>
            <p:nvPr/>
          </p:nvSpPr>
          <p:spPr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7" name="Freeform 151"/>
            <p:cNvSpPr/>
            <p:nvPr/>
          </p:nvSpPr>
          <p:spPr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8" name="Freeform 152"/>
            <p:cNvSpPr/>
            <p:nvPr/>
          </p:nvSpPr>
          <p:spPr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59" name="Freeform 153"/>
            <p:cNvSpPr/>
            <p:nvPr/>
          </p:nvSpPr>
          <p:spPr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0" name="Freeform 154"/>
            <p:cNvSpPr/>
            <p:nvPr/>
          </p:nvSpPr>
          <p:spPr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1" name="Freeform 155"/>
            <p:cNvSpPr/>
            <p:nvPr/>
          </p:nvSpPr>
          <p:spPr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2" name="Freeform 156"/>
            <p:cNvSpPr/>
            <p:nvPr/>
          </p:nvSpPr>
          <p:spPr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3" name="Freeform 157"/>
            <p:cNvSpPr/>
            <p:nvPr/>
          </p:nvSpPr>
          <p:spPr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4" name="Freeform 158"/>
            <p:cNvSpPr/>
            <p:nvPr/>
          </p:nvSpPr>
          <p:spPr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5" name="Freeform 159"/>
            <p:cNvSpPr/>
            <p:nvPr/>
          </p:nvSpPr>
          <p:spPr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6" name="Freeform 160"/>
            <p:cNvSpPr/>
            <p:nvPr/>
          </p:nvSpPr>
          <p:spPr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7" name="Freeform 161"/>
            <p:cNvSpPr/>
            <p:nvPr/>
          </p:nvSpPr>
          <p:spPr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8" name="Freeform 162"/>
            <p:cNvSpPr/>
            <p:nvPr/>
          </p:nvSpPr>
          <p:spPr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69" name="Freeform 163"/>
            <p:cNvSpPr/>
            <p:nvPr/>
          </p:nvSpPr>
          <p:spPr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0" name="Freeform 164"/>
            <p:cNvSpPr/>
            <p:nvPr/>
          </p:nvSpPr>
          <p:spPr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1" name="Freeform 165"/>
            <p:cNvSpPr/>
            <p:nvPr/>
          </p:nvSpPr>
          <p:spPr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2" name="Freeform 166"/>
            <p:cNvSpPr/>
            <p:nvPr/>
          </p:nvSpPr>
          <p:spPr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3" name="Freeform 167"/>
            <p:cNvSpPr/>
            <p:nvPr/>
          </p:nvSpPr>
          <p:spPr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4" name="Freeform 168"/>
            <p:cNvSpPr/>
            <p:nvPr/>
          </p:nvSpPr>
          <p:spPr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5" name="Freeform 169"/>
            <p:cNvSpPr/>
            <p:nvPr/>
          </p:nvSpPr>
          <p:spPr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6" name="Freeform 170"/>
            <p:cNvSpPr/>
            <p:nvPr/>
          </p:nvSpPr>
          <p:spPr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7" name="Freeform 171"/>
            <p:cNvSpPr/>
            <p:nvPr/>
          </p:nvSpPr>
          <p:spPr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8" name="Freeform 172"/>
            <p:cNvSpPr/>
            <p:nvPr/>
          </p:nvSpPr>
          <p:spPr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79" name="Freeform 173"/>
            <p:cNvSpPr/>
            <p:nvPr/>
          </p:nvSpPr>
          <p:spPr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80" name="Freeform 174"/>
            <p:cNvSpPr/>
            <p:nvPr/>
          </p:nvSpPr>
          <p:spPr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81" name="Freeform 175"/>
            <p:cNvSpPr/>
            <p:nvPr/>
          </p:nvSpPr>
          <p:spPr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82" name="Freeform 176"/>
            <p:cNvSpPr/>
            <p:nvPr/>
          </p:nvSpPr>
          <p:spPr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83" name="Freeform 177"/>
            <p:cNvSpPr/>
            <p:nvPr/>
          </p:nvSpPr>
          <p:spPr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784" name="Freeform 178"/>
            <p:cNvSpPr/>
            <p:nvPr/>
          </p:nvSpPr>
          <p:spPr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63501" name="Group 179"/>
          <p:cNvGrpSpPr/>
          <p:nvPr/>
        </p:nvGrpSpPr>
        <p:grpSpPr>
          <a:xfrm rot="10800000">
            <a:off x="7885113" y="0"/>
            <a:ext cx="1258887" cy="981075"/>
            <a:chOff x="2332" y="1554"/>
            <a:chExt cx="1105" cy="1218"/>
          </a:xfrm>
        </p:grpSpPr>
        <p:sp>
          <p:nvSpPr>
            <p:cNvPr id="2" name="Freeform 180"/>
            <p:cNvSpPr/>
            <p:nvPr/>
          </p:nvSpPr>
          <p:spPr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</a:cxnLst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" name="Freeform 181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" name="Freeform 182"/>
            <p:cNvSpPr/>
            <p:nvPr/>
          </p:nvSpPr>
          <p:spPr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6" y="12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3" y="11"/>
                </a:cxn>
                <a:cxn ang="0">
                  <a:pos x="4" y="12"/>
                </a:cxn>
              </a:cxnLst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0" name="Freeform 183"/>
            <p:cNvSpPr/>
            <p:nvPr/>
          </p:nvSpPr>
          <p:spPr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1" y="9"/>
                </a:cxn>
                <a:cxn ang="0">
                  <a:pos x="12" y="8"/>
                </a:cxn>
                <a:cxn ang="0">
                  <a:pos x="11" y="7"/>
                </a:cxn>
                <a:cxn ang="0">
                  <a:pos x="11" y="6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10"/>
                </a:cxn>
                <a:cxn ang="0">
                  <a:pos x="9" y="10"/>
                </a:cxn>
                <a:cxn ang="0">
                  <a:pos x="10" y="9"/>
                </a:cxn>
                <a:cxn ang="0">
                  <a:pos x="11" y="9"/>
                </a:cxn>
                <a:cxn ang="0">
                  <a:pos x="11" y="9"/>
                </a:cxn>
              </a:cxnLst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1" name="Freeform 184"/>
            <p:cNvSpPr/>
            <p:nvPr/>
          </p:nvSpPr>
          <p:spPr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5"/>
                </a:cxn>
                <a:cxn ang="0">
                  <a:pos x="11" y="3"/>
                </a:cxn>
                <a:cxn ang="0">
                  <a:pos x="11" y="2"/>
                </a:cxn>
                <a:cxn ang="0">
                  <a:pos x="12" y="1"/>
                </a:cxn>
              </a:cxnLst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2" name="Freeform 185"/>
            <p:cNvSpPr/>
            <p:nvPr/>
          </p:nvSpPr>
          <p:spPr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9" y="7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6" y="0"/>
                </a:cxn>
              </a:cxnLst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3" name="Freeform 186"/>
            <p:cNvSpPr/>
            <p:nvPr/>
          </p:nvSpPr>
          <p:spPr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0" y="3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4" name="Freeform 187"/>
            <p:cNvSpPr/>
            <p:nvPr/>
          </p:nvSpPr>
          <p:spPr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1" y="8"/>
                </a:cxn>
                <a:cxn ang="0">
                  <a:pos x="11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1" y="4"/>
                </a:cxn>
                <a:cxn ang="0">
                  <a:pos x="11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0" y="8"/>
                </a:cxn>
              </a:cxnLst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5" name="Freeform 188"/>
            <p:cNvSpPr/>
            <p:nvPr/>
          </p:nvSpPr>
          <p:spPr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6" name="Freeform 189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7" name="Freeform 190"/>
            <p:cNvSpPr/>
            <p:nvPr/>
          </p:nvSpPr>
          <p:spPr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2" y="5"/>
                </a:cxn>
              </a:cxnLst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8" name="Freeform 191"/>
            <p:cNvSpPr/>
            <p:nvPr/>
          </p:nvSpPr>
          <p:spPr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19" name="Freeform 192"/>
            <p:cNvSpPr/>
            <p:nvPr/>
          </p:nvSpPr>
          <p:spPr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5" y="0"/>
                </a:cxn>
              </a:cxnLst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0" name="Freeform 193"/>
            <p:cNvSpPr/>
            <p:nvPr/>
          </p:nvSpPr>
          <p:spPr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</a:cxnLst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1" name="Freeform 194"/>
            <p:cNvSpPr/>
            <p:nvPr/>
          </p:nvSpPr>
          <p:spPr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2" name="Freeform 195"/>
            <p:cNvSpPr/>
            <p:nvPr/>
          </p:nvSpPr>
          <p:spPr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3" name="Freeform 196"/>
            <p:cNvSpPr/>
            <p:nvPr/>
          </p:nvSpPr>
          <p:spPr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</a:cxnLst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4" name="Freeform 197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5" name="Freeform 198"/>
            <p:cNvSpPr/>
            <p:nvPr/>
          </p:nvSpPr>
          <p:spPr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</a:cxnLst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6" name="Freeform 199"/>
            <p:cNvSpPr/>
            <p:nvPr/>
          </p:nvSpPr>
          <p:spPr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4"/>
                </a:cxn>
              </a:cxnLst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7" name="Freeform 200"/>
            <p:cNvSpPr/>
            <p:nvPr/>
          </p:nvSpPr>
          <p:spPr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8" name="Freeform 201"/>
            <p:cNvSpPr/>
            <p:nvPr/>
          </p:nvSpPr>
          <p:spPr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29" name="Freeform 202"/>
            <p:cNvSpPr/>
            <p:nvPr/>
          </p:nvSpPr>
          <p:spPr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0" name="Freeform 203"/>
            <p:cNvSpPr/>
            <p:nvPr/>
          </p:nvSpPr>
          <p:spPr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1" name="Freeform 204"/>
            <p:cNvSpPr/>
            <p:nvPr/>
          </p:nvSpPr>
          <p:spPr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2" name="Freeform 205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3" name="Freeform 206"/>
            <p:cNvSpPr/>
            <p:nvPr/>
          </p:nvSpPr>
          <p:spPr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</a:cxnLst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4" name="Freeform 207"/>
            <p:cNvSpPr/>
            <p:nvPr/>
          </p:nvSpPr>
          <p:spPr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</a:cxnLst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5" name="Freeform 208"/>
            <p:cNvSpPr/>
            <p:nvPr/>
          </p:nvSpPr>
          <p:spPr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</a:cxnLst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6" name="Freeform 209"/>
            <p:cNvSpPr/>
            <p:nvPr/>
          </p:nvSpPr>
          <p:spPr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</a:cxnLst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7" name="Freeform 210"/>
            <p:cNvSpPr/>
            <p:nvPr/>
          </p:nvSpPr>
          <p:spPr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8" name="Freeform 211"/>
            <p:cNvSpPr/>
            <p:nvPr/>
          </p:nvSpPr>
          <p:spPr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39" name="Freeform 212"/>
            <p:cNvSpPr/>
            <p:nvPr/>
          </p:nvSpPr>
          <p:spPr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0"/>
                </a:cxn>
              </a:cxnLst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0" name="Freeform 213"/>
            <p:cNvSpPr/>
            <p:nvPr/>
          </p:nvSpPr>
          <p:spPr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3" y="0"/>
                </a:cxn>
                <a:cxn ang="0">
                  <a:pos x="13" y="0"/>
                </a:cxn>
              </a:cxnLst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1" name="Freeform 214"/>
            <p:cNvSpPr/>
            <p:nvPr/>
          </p:nvSpPr>
          <p:spPr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3" y="6"/>
                </a:cxn>
                <a:cxn ang="0">
                  <a:pos x="3" y="3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2" name="Freeform 215"/>
            <p:cNvSpPr/>
            <p:nvPr/>
          </p:nvSpPr>
          <p:spPr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6" y="10"/>
                </a:cxn>
                <a:cxn ang="0">
                  <a:pos x="5" y="9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5" y="6"/>
                </a:cxn>
                <a:cxn ang="0">
                  <a:pos x="5" y="5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3" name="Freeform 216"/>
            <p:cNvSpPr/>
            <p:nvPr/>
          </p:nvSpPr>
          <p:spPr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6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4" name="Freeform 217"/>
            <p:cNvSpPr/>
            <p:nvPr/>
          </p:nvSpPr>
          <p:spPr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9"/>
                </a:cxn>
                <a:cxn ang="0">
                  <a:pos x="5" y="11"/>
                </a:cxn>
                <a:cxn ang="0">
                  <a:pos x="4" y="12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0"/>
                </a:cxn>
              </a:cxnLst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5" name="Freeform 218"/>
            <p:cNvSpPr/>
            <p:nvPr/>
          </p:nvSpPr>
          <p:spPr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0" y="2"/>
                </a:cxn>
                <a:cxn ang="0">
                  <a:pos x="9" y="4"/>
                </a:cxn>
                <a:cxn ang="0">
                  <a:pos x="8" y="5"/>
                </a:cxn>
                <a:cxn ang="0">
                  <a:pos x="7" y="6"/>
                </a:cxn>
                <a:cxn ang="0">
                  <a:pos x="6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3"/>
                </a:cxn>
                <a:cxn ang="0">
                  <a:pos x="9" y="2"/>
                </a:cxn>
                <a:cxn ang="0">
                  <a:pos x="10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0"/>
                </a:cxn>
              </a:cxnLst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6" name="Freeform 219"/>
            <p:cNvSpPr/>
            <p:nvPr/>
          </p:nvSpPr>
          <p:spPr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7" y="8"/>
                </a:cxn>
                <a:cxn ang="0">
                  <a:pos x="7" y="9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7" name="Freeform 220"/>
            <p:cNvSpPr/>
            <p:nvPr/>
          </p:nvSpPr>
          <p:spPr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8" y="7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6" y="4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8" name="Freeform 221"/>
            <p:cNvSpPr/>
            <p:nvPr/>
          </p:nvSpPr>
          <p:spPr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49" name="Freeform 222"/>
            <p:cNvSpPr/>
            <p:nvPr/>
          </p:nvSpPr>
          <p:spPr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0" name="Freeform 223"/>
            <p:cNvSpPr/>
            <p:nvPr/>
          </p:nvSpPr>
          <p:spPr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5" y="7"/>
                </a:cxn>
                <a:cxn ang="0">
                  <a:pos x="5" y="8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1" name="Freeform 224"/>
            <p:cNvSpPr/>
            <p:nvPr/>
          </p:nvSpPr>
          <p:spPr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</a:cxnLst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2" name="Freeform 225"/>
            <p:cNvSpPr/>
            <p:nvPr/>
          </p:nvSpPr>
          <p:spPr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8"/>
                </a:cxn>
                <a:cxn ang="0">
                  <a:pos x="0" y="8"/>
                </a:cxn>
              </a:cxnLst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3" name="Freeform 226"/>
            <p:cNvSpPr/>
            <p:nvPr/>
          </p:nvSpPr>
          <p:spPr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2" y="11"/>
                </a:cxn>
              </a:cxnLst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4" name="Freeform 227"/>
            <p:cNvSpPr/>
            <p:nvPr/>
          </p:nvSpPr>
          <p:spPr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10" y="4"/>
                </a:cxn>
                <a:cxn ang="0">
                  <a:pos x="12" y="5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18" y="10"/>
                </a:cxn>
                <a:cxn ang="0">
                  <a:pos x="19" y="12"/>
                </a:cxn>
                <a:cxn ang="0">
                  <a:pos x="21" y="14"/>
                </a:cxn>
                <a:cxn ang="0">
                  <a:pos x="22" y="16"/>
                </a:cxn>
                <a:cxn ang="0">
                  <a:pos x="22" y="17"/>
                </a:cxn>
                <a:cxn ang="0">
                  <a:pos x="22" y="18"/>
                </a:cxn>
                <a:cxn ang="0">
                  <a:pos x="22" y="19"/>
                </a:cxn>
                <a:cxn ang="0">
                  <a:pos x="21" y="20"/>
                </a:cxn>
                <a:cxn ang="0">
                  <a:pos x="21" y="21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21" y="20"/>
                </a:cxn>
                <a:cxn ang="0">
                  <a:pos x="21" y="20"/>
                </a:cxn>
                <a:cxn ang="0">
                  <a:pos x="21" y="18"/>
                </a:cxn>
                <a:cxn ang="0">
                  <a:pos x="21" y="17"/>
                </a:cxn>
                <a:cxn ang="0">
                  <a:pos x="21" y="16"/>
                </a:cxn>
                <a:cxn ang="0">
                  <a:pos x="20" y="14"/>
                </a:cxn>
                <a:cxn ang="0">
                  <a:pos x="19" y="13"/>
                </a:cxn>
                <a:cxn ang="0">
                  <a:pos x="17" y="11"/>
                </a:cxn>
                <a:cxn ang="0">
                  <a:pos x="15" y="9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1"/>
                </a:cxn>
              </a:cxnLst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5" name="Freeform 228"/>
            <p:cNvSpPr/>
            <p:nvPr/>
          </p:nvSpPr>
          <p:spPr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2" y="14"/>
                </a:cxn>
                <a:cxn ang="0">
                  <a:pos x="3" y="17"/>
                </a:cxn>
                <a:cxn ang="0">
                  <a:pos x="5" y="19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0"/>
                </a:cxn>
                <a:cxn ang="0">
                  <a:pos x="7" y="20"/>
                </a:cxn>
                <a:cxn ang="0">
                  <a:pos x="6" y="19"/>
                </a:cxn>
                <a:cxn ang="0">
                  <a:pos x="5" y="18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</a:cxnLst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6" name="Freeform 229"/>
            <p:cNvSpPr/>
            <p:nvPr/>
          </p:nvSpPr>
          <p:spPr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9" y="9"/>
                </a:cxn>
                <a:cxn ang="0">
                  <a:pos x="19" y="8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5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2" y="3"/>
                </a:cxn>
                <a:cxn ang="0">
                  <a:pos x="14" y="4"/>
                </a:cxn>
                <a:cxn ang="0">
                  <a:pos x="15" y="6"/>
                </a:cxn>
                <a:cxn ang="0">
                  <a:pos x="17" y="7"/>
                </a:cxn>
                <a:cxn ang="0">
                  <a:pos x="18" y="8"/>
                </a:cxn>
                <a:cxn ang="0">
                  <a:pos x="19" y="9"/>
                </a:cxn>
                <a:cxn ang="0">
                  <a:pos x="20" y="10"/>
                </a:cxn>
                <a:cxn ang="0">
                  <a:pos x="20" y="10"/>
                </a:cxn>
              </a:cxnLst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7" name="Freeform 230"/>
            <p:cNvSpPr/>
            <p:nvPr/>
          </p:nvSpPr>
          <p:spPr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20" y="84"/>
                </a:cxn>
                <a:cxn ang="0">
                  <a:pos x="15" y="83"/>
                </a:cxn>
                <a:cxn ang="0">
                  <a:pos x="10" y="82"/>
                </a:cxn>
                <a:cxn ang="0">
                  <a:pos x="6" y="80"/>
                </a:cxn>
                <a:cxn ang="0">
                  <a:pos x="3" y="76"/>
                </a:cxn>
                <a:cxn ang="0">
                  <a:pos x="2" y="71"/>
                </a:cxn>
                <a:cxn ang="0">
                  <a:pos x="4" y="64"/>
                </a:cxn>
                <a:cxn ang="0">
                  <a:pos x="8" y="55"/>
                </a:cxn>
                <a:cxn ang="0">
                  <a:pos x="15" y="44"/>
                </a:cxn>
                <a:cxn ang="0">
                  <a:pos x="19" y="35"/>
                </a:cxn>
                <a:cxn ang="0">
                  <a:pos x="22" y="27"/>
                </a:cxn>
                <a:cxn ang="0">
                  <a:pos x="23" y="20"/>
                </a:cxn>
                <a:cxn ang="0">
                  <a:pos x="22" y="14"/>
                </a:cxn>
                <a:cxn ang="0">
                  <a:pos x="20" y="9"/>
                </a:cxn>
                <a:cxn ang="0">
                  <a:pos x="17" y="5"/>
                </a:cxn>
                <a:cxn ang="0">
                  <a:pos x="13" y="2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2" y="4"/>
                </a:cxn>
                <a:cxn ang="0">
                  <a:pos x="1" y="6"/>
                </a:cxn>
                <a:cxn ang="0">
                  <a:pos x="0" y="7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10" y="2"/>
                </a:cxn>
                <a:cxn ang="0">
                  <a:pos x="13" y="3"/>
                </a:cxn>
                <a:cxn ang="0">
                  <a:pos x="15" y="5"/>
                </a:cxn>
                <a:cxn ang="0">
                  <a:pos x="18" y="8"/>
                </a:cxn>
                <a:cxn ang="0">
                  <a:pos x="20" y="11"/>
                </a:cxn>
                <a:cxn ang="0">
                  <a:pos x="21" y="15"/>
                </a:cxn>
                <a:cxn ang="0">
                  <a:pos x="22" y="20"/>
                </a:cxn>
                <a:cxn ang="0">
                  <a:pos x="22" y="26"/>
                </a:cxn>
                <a:cxn ang="0">
                  <a:pos x="20" y="32"/>
                </a:cxn>
                <a:cxn ang="0">
                  <a:pos x="16" y="39"/>
                </a:cxn>
                <a:cxn ang="0">
                  <a:pos x="12" y="45"/>
                </a:cxn>
                <a:cxn ang="0">
                  <a:pos x="9" y="51"/>
                </a:cxn>
                <a:cxn ang="0">
                  <a:pos x="5" y="57"/>
                </a:cxn>
                <a:cxn ang="0">
                  <a:pos x="3" y="62"/>
                </a:cxn>
                <a:cxn ang="0">
                  <a:pos x="1" y="67"/>
                </a:cxn>
                <a:cxn ang="0">
                  <a:pos x="0" y="71"/>
                </a:cxn>
                <a:cxn ang="0">
                  <a:pos x="1" y="75"/>
                </a:cxn>
                <a:cxn ang="0">
                  <a:pos x="3" y="79"/>
                </a:cxn>
                <a:cxn ang="0">
                  <a:pos x="6" y="81"/>
                </a:cxn>
                <a:cxn ang="0">
                  <a:pos x="9" y="83"/>
                </a:cxn>
                <a:cxn ang="0">
                  <a:pos x="13" y="84"/>
                </a:cxn>
                <a:cxn ang="0">
                  <a:pos x="16" y="84"/>
                </a:cxn>
                <a:cxn ang="0">
                  <a:pos x="19" y="84"/>
                </a:cxn>
                <a:cxn ang="0">
                  <a:pos x="21" y="84"/>
                </a:cxn>
                <a:cxn ang="0">
                  <a:pos x="23" y="84"/>
                </a:cxn>
              </a:cxnLst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8" name="Freeform 231"/>
            <p:cNvSpPr/>
            <p:nvPr/>
          </p:nvSpPr>
          <p:spPr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59" name="Freeform 232"/>
            <p:cNvSpPr/>
            <p:nvPr/>
          </p:nvSpPr>
          <p:spPr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0" name="Freeform 233"/>
            <p:cNvSpPr/>
            <p:nvPr/>
          </p:nvSpPr>
          <p:spPr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4"/>
                </a:cxn>
              </a:cxnLst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1" name="Freeform 234"/>
            <p:cNvSpPr/>
            <p:nvPr/>
          </p:nvSpPr>
          <p:spPr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2" name="Freeform 235"/>
            <p:cNvSpPr/>
            <p:nvPr/>
          </p:nvSpPr>
          <p:spPr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9" y="6"/>
                </a:cxn>
                <a:cxn ang="0">
                  <a:pos x="9" y="5"/>
                </a:cxn>
              </a:cxnLst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3" name="Freeform 236"/>
            <p:cNvSpPr/>
            <p:nvPr/>
          </p:nvSpPr>
          <p:spPr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4" name="Freeform 237"/>
            <p:cNvSpPr/>
            <p:nvPr/>
          </p:nvSpPr>
          <p:spPr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" y="10"/>
                </a:cxn>
                <a:cxn ang="0">
                  <a:pos x="3" y="9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0" y="11"/>
                </a:cxn>
                <a:cxn ang="0">
                  <a:pos x="0" y="11"/>
                </a:cxn>
              </a:cxnLst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5" name="Freeform 238"/>
            <p:cNvSpPr/>
            <p:nvPr/>
          </p:nvSpPr>
          <p:spPr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4" y="13"/>
                </a:cxn>
                <a:cxn ang="0">
                  <a:pos x="5" y="12"/>
                </a:cxn>
                <a:cxn ang="0">
                  <a:pos x="5" y="10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4" y="13"/>
                </a:cxn>
              </a:cxnLst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6" name="Freeform 239"/>
            <p:cNvSpPr/>
            <p:nvPr/>
          </p:nvSpPr>
          <p:spPr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6" y="7"/>
                </a:cxn>
                <a:cxn ang="0">
                  <a:pos x="7" y="7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2" y="3"/>
                </a:cxn>
                <a:cxn ang="0">
                  <a:pos x="12" y="2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</a:cxnLst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7" name="Freeform 240"/>
            <p:cNvSpPr/>
            <p:nvPr/>
          </p:nvSpPr>
          <p:spPr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5" y="6"/>
                </a:cxn>
                <a:cxn ang="0">
                  <a:pos x="7" y="6"/>
                </a:cxn>
                <a:cxn ang="0">
                  <a:pos x="9" y="7"/>
                </a:cxn>
                <a:cxn ang="0">
                  <a:pos x="10" y="7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8" name="Freeform 241"/>
            <p:cNvSpPr/>
            <p:nvPr/>
          </p:nvSpPr>
          <p:spPr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5" y="11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9" y="11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8" y="7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69" name="Freeform 242"/>
            <p:cNvSpPr/>
            <p:nvPr/>
          </p:nvSpPr>
          <p:spPr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6" y="5"/>
                </a:cxn>
                <a:cxn ang="0">
                  <a:pos x="8" y="6"/>
                </a:cxn>
                <a:cxn ang="0">
                  <a:pos x="10" y="7"/>
                </a:cxn>
                <a:cxn ang="0">
                  <a:pos x="13" y="8"/>
                </a:cxn>
                <a:cxn ang="0">
                  <a:pos x="15" y="9"/>
                </a:cxn>
                <a:cxn ang="0">
                  <a:pos x="17" y="9"/>
                </a:cxn>
                <a:cxn ang="0">
                  <a:pos x="20" y="10"/>
                </a:cxn>
                <a:cxn ang="0">
                  <a:pos x="22" y="10"/>
                </a:cxn>
                <a:cxn ang="0">
                  <a:pos x="25" y="9"/>
                </a:cxn>
                <a:cxn ang="0">
                  <a:pos x="26" y="9"/>
                </a:cxn>
                <a:cxn ang="0">
                  <a:pos x="27" y="8"/>
                </a:cxn>
                <a:cxn ang="0">
                  <a:pos x="28" y="7"/>
                </a:cxn>
                <a:cxn ang="0">
                  <a:pos x="28" y="6"/>
                </a:cxn>
                <a:cxn ang="0">
                  <a:pos x="29" y="5"/>
                </a:cxn>
                <a:cxn ang="0">
                  <a:pos x="29" y="5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8" y="5"/>
                </a:cxn>
                <a:cxn ang="0">
                  <a:pos x="28" y="6"/>
                </a:cxn>
                <a:cxn ang="0">
                  <a:pos x="27" y="6"/>
                </a:cxn>
                <a:cxn ang="0">
                  <a:pos x="27" y="7"/>
                </a:cxn>
                <a:cxn ang="0">
                  <a:pos x="25" y="8"/>
                </a:cxn>
                <a:cxn ang="0">
                  <a:pos x="24" y="8"/>
                </a:cxn>
                <a:cxn ang="0">
                  <a:pos x="22" y="9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8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5" y="3"/>
                </a:cxn>
                <a:cxn ang="0">
                  <a:pos x="0" y="0"/>
                </a:cxn>
              </a:cxnLst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0" name="Freeform 243"/>
            <p:cNvSpPr/>
            <p:nvPr/>
          </p:nvSpPr>
          <p:spPr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9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9"/>
                </a:cxn>
                <a:cxn ang="0">
                  <a:pos x="7" y="9"/>
                </a:cxn>
                <a:cxn ang="0">
                  <a:pos x="6" y="8"/>
                </a:cxn>
              </a:cxnLst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1" name="Freeform 244"/>
            <p:cNvSpPr/>
            <p:nvPr/>
          </p:nvSpPr>
          <p:spPr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</a:cxnLst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2" name="Freeform 245"/>
            <p:cNvSpPr/>
            <p:nvPr/>
          </p:nvSpPr>
          <p:spPr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</a:cxnLst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3" name="Freeform 246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4" name="Freeform 247"/>
            <p:cNvSpPr/>
            <p:nvPr/>
          </p:nvSpPr>
          <p:spPr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4" y="10"/>
                </a:cxn>
              </a:cxnLst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5" name="Freeform 248"/>
            <p:cNvSpPr/>
            <p:nvPr/>
          </p:nvSpPr>
          <p:spPr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</a:cxnLst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6" name="Freeform 249"/>
            <p:cNvSpPr/>
            <p:nvPr/>
          </p:nvSpPr>
          <p:spPr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</a:cxnLst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7" name="Freeform 250"/>
            <p:cNvSpPr/>
            <p:nvPr/>
          </p:nvSpPr>
          <p:spPr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</a:cxnLst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8" name="Freeform 251"/>
            <p:cNvSpPr/>
            <p:nvPr/>
          </p:nvSpPr>
          <p:spPr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8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8" y="1"/>
                </a:cxn>
              </a:cxnLst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79" name="Freeform 252"/>
            <p:cNvSpPr/>
            <p:nvPr/>
          </p:nvSpPr>
          <p:spPr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8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7"/>
                </a:cxn>
              </a:cxnLst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0" name="Freeform 253"/>
            <p:cNvSpPr/>
            <p:nvPr/>
          </p:nvSpPr>
          <p:spPr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1" name="Freeform 254"/>
            <p:cNvSpPr/>
            <p:nvPr/>
          </p:nvSpPr>
          <p:spPr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2" name="Freeform 255"/>
            <p:cNvSpPr/>
            <p:nvPr/>
          </p:nvSpPr>
          <p:spPr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6"/>
                </a:cxn>
              </a:cxnLst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3" name="Freeform 256"/>
            <p:cNvSpPr/>
            <p:nvPr/>
          </p:nvSpPr>
          <p:spPr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</a:cxnLst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4" name="Freeform 257"/>
            <p:cNvSpPr/>
            <p:nvPr/>
          </p:nvSpPr>
          <p:spPr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5" name="Freeform 258"/>
            <p:cNvSpPr/>
            <p:nvPr/>
          </p:nvSpPr>
          <p:spPr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6" name="Freeform 259"/>
            <p:cNvSpPr/>
            <p:nvPr/>
          </p:nvSpPr>
          <p:spPr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7" name="Freeform 260"/>
            <p:cNvSpPr/>
            <p:nvPr/>
          </p:nvSpPr>
          <p:spPr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8" name="Freeform 261"/>
            <p:cNvSpPr/>
            <p:nvPr/>
          </p:nvSpPr>
          <p:spPr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89" name="Freeform 262"/>
            <p:cNvSpPr/>
            <p:nvPr/>
          </p:nvSpPr>
          <p:spPr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0" name="Freeform 263"/>
            <p:cNvSpPr/>
            <p:nvPr/>
          </p:nvSpPr>
          <p:spPr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1" name="Freeform 264"/>
            <p:cNvSpPr/>
            <p:nvPr/>
          </p:nvSpPr>
          <p:spPr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2" name="Freeform 265"/>
            <p:cNvSpPr/>
            <p:nvPr/>
          </p:nvSpPr>
          <p:spPr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3" name="Freeform 266"/>
            <p:cNvSpPr/>
            <p:nvPr/>
          </p:nvSpPr>
          <p:spPr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4" name="Freeform 267"/>
            <p:cNvSpPr/>
            <p:nvPr/>
          </p:nvSpPr>
          <p:spPr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5" name="Freeform 268"/>
            <p:cNvSpPr/>
            <p:nvPr/>
          </p:nvSpPr>
          <p:spPr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6" name="Freeform 269"/>
            <p:cNvSpPr/>
            <p:nvPr/>
          </p:nvSpPr>
          <p:spPr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7" name="Freeform 270"/>
            <p:cNvSpPr/>
            <p:nvPr/>
          </p:nvSpPr>
          <p:spPr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8" name="Freeform 271"/>
            <p:cNvSpPr/>
            <p:nvPr/>
          </p:nvSpPr>
          <p:spPr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599" name="Freeform 272"/>
            <p:cNvSpPr/>
            <p:nvPr/>
          </p:nvSpPr>
          <p:spPr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0" name="Freeform 273"/>
            <p:cNvSpPr/>
            <p:nvPr/>
          </p:nvSpPr>
          <p:spPr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1" name="Freeform 274"/>
            <p:cNvSpPr/>
            <p:nvPr/>
          </p:nvSpPr>
          <p:spPr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2" name="Freeform 275"/>
            <p:cNvSpPr/>
            <p:nvPr/>
          </p:nvSpPr>
          <p:spPr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3" name="Freeform 276"/>
            <p:cNvSpPr/>
            <p:nvPr/>
          </p:nvSpPr>
          <p:spPr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4" name="Freeform 277"/>
            <p:cNvSpPr/>
            <p:nvPr/>
          </p:nvSpPr>
          <p:spPr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5" name="Freeform 278"/>
            <p:cNvSpPr/>
            <p:nvPr/>
          </p:nvSpPr>
          <p:spPr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6" name="Freeform 279"/>
            <p:cNvSpPr/>
            <p:nvPr/>
          </p:nvSpPr>
          <p:spPr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7" name="Freeform 280"/>
            <p:cNvSpPr/>
            <p:nvPr/>
          </p:nvSpPr>
          <p:spPr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8" name="Freeform 281"/>
            <p:cNvSpPr/>
            <p:nvPr/>
          </p:nvSpPr>
          <p:spPr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09" name="Freeform 282"/>
            <p:cNvSpPr/>
            <p:nvPr/>
          </p:nvSpPr>
          <p:spPr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0" name="Freeform 283"/>
            <p:cNvSpPr/>
            <p:nvPr/>
          </p:nvSpPr>
          <p:spPr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1" name="Freeform 284"/>
            <p:cNvSpPr/>
            <p:nvPr/>
          </p:nvSpPr>
          <p:spPr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2" name="Freeform 285"/>
            <p:cNvSpPr/>
            <p:nvPr/>
          </p:nvSpPr>
          <p:spPr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3" name="Freeform 286"/>
            <p:cNvSpPr/>
            <p:nvPr/>
          </p:nvSpPr>
          <p:spPr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4" name="Freeform 287"/>
            <p:cNvSpPr/>
            <p:nvPr/>
          </p:nvSpPr>
          <p:spPr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5" name="Freeform 288"/>
            <p:cNvSpPr/>
            <p:nvPr/>
          </p:nvSpPr>
          <p:spPr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6" name="Freeform 289"/>
            <p:cNvSpPr/>
            <p:nvPr/>
          </p:nvSpPr>
          <p:spPr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7" name="Freeform 290"/>
            <p:cNvSpPr/>
            <p:nvPr/>
          </p:nvSpPr>
          <p:spPr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8" name="Freeform 291"/>
            <p:cNvSpPr/>
            <p:nvPr/>
          </p:nvSpPr>
          <p:spPr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19" name="Freeform 292"/>
            <p:cNvSpPr/>
            <p:nvPr/>
          </p:nvSpPr>
          <p:spPr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0" name="Freeform 293"/>
            <p:cNvSpPr/>
            <p:nvPr/>
          </p:nvSpPr>
          <p:spPr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1" name="Freeform 294"/>
            <p:cNvSpPr/>
            <p:nvPr/>
          </p:nvSpPr>
          <p:spPr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2" name="Freeform 295"/>
            <p:cNvSpPr/>
            <p:nvPr/>
          </p:nvSpPr>
          <p:spPr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3" name="Freeform 296"/>
            <p:cNvSpPr/>
            <p:nvPr/>
          </p:nvSpPr>
          <p:spPr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4" name="Freeform 297"/>
            <p:cNvSpPr/>
            <p:nvPr/>
          </p:nvSpPr>
          <p:spPr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5" name="Freeform 298"/>
            <p:cNvSpPr/>
            <p:nvPr/>
          </p:nvSpPr>
          <p:spPr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6" name="Freeform 299"/>
            <p:cNvSpPr/>
            <p:nvPr/>
          </p:nvSpPr>
          <p:spPr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7" name="Freeform 300"/>
            <p:cNvSpPr/>
            <p:nvPr/>
          </p:nvSpPr>
          <p:spPr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8" name="Freeform 301"/>
            <p:cNvSpPr/>
            <p:nvPr/>
          </p:nvSpPr>
          <p:spPr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29" name="Freeform 302"/>
            <p:cNvSpPr/>
            <p:nvPr/>
          </p:nvSpPr>
          <p:spPr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0" name="Freeform 303"/>
            <p:cNvSpPr/>
            <p:nvPr/>
          </p:nvSpPr>
          <p:spPr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1" name="Freeform 304"/>
            <p:cNvSpPr/>
            <p:nvPr/>
          </p:nvSpPr>
          <p:spPr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2" name="Freeform 305"/>
            <p:cNvSpPr/>
            <p:nvPr/>
          </p:nvSpPr>
          <p:spPr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3" name="Freeform 306"/>
            <p:cNvSpPr/>
            <p:nvPr/>
          </p:nvSpPr>
          <p:spPr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4" name="Freeform 307"/>
            <p:cNvSpPr/>
            <p:nvPr/>
          </p:nvSpPr>
          <p:spPr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5" name="Freeform 308"/>
            <p:cNvSpPr/>
            <p:nvPr/>
          </p:nvSpPr>
          <p:spPr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6" name="Freeform 309"/>
            <p:cNvSpPr/>
            <p:nvPr/>
          </p:nvSpPr>
          <p:spPr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7" name="Freeform 310"/>
            <p:cNvSpPr/>
            <p:nvPr/>
          </p:nvSpPr>
          <p:spPr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8" name="Freeform 311"/>
            <p:cNvSpPr/>
            <p:nvPr/>
          </p:nvSpPr>
          <p:spPr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39" name="Freeform 312"/>
            <p:cNvSpPr/>
            <p:nvPr/>
          </p:nvSpPr>
          <p:spPr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0" name="Freeform 313"/>
            <p:cNvSpPr/>
            <p:nvPr/>
          </p:nvSpPr>
          <p:spPr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1" name="Freeform 314"/>
            <p:cNvSpPr/>
            <p:nvPr/>
          </p:nvSpPr>
          <p:spPr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2" name="Freeform 315"/>
            <p:cNvSpPr/>
            <p:nvPr/>
          </p:nvSpPr>
          <p:spPr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3" name="Freeform 316"/>
            <p:cNvSpPr/>
            <p:nvPr/>
          </p:nvSpPr>
          <p:spPr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</a:cxnLst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4" name="Freeform 317"/>
            <p:cNvSpPr/>
            <p:nvPr/>
          </p:nvSpPr>
          <p:spPr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</a:cxnLst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3645" name="Freeform 318"/>
            <p:cNvSpPr/>
            <p:nvPr/>
          </p:nvSpPr>
          <p:spPr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</a:cxnLst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63502" name="WordArt 25"/>
          <p:cNvSpPr>
            <a:spLocks noTextEdit="1"/>
          </p:cNvSpPr>
          <p:nvPr/>
        </p:nvSpPr>
        <p:spPr>
          <a:xfrm>
            <a:off x="2305050" y="74613"/>
            <a:ext cx="4533900" cy="877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 i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94– Tiếng Việt: ẨN DỤ</a:t>
            </a:r>
            <a:endParaRPr lang="en-US" sz="3600" b="1" i="1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3503" name="Picture 3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0813" y="1141413"/>
            <a:ext cx="3455987" cy="6461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2"/>
          <p:cNvSpPr/>
          <p:nvPr/>
        </p:nvSpPr>
        <p:spPr>
          <a:xfrm>
            <a:off x="1671638" y="4392613"/>
            <a:ext cx="2838450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liên tưởng mới lạ.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1550988" y="5910263"/>
            <a:ext cx="356711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mới lạ, độc đáo, thú vị.</a:t>
            </a:r>
            <a:endParaRPr sz="2800" dirty="0">
              <a:latin typeface="Times New Roman" panose="02020603050405020304" pitchFamily="18" charset="0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1639888" y="3263900"/>
            <a:ext cx="3389312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giàu tính hình tượng.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6" grpId="0"/>
      <p:bldP spid="17439" grpId="0"/>
      <p:bldP spid="17440" grpId="0"/>
      <p:bldP spid="17442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19" name="Picture 15" descr="Cove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81338" y="5384800"/>
            <a:ext cx="3678237" cy="1449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8" name="Picture 14" descr="Cov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338" y="5359400"/>
            <a:ext cx="2716212" cy="901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7" name="Picture 13" descr="Cov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225" y="5067300"/>
            <a:ext cx="2667000" cy="547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6" name="Picture 12" descr="Cov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500" y="4397375"/>
            <a:ext cx="2716213" cy="1157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5" name="Picture 11" descr="Cove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25" y="2520950"/>
            <a:ext cx="3143250" cy="3216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4" name="Picture 10" descr="Cove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7763" y="3471863"/>
            <a:ext cx="3727450" cy="547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3" name="Picture 9" descr="Cover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0925" y="2582863"/>
            <a:ext cx="4019550" cy="1181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2" name="Picture 8" descr="Cover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66888" y="2400300"/>
            <a:ext cx="3300412" cy="17668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Picture 7" descr="Cover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91000" y="109538"/>
            <a:ext cx="4860925" cy="2217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0" name="Picture 6" descr="Cover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92575" y="0"/>
            <a:ext cx="4105275" cy="1096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9" name="Picture 5" descr="Cover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68463" y="706438"/>
            <a:ext cx="2643187" cy="2351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8" name="Picture 4" descr="Cover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8213" y="2058988"/>
            <a:ext cx="2155825" cy="1425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TextBox 9"/>
          <p:cNvSpPr txBox="1"/>
          <p:nvPr/>
        </p:nvSpPr>
        <p:spPr>
          <a:xfrm>
            <a:off x="838200" y="3048000"/>
            <a:ext cx="6934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2800" b="1" i="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75" name="TextBox 10"/>
          <p:cNvSpPr txBox="1"/>
          <p:nvPr/>
        </p:nvSpPr>
        <p:spPr>
          <a:xfrm>
            <a:off x="838200" y="4267200"/>
            <a:ext cx="6324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2800" b="1" i="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76" name="TextBox 11"/>
          <p:cNvSpPr txBox="1"/>
          <p:nvPr/>
        </p:nvSpPr>
        <p:spPr>
          <a:xfrm>
            <a:off x="762000" y="4648200"/>
            <a:ext cx="8382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1800" b="1" i="0" dirty="0">
              <a:solidFill>
                <a:srgbClr val="000000"/>
              </a:solidFill>
              <a:latin typeface="Comic Sans MS" panose="030F0702030302020204" pitchFamily="66" charset="0"/>
              <a:ea typeface="Arial" panose="020B0604020202020204" pitchFamily="34" charset="0"/>
            </a:endParaRPr>
          </a:p>
        </p:txBody>
      </p:sp>
      <p:sp>
        <p:nvSpPr>
          <p:cNvPr id="54277" name="WordArt 25"/>
          <p:cNvSpPr>
            <a:spLocks noTextEdit="1"/>
          </p:cNvSpPr>
          <p:nvPr/>
        </p:nvSpPr>
        <p:spPr>
          <a:xfrm>
            <a:off x="2333625" y="100013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 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12" descr="BH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45100" y="1192213"/>
            <a:ext cx="3870325" cy="4683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198438" y="777875"/>
            <a:ext cx="5314950" cy="1816100"/>
          </a:xfrm>
          <a:prstGeom prst="rect">
            <a:avLst/>
          </a:prstGeom>
          <a:noFill/>
          <a:ln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romanUcPeriod"/>
              <a:defRPr/>
            </a:pPr>
            <a:r>
              <a:rPr kumimoji="0" lang="en-US" alt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</a:t>
            </a:r>
            <a:r>
              <a:rPr kumimoji="0" lang="en-US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hiểu</a:t>
            </a:r>
            <a:r>
              <a:rPr kumimoji="0" lang="en-US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chung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Ẩn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dụ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gì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D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1.1. </a:t>
            </a:r>
            <a:r>
              <a:rPr kumimoji="0" lang="en-US" alt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0000D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Ví</a:t>
            </a:r>
            <a:r>
              <a:rPr kumimoji="0" lang="en-US" alt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D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0000D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dụ</a:t>
            </a:r>
            <a:r>
              <a:rPr kumimoji="0" lang="en-US" alt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D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D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(SGK/68)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D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" name="Text Box 30"/>
          <p:cNvSpPr txBox="1"/>
          <p:nvPr/>
        </p:nvSpPr>
        <p:spPr>
          <a:xfrm>
            <a:off x="600075" y="2757488"/>
            <a:ext cx="4645025" cy="3754437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</a:rPr>
              <a:t>Anh đội viên nhìn Bác</a:t>
            </a:r>
            <a:endParaRPr lang="en-US" altLang="en-US" sz="2800" i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</a:rPr>
              <a:t>Càng nhìn lại càng thương</a:t>
            </a:r>
            <a:endParaRPr lang="en-US" altLang="en-US" sz="2800" i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0" dirty="0">
                <a:solidFill>
                  <a:srgbClr val="0000D0"/>
                </a:solidFill>
                <a:latin typeface="Times New Roman" panose="02020603050405020304" pitchFamily="18" charset="0"/>
              </a:rPr>
              <a:t>Người Cha</a:t>
            </a:r>
            <a:r>
              <a:rPr lang="en-US" altLang="en-US" sz="2800" i="0" dirty="0">
                <a:latin typeface="Times New Roman" panose="02020603050405020304" pitchFamily="18" charset="0"/>
              </a:rPr>
              <a:t> mái tóc bạc</a:t>
            </a:r>
            <a:endParaRPr lang="en-US" altLang="en-US" sz="2800" i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</a:rPr>
              <a:t>Đốt lửa cho anh nằm.</a:t>
            </a:r>
            <a:r>
              <a:rPr lang="en-US" altLang="en-US" sz="280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i="0" dirty="0">
              <a:solidFill>
                <a:srgbClr val="0066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</a:rPr>
              <a:t>                   (</a:t>
            </a:r>
            <a:r>
              <a:rPr lang="en-US" altLang="en-US" sz="2800" dirty="0">
                <a:latin typeface="Times New Roman" panose="02020603050405020304" pitchFamily="18" charset="0"/>
              </a:rPr>
              <a:t>Minh Huệ</a:t>
            </a:r>
            <a:r>
              <a:rPr lang="en-US" altLang="en-US" sz="2800" i="0" dirty="0">
                <a:latin typeface="Times New Roman" panose="02020603050405020304" pitchFamily="18" charset="0"/>
              </a:rPr>
              <a:t>)</a:t>
            </a:r>
            <a:endParaRPr lang="en-US" altLang="en-US" sz="28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825" y="6049963"/>
            <a:ext cx="7929563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? Trong</a:t>
            </a:r>
            <a:r>
              <a:rPr lang="vi-VN" altLang="en-US" b="1" dirty="0">
                <a:latin typeface="Times New Roman" panose="02020603050405020304" pitchFamily="18" charset="0"/>
              </a:rPr>
              <a:t> khổ thơ,</a:t>
            </a:r>
            <a:r>
              <a:rPr lang="en-US" altLang="en-US" b="1" dirty="0">
                <a:latin typeface="Times New Roman" panose="02020603050405020304" pitchFamily="18" charset="0"/>
              </a:rPr>
              <a:t> cụm từ </a:t>
            </a:r>
            <a:r>
              <a:rPr lang="vi-VN" altLang="en-US" b="1" dirty="0">
                <a:latin typeface="Times New Roman" panose="02020603050405020304" pitchFamily="18" charset="0"/>
              </a:rPr>
              <a:t>“</a:t>
            </a:r>
            <a:r>
              <a:rPr lang="en-US" altLang="en-US" b="1" dirty="0">
                <a:latin typeface="Times New Roman" panose="02020603050405020304" pitchFamily="18" charset="0"/>
              </a:rPr>
              <a:t>Người Cha</a:t>
            </a:r>
            <a:r>
              <a:rPr lang="vi-VN" altLang="en-US" b="1" dirty="0">
                <a:latin typeface="Times New Roman" panose="02020603050405020304" pitchFamily="18" charset="0"/>
              </a:rPr>
              <a:t>”</a:t>
            </a:r>
            <a:r>
              <a:rPr lang="en-US" altLang="en-US" b="1" dirty="0">
                <a:latin typeface="Times New Roman" panose="02020603050405020304" pitchFamily="18" charset="0"/>
              </a:rPr>
              <a:t>được dùng chỉ ai?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5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" dur="2000"/>
                                        <p:tgtEl>
                                          <p:spTgt spid="15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TextBox 9"/>
          <p:cNvSpPr txBox="1"/>
          <p:nvPr/>
        </p:nvSpPr>
        <p:spPr>
          <a:xfrm>
            <a:off x="838200" y="3048000"/>
            <a:ext cx="6934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2800" b="1" i="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299" name="TextBox 10"/>
          <p:cNvSpPr txBox="1"/>
          <p:nvPr/>
        </p:nvSpPr>
        <p:spPr>
          <a:xfrm>
            <a:off x="838200" y="4267200"/>
            <a:ext cx="6324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2800" b="1" i="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300" name="TextBox 11"/>
          <p:cNvSpPr txBox="1"/>
          <p:nvPr/>
        </p:nvSpPr>
        <p:spPr>
          <a:xfrm>
            <a:off x="762000" y="4648200"/>
            <a:ext cx="8382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1800" b="1" i="0" dirty="0">
              <a:solidFill>
                <a:srgbClr val="000000"/>
              </a:solidFill>
              <a:latin typeface="Comic Sans MS" panose="030F0702030302020204" pitchFamily="66" charset="0"/>
              <a:ea typeface="Arial" panose="020B0604020202020204" pitchFamily="34" charset="0"/>
            </a:endParaRPr>
          </a:p>
        </p:txBody>
      </p:sp>
      <p:sp>
        <p:nvSpPr>
          <p:cNvPr id="55301" name="WordArt 25"/>
          <p:cNvSpPr>
            <a:spLocks noTextEdit="1"/>
          </p:cNvSpPr>
          <p:nvPr/>
        </p:nvSpPr>
        <p:spPr>
          <a:xfrm>
            <a:off x="2333625" y="100013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 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04813" y="941388"/>
            <a:ext cx="2554288" cy="523875"/>
          </a:xfrm>
          <a:prstGeom prst="rect">
            <a:avLst/>
          </a:prstGeom>
          <a:noFill/>
          <a:ln>
            <a:noFill/>
          </a:ln>
          <a:effectLst>
            <a:outerShdw sy="50000" kx="-2453608" algn="b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</a:t>
            </a:r>
            <a:r>
              <a:rPr kumimoji="0" lang="en-US" alt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Trả</a:t>
            </a:r>
            <a:r>
              <a:rPr kumimoji="0" lang="en-US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lời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63525" y="1474788"/>
            <a:ext cx="3919538" cy="522288"/>
          </a:xfrm>
          <a:prstGeom prst="rect">
            <a:avLst/>
          </a:prstGeom>
          <a:noFill/>
          <a:ln>
            <a:noFill/>
          </a:ln>
          <a:effectLst>
            <a:outerShdw sy="50000" kx="-2453608" algn="b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chỉ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Bác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Hồ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95275" y="1874838"/>
            <a:ext cx="8672513" cy="2678113"/>
          </a:xfrm>
          <a:prstGeom prst="rect">
            <a:avLst/>
          </a:prstGeom>
          <a:noFill/>
          <a:ln>
            <a:noFill/>
          </a:ln>
          <a:effectLst>
            <a:outerShdw sy="50000" kx="-2453608" algn="b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Vì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Bác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Cha”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vì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những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phẩm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chất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giống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+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tuổi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tác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+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thương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yêu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+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sự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chăm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sóc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đáo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đối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chiến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sĩ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như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đối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con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…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38150" y="4514850"/>
            <a:ext cx="8562975" cy="1600200"/>
          </a:xfrm>
          <a:prstGeom prst="rect">
            <a:avLst/>
          </a:prstGeom>
          <a:noFill/>
          <a:ln>
            <a:noFill/>
          </a:ln>
          <a:effectLst>
            <a:outerShdw sy="50000" kx="-2453608" algn="b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-&gt;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Gọi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tên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sự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này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Bác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Hồ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bằng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tên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sự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khác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Cha)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nét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tương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đồng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gọi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Ẩn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dụ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375" y="5638800"/>
            <a:ext cx="8596313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=&gt;  Như vậy, cách  gọi tên sự vật, hiện tượng này tên sự vật, hiện tượng khác có nét tương đồng gọi là ẩn dụ.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6375" y="750888"/>
            <a:ext cx="3857625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 Vì sao lại hiểu “Người Cha” là Bác Hồ?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6" grpId="1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TextBox 9"/>
          <p:cNvSpPr txBox="1"/>
          <p:nvPr/>
        </p:nvSpPr>
        <p:spPr>
          <a:xfrm>
            <a:off x="838200" y="3048000"/>
            <a:ext cx="6934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2800" b="1" i="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323" name="TextBox 10"/>
          <p:cNvSpPr txBox="1"/>
          <p:nvPr/>
        </p:nvSpPr>
        <p:spPr>
          <a:xfrm>
            <a:off x="838200" y="4267200"/>
            <a:ext cx="6324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2800" b="1" i="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324" name="TextBox 11"/>
          <p:cNvSpPr txBox="1"/>
          <p:nvPr/>
        </p:nvSpPr>
        <p:spPr>
          <a:xfrm>
            <a:off x="762000" y="4648200"/>
            <a:ext cx="8382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sz="1800" b="1" i="0" dirty="0">
              <a:solidFill>
                <a:srgbClr val="000000"/>
              </a:solidFill>
              <a:latin typeface="Comic Sans MS" panose="030F0702030302020204" pitchFamily="66" charset="0"/>
              <a:ea typeface="Arial" panose="020B0604020202020204" pitchFamily="34" charset="0"/>
            </a:endParaRPr>
          </a:p>
        </p:txBody>
      </p:sp>
      <p:sp>
        <p:nvSpPr>
          <p:cNvPr id="56325" name="WordArt 25"/>
          <p:cNvSpPr>
            <a:spLocks noTextEdit="1"/>
          </p:cNvSpPr>
          <p:nvPr/>
        </p:nvSpPr>
        <p:spPr>
          <a:xfrm>
            <a:off x="2333625" y="100013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 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463550" y="1152525"/>
            <a:ext cx="7450138" cy="2246313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D0"/>
                </a:solidFill>
                <a:latin typeface="Times New Roman" panose="02020603050405020304" pitchFamily="18" charset="0"/>
              </a:rPr>
              <a:t>1.2.</a:t>
            </a:r>
            <a:r>
              <a:rPr lang="en-US" altLang="en-US" sz="2800" b="1" i="0" dirty="0">
                <a:solidFill>
                  <a:srgbClr val="0000D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>
                <a:solidFill>
                  <a:srgbClr val="0000D0"/>
                </a:solidFill>
                <a:latin typeface="Times New Roman" panose="02020603050405020304" pitchFamily="18" charset="0"/>
              </a:rPr>
              <a:t>Ghi nhớ 1</a:t>
            </a:r>
            <a:r>
              <a:rPr lang="en-US" altLang="en-US" sz="2800" dirty="0">
                <a:solidFill>
                  <a:srgbClr val="0000D0"/>
                </a:solidFill>
                <a:latin typeface="Times New Roman" panose="02020603050405020304" pitchFamily="18" charset="0"/>
              </a:rPr>
              <a:t>: </a:t>
            </a:r>
            <a:endParaRPr lang="en-US" altLang="en-US" sz="2800" dirty="0">
              <a:solidFill>
                <a:srgbClr val="0000D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i="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b="1" i="0" dirty="0">
                <a:solidFill>
                  <a:srgbClr val="000000"/>
                </a:solidFill>
                <a:latin typeface="Times New Roman" panose="02020603050405020304" pitchFamily="18" charset="0"/>
              </a:rPr>
              <a:t>Ẩn dụ</a:t>
            </a:r>
            <a:r>
              <a:rPr lang="en-US" altLang="en-US" sz="3200" i="0" dirty="0">
                <a:solidFill>
                  <a:srgbClr val="000000"/>
                </a:solidFill>
                <a:latin typeface="Times New Roman" panose="02020603050405020304" pitchFamily="18" charset="0"/>
              </a:rPr>
              <a:t> là gọi tên sự vật, hiện tượng này bằng tên sự vật, hiện tượng khác có nét tương đồng (giống) với nó.</a:t>
            </a:r>
            <a:endParaRPr lang="en-US" altLang="en-US" sz="32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263" y="998538"/>
            <a:ext cx="37052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? Tác dụng của ẩn dụ?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174625" y="3575050"/>
            <a:ext cx="856615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i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- </a:t>
            </a:r>
            <a:r>
              <a:rPr lang="en-US" altLang="en-US" sz="2800" b="1" i="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Tác dụng</a:t>
            </a:r>
            <a:r>
              <a:rPr lang="en-US" altLang="en-US" sz="2800" i="0" dirty="0">
                <a:solidFill>
                  <a:srgbClr val="000000"/>
                </a:solidFill>
                <a:latin typeface="Times New Roman" panose="02020603050405020304" pitchFamily="18" charset="0"/>
              </a:rPr>
              <a:t>:   Làm cho câu văn, câu thơ có tính hàm       súc, tăng tính gợi hình, gợi cảm. </a:t>
            </a:r>
            <a:endParaRPr lang="en-US" altLang="en-US" sz="28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4"/>
          <p:cNvSpPr txBox="1"/>
          <p:nvPr/>
        </p:nvSpPr>
        <p:spPr>
          <a:xfrm>
            <a:off x="762000" y="4648200"/>
            <a:ext cx="7113588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solidFill>
                  <a:srgbClr val="000000"/>
                </a:solidFill>
                <a:latin typeface="Times New Roman" panose="02020603050405020304" pitchFamily="18" charset="0"/>
              </a:rPr>
              <a:t>Vd: Ngoài thềm rơi chiếc lá đa                      </a:t>
            </a:r>
            <a:endParaRPr lang="en-US" altLang="en-US" sz="2800" b="1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0" dirty="0">
                <a:solidFill>
                  <a:srgbClr val="0000D0"/>
                </a:solidFill>
                <a:latin typeface="Times New Roman" panose="02020603050405020304" pitchFamily="18" charset="0"/>
              </a:rPr>
              <a:t>   Tiếng rơi</a:t>
            </a:r>
            <a:r>
              <a:rPr lang="en-US" altLang="en-US" sz="2800" i="0" dirty="0">
                <a:solidFill>
                  <a:srgbClr val="000000"/>
                </a:solidFill>
                <a:latin typeface="Times New Roman" panose="02020603050405020304" pitchFamily="18" charset="0"/>
              </a:rPr>
              <a:t> rất </a:t>
            </a:r>
            <a:r>
              <a:rPr lang="en-US" altLang="en-US" sz="2800" b="1" i="0" dirty="0">
                <a:solidFill>
                  <a:srgbClr val="0000D0"/>
                </a:solidFill>
                <a:latin typeface="Times New Roman" panose="02020603050405020304" pitchFamily="18" charset="0"/>
              </a:rPr>
              <a:t>mỏng</a:t>
            </a:r>
            <a:r>
              <a:rPr lang="en-US" altLang="en-US" sz="2800" i="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là rơi nghiêng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(Trần Đăng Khoa)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13338" y="998538"/>
            <a:ext cx="37052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? Thế nào là ẩn dụ?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7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charRg st="17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  <p:bldP spid="8" grpId="0"/>
      <p:bldP spid="9" grpId="0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130175" y="703263"/>
            <a:ext cx="3378200" cy="5842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8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Các kiểu ẩn dụ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2" name="Text Box 4"/>
          <p:cNvSpPr txBox="1"/>
          <p:nvPr/>
        </p:nvSpPr>
        <p:spPr>
          <a:xfrm>
            <a:off x="304800" y="3152775"/>
            <a:ext cx="14509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i="0" dirty="0">
                <a:solidFill>
                  <a:srgbClr val="0000D0"/>
                </a:solidFill>
                <a:latin typeface="Times New Roman" panose="02020603050405020304" pitchFamily="18" charset="0"/>
              </a:rPr>
              <a:t>thắp</a:t>
            </a:r>
            <a:endParaRPr lang="en-US" altLang="en-US" sz="3200" i="0" dirty="0">
              <a:solidFill>
                <a:srgbClr val="0000D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3" name="Text Box 5"/>
          <p:cNvSpPr txBox="1"/>
          <p:nvPr/>
        </p:nvSpPr>
        <p:spPr>
          <a:xfrm>
            <a:off x="288925" y="3644900"/>
            <a:ext cx="2141538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i="0" dirty="0">
                <a:solidFill>
                  <a:srgbClr val="0000D0"/>
                </a:solidFill>
                <a:latin typeface="Times New Roman" panose="02020603050405020304" pitchFamily="18" charset="0"/>
              </a:rPr>
              <a:t>lửa hồng</a:t>
            </a:r>
            <a:endParaRPr lang="en-US" altLang="en-US" sz="3200" i="0" dirty="0">
              <a:solidFill>
                <a:srgbClr val="0000D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4" name="Line 6"/>
          <p:cNvSpPr/>
          <p:nvPr/>
        </p:nvSpPr>
        <p:spPr>
          <a:xfrm>
            <a:off x="1438275" y="3475038"/>
            <a:ext cx="609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4215" name="Text Box 7"/>
          <p:cNvSpPr txBox="1"/>
          <p:nvPr/>
        </p:nvSpPr>
        <p:spPr>
          <a:xfrm>
            <a:off x="2124075" y="3140075"/>
            <a:ext cx="28194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i="0" dirty="0">
                <a:latin typeface="Times New Roman" panose="02020603050405020304" pitchFamily="18" charset="0"/>
              </a:rPr>
              <a:t>chỉ sự </a:t>
            </a:r>
            <a:r>
              <a:rPr lang="en-US" altLang="en-US" sz="3200" i="0" dirty="0">
                <a:solidFill>
                  <a:srgbClr val="0000D0"/>
                </a:solidFill>
                <a:latin typeface="Times New Roman" panose="02020603050405020304" pitchFamily="18" charset="0"/>
              </a:rPr>
              <a:t>nở hoa</a:t>
            </a:r>
            <a:endParaRPr lang="en-US" altLang="en-US" sz="3200" i="0" dirty="0">
              <a:latin typeface="Times New Roman" panose="02020603050405020304" pitchFamily="18" charset="0"/>
            </a:endParaRPr>
          </a:p>
        </p:txBody>
      </p:sp>
      <p:sp>
        <p:nvSpPr>
          <p:cNvPr id="94216" name="Line 8"/>
          <p:cNvSpPr/>
          <p:nvPr/>
        </p:nvSpPr>
        <p:spPr>
          <a:xfrm>
            <a:off x="1819275" y="3983038"/>
            <a:ext cx="609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4217" name="Text Box 9"/>
          <p:cNvSpPr txBox="1"/>
          <p:nvPr/>
        </p:nvSpPr>
        <p:spPr>
          <a:xfrm>
            <a:off x="2430463" y="3673475"/>
            <a:ext cx="5410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i="0" dirty="0">
                <a:latin typeface="Times New Roman" panose="02020603050405020304" pitchFamily="18" charset="0"/>
              </a:rPr>
              <a:t>chỉ </a:t>
            </a:r>
            <a:r>
              <a:rPr lang="en-US" altLang="en-US" sz="3200" i="0" dirty="0">
                <a:solidFill>
                  <a:srgbClr val="0000D0"/>
                </a:solidFill>
                <a:latin typeface="Times New Roman" panose="02020603050405020304" pitchFamily="18" charset="0"/>
              </a:rPr>
              <a:t>màu đỏ</a:t>
            </a:r>
            <a:r>
              <a:rPr lang="en-US" altLang="en-US" sz="3200" i="0" dirty="0">
                <a:latin typeface="Times New Roman" panose="02020603050405020304" pitchFamily="18" charset="0"/>
              </a:rPr>
              <a:t> của hoa râm bụt.</a:t>
            </a:r>
            <a:endParaRPr lang="en-US" altLang="en-US" sz="3200" i="0" dirty="0">
              <a:latin typeface="Times New Roman" panose="02020603050405020304" pitchFamily="18" charset="0"/>
            </a:endParaRPr>
          </a:p>
        </p:txBody>
      </p:sp>
      <p:sp>
        <p:nvSpPr>
          <p:cNvPr id="94218" name="Text Box 10"/>
          <p:cNvSpPr txBox="1"/>
          <p:nvPr/>
        </p:nvSpPr>
        <p:spPr>
          <a:xfrm>
            <a:off x="0" y="5291138"/>
            <a:ext cx="9144000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0" dirty="0">
                <a:solidFill>
                  <a:srgbClr val="80008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i="0" dirty="0">
                <a:solidFill>
                  <a:srgbClr val="0000D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3200" dirty="0">
                <a:solidFill>
                  <a:srgbClr val="0000D0"/>
                </a:solidFill>
                <a:latin typeface="Times New Roman" panose="02020603050405020304" pitchFamily="18" charset="0"/>
              </a:rPr>
              <a:t>màu đỏ</a:t>
            </a:r>
            <a:r>
              <a:rPr lang="en-US" altLang="en-US" sz="3200" i="0" dirty="0">
                <a:solidFill>
                  <a:srgbClr val="0000D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0" dirty="0">
                <a:latin typeface="Times New Roman" panose="02020603050405020304" pitchFamily="18" charset="0"/>
              </a:rPr>
              <a:t>được ví với</a:t>
            </a: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00D0"/>
                </a:solidFill>
                <a:latin typeface="Times New Roman" panose="02020603050405020304" pitchFamily="18" charset="0"/>
              </a:rPr>
              <a:t>lửa hồng</a:t>
            </a:r>
            <a:r>
              <a:rPr lang="en-US" altLang="en-US" sz="3200" i="0" dirty="0">
                <a:latin typeface="Times New Roman" panose="02020603050405020304" pitchFamily="18" charset="0"/>
              </a:rPr>
              <a:t>. </a:t>
            </a:r>
            <a:r>
              <a:rPr lang="en-US" altLang="en-US" sz="3200" dirty="0">
                <a:latin typeface="Times New Roman" panose="02020603050405020304" pitchFamily="18" charset="0"/>
              </a:rPr>
              <a:t>(hai sự vật ấy có </a:t>
            </a:r>
            <a:r>
              <a:rPr lang="en-US" altLang="en-US" sz="3200" u="sng" dirty="0">
                <a:latin typeface="Times New Roman" panose="02020603050405020304" pitchFamily="18" charset="0"/>
              </a:rPr>
              <a:t>hình thức</a:t>
            </a:r>
            <a:r>
              <a:rPr lang="en-US" altLang="en-US" sz="3200" dirty="0">
                <a:latin typeface="Times New Roman" panose="02020603050405020304" pitchFamily="18" charset="0"/>
              </a:rPr>
              <a:t> tương đồng).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94219" name="Text Box 11"/>
          <p:cNvSpPr txBox="1"/>
          <p:nvPr/>
        </p:nvSpPr>
        <p:spPr>
          <a:xfrm>
            <a:off x="66675" y="4267200"/>
            <a:ext cx="9077325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0" dirty="0">
                <a:solidFill>
                  <a:srgbClr val="80008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>
                <a:solidFill>
                  <a:srgbClr val="0000D0"/>
                </a:solidFill>
                <a:latin typeface="Times New Roman" panose="02020603050405020304" pitchFamily="18" charset="0"/>
              </a:rPr>
              <a:t>nở hoa</a:t>
            </a: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0" dirty="0">
                <a:latin typeface="Times New Roman" panose="02020603050405020304" pitchFamily="18" charset="0"/>
              </a:rPr>
              <a:t>được ví với hành động</a:t>
            </a:r>
            <a:r>
              <a:rPr lang="en-US" altLang="en-US" sz="320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00D0"/>
                </a:solidFill>
                <a:latin typeface="Times New Roman" panose="02020603050405020304" pitchFamily="18" charset="0"/>
              </a:rPr>
              <a:t>thắp</a:t>
            </a:r>
            <a:r>
              <a:rPr lang="en-US" altLang="en-US" sz="3200" i="0" dirty="0">
                <a:latin typeface="Times New Roman" panose="02020603050405020304" pitchFamily="18" charset="0"/>
              </a:rPr>
              <a:t>. </a:t>
            </a:r>
            <a:r>
              <a:rPr lang="en-US" altLang="en-US" sz="3200" dirty="0">
                <a:latin typeface="Times New Roman" panose="02020603050405020304" pitchFamily="18" charset="0"/>
              </a:rPr>
              <a:t>(chúng giống nhau về </a:t>
            </a:r>
            <a:r>
              <a:rPr lang="en-US" altLang="en-US" sz="3200" u="sng" dirty="0">
                <a:latin typeface="Times New Roman" panose="02020603050405020304" pitchFamily="18" charset="0"/>
              </a:rPr>
              <a:t>cách thức</a:t>
            </a:r>
            <a:r>
              <a:rPr lang="en-US" altLang="en-US" sz="3200" dirty="0">
                <a:latin typeface="Times New Roman" panose="02020603050405020304" pitchFamily="18" charset="0"/>
              </a:rPr>
              <a:t> thực hiện).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8379" name="Rectangle 12"/>
          <p:cNvSpPr/>
          <p:nvPr/>
        </p:nvSpPr>
        <p:spPr>
          <a:xfrm>
            <a:off x="-1766887" y="1655763"/>
            <a:ext cx="10723562" cy="1600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i="0" dirty="0">
                <a:solidFill>
                  <a:schemeClr val="tx2"/>
                </a:solidFill>
                <a:latin typeface="Times New Roman" panose="02020603050405020304" pitchFamily="18" charset="0"/>
              </a:rPr>
              <a:t>Về thăm nhà Bác làng Sen,</a:t>
            </a:r>
            <a:endParaRPr lang="en-US" altLang="en-US" sz="2800" i="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i="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Có hàng râm bụt </a:t>
            </a:r>
            <a:r>
              <a:rPr lang="en-US" altLang="en-US" sz="2800" b="1" i="0" dirty="0">
                <a:solidFill>
                  <a:srgbClr val="0000D0"/>
                </a:solidFill>
                <a:latin typeface="Times New Roman" panose="02020603050405020304" pitchFamily="18" charset="0"/>
              </a:rPr>
              <a:t>thắp</a:t>
            </a:r>
            <a:r>
              <a:rPr lang="en-US" altLang="en-US" sz="2800" i="0" dirty="0">
                <a:solidFill>
                  <a:schemeClr val="tx2"/>
                </a:solidFill>
                <a:latin typeface="Times New Roman" panose="02020603050405020304" pitchFamily="18" charset="0"/>
              </a:rPr>
              <a:t> lên </a:t>
            </a:r>
            <a:r>
              <a:rPr lang="en-US" altLang="en-US" sz="2800" b="1" i="0" dirty="0">
                <a:solidFill>
                  <a:srgbClr val="0000D0"/>
                </a:solidFill>
                <a:latin typeface="Times New Roman" panose="02020603050405020304" pitchFamily="18" charset="0"/>
              </a:rPr>
              <a:t>lửa hồng</a:t>
            </a:r>
            <a:r>
              <a:rPr lang="en-US" altLang="en-US" sz="2800" i="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>
                <a:latin typeface="Times New Roman" panose="02020603050405020304" pitchFamily="18" charset="0"/>
              </a:rPr>
              <a:t>(Nguyễn Đức Mậu)</a:t>
            </a:r>
            <a:endParaRPr lang="en-US" altLang="en-US" sz="2800" i="0" dirty="0">
              <a:latin typeface="Times New Roman" panose="02020603050405020304" pitchFamily="18" charset="0"/>
            </a:endParaRP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					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94223" name="Text Box 15"/>
          <p:cNvSpPr txBox="1"/>
          <p:nvPr/>
        </p:nvSpPr>
        <p:spPr>
          <a:xfrm>
            <a:off x="0" y="2598738"/>
            <a:ext cx="1755775" cy="523875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i="0" dirty="0">
                <a:latin typeface="Times New Roman" panose="02020603050405020304" pitchFamily="18" charset="0"/>
              </a:rPr>
              <a:t>* </a:t>
            </a:r>
            <a:r>
              <a:rPr lang="en-US" altLang="en-US" sz="2800" b="1" i="0" u="sng" dirty="0">
                <a:latin typeface="Times New Roman" panose="02020603050405020304" pitchFamily="18" charset="0"/>
              </a:rPr>
              <a:t>Trả lời</a:t>
            </a:r>
            <a:r>
              <a:rPr lang="en-US" altLang="en-US" sz="2800" i="0" dirty="0">
                <a:latin typeface="Times New Roman" panose="02020603050405020304" pitchFamily="18" charset="0"/>
              </a:rPr>
              <a:t>:</a:t>
            </a: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58381" name="Text Box 17"/>
          <p:cNvSpPr txBox="1"/>
          <p:nvPr/>
        </p:nvSpPr>
        <p:spPr>
          <a:xfrm>
            <a:off x="288925" y="1149350"/>
            <a:ext cx="2416175" cy="523875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D0"/>
                </a:solidFill>
                <a:latin typeface="Times New Roman" panose="02020603050405020304" pitchFamily="18" charset="0"/>
              </a:rPr>
              <a:t>2.1</a:t>
            </a:r>
            <a:r>
              <a:rPr lang="en-US" altLang="en-US" sz="2800" dirty="0">
                <a:solidFill>
                  <a:srgbClr val="0000D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u="sng" dirty="0">
                <a:solidFill>
                  <a:srgbClr val="0000D0"/>
                </a:solidFill>
                <a:latin typeface="Times New Roman" panose="02020603050405020304" pitchFamily="18" charset="0"/>
              </a:rPr>
              <a:t>Ví dụ 2</a:t>
            </a:r>
            <a:r>
              <a:rPr lang="en-US" altLang="en-US" sz="2800" b="1" dirty="0">
                <a:solidFill>
                  <a:srgbClr val="0000D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 b="1" u="sng" dirty="0">
                <a:solidFill>
                  <a:srgbClr val="0000D0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68875" y="652463"/>
            <a:ext cx="4259263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? “Thắp lửa hồng” </a:t>
            </a:r>
            <a:r>
              <a:rPr lang="vi-V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có điểm 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gì</a:t>
            </a:r>
            <a:r>
              <a:rPr lang="vi-V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giống 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hoa râm bụt?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3725" y="2662238"/>
            <a:ext cx="4824413" cy="955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? Giữa “thắp đèn” và “nở hoa” có gì giống nhau?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60" name="WordArt 25"/>
          <p:cNvSpPr>
            <a:spLocks noTextEdit="1"/>
          </p:cNvSpPr>
          <p:nvPr/>
        </p:nvSpPr>
        <p:spPr>
          <a:xfrm>
            <a:off x="2333625" y="100013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 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94212" grpId="0"/>
      <p:bldP spid="94213" grpId="0"/>
      <p:bldP spid="94215" grpId="0"/>
      <p:bldP spid="94217" grpId="0"/>
      <p:bldP spid="94218" grpId="0"/>
      <p:bldP spid="94219" grpId="0"/>
      <p:bldP spid="58379" grpId="0"/>
      <p:bldP spid="94223" grpId="0"/>
      <p:bldP spid="58381" grpId="0"/>
      <p:bldP spid="16" grpId="0"/>
      <p:bldP spid="16" grpId="1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Text Box 2"/>
          <p:cNvSpPr/>
          <p:nvPr>
            <p:ph idx="1"/>
          </p:nvPr>
        </p:nvSpPr>
        <p:spPr>
          <a:xfrm>
            <a:off x="0" y="1490663"/>
            <a:ext cx="9067800" cy="1447800"/>
          </a:xfrm>
          <a:ln/>
        </p:spPr>
        <p:txBody>
          <a:bodyPr vert="horz" wrap="square" lIns="91440" tIns="45720" rIns="91440" bIns="45720" anchor="t"/>
          <a:p>
            <a:pPr algn="just" eaLnBrk="1" hangingPunct="1">
              <a:buFontTx/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“ Chao ôi, trông con sông, vui như thấy </a:t>
            </a:r>
            <a:r>
              <a:rPr lang="en-US" altLang="en-US" sz="2800" b="1" dirty="0">
                <a:solidFill>
                  <a:srgbClr val="0000D0"/>
                </a:solidFill>
                <a:latin typeface="Times New Roman" panose="02020603050405020304" pitchFamily="18" charset="0"/>
              </a:rPr>
              <a:t>nắng giòn tan</a:t>
            </a:r>
            <a:r>
              <a:rPr lang="en-US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 sau kì mưa dầm, vui như nối lại chiêm bao đứt quãng” .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			                                       </a:t>
            </a:r>
            <a:r>
              <a:rPr lang="en-US" altLang="en-US" sz="2800" i="1" dirty="0">
                <a:latin typeface="Times New Roman" panose="02020603050405020304" pitchFamily="18" charset="0"/>
              </a:rPr>
              <a:t>(Nguyễn Tuân)</a:t>
            </a:r>
            <a:endParaRPr lang="en-US" altLang="en-US" sz="2800" i="1" dirty="0">
              <a:latin typeface="Times New Roman" panose="02020603050405020304" pitchFamily="18" charset="0"/>
            </a:endParaRPr>
          </a:p>
        </p:txBody>
      </p:sp>
      <p:sp>
        <p:nvSpPr>
          <p:cNvPr id="96261" name="Text Box 5"/>
          <p:cNvSpPr txBox="1"/>
          <p:nvPr/>
        </p:nvSpPr>
        <p:spPr>
          <a:xfrm>
            <a:off x="519113" y="3373438"/>
            <a:ext cx="203676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b="1" i="0" dirty="0">
                <a:solidFill>
                  <a:schemeClr val="accent2"/>
                </a:solidFill>
                <a:latin typeface="Times New Roman" panose="02020603050405020304" pitchFamily="18" charset="0"/>
              </a:rPr>
              <a:t>giòn tan</a:t>
            </a:r>
            <a:endParaRPr lang="en-US" altLang="en-US" sz="3200" b="1" i="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2" name="Line 6"/>
          <p:cNvSpPr/>
          <p:nvPr/>
        </p:nvSpPr>
        <p:spPr>
          <a:xfrm>
            <a:off x="2343150" y="3729038"/>
            <a:ext cx="787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6263" name="Text Box 7"/>
          <p:cNvSpPr txBox="1"/>
          <p:nvPr/>
        </p:nvSpPr>
        <p:spPr>
          <a:xfrm>
            <a:off x="3316288" y="3400425"/>
            <a:ext cx="423386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</a:rPr>
              <a:t>đặc điểm của cái bánh</a:t>
            </a:r>
            <a:r>
              <a:rPr lang="en-US" altLang="en-US" sz="3200" i="0" dirty="0">
                <a:latin typeface="Times New Roman" panose="02020603050405020304" pitchFamily="18" charset="0"/>
              </a:rPr>
              <a:t>.</a:t>
            </a:r>
            <a:endParaRPr lang="en-US" altLang="en-US" sz="3200" i="0" dirty="0">
              <a:latin typeface="Times New Roman" panose="02020603050405020304" pitchFamily="18" charset="0"/>
            </a:endParaRPr>
          </a:p>
        </p:txBody>
      </p:sp>
      <p:sp>
        <p:nvSpPr>
          <p:cNvPr id="96264" name="Text Box 8"/>
          <p:cNvSpPr txBox="1"/>
          <p:nvPr/>
        </p:nvSpPr>
        <p:spPr>
          <a:xfrm>
            <a:off x="6956425" y="3381375"/>
            <a:ext cx="1600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i="0" dirty="0">
                <a:latin typeface="Times New Roman" panose="02020603050405020304" pitchFamily="18" charset="0"/>
              </a:rPr>
              <a:t>(</a:t>
            </a:r>
            <a:r>
              <a:rPr lang="en-US" altLang="en-US" sz="3200" b="1" dirty="0">
                <a:latin typeface="Times New Roman" panose="02020603050405020304" pitchFamily="18" charset="0"/>
              </a:rPr>
              <a:t>vị giác</a:t>
            </a:r>
            <a:r>
              <a:rPr lang="en-US" altLang="en-US" sz="3200" i="0" dirty="0">
                <a:latin typeface="Times New Roman" panose="02020603050405020304" pitchFamily="18" charset="0"/>
              </a:rPr>
              <a:t>)</a:t>
            </a:r>
            <a:endParaRPr lang="en-US" altLang="en-US" sz="3200" i="0" dirty="0">
              <a:latin typeface="Times New Roman" panose="02020603050405020304" pitchFamily="18" charset="0"/>
            </a:endParaRPr>
          </a:p>
        </p:txBody>
      </p:sp>
      <p:sp>
        <p:nvSpPr>
          <p:cNvPr id="96265" name="Text Box 9"/>
          <p:cNvSpPr txBox="1"/>
          <p:nvPr/>
        </p:nvSpPr>
        <p:spPr>
          <a:xfrm>
            <a:off x="217488" y="3981450"/>
            <a:ext cx="8736012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i="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i="0" dirty="0">
                <a:solidFill>
                  <a:schemeClr val="accent2"/>
                </a:solidFill>
                <a:latin typeface="Times New Roman" panose="02020603050405020304" pitchFamily="18" charset="0"/>
              </a:rPr>
              <a:t>nắng</a:t>
            </a:r>
            <a:r>
              <a:rPr lang="en-US" altLang="en-US" sz="32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0" dirty="0">
                <a:latin typeface="Times New Roman" panose="02020603050405020304" pitchFamily="18" charset="0"/>
              </a:rPr>
              <a:t>không thể dùng </a:t>
            </a:r>
            <a:r>
              <a:rPr lang="en-US" altLang="en-US" sz="2800" dirty="0">
                <a:latin typeface="Times New Roman" panose="02020603050405020304" pitchFamily="18" charset="0"/>
              </a:rPr>
              <a:t>vị giác</a:t>
            </a:r>
            <a:r>
              <a:rPr lang="en-US" altLang="en-US" sz="2800" i="0" dirty="0">
                <a:latin typeface="Times New Roman" panose="02020603050405020304" pitchFamily="18" charset="0"/>
              </a:rPr>
              <a:t> để cảm nhận, mà phải dùng </a:t>
            </a:r>
            <a:r>
              <a:rPr lang="en-US" altLang="en-US" sz="2800" b="1" dirty="0">
                <a:latin typeface="Times New Roman" panose="02020603050405020304" pitchFamily="18" charset="0"/>
              </a:rPr>
              <a:t>thị giác</a:t>
            </a:r>
            <a:r>
              <a:rPr lang="en-US" altLang="en-US" sz="2800" i="0" dirty="0">
                <a:latin typeface="Times New Roman" panose="02020603050405020304" pitchFamily="18" charset="0"/>
              </a:rPr>
              <a:t> để cảm nhận</a:t>
            </a:r>
            <a:r>
              <a:rPr lang="en-US" altLang="en-US" sz="3200" i="0" dirty="0">
                <a:latin typeface="Times New Roman" panose="02020603050405020304" pitchFamily="18" charset="0"/>
              </a:rPr>
              <a:t>.</a:t>
            </a:r>
            <a:r>
              <a:rPr lang="en-US" altLang="en-US" sz="32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i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6" name="Text Box 10"/>
          <p:cNvSpPr txBox="1"/>
          <p:nvPr/>
        </p:nvSpPr>
        <p:spPr>
          <a:xfrm>
            <a:off x="261938" y="5072063"/>
            <a:ext cx="8729662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2800" b="1" i="0" u="sng" dirty="0">
                <a:latin typeface="Times New Roman" panose="02020603050405020304" pitchFamily="18" charset="0"/>
              </a:rPr>
              <a:t>Kết luận</a:t>
            </a:r>
            <a:r>
              <a:rPr lang="en-US" altLang="en-US" sz="2800" i="0" dirty="0">
                <a:latin typeface="Times New Roman" panose="02020603050405020304" pitchFamily="18" charset="0"/>
              </a:rPr>
              <a:t>:  Nhà văn Nguyễn Tuân dùng từ</a:t>
            </a:r>
            <a:r>
              <a:rPr lang="en-US" altLang="en-US" sz="28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giòn</a:t>
            </a:r>
            <a:r>
              <a:rPr lang="en-US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tan</a:t>
            </a:r>
            <a:r>
              <a:rPr lang="en-US" altLang="en-US" sz="28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0" dirty="0">
                <a:latin typeface="Times New Roman" panose="02020603050405020304" pitchFamily="18" charset="0"/>
              </a:rPr>
              <a:t>để nói về</a:t>
            </a:r>
            <a:r>
              <a:rPr lang="en-US" altLang="en-US" sz="28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nắng</a:t>
            </a:r>
            <a:r>
              <a:rPr lang="en-US" altLang="en-US" sz="28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0" dirty="0">
                <a:latin typeface="Times New Roman" panose="02020603050405020304" pitchFamily="18" charset="0"/>
              </a:rPr>
              <a:t>là có sự 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chuyển đổi cảm giác.</a:t>
            </a:r>
            <a:endParaRPr lang="en-US" altLang="en-US" sz="2800" b="1" i="0" dirty="0">
              <a:latin typeface="Times New Roman" panose="02020603050405020304" pitchFamily="18" charset="0"/>
            </a:endParaRPr>
          </a:p>
        </p:txBody>
      </p:sp>
      <p:sp>
        <p:nvSpPr>
          <p:cNvPr id="96267" name="Text Box 11"/>
          <p:cNvSpPr txBox="1"/>
          <p:nvPr/>
        </p:nvSpPr>
        <p:spPr>
          <a:xfrm>
            <a:off x="261938" y="2566988"/>
            <a:ext cx="2147887" cy="523875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i="0" dirty="0">
                <a:latin typeface="Times New Roman" panose="02020603050405020304" pitchFamily="18" charset="0"/>
              </a:rPr>
              <a:t>*</a:t>
            </a:r>
            <a:r>
              <a:rPr lang="en-US" altLang="en-US" sz="2800" b="1" i="0" u="sng" dirty="0">
                <a:latin typeface="Times New Roman" panose="02020603050405020304" pitchFamily="18" charset="0"/>
              </a:rPr>
              <a:t>Trả lời</a:t>
            </a:r>
            <a:r>
              <a:rPr lang="en-US" altLang="en-US" sz="2800" i="0" dirty="0">
                <a:latin typeface="Times New Roman" panose="02020603050405020304" pitchFamily="18" charset="0"/>
              </a:rPr>
              <a:t>:</a:t>
            </a: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59403" name="Text Box 16"/>
          <p:cNvSpPr txBox="1"/>
          <p:nvPr/>
        </p:nvSpPr>
        <p:spPr>
          <a:xfrm>
            <a:off x="403225" y="1076325"/>
            <a:ext cx="226853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D0"/>
                </a:solidFill>
                <a:latin typeface="Times New Roman" panose="02020603050405020304" pitchFamily="18" charset="0"/>
              </a:rPr>
              <a:t>2.2. </a:t>
            </a:r>
            <a:r>
              <a:rPr lang="en-US" altLang="en-US" sz="2800" b="1" u="sng" dirty="0">
                <a:solidFill>
                  <a:srgbClr val="0000D0"/>
                </a:solidFill>
                <a:latin typeface="Times New Roman" panose="02020603050405020304" pitchFamily="18" charset="0"/>
              </a:rPr>
              <a:t>Ví dụ 3</a:t>
            </a:r>
            <a:r>
              <a:rPr lang="en-US" altLang="en-US" b="1" dirty="0">
                <a:solidFill>
                  <a:srgbClr val="0000D0"/>
                </a:solidFill>
                <a:latin typeface="Arial" panose="020B0604020202020204" pitchFamily="34" charset="0"/>
              </a:rPr>
              <a:t>:</a:t>
            </a:r>
            <a:endParaRPr lang="en-US" altLang="en-US" b="1" dirty="0">
              <a:solidFill>
                <a:srgbClr val="0000D0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4013" y="344488"/>
            <a:ext cx="3709987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 Cụm từ “giòn tan” có gì đặc biệt?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80" name="WordArt 25"/>
          <p:cNvSpPr>
            <a:spLocks noTextEdit="1"/>
          </p:cNvSpPr>
          <p:nvPr/>
        </p:nvSpPr>
        <p:spPr>
          <a:xfrm>
            <a:off x="900113" y="0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381" name="Rectangle 2"/>
          <p:cNvSpPr txBox="1"/>
          <p:nvPr/>
        </p:nvSpPr>
        <p:spPr>
          <a:xfrm>
            <a:off x="88900" y="604838"/>
            <a:ext cx="3376613" cy="584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8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Các kiểu ẩn dụ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charRg st="0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9394">
                                            <p:txEl>
                                              <p:charRg st="0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  <p:bldP spid="96261" grpId="0"/>
      <p:bldP spid="96263" grpId="0"/>
      <p:bldP spid="96264" grpId="0"/>
      <p:bldP spid="96265" grpId="0"/>
      <p:bldP spid="96266" grpId="0"/>
      <p:bldP spid="96267" grpId="0"/>
      <p:bldP spid="59403" grpId="0"/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Rectangle 4"/>
          <p:cNvSpPr/>
          <p:nvPr/>
        </p:nvSpPr>
        <p:spPr>
          <a:xfrm>
            <a:off x="255588" y="1511300"/>
            <a:ext cx="3875087" cy="2678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i="0" dirty="0">
                <a:latin typeface="Times New Roman" panose="02020603050405020304" pitchFamily="18" charset="0"/>
              </a:rPr>
              <a:t>Anh đội viên nhìn Bác</a:t>
            </a:r>
            <a:endParaRPr lang="en-US" altLang="en-US" i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i="0" dirty="0">
                <a:latin typeface="Times New Roman" panose="02020603050405020304" pitchFamily="18" charset="0"/>
              </a:rPr>
              <a:t>Càng nhìn lại càng thương</a:t>
            </a:r>
            <a:endParaRPr lang="en-US" altLang="en-US" i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Người Cha</a:t>
            </a:r>
            <a:r>
              <a:rPr lang="en-US" altLang="en-US" i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0" dirty="0">
                <a:latin typeface="Times New Roman" panose="02020603050405020304" pitchFamily="18" charset="0"/>
              </a:rPr>
              <a:t>mái tóc bạc</a:t>
            </a:r>
            <a:endParaRPr lang="en-US" altLang="en-US" i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i="0" dirty="0">
                <a:latin typeface="Times New Roman" panose="02020603050405020304" pitchFamily="18" charset="0"/>
              </a:rPr>
              <a:t>Đốt lửa cho anh nằm.</a:t>
            </a:r>
            <a:r>
              <a:rPr lang="en-US" altLang="en-US" i="0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endParaRPr lang="en-US" altLang="en-US" i="0" dirty="0">
              <a:solidFill>
                <a:srgbClr val="0066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i="0" dirty="0">
                <a:latin typeface="Times New Roman" panose="02020603050405020304" pitchFamily="18" charset="0"/>
              </a:rPr>
              <a:t>                   (</a:t>
            </a:r>
            <a:r>
              <a:rPr lang="en-US" altLang="en-US" dirty="0">
                <a:latin typeface="Times New Roman" panose="02020603050405020304" pitchFamily="18" charset="0"/>
              </a:rPr>
              <a:t>Minh Huệ</a:t>
            </a:r>
            <a:r>
              <a:rPr lang="en-US" altLang="en-US" i="0" dirty="0">
                <a:latin typeface="Times New Roman" panose="02020603050405020304" pitchFamily="18" charset="0"/>
              </a:rPr>
              <a:t>)</a:t>
            </a:r>
            <a:endParaRPr lang="en-US" altLang="en-US" i="0" dirty="0">
              <a:latin typeface="Times New Roman" panose="02020603050405020304" pitchFamily="18" charset="0"/>
            </a:endParaRPr>
          </a:p>
        </p:txBody>
      </p:sp>
      <p:sp>
        <p:nvSpPr>
          <p:cNvPr id="59395" name="Rectangle 5"/>
          <p:cNvSpPr/>
          <p:nvPr/>
        </p:nvSpPr>
        <p:spPr>
          <a:xfrm>
            <a:off x="3722688" y="1519238"/>
            <a:ext cx="5421312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i="0" dirty="0">
                <a:solidFill>
                  <a:schemeClr val="tx2"/>
                </a:solidFill>
                <a:latin typeface="Arial" panose="020B0604020202020204" pitchFamily="34" charset="0"/>
              </a:rPr>
              <a:t>            </a:t>
            </a:r>
            <a:r>
              <a:rPr lang="en-US" altLang="en-US" i="0" dirty="0">
                <a:solidFill>
                  <a:schemeClr val="tx2"/>
                </a:solidFill>
                <a:latin typeface="Times New Roman" panose="02020603050405020304" pitchFamily="18" charset="0"/>
              </a:rPr>
              <a:t>Về thăm nhà Bác làng Sen,</a:t>
            </a:r>
            <a:endParaRPr lang="en-US" altLang="en-US" i="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en-US" i="0" dirty="0">
                <a:solidFill>
                  <a:schemeClr val="tx2"/>
                </a:solidFill>
                <a:latin typeface="Times New Roman" panose="02020603050405020304" pitchFamily="18" charset="0"/>
              </a:rPr>
              <a:t>Có hàng râm bụt </a:t>
            </a:r>
            <a:r>
              <a:rPr lang="en-US" altLang="en-US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thắp</a:t>
            </a:r>
            <a:r>
              <a:rPr lang="en-US" altLang="en-US" i="0" dirty="0">
                <a:solidFill>
                  <a:schemeClr val="tx2"/>
                </a:solidFill>
                <a:latin typeface="Times New Roman" panose="02020603050405020304" pitchFamily="18" charset="0"/>
              </a:rPr>
              <a:t> lên </a:t>
            </a:r>
            <a:r>
              <a:rPr lang="en-US" altLang="en-US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lửa hồng</a:t>
            </a:r>
            <a:r>
              <a:rPr lang="en-US" altLang="en-US" i="0" dirty="0">
                <a:latin typeface="Times New Roman" panose="02020603050405020304" pitchFamily="18" charset="0"/>
              </a:rPr>
              <a:t>.</a:t>
            </a:r>
            <a:r>
              <a:rPr lang="en-US" altLang="en-US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				 </a:t>
            </a:r>
            <a:r>
              <a:rPr lang="en-US" altLang="en-US" dirty="0">
                <a:latin typeface="Times New Roman" panose="02020603050405020304" pitchFamily="18" charset="0"/>
              </a:rPr>
              <a:t>(Nguyễn Đức Mậu)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9396" name="Rectangle 6"/>
          <p:cNvSpPr/>
          <p:nvPr/>
        </p:nvSpPr>
        <p:spPr>
          <a:xfrm>
            <a:off x="100013" y="4683125"/>
            <a:ext cx="8926512" cy="160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solidFill>
                  <a:schemeClr val="accent2"/>
                </a:solidFill>
                <a:latin typeface="Times New Roman" panose="02020603050405020304" pitchFamily="18" charset="0"/>
              </a:rPr>
              <a:t>“ Chao ôi, trông con sông, vui như thấy </a:t>
            </a: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nắng giòn tan</a:t>
            </a:r>
            <a:r>
              <a:rPr lang="en-US" altLang="en-US" sz="2800" i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0" dirty="0">
                <a:solidFill>
                  <a:schemeClr val="accent2"/>
                </a:solidFill>
                <a:latin typeface="Times New Roman" panose="02020603050405020304" pitchFamily="18" charset="0"/>
              </a:rPr>
              <a:t>sau kì mưa dầm, vui như nối lại chiêm bao đứt quãng” .</a:t>
            </a:r>
            <a:endParaRPr lang="en-US" altLang="en-US" sz="2800" i="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en-US" sz="28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			                                       </a:t>
            </a:r>
            <a:r>
              <a:rPr lang="en-US" altLang="en-US" sz="2800" dirty="0">
                <a:latin typeface="Times New Roman" panose="02020603050405020304" pitchFamily="18" charset="0"/>
              </a:rPr>
              <a:t>(Nguyễn Tuân)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9397" name="Line 10"/>
          <p:cNvSpPr/>
          <p:nvPr/>
        </p:nvSpPr>
        <p:spPr>
          <a:xfrm>
            <a:off x="4040188" y="1190625"/>
            <a:ext cx="0" cy="304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9398" name="Text Box 11"/>
          <p:cNvSpPr txBox="1"/>
          <p:nvPr/>
        </p:nvSpPr>
        <p:spPr>
          <a:xfrm>
            <a:off x="333375" y="841375"/>
            <a:ext cx="19891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Ví dụ 1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endParaRPr lang="en-US" altLang="en-US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9" name="Text Box 12"/>
          <p:cNvSpPr txBox="1"/>
          <p:nvPr/>
        </p:nvSpPr>
        <p:spPr>
          <a:xfrm>
            <a:off x="4803775" y="884238"/>
            <a:ext cx="261302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Ví dụ 2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endParaRPr lang="en-US" altLang="en-US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0" name="Text Box 13"/>
          <p:cNvSpPr txBox="1"/>
          <p:nvPr/>
        </p:nvSpPr>
        <p:spPr>
          <a:xfrm>
            <a:off x="203200" y="4194175"/>
            <a:ext cx="153828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Ví dụ 3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endParaRPr lang="en-US" altLang="en-US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1" name="WordArt 25"/>
          <p:cNvSpPr>
            <a:spLocks noTextEdit="1"/>
          </p:cNvSpPr>
          <p:nvPr/>
        </p:nvSpPr>
        <p:spPr>
          <a:xfrm>
            <a:off x="2333625" y="100013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 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Text Box 10"/>
          <p:cNvSpPr txBox="1"/>
          <p:nvPr/>
        </p:nvSpPr>
        <p:spPr>
          <a:xfrm>
            <a:off x="358775" y="973138"/>
            <a:ext cx="3762375" cy="1169987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D0"/>
                </a:solidFill>
                <a:latin typeface="Times New Roman" panose="02020603050405020304" pitchFamily="18" charset="0"/>
              </a:rPr>
              <a:t>2. 3. </a:t>
            </a:r>
            <a:r>
              <a:rPr lang="en-US" altLang="en-US" sz="2800" b="1" u="sng" dirty="0">
                <a:solidFill>
                  <a:srgbClr val="0000D0"/>
                </a:solidFill>
                <a:latin typeface="Times New Roman" panose="02020603050405020304" pitchFamily="18" charset="0"/>
              </a:rPr>
              <a:t>Ghi nhớ 2</a:t>
            </a:r>
            <a:r>
              <a:rPr lang="en-US" altLang="en-US" sz="2800" i="0" dirty="0">
                <a:solidFill>
                  <a:srgbClr val="0000D0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i="0" dirty="0">
              <a:solidFill>
                <a:srgbClr val="0000D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83980" name="Text Box 12"/>
          <p:cNvSpPr txBox="1"/>
          <p:nvPr/>
        </p:nvSpPr>
        <p:spPr>
          <a:xfrm>
            <a:off x="1931988" y="1782763"/>
            <a:ext cx="5153025" cy="523875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</a:rPr>
              <a:t>Có </a:t>
            </a:r>
            <a:r>
              <a:rPr lang="en-US" altLang="en-US" sz="2800" b="1" i="0" dirty="0">
                <a:latin typeface="Times New Roman" panose="02020603050405020304" pitchFamily="18" charset="0"/>
              </a:rPr>
              <a:t>bốn kiểu ẩn</a:t>
            </a:r>
            <a:r>
              <a:rPr lang="en-US" altLang="en-US" sz="2800" i="0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0" dirty="0">
                <a:latin typeface="Times New Roman" panose="02020603050405020304" pitchFamily="18" charset="0"/>
              </a:rPr>
              <a:t>dụ</a:t>
            </a:r>
            <a:r>
              <a:rPr lang="en-US" altLang="en-US" sz="2800" i="0" dirty="0">
                <a:latin typeface="Times New Roman" panose="02020603050405020304" pitchFamily="18" charset="0"/>
              </a:rPr>
              <a:t> thường gặp là:</a:t>
            </a: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83986" name="Rectangle 18"/>
          <p:cNvSpPr/>
          <p:nvPr/>
        </p:nvSpPr>
        <p:spPr>
          <a:xfrm>
            <a:off x="1066800" y="2816225"/>
            <a:ext cx="1235075" cy="24812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Ẩn 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dụ 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hình 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thức.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90" name="Rectangle 22"/>
          <p:cNvSpPr/>
          <p:nvPr/>
        </p:nvSpPr>
        <p:spPr>
          <a:xfrm>
            <a:off x="2763838" y="2816225"/>
            <a:ext cx="1235075" cy="24812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Ẩn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dụ 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cách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thức.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91" name="Rectangle 23"/>
          <p:cNvSpPr/>
          <p:nvPr/>
        </p:nvSpPr>
        <p:spPr>
          <a:xfrm>
            <a:off x="4643438" y="2816225"/>
            <a:ext cx="1235075" cy="24812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Ẩn 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dụ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phẩm 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chất.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92" name="Rectangle 24"/>
          <p:cNvSpPr/>
          <p:nvPr/>
        </p:nvSpPr>
        <p:spPr>
          <a:xfrm>
            <a:off x="6518275" y="2816225"/>
            <a:ext cx="1235075" cy="25828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Ẩn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 dụ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chuyển 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đổi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 cảm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 giác.</a:t>
            </a:r>
            <a:endParaRPr lang="en-US" altLang="en-US" sz="2800" i="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93" name="Line 25"/>
          <p:cNvSpPr/>
          <p:nvPr/>
        </p:nvSpPr>
        <p:spPr>
          <a:xfrm>
            <a:off x="4368800" y="2263775"/>
            <a:ext cx="2716213" cy="5524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</p:sp>
      <p:sp>
        <p:nvSpPr>
          <p:cNvPr id="83995" name="Line 27"/>
          <p:cNvSpPr/>
          <p:nvPr/>
        </p:nvSpPr>
        <p:spPr>
          <a:xfrm flipH="1">
            <a:off x="1633538" y="2185988"/>
            <a:ext cx="2546350" cy="6302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</p:sp>
      <p:sp>
        <p:nvSpPr>
          <p:cNvPr id="83996" name="Line 28"/>
          <p:cNvSpPr/>
          <p:nvPr/>
        </p:nvSpPr>
        <p:spPr>
          <a:xfrm flipH="1">
            <a:off x="3744913" y="2292350"/>
            <a:ext cx="508000" cy="523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</p:sp>
      <p:sp>
        <p:nvSpPr>
          <p:cNvPr id="83997" name="Line 29"/>
          <p:cNvSpPr/>
          <p:nvPr/>
        </p:nvSpPr>
        <p:spPr>
          <a:xfrm>
            <a:off x="4324350" y="2278063"/>
            <a:ext cx="639763" cy="5381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</p:sp>
      <p:sp>
        <p:nvSpPr>
          <p:cNvPr id="14" name="TextBox 13"/>
          <p:cNvSpPr txBox="1"/>
          <p:nvPr/>
        </p:nvSpPr>
        <p:spPr>
          <a:xfrm>
            <a:off x="2763838" y="650875"/>
            <a:ext cx="67691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Mỗi kiểu tương đồng là một kiểu ẩn dụ. Vậy ta rút ra được các kiểu ẩn dụ sau: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775" y="5297488"/>
            <a:ext cx="5097463" cy="212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VD: Về thăm nhà Bác Làng Sen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Có hàng râm bụt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thắp</a:t>
            </a:r>
            <a:r>
              <a:rPr lang="en-US" altLang="en-US" dirty="0">
                <a:latin typeface="Times New Roman" panose="02020603050405020304" pitchFamily="18" charset="0"/>
              </a:rPr>
              <a:t> lên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lửa hồng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D0"/>
                </a:solidFill>
                <a:latin typeface="Times New Roman" panose="02020603050405020304" pitchFamily="18" charset="0"/>
              </a:rPr>
              <a:t>( hình thức, cách thức)</a:t>
            </a:r>
            <a:endParaRPr lang="en-US" altLang="en-US" dirty="0">
              <a:solidFill>
                <a:srgbClr val="0000D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875" y="5337175"/>
            <a:ext cx="54864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VD: Gần mực thì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đen</a:t>
            </a:r>
            <a:r>
              <a:rPr lang="en-US" altLang="en-US" dirty="0">
                <a:latin typeface="Times New Roman" panose="02020603050405020304" pitchFamily="18" charset="0"/>
              </a:rPr>
              <a:t>, gần đèn thì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sáng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D0"/>
                </a:solidFill>
                <a:latin typeface="Times New Roman" panose="02020603050405020304" pitchFamily="18" charset="0"/>
              </a:rPr>
              <a:t>( phẩm chất)</a:t>
            </a:r>
            <a:endParaRPr lang="en-US" altLang="en-US" dirty="0">
              <a:solidFill>
                <a:srgbClr val="0000D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8538" y="5329238"/>
            <a:ext cx="5661025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Nặng lòng xưa giọt mưa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đau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Mát</a:t>
            </a:r>
            <a:r>
              <a:rPr lang="en-US" altLang="en-US" dirty="0">
                <a:latin typeface="Times New Roman" panose="02020603050405020304" pitchFamily="18" charset="0"/>
              </a:rPr>
              <a:t> lòng nay trận mưa mau quê nhà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D0"/>
                </a:solidFill>
                <a:latin typeface="Times New Roman" panose="02020603050405020304" pitchFamily="18" charset="0"/>
              </a:rPr>
              <a:t>( chuyển đổi cảm giác)</a:t>
            </a:r>
            <a:endParaRPr lang="en-US" altLang="en-US" dirty="0">
              <a:solidFill>
                <a:srgbClr val="0000D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32" name="WordArt 25"/>
          <p:cNvSpPr>
            <a:spLocks noTextEdit="1"/>
          </p:cNvSpPr>
          <p:nvPr/>
        </p:nvSpPr>
        <p:spPr>
          <a:xfrm>
            <a:off x="2333625" y="100013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4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,00000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,00000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83980" grpId="0"/>
      <p:bldP spid="83986" grpId="0" animBg="1"/>
      <p:bldP spid="83990" grpId="0" animBg="1"/>
      <p:bldP spid="83991" grpId="0" animBg="1"/>
      <p:bldP spid="83992" grpId="0" animBg="1"/>
      <p:bldP spid="14" grpId="0"/>
      <p:bldP spid="14" grpId="1"/>
      <p:bldP spid="2" grpId="0"/>
      <p:bldP spid="2" grpId="1"/>
      <p:bldP spid="3" grpId="0"/>
      <p:bldP spid="3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Rectangle 2"/>
          <p:cNvSpPr>
            <a:spLocks noGrp="1"/>
          </p:cNvSpPr>
          <p:nvPr>
            <p:ph idx="1"/>
          </p:nvPr>
        </p:nvSpPr>
        <p:spPr>
          <a:xfrm>
            <a:off x="0" y="927100"/>
            <a:ext cx="9144000" cy="914400"/>
          </a:xfrm>
          <a:ln/>
        </p:spPr>
        <p:txBody>
          <a:bodyPr vert="horz" wrap="square" lIns="91440" tIns="45720" rIns="91440" bIns="45720" anchor="t"/>
          <a:p>
            <a:pPr marL="609600" indent="-609600" algn="just" eaLnBrk="1" hangingPunct="1">
              <a:buFontTx/>
              <a:buNone/>
            </a:pPr>
            <a:r>
              <a:rPr lang="en-US" altLang="en-US" b="1" i="1" dirty="0">
                <a:solidFill>
                  <a:srgbClr val="0000D0"/>
                </a:solidFill>
                <a:latin typeface="Times New Roman" panose="02020603050405020304" pitchFamily="18" charset="0"/>
              </a:rPr>
              <a:t>Bài 1: </a:t>
            </a:r>
            <a:r>
              <a:rPr lang="en-US" altLang="en-US" b="1" i="1" dirty="0">
                <a:latin typeface="Times New Roman" panose="02020603050405020304" pitchFamily="18" charset="0"/>
              </a:rPr>
              <a:t>So sánh </a:t>
            </a:r>
            <a:r>
              <a:rPr lang="en-US" altLang="en-US" b="1" dirty="0">
                <a:latin typeface="Times New Roman" panose="02020603050405020304" pitchFamily="18" charset="0"/>
              </a:rPr>
              <a:t>đặc điểm</a:t>
            </a:r>
            <a:r>
              <a:rPr lang="en-US" altLang="en-US" b="1" i="1" dirty="0">
                <a:latin typeface="Times New Roman" panose="02020603050405020304" pitchFamily="18" charset="0"/>
              </a:rPr>
              <a:t> của ba cách diễn đạt sau đây có gì khác nhau rồi chỉ ra </a:t>
            </a:r>
            <a:r>
              <a:rPr lang="en-US" altLang="en-US" b="1" dirty="0">
                <a:latin typeface="Times New Roman" panose="02020603050405020304" pitchFamily="18" charset="0"/>
              </a:rPr>
              <a:t>tác dụng</a:t>
            </a:r>
            <a:r>
              <a:rPr lang="en-US" altLang="en-US" b="1" i="1" dirty="0">
                <a:latin typeface="Times New Roman" panose="02020603050405020304" pitchFamily="18" charset="0"/>
              </a:rPr>
              <a:t> của nó?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61443" name="Text Box 3"/>
          <p:cNvSpPr txBox="1"/>
          <p:nvPr/>
        </p:nvSpPr>
        <p:spPr>
          <a:xfrm>
            <a:off x="1360488" y="1876425"/>
            <a:ext cx="41148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3200" b="1" i="0" dirty="0">
                <a:solidFill>
                  <a:srgbClr val="9900CC"/>
                </a:solidFill>
                <a:latin typeface="Times New Roman" panose="02020603050405020304" pitchFamily="18" charset="0"/>
              </a:rPr>
              <a:t>Bác Hồ mái tóc bạc           Đốt lửa cho anh nằm. </a:t>
            </a:r>
            <a:endParaRPr lang="en-US" altLang="en-US" sz="3200" b="1" i="0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4" name="Text Box 4"/>
          <p:cNvSpPr txBox="1"/>
          <p:nvPr/>
        </p:nvSpPr>
        <p:spPr>
          <a:xfrm>
            <a:off x="1524000" y="2900363"/>
            <a:ext cx="4343400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3200" b="1" i="0" dirty="0">
                <a:solidFill>
                  <a:srgbClr val="000066"/>
                </a:solidFill>
                <a:latin typeface="Times New Roman" panose="02020603050405020304" pitchFamily="18" charset="0"/>
              </a:rPr>
              <a:t>Bác Hồ như Người Cha  Đốt lửa cho anh nằm.</a:t>
            </a:r>
            <a:endParaRPr lang="en-US" altLang="en-US" sz="3200" b="1" i="0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5" name="Text Box 5"/>
          <p:cNvSpPr txBox="1"/>
          <p:nvPr/>
        </p:nvSpPr>
        <p:spPr>
          <a:xfrm>
            <a:off x="1417638" y="3856038"/>
            <a:ext cx="4267200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3200" b="1" i="0" dirty="0">
                <a:solidFill>
                  <a:srgbClr val="FF3399"/>
                </a:solidFill>
                <a:latin typeface="Times New Roman" panose="02020603050405020304" pitchFamily="18" charset="0"/>
              </a:rPr>
              <a:t>Người Cha mái tóc bạc  Đốt lửa cho anh nằm.</a:t>
            </a:r>
            <a:endParaRPr lang="en-US" altLang="en-US" sz="3200" b="1" i="0" dirty="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6" name="Text Box 6"/>
          <p:cNvSpPr txBox="1"/>
          <p:nvPr/>
        </p:nvSpPr>
        <p:spPr>
          <a:xfrm>
            <a:off x="4597400" y="4730750"/>
            <a:ext cx="2209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2000" i="0" dirty="0">
                <a:latin typeface="Times New Roman" panose="02020603050405020304" pitchFamily="18" charset="0"/>
              </a:rPr>
              <a:t>(Minh Huệ)</a:t>
            </a:r>
            <a:endParaRPr lang="en-US" altLang="en-US" sz="2000" i="0" dirty="0">
              <a:latin typeface="Times New Roman" panose="02020603050405020304" pitchFamily="18" charset="0"/>
            </a:endParaRPr>
          </a:p>
        </p:txBody>
      </p:sp>
      <p:sp>
        <p:nvSpPr>
          <p:cNvPr id="61447" name="Text Box 7"/>
          <p:cNvSpPr txBox="1"/>
          <p:nvPr/>
        </p:nvSpPr>
        <p:spPr>
          <a:xfrm>
            <a:off x="-76200" y="1878013"/>
            <a:ext cx="1871663" cy="554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har char="-"/>
            </a:pPr>
            <a:r>
              <a:rPr lang="en-US" altLang="en-US" sz="3000" i="0" dirty="0">
                <a:latin typeface="Times New Roman" panose="02020603050405020304" pitchFamily="18" charset="0"/>
              </a:rPr>
              <a:t> </a:t>
            </a:r>
            <a:r>
              <a:rPr lang="en-US" altLang="en-US" sz="3000" i="0" u="sng" dirty="0">
                <a:latin typeface="Times New Roman" panose="02020603050405020304" pitchFamily="18" charset="0"/>
              </a:rPr>
              <a:t>Cách 1</a:t>
            </a:r>
            <a:r>
              <a:rPr lang="en-US" altLang="en-US" sz="3000" i="0" dirty="0">
                <a:latin typeface="Times New Roman" panose="02020603050405020304" pitchFamily="18" charset="0"/>
              </a:rPr>
              <a:t>:</a:t>
            </a:r>
            <a:r>
              <a:rPr lang="en-US" altLang="en-US" sz="30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en-US" sz="3000" i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8" name="Text Box 8"/>
          <p:cNvSpPr txBox="1"/>
          <p:nvPr/>
        </p:nvSpPr>
        <p:spPr>
          <a:xfrm>
            <a:off x="-76200" y="2855913"/>
            <a:ext cx="1828800" cy="554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000" i="0" dirty="0">
                <a:latin typeface="Times New Roman" panose="02020603050405020304" pitchFamily="18" charset="0"/>
              </a:rPr>
              <a:t> - </a:t>
            </a:r>
            <a:r>
              <a:rPr lang="en-US" altLang="en-US" sz="3000" i="0" u="sng" dirty="0">
                <a:latin typeface="Times New Roman" panose="02020603050405020304" pitchFamily="18" charset="0"/>
              </a:rPr>
              <a:t>Cách 2</a:t>
            </a:r>
            <a:r>
              <a:rPr lang="en-US" altLang="en-US" sz="3000" i="0" dirty="0">
                <a:latin typeface="Times New Roman" panose="02020603050405020304" pitchFamily="18" charset="0"/>
              </a:rPr>
              <a:t>:</a:t>
            </a:r>
            <a:r>
              <a:rPr lang="en-US" altLang="en-US" sz="30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en-US" sz="3000" i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9" name="Text Box 9"/>
          <p:cNvSpPr txBox="1"/>
          <p:nvPr/>
        </p:nvSpPr>
        <p:spPr>
          <a:xfrm>
            <a:off x="-76200" y="3867150"/>
            <a:ext cx="18288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000" i="0" dirty="0">
                <a:latin typeface="Times New Roman" panose="02020603050405020304" pitchFamily="18" charset="0"/>
              </a:rPr>
              <a:t> - </a:t>
            </a:r>
            <a:r>
              <a:rPr lang="en-US" altLang="en-US" sz="3000" i="0" u="sng" dirty="0">
                <a:latin typeface="Times New Roman" panose="02020603050405020304" pitchFamily="18" charset="0"/>
              </a:rPr>
              <a:t>Cách 3</a:t>
            </a:r>
            <a:r>
              <a:rPr lang="en-US" altLang="en-US" sz="3000" i="0" dirty="0">
                <a:latin typeface="Times New Roman" panose="02020603050405020304" pitchFamily="18" charset="0"/>
              </a:rPr>
              <a:t>:</a:t>
            </a:r>
            <a:r>
              <a:rPr lang="en-US" altLang="en-US" sz="3000" i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en-US" sz="3000" i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2" name="Line 10"/>
          <p:cNvSpPr/>
          <p:nvPr/>
        </p:nvSpPr>
        <p:spPr>
          <a:xfrm>
            <a:off x="5486400" y="2571750"/>
            <a:ext cx="6858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0363" name="Line 11"/>
          <p:cNvSpPr/>
          <p:nvPr/>
        </p:nvSpPr>
        <p:spPr>
          <a:xfrm>
            <a:off x="5867400" y="3249613"/>
            <a:ext cx="6858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0364" name="Line 12"/>
          <p:cNvSpPr/>
          <p:nvPr/>
        </p:nvSpPr>
        <p:spPr>
          <a:xfrm>
            <a:off x="5786438" y="4159250"/>
            <a:ext cx="6858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0365" name="Text Box 13"/>
          <p:cNvSpPr txBox="1"/>
          <p:nvPr/>
        </p:nvSpPr>
        <p:spPr>
          <a:xfrm>
            <a:off x="6096000" y="2300288"/>
            <a:ext cx="3048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diễn đạt bình thường</a:t>
            </a:r>
            <a:r>
              <a:rPr lang="en-US" altLang="en-US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6" name="Text Box 14"/>
          <p:cNvSpPr txBox="1"/>
          <p:nvPr/>
        </p:nvSpPr>
        <p:spPr>
          <a:xfrm>
            <a:off x="6400800" y="2976563"/>
            <a:ext cx="2743200" cy="463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sử dụng </a:t>
            </a:r>
            <a:r>
              <a:rPr lang="en-US" altLang="en-US" b="1" i="0" dirty="0">
                <a:solidFill>
                  <a:srgbClr val="000066"/>
                </a:solidFill>
                <a:latin typeface="Times New Roman" panose="02020603050405020304" pitchFamily="18" charset="0"/>
              </a:rPr>
              <a:t>so sánh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7" name="Text Box 15"/>
          <p:cNvSpPr txBox="1"/>
          <p:nvPr/>
        </p:nvSpPr>
        <p:spPr>
          <a:xfrm>
            <a:off x="6472238" y="3932238"/>
            <a:ext cx="2438400" cy="463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sử dụng </a:t>
            </a:r>
            <a:r>
              <a:rPr lang="en-US" altLang="en-US" b="1" i="0" dirty="0">
                <a:latin typeface="Times New Roman" panose="02020603050405020304" pitchFamily="18" charset="0"/>
              </a:rPr>
              <a:t>ẩn dụ</a:t>
            </a:r>
            <a:r>
              <a:rPr lang="en-US" altLang="en-US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8" name="Text Box 16"/>
          <p:cNvSpPr txBox="1"/>
          <p:nvPr/>
        </p:nvSpPr>
        <p:spPr>
          <a:xfrm>
            <a:off x="0" y="5270500"/>
            <a:ext cx="9144000" cy="160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  <a:buFont typeface="Wingdings" panose="05000000000000000000" pitchFamily="2" charset="2"/>
              <a:buChar char="F"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</a:rPr>
              <a:t>So sánh</a:t>
            </a:r>
            <a:r>
              <a:rPr lang="en-US" altLang="en-US" sz="2800" i="0" dirty="0">
                <a:latin typeface="Times New Roman" panose="02020603050405020304" pitchFamily="18" charset="0"/>
              </a:rPr>
              <a:t> và </a:t>
            </a:r>
            <a:r>
              <a:rPr lang="en-US" altLang="en-US" sz="2800" b="1" dirty="0">
                <a:latin typeface="Times New Roman" panose="02020603050405020304" pitchFamily="18" charset="0"/>
              </a:rPr>
              <a:t>ẩn dụ</a:t>
            </a:r>
            <a:r>
              <a:rPr lang="en-US" altLang="en-US" sz="2800" i="0" dirty="0">
                <a:latin typeface="Times New Roman" panose="02020603050405020304" pitchFamily="18" charset="0"/>
              </a:rPr>
              <a:t> là phép tu từ tạo cho câu nói có </a:t>
            </a:r>
            <a:r>
              <a:rPr lang="en-US" altLang="en-US" sz="2800" dirty="0">
                <a:latin typeface="Times New Roman" panose="02020603050405020304" pitchFamily="18" charset="0"/>
              </a:rPr>
              <a:t>tính hình tượng, biểu cảm</a:t>
            </a:r>
            <a:r>
              <a:rPr lang="en-US" altLang="en-US" sz="2800" i="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hơn so</a:t>
            </a:r>
            <a:r>
              <a:rPr lang="en-US" altLang="en-US" sz="2800" i="0" dirty="0">
                <a:latin typeface="Times New Roman" panose="02020603050405020304" pitchFamily="18" charset="0"/>
              </a:rPr>
              <a:t> với </a:t>
            </a:r>
            <a:r>
              <a:rPr lang="en-US" altLang="en-US" sz="2800" dirty="0">
                <a:latin typeface="Times New Roman" panose="02020603050405020304" pitchFamily="18" charset="0"/>
              </a:rPr>
              <a:t>cách nói bình thường.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F"/>
            </a:pP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0" dirty="0">
                <a:latin typeface="Times New Roman" panose="02020603050405020304" pitchFamily="18" charset="0"/>
              </a:rPr>
              <a:t>Ẩn dụ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i="0" dirty="0">
                <a:latin typeface="Times New Roman" panose="02020603050405020304" pitchFamily="18" charset="0"/>
              </a:rPr>
              <a:t>làm cho câu nói có </a:t>
            </a:r>
            <a:r>
              <a:rPr lang="en-US" altLang="en-US" sz="2800" b="1" dirty="0">
                <a:latin typeface="Times New Roman" panose="02020603050405020304" pitchFamily="18" charset="0"/>
              </a:rPr>
              <a:t>tính hàm súc cao hơn</a:t>
            </a:r>
            <a:r>
              <a:rPr lang="en-US" altLang="en-US" sz="2800" i="0" dirty="0">
                <a:latin typeface="Times New Roman" panose="02020603050405020304" pitchFamily="18" charset="0"/>
              </a:rPr>
              <a:t>.</a:t>
            </a: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57361" name="Text Box 17"/>
          <p:cNvSpPr txBox="1"/>
          <p:nvPr/>
        </p:nvSpPr>
        <p:spPr>
          <a:xfrm>
            <a:off x="0" y="4846638"/>
            <a:ext cx="2147888" cy="523875"/>
          </a:xfrm>
          <a:prstGeom prst="rect">
            <a:avLst/>
          </a:prstGeom>
          <a:noFill/>
          <a:ln w="9525">
            <a:noFill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i="0" dirty="0">
                <a:latin typeface="Times New Roman" panose="02020603050405020304" pitchFamily="18" charset="0"/>
              </a:rPr>
              <a:t>* </a:t>
            </a:r>
            <a:r>
              <a:rPr lang="en-US" altLang="en-US" sz="2800" b="1" i="0" u="sng" dirty="0">
                <a:latin typeface="Times New Roman" panose="02020603050405020304" pitchFamily="18" charset="0"/>
              </a:rPr>
              <a:t>Tác dụng</a:t>
            </a:r>
            <a:r>
              <a:rPr lang="en-US" altLang="en-US" sz="2800" i="0" dirty="0">
                <a:latin typeface="Times New Roman" panose="02020603050405020304" pitchFamily="18" charset="0"/>
              </a:rPr>
              <a:t>:</a:t>
            </a:r>
            <a:endParaRPr lang="en-US" altLang="en-US" sz="2800" i="0" dirty="0">
              <a:latin typeface="Times New Roman" panose="02020603050405020304" pitchFamily="18" charset="0"/>
            </a:endParaRPr>
          </a:p>
        </p:txBody>
      </p:sp>
      <p:sp>
        <p:nvSpPr>
          <p:cNvPr id="57363" name="Text Box 23"/>
          <p:cNvSpPr txBox="1"/>
          <p:nvPr/>
        </p:nvSpPr>
        <p:spPr>
          <a:xfrm>
            <a:off x="0" y="493713"/>
            <a:ext cx="336708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US" b="1" i="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Luyện tập</a:t>
            </a:r>
            <a:r>
              <a:rPr lang="en-US" altLang="en-US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b="1" i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77" name="Line 25"/>
          <p:cNvSpPr/>
          <p:nvPr/>
        </p:nvSpPr>
        <p:spPr>
          <a:xfrm flipV="1">
            <a:off x="1698625" y="3367088"/>
            <a:ext cx="3889375" cy="14287"/>
          </a:xfrm>
          <a:prstGeom prst="line">
            <a:avLst/>
          </a:prstGeom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0378" name="Line 26"/>
          <p:cNvSpPr/>
          <p:nvPr/>
        </p:nvSpPr>
        <p:spPr>
          <a:xfrm>
            <a:off x="1552575" y="4324350"/>
            <a:ext cx="3948113" cy="0"/>
          </a:xfrm>
          <a:prstGeom prst="line">
            <a:avLst/>
          </a:prstGeom>
          <a:ln w="9525" cap="flat" cmpd="sng">
            <a:solidFill>
              <a:srgbClr val="0000D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61" name="WordArt 25"/>
          <p:cNvSpPr>
            <a:spLocks noTextEdit="1"/>
          </p:cNvSpPr>
          <p:nvPr/>
        </p:nvSpPr>
        <p:spPr>
          <a:xfrm>
            <a:off x="2333625" y="100013"/>
            <a:ext cx="45339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/>
            <a:r>
              <a:rPr lang="en-US" sz="3600" b="1" i="1">
                <a:solidFill>
                  <a:srgbClr val="0000D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94– Tiếng Việt: ẨN DỤ</a:t>
            </a:r>
            <a:endParaRPr lang="en-US" sz="3600" b="1" i="1">
              <a:solidFill>
                <a:srgbClr val="0000D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charRg st="0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42">
                                            <p:txEl>
                                              <p:charRg st="0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4" grpId="0"/>
      <p:bldP spid="61445" grpId="0"/>
      <p:bldP spid="61446" grpId="0"/>
      <p:bldP spid="61447" grpId="0"/>
      <p:bldP spid="61448" grpId="0"/>
      <p:bldP spid="61449" grpId="0"/>
      <p:bldP spid="100365" grpId="0"/>
      <p:bldP spid="100366" grpId="0"/>
      <p:bldP spid="100367" grpId="0"/>
      <p:bldP spid="100368" grpId="0"/>
      <p:bldP spid="57361" grpId="0"/>
      <p:bldP spid="57363" grpId="0"/>
    </p:bldLst>
  </p:timing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4099</Words>
  <Application>WPS Presentation</Application>
  <PresentationFormat/>
  <Paragraphs>231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32" baseType="lpstr">
      <vt:lpstr>Arial</vt:lpstr>
      <vt:lpstr>SimSun</vt:lpstr>
      <vt:lpstr>Wingdings</vt:lpstr>
      <vt:lpstr>Times New Roman</vt:lpstr>
      <vt:lpstr>Tahoma</vt:lpstr>
      <vt:lpstr>Calibri</vt:lpstr>
      <vt:lpstr>.VnAvant</vt:lpstr>
      <vt:lpstr>Comic Sans MS</vt:lpstr>
      <vt:lpstr>.TMC-Ong Do</vt:lpstr>
      <vt:lpstr>Segoe Print</vt:lpstr>
      <vt:lpstr>Arial</vt:lpstr>
      <vt:lpstr>Times New Roman</vt:lpstr>
      <vt:lpstr>VNI-Ariston</vt:lpstr>
      <vt:lpstr>VNI-Script</vt:lpstr>
      <vt:lpstr>VNI-Tekon</vt:lpstr>
      <vt:lpstr>.VnPresent</vt:lpstr>
      <vt:lpstr>Microsoft YaHei</vt:lpstr>
      <vt:lpstr/>
      <vt:lpstr>Arial Unicode MS</vt:lpstr>
      <vt:lpstr>2_Default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KiÓm tra bµi cò</dc:title>
  <dc:creator>VNN.R9</dc:creator>
  <cp:lastModifiedBy>LE NGOC</cp:lastModifiedBy>
  <cp:revision>386</cp:revision>
  <dcterms:created xsi:type="dcterms:W3CDTF">2007-12-21T02:07:40Z</dcterms:created>
  <dcterms:modified xsi:type="dcterms:W3CDTF">2020-04-25T13:47:05Z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