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0" r:id="rId5"/>
    <p:sldId id="264" r:id="rId6"/>
    <p:sldId id="261" r:id="rId7"/>
    <p:sldId id="263" r:id="rId8"/>
    <p:sldId id="265" r:id="rId9"/>
    <p:sldId id="267" r:id="rId10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PHỤ LỤC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B4CA3-78BE-491B-9AE7-06AC41DA7E4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6DE8B-7891-4D48-A25D-A409C39C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8632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PHỤ LỤC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C9B7D-9992-4F2F-A605-2DCFEE9DD36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63671-0A0D-4BDF-9646-71815DF7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0743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3B74-AA46-4E25-BDD5-27E693B627C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F879-3D12-4B9B-922B-D8E04802F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3B74-AA46-4E25-BDD5-27E693B627C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F879-3D12-4B9B-922B-D8E04802F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89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3B74-AA46-4E25-BDD5-27E693B627C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F879-3D12-4B9B-922B-D8E04802F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6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3B74-AA46-4E25-BDD5-27E693B627C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F879-3D12-4B9B-922B-D8E04802F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5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3B74-AA46-4E25-BDD5-27E693B627C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F879-3D12-4B9B-922B-D8E04802F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8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3B74-AA46-4E25-BDD5-27E693B627C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F879-3D12-4B9B-922B-D8E04802F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2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3B74-AA46-4E25-BDD5-27E693B627C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F879-3D12-4B9B-922B-D8E04802F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1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3B74-AA46-4E25-BDD5-27E693B627C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F879-3D12-4B9B-922B-D8E04802F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3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3B74-AA46-4E25-BDD5-27E693B627C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F879-3D12-4B9B-922B-D8E04802F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1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3B74-AA46-4E25-BDD5-27E693B627C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F879-3D12-4B9B-922B-D8E04802F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8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3B74-AA46-4E25-BDD5-27E693B627C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F879-3D12-4B9B-922B-D8E04802F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3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43B74-AA46-4E25-BDD5-27E693B627C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8F879-3D12-4B9B-922B-D8E04802F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8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791" y="1228526"/>
            <a:ext cx="3422745" cy="5441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3659" y="2367814"/>
            <a:ext cx="5544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Quan</a:t>
            </a:r>
            <a:r>
              <a:rPr lang="en-US" sz="3600" dirty="0" smtClean="0"/>
              <a:t> </a:t>
            </a:r>
            <a:r>
              <a:rPr lang="en-US" sz="3600" dirty="0" err="1" smtClean="0"/>
              <a:t>sát</a:t>
            </a:r>
            <a:r>
              <a:rPr lang="en-US" sz="3600" dirty="0" smtClean="0"/>
              <a:t>,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nhận</a:t>
            </a:r>
            <a:r>
              <a:rPr lang="en-US" sz="3600" dirty="0" smtClean="0"/>
              <a:t> </a:t>
            </a:r>
            <a:r>
              <a:rPr lang="en-US" sz="3600" dirty="0" err="1" smtClean="0"/>
              <a:t>xét</a:t>
            </a:r>
            <a:r>
              <a:rPr lang="en-US" sz="3600" dirty="0" smtClean="0"/>
              <a:t> </a:t>
            </a:r>
            <a:r>
              <a:rPr lang="en-US" sz="3600" dirty="0" err="1" smtClean="0"/>
              <a:t>về</a:t>
            </a:r>
            <a:r>
              <a:rPr lang="en-US" sz="3600" dirty="0" smtClean="0"/>
              <a:t> </a:t>
            </a:r>
            <a:r>
              <a:rPr lang="en-US" sz="3600" dirty="0" err="1" smtClean="0"/>
              <a:t>vóc</a:t>
            </a:r>
            <a:r>
              <a:rPr lang="en-US" sz="3600" dirty="0" smtClean="0"/>
              <a:t> </a:t>
            </a:r>
            <a:r>
              <a:rPr lang="en-US" sz="3600" dirty="0" err="1" smtClean="0"/>
              <a:t>dáng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sức</a:t>
            </a:r>
            <a:r>
              <a:rPr lang="en-US" sz="3600" dirty="0" smtClean="0"/>
              <a:t> </a:t>
            </a:r>
            <a:r>
              <a:rPr lang="en-US" sz="3600" dirty="0" err="1" smtClean="0"/>
              <a:t>khỏe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2 </a:t>
            </a:r>
            <a:r>
              <a:rPr lang="en-US" sz="3600" dirty="0" err="1" smtClean="0"/>
              <a:t>bạn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896177" y="298383"/>
            <a:ext cx="848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BÀI 15. CƠ SỞ CỦA ĂN UỐNG HỢP LÍ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034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8897" y="413886"/>
            <a:ext cx="9432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1. </a:t>
            </a:r>
            <a:r>
              <a:rPr lang="en-US" sz="3600" dirty="0" err="1" smtClean="0">
                <a:solidFill>
                  <a:srgbClr val="FF0000"/>
                </a:solidFill>
              </a:rPr>
              <a:t>Chất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đạm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5919" y="1060217"/>
            <a:ext cx="9827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Quan</a:t>
            </a:r>
            <a:r>
              <a:rPr lang="en-US" sz="3600" dirty="0" smtClean="0"/>
              <a:t> </a:t>
            </a:r>
            <a:r>
              <a:rPr lang="en-US" sz="3600" dirty="0" err="1" smtClean="0"/>
              <a:t>sát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kể</a:t>
            </a:r>
            <a:r>
              <a:rPr lang="en-US" sz="3600" dirty="0" smtClean="0"/>
              <a:t> </a:t>
            </a:r>
            <a:r>
              <a:rPr lang="en-US" sz="3600" dirty="0" err="1" smtClean="0"/>
              <a:t>tên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thực</a:t>
            </a:r>
            <a:r>
              <a:rPr lang="en-US" sz="3600" dirty="0" smtClean="0"/>
              <a:t> </a:t>
            </a:r>
            <a:r>
              <a:rPr lang="en-US" sz="3600" dirty="0" err="1" smtClean="0"/>
              <a:t>phẩm</a:t>
            </a:r>
            <a:r>
              <a:rPr lang="en-US" sz="3600" dirty="0" smtClean="0"/>
              <a:t> </a:t>
            </a:r>
            <a:r>
              <a:rPr lang="en-US" sz="3600" dirty="0" err="1" smtClean="0"/>
              <a:t>giàu</a:t>
            </a:r>
            <a:r>
              <a:rPr lang="en-US" sz="3600" dirty="0" smtClean="0"/>
              <a:t> </a:t>
            </a:r>
            <a:r>
              <a:rPr lang="en-US" sz="3600" dirty="0" err="1" smtClean="0"/>
              <a:t>chất</a:t>
            </a:r>
            <a:r>
              <a:rPr lang="en-US" sz="3600" dirty="0" smtClean="0"/>
              <a:t> </a:t>
            </a:r>
            <a:r>
              <a:rPr lang="en-US" sz="3600" dirty="0" err="1" smtClean="0"/>
              <a:t>đạm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01" y="1919840"/>
            <a:ext cx="7737909" cy="483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1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40" y="1761423"/>
            <a:ext cx="4233512" cy="3386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739" y="548640"/>
            <a:ext cx="7209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b. </a:t>
            </a:r>
            <a:r>
              <a:rPr lang="en-US" sz="3600" dirty="0" err="1" smtClean="0"/>
              <a:t>Chức</a:t>
            </a:r>
            <a:r>
              <a:rPr lang="en-US" sz="3600" dirty="0" smtClean="0"/>
              <a:t> </a:t>
            </a:r>
            <a:r>
              <a:rPr lang="en-US" sz="3600" dirty="0" err="1" smtClean="0"/>
              <a:t>năng</a:t>
            </a:r>
            <a:r>
              <a:rPr lang="en-US" sz="3600" dirty="0" smtClean="0"/>
              <a:t> </a:t>
            </a:r>
            <a:r>
              <a:rPr lang="en-US" sz="3600" dirty="0" err="1" smtClean="0"/>
              <a:t>dinh</a:t>
            </a:r>
            <a:r>
              <a:rPr lang="en-US" sz="3600" dirty="0" smtClean="0"/>
              <a:t> </a:t>
            </a:r>
            <a:r>
              <a:rPr lang="en-US" sz="3600" dirty="0" err="1" smtClean="0"/>
              <a:t>dưỡng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0514" y="5457521"/>
            <a:ext cx="434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Tay</a:t>
            </a:r>
            <a:r>
              <a:rPr lang="en-US" sz="3600" dirty="0" smtClean="0"/>
              <a:t> </a:t>
            </a:r>
            <a:r>
              <a:rPr lang="en-US" sz="3600" dirty="0" err="1" smtClean="0"/>
              <a:t>bị</a:t>
            </a:r>
            <a:r>
              <a:rPr lang="en-US" sz="3600" dirty="0" smtClean="0"/>
              <a:t> </a:t>
            </a:r>
            <a:r>
              <a:rPr lang="en-US" sz="3600" dirty="0" err="1" smtClean="0"/>
              <a:t>đứt</a:t>
            </a:r>
            <a:r>
              <a:rPr lang="en-US" sz="3600" dirty="0" smtClean="0"/>
              <a:t> </a:t>
            </a:r>
            <a:r>
              <a:rPr lang="en-US" sz="3600" dirty="0" err="1" smtClean="0"/>
              <a:t>sẽ</a:t>
            </a:r>
            <a:r>
              <a:rPr lang="en-US" sz="3600" dirty="0" smtClean="0"/>
              <a:t> </a:t>
            </a:r>
            <a:r>
              <a:rPr lang="en-US" sz="3600" dirty="0" err="1" smtClean="0"/>
              <a:t>tự</a:t>
            </a:r>
            <a:r>
              <a:rPr lang="en-US" sz="3600" dirty="0" smtClean="0"/>
              <a:t> </a:t>
            </a:r>
            <a:r>
              <a:rPr lang="en-US" sz="3600" dirty="0" err="1" smtClean="0"/>
              <a:t>lành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48" y="1809047"/>
            <a:ext cx="4639122" cy="32249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80522" y="5457521"/>
            <a:ext cx="417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Thay</a:t>
            </a:r>
            <a:r>
              <a:rPr lang="en-US" sz="3600" dirty="0" smtClean="0"/>
              <a:t> </a:t>
            </a:r>
            <a:r>
              <a:rPr lang="en-US" sz="3600" dirty="0" err="1" smtClean="0"/>
              <a:t>răng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22296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1145" y="500514"/>
            <a:ext cx="793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2. </a:t>
            </a:r>
            <a:r>
              <a:rPr lang="en-US" sz="3600" dirty="0" err="1" smtClean="0"/>
              <a:t>Chất</a:t>
            </a:r>
            <a:r>
              <a:rPr lang="en-US" sz="3600" dirty="0" smtClean="0"/>
              <a:t> </a:t>
            </a:r>
            <a:r>
              <a:rPr lang="en-US" sz="3600" dirty="0" err="1" smtClean="0"/>
              <a:t>đường</a:t>
            </a:r>
            <a:r>
              <a:rPr lang="en-US" sz="3600" dirty="0" smtClean="0"/>
              <a:t> </a:t>
            </a:r>
            <a:r>
              <a:rPr lang="en-US" sz="3600" dirty="0" err="1" smtClean="0"/>
              <a:t>bột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4" y="1189522"/>
            <a:ext cx="5668478" cy="5668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51570" y="2269435"/>
            <a:ext cx="4369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/>
              <a:t>Quan</a:t>
            </a:r>
            <a:r>
              <a:rPr lang="en-US" sz="3600" dirty="0" smtClean="0"/>
              <a:t> </a:t>
            </a:r>
            <a:r>
              <a:rPr lang="en-US" sz="3600" dirty="0" err="1" smtClean="0"/>
              <a:t>sát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kể</a:t>
            </a:r>
            <a:r>
              <a:rPr lang="en-US" sz="3600" dirty="0" smtClean="0"/>
              <a:t> </a:t>
            </a:r>
            <a:r>
              <a:rPr lang="en-US" sz="3600" dirty="0" err="1" smtClean="0"/>
              <a:t>tên</a:t>
            </a:r>
            <a:r>
              <a:rPr lang="en-US" sz="3600" dirty="0" smtClean="0"/>
              <a:t> </a:t>
            </a:r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thực</a:t>
            </a:r>
            <a:r>
              <a:rPr lang="en-US" sz="3600" dirty="0" smtClean="0"/>
              <a:t> </a:t>
            </a:r>
            <a:r>
              <a:rPr lang="en-US" sz="3600" dirty="0" err="1" smtClean="0"/>
              <a:t>phẩm</a:t>
            </a:r>
            <a:r>
              <a:rPr lang="en-US" sz="3600" dirty="0" smtClean="0"/>
              <a:t> </a:t>
            </a:r>
            <a:r>
              <a:rPr lang="en-US" sz="3600" dirty="0" err="1" smtClean="0"/>
              <a:t>giàu</a:t>
            </a:r>
            <a:r>
              <a:rPr lang="en-US" sz="3600" dirty="0" smtClean="0"/>
              <a:t> </a:t>
            </a:r>
            <a:r>
              <a:rPr lang="en-US" sz="3600" dirty="0" err="1" smtClean="0"/>
              <a:t>chất</a:t>
            </a:r>
            <a:r>
              <a:rPr lang="en-US" sz="3600" dirty="0" smtClean="0"/>
              <a:t> </a:t>
            </a:r>
            <a:r>
              <a:rPr lang="en-US" sz="3600" dirty="0" err="1" smtClean="0"/>
              <a:t>đường</a:t>
            </a:r>
            <a:r>
              <a:rPr lang="en-US" sz="3600" dirty="0" smtClean="0"/>
              <a:t> </a:t>
            </a:r>
            <a:r>
              <a:rPr lang="en-US" sz="3600" dirty="0" err="1" smtClean="0"/>
              <a:t>bột</a:t>
            </a:r>
            <a:r>
              <a:rPr lang="en-US" sz="3600" dirty="0" smtClean="0"/>
              <a:t>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67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82" y="938952"/>
            <a:ext cx="5053443" cy="6065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192505"/>
            <a:ext cx="5014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3. </a:t>
            </a:r>
            <a:r>
              <a:rPr lang="en-US" sz="3600" dirty="0" err="1" smtClean="0"/>
              <a:t>Chất</a:t>
            </a:r>
            <a:r>
              <a:rPr lang="en-US" sz="3600" dirty="0" smtClean="0"/>
              <a:t> </a:t>
            </a:r>
            <a:r>
              <a:rPr lang="en-US" sz="3600" dirty="0" err="1" smtClean="0"/>
              <a:t>béo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064943" y="2079057"/>
            <a:ext cx="48607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/>
              <a:t>Quan</a:t>
            </a:r>
            <a:r>
              <a:rPr lang="en-US" sz="3600" dirty="0" smtClean="0"/>
              <a:t> </a:t>
            </a:r>
            <a:r>
              <a:rPr lang="en-US" sz="3600" dirty="0" err="1" smtClean="0"/>
              <a:t>sát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kể</a:t>
            </a:r>
            <a:r>
              <a:rPr lang="en-US" sz="3600" dirty="0" smtClean="0"/>
              <a:t> </a:t>
            </a:r>
            <a:r>
              <a:rPr lang="en-US" sz="3600" dirty="0" err="1" smtClean="0"/>
              <a:t>tên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thực</a:t>
            </a:r>
            <a:r>
              <a:rPr lang="en-US" sz="3600" dirty="0" smtClean="0"/>
              <a:t> </a:t>
            </a:r>
            <a:r>
              <a:rPr lang="en-US" sz="3600" dirty="0" err="1" smtClean="0"/>
              <a:t>phẩm</a:t>
            </a:r>
            <a:r>
              <a:rPr lang="en-US" sz="3600" dirty="0" smtClean="0"/>
              <a:t> </a:t>
            </a:r>
            <a:r>
              <a:rPr lang="en-US" sz="3600" dirty="0" err="1" smtClean="0"/>
              <a:t>giàu</a:t>
            </a:r>
            <a:r>
              <a:rPr lang="en-US" sz="3600" dirty="0" smtClean="0"/>
              <a:t> </a:t>
            </a:r>
            <a:r>
              <a:rPr lang="en-US" sz="3600" dirty="0" err="1" smtClean="0"/>
              <a:t>chất</a:t>
            </a:r>
            <a:r>
              <a:rPr lang="en-US" sz="3600" dirty="0" smtClean="0"/>
              <a:t> </a:t>
            </a:r>
            <a:r>
              <a:rPr lang="en-US" sz="3600" dirty="0" err="1" smtClean="0"/>
              <a:t>béo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327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7398" y="914399"/>
            <a:ext cx="10260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/>
              <a:t>Câu</a:t>
            </a:r>
            <a:r>
              <a:rPr lang="fr-FR" sz="3600" dirty="0" smtClean="0"/>
              <a:t> 1</a:t>
            </a:r>
            <a:r>
              <a:rPr lang="fr-FR" sz="3600" dirty="0"/>
              <a:t>. </a:t>
            </a:r>
            <a:r>
              <a:rPr lang="fr-FR" sz="3600" dirty="0" err="1"/>
              <a:t>Loại</a:t>
            </a:r>
            <a:r>
              <a:rPr lang="fr-FR" sz="3600" dirty="0"/>
              <a:t> </a:t>
            </a:r>
            <a:r>
              <a:rPr lang="fr-FR" sz="3600" dirty="0" err="1"/>
              <a:t>thực</a:t>
            </a:r>
            <a:r>
              <a:rPr lang="fr-FR" sz="3600" dirty="0"/>
              <a:t> </a:t>
            </a:r>
            <a:r>
              <a:rPr lang="fr-FR" sz="3600" dirty="0" err="1"/>
              <a:t>phẩm</a:t>
            </a:r>
            <a:r>
              <a:rPr lang="fr-FR" sz="3600" dirty="0"/>
              <a:t> </a:t>
            </a:r>
            <a:r>
              <a:rPr lang="fr-FR" sz="3600" dirty="0" err="1"/>
              <a:t>nào</a:t>
            </a:r>
            <a:r>
              <a:rPr lang="fr-FR" sz="3600" dirty="0"/>
              <a:t> </a:t>
            </a:r>
            <a:r>
              <a:rPr lang="fr-FR" sz="3600" dirty="0" err="1"/>
              <a:t>chứa</a:t>
            </a:r>
            <a:r>
              <a:rPr lang="fr-FR" sz="3600" dirty="0"/>
              <a:t> </a:t>
            </a:r>
            <a:r>
              <a:rPr lang="fr-FR" sz="3600" dirty="0" err="1"/>
              <a:t>nhiều</a:t>
            </a:r>
            <a:r>
              <a:rPr lang="fr-FR" sz="3600" dirty="0"/>
              <a:t> </a:t>
            </a:r>
            <a:r>
              <a:rPr lang="fr-FR" sz="3600" dirty="0" err="1"/>
              <a:t>tinh</a:t>
            </a:r>
            <a:r>
              <a:rPr lang="fr-FR" sz="3600" dirty="0"/>
              <a:t> </a:t>
            </a:r>
            <a:r>
              <a:rPr lang="fr-FR" sz="3600" dirty="0" err="1"/>
              <a:t>bột</a:t>
            </a:r>
            <a:r>
              <a:rPr lang="fr-FR" sz="3600" dirty="0" smtClean="0"/>
              <a:t>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366787" y="1761420"/>
            <a:ext cx="758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A. </a:t>
            </a:r>
            <a:r>
              <a:rPr lang="fr-FR" sz="3600" dirty="0" err="1"/>
              <a:t>Các</a:t>
            </a:r>
            <a:r>
              <a:rPr lang="fr-FR" sz="3600" dirty="0"/>
              <a:t> </a:t>
            </a:r>
            <a:r>
              <a:rPr lang="fr-FR" sz="3600" dirty="0" err="1"/>
              <a:t>loại</a:t>
            </a:r>
            <a:r>
              <a:rPr lang="fr-FR" sz="3600" dirty="0"/>
              <a:t> </a:t>
            </a:r>
            <a:r>
              <a:rPr lang="fr-FR" sz="3600" dirty="0" err="1"/>
              <a:t>đậu</a:t>
            </a:r>
            <a:r>
              <a:rPr lang="fr-FR" sz="3600" dirty="0"/>
              <a:t> </a:t>
            </a:r>
            <a:r>
              <a:rPr lang="fr-FR" sz="3600" dirty="0" err="1"/>
              <a:t>hạt</a:t>
            </a:r>
            <a:r>
              <a:rPr lang="fr-FR" sz="3600" dirty="0"/>
              <a:t>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309037" y="2462234"/>
            <a:ext cx="758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 B. </a:t>
            </a:r>
            <a:r>
              <a:rPr lang="fr-FR" sz="3600" dirty="0" err="1"/>
              <a:t>Các</a:t>
            </a:r>
            <a:r>
              <a:rPr lang="fr-FR" sz="3600" dirty="0"/>
              <a:t> </a:t>
            </a:r>
            <a:r>
              <a:rPr lang="fr-FR" sz="3600" dirty="0" err="1"/>
              <a:t>loại</a:t>
            </a:r>
            <a:r>
              <a:rPr lang="fr-FR" sz="3600" dirty="0"/>
              <a:t> </a:t>
            </a:r>
            <a:r>
              <a:rPr lang="fr-FR" sz="3600" dirty="0" err="1"/>
              <a:t>ngũ</a:t>
            </a:r>
            <a:r>
              <a:rPr lang="fr-FR" sz="3600" dirty="0"/>
              <a:t> </a:t>
            </a:r>
            <a:r>
              <a:rPr lang="fr-FR" sz="3600" dirty="0" err="1"/>
              <a:t>cốc</a:t>
            </a:r>
            <a:r>
              <a:rPr lang="fr-FR" sz="3600" dirty="0"/>
              <a:t>.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395618" y="3167336"/>
            <a:ext cx="5904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/>
              <a:t>C. </a:t>
            </a:r>
            <a:r>
              <a:rPr lang="fr-FR" sz="3600" dirty="0" err="1"/>
              <a:t>Các</a:t>
            </a:r>
            <a:r>
              <a:rPr lang="fr-FR" sz="3600" dirty="0"/>
              <a:t> </a:t>
            </a:r>
            <a:r>
              <a:rPr lang="fr-FR" sz="3600" dirty="0" err="1"/>
              <a:t>loại</a:t>
            </a:r>
            <a:r>
              <a:rPr lang="fr-FR" sz="3600" dirty="0"/>
              <a:t> </a:t>
            </a:r>
            <a:r>
              <a:rPr lang="fr-FR" sz="3600" dirty="0" err="1"/>
              <a:t>trái</a:t>
            </a:r>
            <a:r>
              <a:rPr lang="fr-FR" sz="3600" dirty="0"/>
              <a:t> </a:t>
            </a:r>
            <a:r>
              <a:rPr lang="fr-FR" sz="3600" dirty="0" err="1"/>
              <a:t>cây</a:t>
            </a:r>
            <a:r>
              <a:rPr lang="fr-FR" sz="3600" dirty="0"/>
              <a:t> </a:t>
            </a:r>
            <a:r>
              <a:rPr lang="fr-FR" sz="3600" dirty="0" err="1"/>
              <a:t>tươi</a:t>
            </a:r>
            <a:r>
              <a:rPr lang="fr-FR" sz="3600" dirty="0"/>
              <a:t> </a:t>
            </a:r>
            <a:r>
              <a:rPr lang="fr-FR" sz="3600" dirty="0" err="1"/>
              <a:t>và</a:t>
            </a:r>
            <a:r>
              <a:rPr lang="fr-FR" sz="3600" dirty="0"/>
              <a:t> </a:t>
            </a:r>
            <a:r>
              <a:rPr lang="fr-FR" sz="3600" dirty="0" err="1"/>
              <a:t>khô</a:t>
            </a:r>
            <a:r>
              <a:rPr lang="fr-FR" sz="3600" dirty="0"/>
              <a:t>.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369364" y="3869983"/>
            <a:ext cx="5261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/>
              <a:t>D. </a:t>
            </a:r>
            <a:r>
              <a:rPr lang="fr-FR" sz="3600" dirty="0" err="1"/>
              <a:t>Bơ</a:t>
            </a:r>
            <a:r>
              <a:rPr lang="fr-FR" sz="3600" dirty="0"/>
              <a:t>, </a:t>
            </a:r>
            <a:r>
              <a:rPr lang="fr-FR" sz="3600" dirty="0" err="1"/>
              <a:t>sữa</a:t>
            </a:r>
            <a:r>
              <a:rPr lang="fr-FR" sz="3600" dirty="0"/>
              <a:t>, </a:t>
            </a:r>
            <a:r>
              <a:rPr lang="fr-FR" sz="3600" dirty="0" err="1"/>
              <a:t>trứng</a:t>
            </a:r>
            <a:r>
              <a:rPr lang="fr-FR" sz="3600" dirty="0"/>
              <a:t>, </a:t>
            </a:r>
            <a:r>
              <a:rPr lang="fr-FR" sz="3600" dirty="0" err="1"/>
              <a:t>mật</a:t>
            </a:r>
            <a:r>
              <a:rPr lang="fr-FR" sz="3600" dirty="0"/>
              <a:t> </a:t>
            </a:r>
            <a:r>
              <a:rPr lang="fr-FR" sz="3600" dirty="0" err="1"/>
              <a:t>ong</a:t>
            </a:r>
            <a:r>
              <a:rPr lang="fr-FR" sz="3600" dirty="0"/>
              <a:t>.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309037" y="2462233"/>
            <a:ext cx="758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 B. </a:t>
            </a:r>
            <a:r>
              <a:rPr lang="fr-FR" sz="3600" dirty="0" err="1">
                <a:solidFill>
                  <a:srgbClr val="FF0000"/>
                </a:solidFill>
              </a:rPr>
              <a:t>Các</a:t>
            </a:r>
            <a:r>
              <a:rPr lang="fr-FR" sz="3600" dirty="0">
                <a:solidFill>
                  <a:srgbClr val="FF0000"/>
                </a:solidFill>
              </a:rPr>
              <a:t> </a:t>
            </a:r>
            <a:r>
              <a:rPr lang="fr-FR" sz="3600" dirty="0" err="1">
                <a:solidFill>
                  <a:srgbClr val="FF0000"/>
                </a:solidFill>
              </a:rPr>
              <a:t>loại</a:t>
            </a:r>
            <a:r>
              <a:rPr lang="fr-FR" sz="3600" dirty="0">
                <a:solidFill>
                  <a:srgbClr val="FF0000"/>
                </a:solidFill>
              </a:rPr>
              <a:t> </a:t>
            </a:r>
            <a:r>
              <a:rPr lang="fr-FR" sz="3600" dirty="0" err="1">
                <a:solidFill>
                  <a:srgbClr val="FF0000"/>
                </a:solidFill>
              </a:rPr>
              <a:t>ngũ</a:t>
            </a:r>
            <a:r>
              <a:rPr lang="fr-FR" sz="3600" dirty="0">
                <a:solidFill>
                  <a:srgbClr val="FF0000"/>
                </a:solidFill>
              </a:rPr>
              <a:t> </a:t>
            </a:r>
            <a:r>
              <a:rPr lang="fr-FR" sz="3600" dirty="0" err="1">
                <a:solidFill>
                  <a:srgbClr val="FF0000"/>
                </a:solidFill>
              </a:rPr>
              <a:t>cốc</a:t>
            </a:r>
            <a:r>
              <a:rPr lang="fr-FR" sz="3600" dirty="0">
                <a:solidFill>
                  <a:srgbClr val="FF0000"/>
                </a:solidFill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9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7398" y="914399"/>
            <a:ext cx="10260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/>
              <a:t>Câu</a:t>
            </a:r>
            <a:r>
              <a:rPr lang="fr-FR" sz="3600" dirty="0" smtClean="0"/>
              <a:t> 2. </a:t>
            </a:r>
            <a:r>
              <a:rPr lang="fr-FR" sz="3600" dirty="0" err="1"/>
              <a:t>Nguồn</a:t>
            </a:r>
            <a:r>
              <a:rPr lang="fr-FR" sz="3600" dirty="0"/>
              <a:t> </a:t>
            </a:r>
            <a:r>
              <a:rPr lang="fr-FR" sz="3600" dirty="0" err="1"/>
              <a:t>thực</a:t>
            </a:r>
            <a:r>
              <a:rPr lang="fr-FR" sz="3600" dirty="0"/>
              <a:t> </a:t>
            </a:r>
            <a:r>
              <a:rPr lang="fr-FR" sz="3600" dirty="0" err="1"/>
              <a:t>phẩm</a:t>
            </a:r>
            <a:r>
              <a:rPr lang="fr-FR" sz="3600" dirty="0"/>
              <a:t> </a:t>
            </a:r>
            <a:r>
              <a:rPr lang="fr-FR" sz="3600" dirty="0" err="1"/>
              <a:t>nào</a:t>
            </a:r>
            <a:r>
              <a:rPr lang="fr-FR" sz="3600" dirty="0"/>
              <a:t> </a:t>
            </a:r>
            <a:r>
              <a:rPr lang="fr-FR" sz="3600" dirty="0" err="1"/>
              <a:t>có</a:t>
            </a:r>
            <a:r>
              <a:rPr lang="fr-FR" sz="3600" dirty="0"/>
              <a:t> </a:t>
            </a:r>
            <a:r>
              <a:rPr lang="fr-FR" sz="3600" dirty="0" err="1"/>
              <a:t>nhiều</a:t>
            </a:r>
            <a:r>
              <a:rPr lang="fr-FR" sz="3600" dirty="0"/>
              <a:t> </a:t>
            </a:r>
            <a:r>
              <a:rPr lang="fr-FR" sz="3600" dirty="0" err="1"/>
              <a:t>chất</a:t>
            </a:r>
            <a:r>
              <a:rPr lang="fr-FR" sz="3600" dirty="0"/>
              <a:t> </a:t>
            </a:r>
            <a:r>
              <a:rPr lang="fr-FR" sz="3600" dirty="0" err="1"/>
              <a:t>béo</a:t>
            </a:r>
            <a:r>
              <a:rPr lang="fr-FR" sz="3600" dirty="0"/>
              <a:t>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366787" y="1761420"/>
            <a:ext cx="758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A. Thịt</a:t>
            </a:r>
            <a:r>
              <a:rPr lang="pt-BR" sz="3600" dirty="0"/>
              <a:t>, cá, trứng, sữa.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309037" y="2462234"/>
            <a:ext cx="758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 B. </a:t>
            </a:r>
            <a:r>
              <a:rPr lang="fr-FR" sz="3600" dirty="0" err="1"/>
              <a:t>Các</a:t>
            </a:r>
            <a:r>
              <a:rPr lang="fr-FR" sz="3600" dirty="0"/>
              <a:t> </a:t>
            </a:r>
            <a:r>
              <a:rPr lang="fr-FR" sz="3600" dirty="0" err="1"/>
              <a:t>loại</a:t>
            </a:r>
            <a:r>
              <a:rPr lang="fr-FR" sz="3600" dirty="0"/>
              <a:t> </a:t>
            </a:r>
            <a:r>
              <a:rPr lang="fr-FR" sz="3600" dirty="0" err="1"/>
              <a:t>ngũ</a:t>
            </a:r>
            <a:r>
              <a:rPr lang="fr-FR" sz="3600" dirty="0"/>
              <a:t> </a:t>
            </a:r>
            <a:r>
              <a:rPr lang="fr-FR" sz="3600" dirty="0" err="1"/>
              <a:t>cốc</a:t>
            </a:r>
            <a:r>
              <a:rPr lang="fr-FR" sz="3600" dirty="0"/>
              <a:t>.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395618" y="3167336"/>
            <a:ext cx="47825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 smtClean="0"/>
              <a:t>C. Các </a:t>
            </a:r>
            <a:r>
              <a:rPr lang="pt-BR" sz="3600" dirty="0"/>
              <a:t>loại đậu hạt, quả.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369364" y="3869983"/>
            <a:ext cx="3395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 smtClean="0"/>
              <a:t>D. Lạc</a:t>
            </a:r>
            <a:r>
              <a:rPr lang="pt-BR" sz="3600" dirty="0"/>
              <a:t>, đậu nành.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395618" y="3163048"/>
            <a:ext cx="47825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 smtClean="0">
                <a:solidFill>
                  <a:srgbClr val="FF0000"/>
                </a:solidFill>
              </a:rPr>
              <a:t>C. Các </a:t>
            </a:r>
            <a:r>
              <a:rPr lang="pt-BR" sz="3600" dirty="0">
                <a:solidFill>
                  <a:srgbClr val="FF0000"/>
                </a:solidFill>
              </a:rPr>
              <a:t>loại đậu hạt, quả.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6274" y="659597"/>
            <a:ext cx="10260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/>
              <a:t>Câu</a:t>
            </a:r>
            <a:r>
              <a:rPr lang="fr-FR" sz="3600" dirty="0" smtClean="0"/>
              <a:t> 3. </a:t>
            </a:r>
            <a:r>
              <a:rPr lang="pt-BR" sz="3600" dirty="0" smtClean="0"/>
              <a:t>Chất </a:t>
            </a:r>
            <a:r>
              <a:rPr lang="pt-BR" sz="3600" dirty="0"/>
              <a:t>dinh dưỡng nào là thành phần quan trọng nhất của cơ thể?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366787" y="2088679"/>
            <a:ext cx="758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A. Chất béo (lipit)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309037" y="2712489"/>
            <a:ext cx="758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 B. </a:t>
            </a:r>
            <a:r>
              <a:rPr lang="fr-FR" sz="3600" dirty="0" err="1" smtClean="0"/>
              <a:t>Chất</a:t>
            </a:r>
            <a:r>
              <a:rPr lang="fr-FR" sz="3600" dirty="0" smtClean="0"/>
              <a:t> </a:t>
            </a:r>
            <a:r>
              <a:rPr lang="fr-FR" sz="3600" dirty="0" err="1" smtClean="0"/>
              <a:t>đường</a:t>
            </a:r>
            <a:r>
              <a:rPr lang="fr-FR" sz="3600" dirty="0" smtClean="0"/>
              <a:t> </a:t>
            </a:r>
            <a:r>
              <a:rPr lang="fr-FR" sz="3600" dirty="0" err="1" smtClean="0"/>
              <a:t>bột</a:t>
            </a:r>
            <a:r>
              <a:rPr lang="fr-FR" sz="3600" dirty="0" smtClean="0"/>
              <a:t> (</a:t>
            </a:r>
            <a:r>
              <a:rPr lang="fr-FR" sz="3600" dirty="0" err="1" smtClean="0"/>
              <a:t>gluxit</a:t>
            </a:r>
            <a:r>
              <a:rPr lang="fr-FR" sz="3600" dirty="0" smtClean="0"/>
              <a:t>)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366787" y="3413324"/>
            <a:ext cx="2210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 smtClean="0"/>
              <a:t>C. Vitamin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369364" y="4052858"/>
            <a:ext cx="4235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 smtClean="0"/>
              <a:t>D. Chất đạm (protein)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367764" y="4051256"/>
            <a:ext cx="4235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 smtClean="0">
                <a:solidFill>
                  <a:srgbClr val="FF0000"/>
                </a:solidFill>
              </a:rPr>
              <a:t>D. Chất đạm (protein)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8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6274" y="659597"/>
            <a:ext cx="10260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dirty="0" err="1" smtClean="0"/>
              <a:t>Câu</a:t>
            </a:r>
            <a:r>
              <a:rPr lang="fr-FR" sz="3600" dirty="0" smtClean="0"/>
              <a:t> 4. </a:t>
            </a:r>
            <a:r>
              <a:rPr lang="pt-BR" sz="3600" dirty="0" smtClean="0"/>
              <a:t>Chức năng dinh dưỡng chung của chất đạm, chất đường bột, chất béo là: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366786" y="2088679"/>
            <a:ext cx="847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A. </a:t>
            </a:r>
            <a:r>
              <a:rPr lang="pt-BR" sz="3600" dirty="0"/>
              <a:t>là nguồn cung cấp năng lượng chủ yếu.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309036" y="2712489"/>
            <a:ext cx="9538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 B. </a:t>
            </a:r>
            <a:r>
              <a:rPr lang="pt-BR" sz="3600" dirty="0"/>
              <a:t>chuyển hóa thành các chất dinh dưỡng khác.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366786" y="3413324"/>
            <a:ext cx="83258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/>
              <a:t>C. </a:t>
            </a:r>
            <a:r>
              <a:rPr lang="pt-BR" sz="3600" dirty="0"/>
              <a:t>giúp cơ thể phát triển về kích thước,…</a:t>
            </a:r>
            <a:endParaRPr lang="en-US" sz="3600" dirty="0"/>
          </a:p>
          <a:p>
            <a:r>
              <a:rPr lang="pt-BR" sz="3600" dirty="0" smtClean="0"/>
              <a:t>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369364" y="4052858"/>
            <a:ext cx="5256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 smtClean="0"/>
              <a:t>D. </a:t>
            </a:r>
            <a:r>
              <a:rPr lang="pt-BR" sz="3600" dirty="0"/>
              <a:t>tăng khả năng đề kháng.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365182" y="2087076"/>
            <a:ext cx="847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FF0000"/>
                </a:solidFill>
              </a:rPr>
              <a:t>A. </a:t>
            </a:r>
            <a:r>
              <a:rPr lang="pt-BR" sz="3600" dirty="0">
                <a:solidFill>
                  <a:srgbClr val="FF0000"/>
                </a:solidFill>
              </a:rPr>
              <a:t>là nguồn cung cấp năng lượng chủ yếu.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8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326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</cp:revision>
  <cp:lastPrinted>2021-01-11T12:18:13Z</cp:lastPrinted>
  <dcterms:created xsi:type="dcterms:W3CDTF">2021-01-10T14:24:40Z</dcterms:created>
  <dcterms:modified xsi:type="dcterms:W3CDTF">2021-01-11T12:28:30Z</dcterms:modified>
</cp:coreProperties>
</file>