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304" r:id="rId2"/>
    <p:sldId id="321" r:id="rId3"/>
    <p:sldId id="291" r:id="rId4"/>
    <p:sldId id="332" r:id="rId5"/>
    <p:sldId id="327" r:id="rId6"/>
    <p:sldId id="328" r:id="rId7"/>
    <p:sldId id="349" r:id="rId8"/>
    <p:sldId id="330" r:id="rId9"/>
    <p:sldId id="335" r:id="rId10"/>
    <p:sldId id="325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10" r:id="rId19"/>
    <p:sldId id="316" r:id="rId20"/>
    <p:sldId id="326" r:id="rId21"/>
    <p:sldId id="324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CC"/>
    <a:srgbClr val="FFFF00"/>
    <a:srgbClr val="000000"/>
    <a:srgbClr val="00FF00"/>
    <a:srgbClr val="FF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9462" autoAdjust="0"/>
  </p:normalViewPr>
  <p:slideViewPr>
    <p:cSldViewPr>
      <p:cViewPr varScale="1">
        <p:scale>
          <a:sx n="86" d="100"/>
          <a:sy n="86" d="100"/>
        </p:scale>
        <p:origin x="11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92FF1DB-00FC-458B-86DE-210E62A35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6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9FEB-DBDA-489A-A8FF-EC08E82575E6}" type="datetimeFigureOut">
              <a:rPr lang="en-US" smtClean="0"/>
              <a:t>26/05/2021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89C8-9F76-4CB7-8AD1-E0AE1C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2E1D405-E2CB-41F2-BEC5-C9FD6A265147}" type="slidenum">
              <a:rPr lang="en-US">
                <a:latin typeface="Calibri" pitchFamily="34" charset="0"/>
              </a:rPr>
              <a:pPr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40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0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0A7E4-99D9-4829-A299-7E86240D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7691-BDB0-4024-B587-5799C97C0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92D2-5A40-4E59-A4DD-A9B5C2641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791D-7637-49B0-B7AF-0753EC3C2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62E3-29FF-4C78-BC03-6600A9F67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E26F-11CA-403F-A249-E2BEFD7DF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6EAC-5C7D-4143-8AAE-24916B2C4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ABEE-EC55-476A-8B6D-D03C90CAA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02CC-D746-4A49-8765-E1B18AB86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E7E7-7D1A-428E-AD79-B1C0655E6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5E2E-1DB6-4ED8-9F1F-C66F3A799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D10C8-FF53-4067-9AFB-BC28A3A8A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4F75-181C-4378-BB33-2807EA3B8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D255-33E9-419A-A92D-F7C778CAF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12995" name="Oval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2996" name="Oval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2997" name="Oval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2998" name="Oval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2999" name="Oval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3001" name="Rectangle 9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3002" name="Rectangle 10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3003" name="Rectangle 11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1B11B0F7-6A0C-4063-B197-D9CD3601E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hyperlink" Target="mailto:tamquangcao304@gmail.co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30"/>
          <p:cNvPicPr>
            <a:picLocks noChangeAspect="1" noChangeArrowheads="1"/>
          </p:cNvPicPr>
          <p:nvPr/>
        </p:nvPicPr>
        <p:blipFill>
          <a:blip r:embed="rId8">
            <a:lum bright="12000"/>
          </a:blip>
          <a:srcRect/>
          <a:stretch>
            <a:fillRect/>
          </a:stretch>
        </p:blipFill>
        <p:spPr bwMode="auto">
          <a:xfrm>
            <a:off x="381000" y="1219200"/>
            <a:ext cx="6629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3" name="Picture 3" descr="Untitled-1"/>
          <p:cNvPicPr>
            <a:picLocks noChangeAspect="1" noChangeArrowheads="1"/>
          </p:cNvPicPr>
          <p:nvPr/>
        </p:nvPicPr>
        <p:blipFill>
          <a:blip r:embed="rId9">
            <a:lum bright="12000"/>
          </a:blip>
          <a:srcRect/>
          <a:stretch>
            <a:fillRect/>
          </a:stretch>
        </p:blipFill>
        <p:spPr bwMode="auto">
          <a:xfrm>
            <a:off x="2514600" y="3008811"/>
            <a:ext cx="3657600" cy="270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828800" y="1219200"/>
            <a:ext cx="6756400" cy="1828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spc="72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kern="10" spc="72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spc="72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kern="10" spc="72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kern="10" spc="72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các bạn </a:t>
            </a:r>
            <a:r>
              <a:rPr lang="en-US" sz="3600" kern="10" spc="72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9a5</a:t>
            </a:r>
            <a:endParaRPr lang="en-US" sz="3600" kern="10" spc="720" dirty="0">
              <a:ln w="9525">
                <a:solidFill>
                  <a:srgbClr val="008000"/>
                </a:solidFill>
                <a:round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0200" y="5410200"/>
            <a:ext cx="5791200" cy="461665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Vũ Hồng Tâm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724400" y="3505200"/>
            <a:ext cx="1447800" cy="1060450"/>
            <a:chOff x="3072" y="1680"/>
            <a:chExt cx="912" cy="668"/>
          </a:xfrm>
        </p:grpSpPr>
        <p:sp>
          <p:nvSpPr>
            <p:cNvPr id="4105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72" y="1680"/>
              <a:ext cx="9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0" y="1944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600">
                <a:solidFill>
                  <a:srgbClr val="FF3300"/>
                </a:solidFill>
                <a:latin typeface="VNI-Tubes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  <p:bldP spid="1689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08865"/>
            <a:ext cx="7467600" cy="190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914400" y="3733800"/>
            <a:ext cx="3048000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605" name="WordArt 29"/>
          <p:cNvSpPr>
            <a:spLocks noChangeArrowheads="1" noChangeShapeType="1" noTextEdit="1"/>
          </p:cNvSpPr>
          <p:nvPr/>
        </p:nvSpPr>
        <p:spPr bwMode="auto">
          <a:xfrm>
            <a:off x="5364163" y="3733800"/>
            <a:ext cx="278923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555701" y="838200"/>
            <a:ext cx="66547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Cách phóng tranh, ảnh</a:t>
            </a:r>
          </a:p>
        </p:txBody>
      </p:sp>
    </p:spTree>
    <p:extLst>
      <p:ext uri="{BB962C8B-B14F-4D97-AF65-F5344CB8AC3E}">
        <p14:creationId xmlns:p14="http://schemas.microsoft.com/office/powerpoint/2010/main" val="41871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  <p:bldP spid="24605" grpId="0"/>
      <p:bldP spid="246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07" y="-21431"/>
            <a:ext cx="9144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Cách phóng tranh, ảnh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35025" y="685800"/>
            <a:ext cx="1717675" cy="1295400"/>
            <a:chOff x="8915" y="850360"/>
            <a:chExt cx="1718319" cy="1295400"/>
          </a:xfrm>
        </p:grpSpPr>
        <p:sp>
          <p:nvSpPr>
            <p:cNvPr id="5" name="Flowchart: Connector 4"/>
            <p:cNvSpPr/>
            <p:nvPr/>
          </p:nvSpPr>
          <p:spPr>
            <a:xfrm>
              <a:off x="8915" y="850360"/>
              <a:ext cx="1676400" cy="1295400"/>
            </a:xfrm>
            <a:prstGeom prst="flowChartConnector">
              <a:avLst/>
            </a:prstGeom>
            <a:gradFill flip="none" rotWithShape="1">
              <a:gsLst>
                <a:gs pos="0">
                  <a:srgbClr val="008000"/>
                </a:gs>
                <a:gs pos="59000">
                  <a:srgbClr val="00CC00"/>
                </a:gs>
                <a:gs pos="82000">
                  <a:srgbClr val="66FF66"/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56" y="1205960"/>
              <a:ext cx="1710378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Cách1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79725" y="762000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 ô vuông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3138" y="1997075"/>
            <a:ext cx="6588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12863" y="5867400"/>
            <a:ext cx="6535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Đo chiều cao, chiều ngang của hình định phóng. Kẻ các ô vuông bằng nhau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77000" y="2001838"/>
            <a:ext cx="523875" cy="969962"/>
            <a:chOff x="7772400" y="1469146"/>
            <a:chExt cx="523220" cy="969254"/>
          </a:xfrm>
        </p:grpSpPr>
        <p:cxnSp>
          <p:nvCxnSpPr>
            <p:cNvPr id="95" name="Straight Arrow Connector 94"/>
            <p:cNvCxnSpPr/>
            <p:nvPr/>
          </p:nvCxnSpPr>
          <p:spPr>
            <a:xfrm>
              <a:off x="7772400" y="1469146"/>
              <a:ext cx="0" cy="969254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5400000">
              <a:off x="7615216" y="1681851"/>
              <a:ext cx="83758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86400" y="1304925"/>
            <a:ext cx="857250" cy="523875"/>
            <a:chOff x="5791200" y="1305580"/>
            <a:chExt cx="857251" cy="52322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791200" y="1828800"/>
              <a:ext cx="85725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791200" y="1305580"/>
              <a:ext cx="838201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</a:p>
          </p:txBody>
        </p:sp>
      </p:grpSp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8663"/>
            <a:ext cx="32194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" name="Straight Connector 132"/>
          <p:cNvCxnSpPr/>
          <p:nvPr/>
        </p:nvCxnSpPr>
        <p:spPr>
          <a:xfrm>
            <a:off x="4733925" y="1981200"/>
            <a:ext cx="0" cy="3868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124200" y="3914775"/>
            <a:ext cx="3219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929063" y="2947988"/>
            <a:ext cx="24145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3124200" y="2947988"/>
            <a:ext cx="819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929063" y="2947988"/>
            <a:ext cx="0" cy="2901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929063" y="1981200"/>
            <a:ext cx="0" cy="966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538788" y="2947988"/>
            <a:ext cx="0" cy="2901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5538788" y="1981200"/>
            <a:ext cx="0" cy="966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929063" y="4883150"/>
            <a:ext cx="24145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24200" y="4883150"/>
            <a:ext cx="8048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500"/>
          <p:cNvGrpSpPr>
            <a:grpSpLocks/>
          </p:cNvGrpSpPr>
          <p:nvPr/>
        </p:nvGrpSpPr>
        <p:grpSpPr bwMode="auto">
          <a:xfrm>
            <a:off x="2971800" y="2971800"/>
            <a:ext cx="6096000" cy="420688"/>
            <a:chOff x="1104" y="2160"/>
            <a:chExt cx="3840" cy="265"/>
          </a:xfrm>
        </p:grpSpPr>
        <p:sp>
          <p:nvSpPr>
            <p:cNvPr id="8580" name="AutoShape 501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1" name="Rectangle 502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82" name="Freeform 503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3" name="Rectangle 504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84" name="Freeform 505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5" name="Rectangle 506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86" name="Freeform 507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7" name="Rectangle 508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88" name="Rectangle 509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89" name="Rectangle 510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0" name="Rectangle 511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1" name="Rectangle 512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2" name="Rectangle 513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3" name="Rectangle 514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4" name="Rectangle 515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5" name="Rectangle 516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6" name="Rectangle 517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7" name="Rectangle 518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8" name="Rectangle 519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99" name="Rectangle 520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0" name="Rectangle 521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1" name="Rectangle 522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2" name="Rectangle 523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3" name="Rectangle 524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4" name="Rectangle 525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5" name="Rectangle 526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6" name="Rectangle 527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7" name="Rectangle 528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8" name="Rectangle 529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09" name="Rectangle 530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0" name="Rectangle 531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1" name="Rectangle 532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2" name="Rectangle 533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3" name="Rectangle 534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4" name="Rectangle 535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5" name="Rectangle 536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6" name="Rectangle 537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7" name="Rectangle 538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8" name="Rectangle 539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19" name="Rectangle 540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0" name="Rectangle 541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1" name="Rectangle 542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2" name="Rectangle 543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3" name="Rectangle 544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4" name="Rectangle 545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5" name="Rectangle 546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6" name="Rectangle 547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7" name="Rectangle 548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8" name="Rectangle 549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29" name="Rectangle 550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30" name="Rectangle 551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31" name="Rectangle 552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32" name="Rectangle 553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33" name="Rectangle 554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34" name="Rectangle 555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35" name="Rectangle 556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636" name="Freeform 557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7" name="Freeform 558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8" name="Freeform 559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9" name="Freeform 560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0" name="Freeform 561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1" name="Freeform 562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" name="Freeform 563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3" name="Freeform 564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4" name="Freeform 565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5" name="Freeform 566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6" name="Freeform 567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7" name="Freeform 568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8" name="Freeform 569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9" name="Freeform 570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0" name="Freeform 571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" name="Object 541"/>
          <p:cNvGraphicFramePr>
            <a:graphicFrameLocks noChangeAspect="1"/>
          </p:cNvGraphicFramePr>
          <p:nvPr/>
        </p:nvGraphicFramePr>
        <p:xfrm>
          <a:off x="3106738" y="765175"/>
          <a:ext cx="1722437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CorelDRAW" r:id="rId7" imgW="7702920" imgH="9841320" progId="">
                  <p:embed/>
                </p:oleObj>
              </mc:Choice>
              <mc:Fallback>
                <p:oleObj name="CorelDRAW" r:id="rId7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765175"/>
                        <a:ext cx="1722437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6" name="Group 500"/>
          <p:cNvGrpSpPr>
            <a:grpSpLocks/>
          </p:cNvGrpSpPr>
          <p:nvPr/>
        </p:nvGrpSpPr>
        <p:grpSpPr bwMode="auto">
          <a:xfrm>
            <a:off x="2971800" y="3922713"/>
            <a:ext cx="6096000" cy="420687"/>
            <a:chOff x="1104" y="2160"/>
            <a:chExt cx="3840" cy="265"/>
          </a:xfrm>
        </p:grpSpPr>
        <p:sp>
          <p:nvSpPr>
            <p:cNvPr id="8509" name="AutoShape 501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" name="Rectangle 502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11" name="Freeform 503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" name="Rectangle 504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13" name="Freeform 505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" name="Rectangle 506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15" name="Freeform 507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6" name="Rectangle 508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17" name="Rectangle 509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18" name="Rectangle 510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19" name="Rectangle 511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0" name="Rectangle 512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1" name="Rectangle 513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2" name="Rectangle 514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3" name="Rectangle 515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4" name="Rectangle 516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5" name="Rectangle 517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6" name="Rectangle 518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7" name="Rectangle 519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8" name="Rectangle 520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29" name="Rectangle 521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0" name="Rectangle 522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1" name="Rectangle 523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2" name="Rectangle 524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3" name="Rectangle 525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4" name="Rectangle 526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5" name="Rectangle 527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6" name="Rectangle 528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7" name="Rectangle 529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8" name="Rectangle 530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39" name="Rectangle 531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0" name="Rectangle 532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1" name="Rectangle 533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2" name="Rectangle 534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3" name="Rectangle 535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4" name="Rectangle 536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5" name="Rectangle 537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6" name="Rectangle 538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7" name="Rectangle 539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8" name="Rectangle 540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49" name="Rectangle 541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0" name="Rectangle 542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1" name="Rectangle 543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2" name="Rectangle 544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3" name="Rectangle 545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4" name="Rectangle 546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5" name="Rectangle 547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6" name="Rectangle 548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7" name="Rectangle 549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8" name="Rectangle 550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59" name="Rectangle 551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60" name="Rectangle 552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61" name="Rectangle 553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62" name="Rectangle 554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63" name="Rectangle 555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64" name="Rectangle 556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565" name="Freeform 557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6" name="Freeform 558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7" name="Freeform 559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8" name="Freeform 560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9" name="Freeform 561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0" name="Freeform 562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1" name="Freeform 563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2" name="Freeform 564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3" name="Freeform 565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4" name="Freeform 566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5" name="Freeform 567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6" name="Freeform 568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7" name="Freeform 569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8" name="Freeform 570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9" name="Freeform 571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" name="Object 542"/>
          <p:cNvGraphicFramePr>
            <a:graphicFrameLocks noChangeAspect="1"/>
          </p:cNvGraphicFramePr>
          <p:nvPr/>
        </p:nvGraphicFramePr>
        <p:xfrm>
          <a:off x="3078163" y="1744663"/>
          <a:ext cx="1722437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CorelDRAW" r:id="rId9" imgW="7702920" imgH="9841320" progId="">
                  <p:embed/>
                </p:oleObj>
              </mc:Choice>
              <mc:Fallback>
                <p:oleObj name="CorelDRAW" r:id="rId9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1744663"/>
                        <a:ext cx="1722437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8" name="Group 500"/>
          <p:cNvGrpSpPr>
            <a:grpSpLocks/>
          </p:cNvGrpSpPr>
          <p:nvPr/>
        </p:nvGrpSpPr>
        <p:grpSpPr bwMode="auto">
          <a:xfrm>
            <a:off x="3048000" y="4913313"/>
            <a:ext cx="6096000" cy="420687"/>
            <a:chOff x="1104" y="2160"/>
            <a:chExt cx="3840" cy="265"/>
          </a:xfrm>
        </p:grpSpPr>
        <p:sp>
          <p:nvSpPr>
            <p:cNvPr id="8438" name="AutoShape 501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9" name="Rectangle 502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40" name="Freeform 503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1" name="Rectangle 504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42" name="Freeform 505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3" name="Rectangle 506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44" name="Freeform 507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5" name="Rectangle 508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46" name="Rectangle 509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47" name="Rectangle 510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48" name="Rectangle 511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49" name="Rectangle 512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0" name="Rectangle 513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1" name="Rectangle 514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2" name="Rectangle 515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3" name="Rectangle 516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4" name="Rectangle 517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5" name="Rectangle 518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6" name="Rectangle 519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7" name="Rectangle 520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8" name="Rectangle 521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59" name="Rectangle 522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0" name="Rectangle 523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1" name="Rectangle 524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2" name="Rectangle 525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3" name="Rectangle 526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4" name="Rectangle 527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5" name="Rectangle 528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6" name="Rectangle 529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7" name="Rectangle 530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8" name="Rectangle 531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69" name="Rectangle 532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0" name="Rectangle 533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1" name="Rectangle 534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2" name="Rectangle 535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3" name="Rectangle 536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4" name="Rectangle 537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5" name="Rectangle 538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6" name="Rectangle 539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7" name="Rectangle 540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8" name="Rectangle 541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79" name="Rectangle 542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0" name="Rectangle 543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1" name="Rectangle 544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2" name="Rectangle 545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3" name="Rectangle 546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4" name="Rectangle 547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5" name="Rectangle 548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6" name="Rectangle 549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7" name="Rectangle 550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8" name="Rectangle 551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89" name="Rectangle 552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90" name="Rectangle 553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91" name="Rectangle 554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92" name="Rectangle 555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93" name="Rectangle 556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94" name="Freeform 557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5" name="Freeform 558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6" name="Freeform 559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7" name="Freeform 560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8" name="Freeform 561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" name="Freeform 562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" name="Freeform 563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" name="Freeform 564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" name="Freeform 565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" name="Freeform 566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" name="Freeform 567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" name="Freeform 568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" name="Freeform 569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" name="Freeform 570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" name="Freeform 571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" name="Object 543"/>
          <p:cNvGraphicFramePr>
            <a:graphicFrameLocks noChangeAspect="1"/>
          </p:cNvGraphicFramePr>
          <p:nvPr/>
        </p:nvGraphicFramePr>
        <p:xfrm>
          <a:off x="3124200" y="2674938"/>
          <a:ext cx="1676400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CorelDRAW" r:id="rId10" imgW="7702920" imgH="9841320" progId="">
                  <p:embed/>
                </p:oleObj>
              </mc:Choice>
              <mc:Fallback>
                <p:oleObj name="CorelDRAW" r:id="rId10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74938"/>
                        <a:ext cx="1676400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2" name="Group 588"/>
          <p:cNvGrpSpPr>
            <a:grpSpLocks/>
          </p:cNvGrpSpPr>
          <p:nvPr/>
        </p:nvGrpSpPr>
        <p:grpSpPr bwMode="auto">
          <a:xfrm rot="5400000">
            <a:off x="667544" y="4666456"/>
            <a:ext cx="6096000" cy="420688"/>
            <a:chOff x="1104" y="2160"/>
            <a:chExt cx="3840" cy="265"/>
          </a:xfrm>
        </p:grpSpPr>
        <p:sp>
          <p:nvSpPr>
            <p:cNvPr id="8367" name="AutoShape 589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8" name="Rectangle 590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69" name="Freeform 591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0" name="Rectangle 592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71" name="Freeform 593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2" name="Rectangle 594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73" name="Freeform 595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4" name="Rectangle 596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75" name="Rectangle 597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76" name="Rectangle 598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77" name="Rectangle 599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78" name="Rectangle 600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79" name="Rectangle 601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0" name="Rectangle 602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1" name="Rectangle 603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2" name="Rectangle 604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3" name="Rectangle 605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4" name="Rectangle 606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5" name="Rectangle 607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6" name="Rectangle 608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7" name="Rectangle 609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8" name="Rectangle 610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89" name="Rectangle 611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0" name="Rectangle 612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1" name="Rectangle 613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2" name="Rectangle 614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3" name="Rectangle 615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4" name="Rectangle 616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5" name="Rectangle 617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6" name="Rectangle 618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7" name="Rectangle 619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8" name="Rectangle 620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99" name="Rectangle 621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0" name="Rectangle 622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1" name="Rectangle 623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2" name="Rectangle 624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3" name="Rectangle 625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4" name="Rectangle 626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5" name="Rectangle 627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6" name="Rectangle 628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7" name="Rectangle 629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8" name="Rectangle 630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09" name="Rectangle 631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0" name="Rectangle 632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1" name="Rectangle 633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2" name="Rectangle 634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3" name="Rectangle 635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4" name="Rectangle 636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5" name="Rectangle 637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6" name="Rectangle 638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7" name="Rectangle 639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8" name="Rectangle 640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19" name="Rectangle 641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20" name="Rectangle 642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21" name="Rectangle 643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22" name="Rectangle 644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423" name="Freeform 645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Freeform 646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Freeform 647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6" name="Freeform 648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7" name="Freeform 649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8" name="Freeform 650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9" name="Freeform 651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0" name="Freeform 652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1" name="Freeform 653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2" name="Freeform 654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3" name="Freeform 655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4" name="Freeform 656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5" name="Freeform 657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6" name="Freeform 658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7" name="Freeform 659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" name="Object 544"/>
          <p:cNvGraphicFramePr>
            <a:graphicFrameLocks noChangeAspect="1"/>
          </p:cNvGraphicFramePr>
          <p:nvPr/>
        </p:nvGraphicFramePr>
        <p:xfrm>
          <a:off x="3903663" y="-147638"/>
          <a:ext cx="1722437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CorelDRAW" r:id="rId11" imgW="7708392" imgH="9848088" progId="">
                  <p:embed/>
                </p:oleObj>
              </mc:Choice>
              <mc:Fallback>
                <p:oleObj name="CorelDRAW" r:id="rId11" imgW="7708392" imgH="984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-147638"/>
                        <a:ext cx="1722437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7" name="Group 588"/>
          <p:cNvGrpSpPr>
            <a:grpSpLocks/>
          </p:cNvGrpSpPr>
          <p:nvPr/>
        </p:nvGrpSpPr>
        <p:grpSpPr bwMode="auto">
          <a:xfrm rot="5400000">
            <a:off x="1466057" y="4818856"/>
            <a:ext cx="6096000" cy="420687"/>
            <a:chOff x="1104" y="2160"/>
            <a:chExt cx="3840" cy="265"/>
          </a:xfrm>
        </p:grpSpPr>
        <p:sp>
          <p:nvSpPr>
            <p:cNvPr id="8296" name="AutoShape 589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Rectangle 590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98" name="Freeform 591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Rectangle 592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00" name="Freeform 593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Rectangle 594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02" name="Freeform 595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Rectangle 596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04" name="Rectangle 597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05" name="Rectangle 598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06" name="Rectangle 599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07" name="Rectangle 600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08" name="Rectangle 601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09" name="Rectangle 602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0" name="Rectangle 603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1" name="Rectangle 604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2" name="Rectangle 605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3" name="Rectangle 606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4" name="Rectangle 607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5" name="Rectangle 608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6" name="Rectangle 609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7" name="Rectangle 610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8" name="Rectangle 611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19" name="Rectangle 612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0" name="Rectangle 613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1" name="Rectangle 614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2" name="Rectangle 615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3" name="Rectangle 616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4" name="Rectangle 617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5" name="Rectangle 618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6" name="Rectangle 619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7" name="Rectangle 620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8" name="Rectangle 621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29" name="Rectangle 622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0" name="Rectangle 623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1" name="Rectangle 624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2" name="Rectangle 625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3" name="Rectangle 626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4" name="Rectangle 627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5" name="Rectangle 628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6" name="Rectangle 629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7" name="Rectangle 630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8" name="Rectangle 631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39" name="Rectangle 632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0" name="Rectangle 633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1" name="Rectangle 634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2" name="Rectangle 635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3" name="Rectangle 636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4" name="Rectangle 637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5" name="Rectangle 638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6" name="Rectangle 639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7" name="Rectangle 640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8" name="Rectangle 641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49" name="Rectangle 642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50" name="Rectangle 643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51" name="Rectangle 644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352" name="Freeform 645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3" name="Freeform 646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4" name="Freeform 647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5" name="Freeform 648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6" name="Freeform 649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Freeform 650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Freeform 651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Freeform 652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0" name="Freeform 653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1" name="Freeform 654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2" name="Freeform 655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Freeform 656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Freeform 657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Freeform 658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Freeform 659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3" name="Object 545"/>
          <p:cNvGraphicFramePr>
            <a:graphicFrameLocks noChangeAspect="1"/>
          </p:cNvGraphicFramePr>
          <p:nvPr/>
        </p:nvGraphicFramePr>
        <p:xfrm>
          <a:off x="4754563" y="-76200"/>
          <a:ext cx="1722437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CorelDRAW" r:id="rId13" imgW="7708392" imgH="9848088" progId="">
                  <p:embed/>
                </p:oleObj>
              </mc:Choice>
              <mc:Fallback>
                <p:oleObj name="CorelDRAW" r:id="rId13" imgW="7708392" imgH="984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-76200"/>
                        <a:ext cx="1722437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9" name="Group 588"/>
          <p:cNvGrpSpPr>
            <a:grpSpLocks/>
          </p:cNvGrpSpPr>
          <p:nvPr/>
        </p:nvGrpSpPr>
        <p:grpSpPr bwMode="auto">
          <a:xfrm rot="5400000">
            <a:off x="2267744" y="4742656"/>
            <a:ext cx="6096000" cy="420688"/>
            <a:chOff x="1104" y="2160"/>
            <a:chExt cx="3840" cy="265"/>
          </a:xfrm>
        </p:grpSpPr>
        <p:sp>
          <p:nvSpPr>
            <p:cNvPr id="8225" name="AutoShape 589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Rectangle 590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27" name="Freeform 591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Rectangle 592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29" name="Freeform 593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Rectangle 594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31" name="Freeform 595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Rectangle 596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33" name="Rectangle 597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34" name="Rectangle 598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35" name="Rectangle 599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36" name="Rectangle 600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37" name="Rectangle 601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38" name="Rectangle 602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39" name="Rectangle 603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0" name="Rectangle 604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1" name="Rectangle 605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2" name="Rectangle 606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3" name="Rectangle 607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4" name="Rectangle 608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5" name="Rectangle 609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6" name="Rectangle 610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7" name="Rectangle 611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8" name="Rectangle 612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49" name="Rectangle 613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0" name="Rectangle 614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1" name="Rectangle 615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2" name="Rectangle 616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3" name="Rectangle 617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4" name="Rectangle 618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5" name="Rectangle 619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6" name="Rectangle 620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7" name="Rectangle 621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8" name="Rectangle 622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59" name="Rectangle 623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0" name="Rectangle 624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1" name="Rectangle 625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2" name="Rectangle 626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3" name="Rectangle 627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4" name="Rectangle 628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5" name="Rectangle 629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6" name="Rectangle 630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7" name="Rectangle 631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8" name="Rectangle 632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69" name="Rectangle 633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0" name="Rectangle 634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1" name="Rectangle 635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2" name="Rectangle 636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3" name="Rectangle 637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4" name="Rectangle 638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5" name="Rectangle 639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6" name="Rectangle 640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7" name="Rectangle 641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8" name="Rectangle 642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79" name="Rectangle 643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80" name="Rectangle 644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8281" name="Freeform 645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Freeform 646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Freeform 647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Freeform 648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Freeform 649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Freeform 650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Freeform 651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Freeform 652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Freeform 653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Freeform 654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Freeform 655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Freeform 656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Freeform 657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Freeform 658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Freeform 659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" name="Object 546"/>
          <p:cNvGraphicFramePr>
            <a:graphicFrameLocks noChangeAspect="1"/>
          </p:cNvGraphicFramePr>
          <p:nvPr/>
        </p:nvGraphicFramePr>
        <p:xfrm>
          <a:off x="5516563" y="-152400"/>
          <a:ext cx="1722437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CorelDRAW" r:id="rId14" imgW="7708392" imgH="9848088" progId="">
                  <p:embed/>
                </p:oleObj>
              </mc:Choice>
              <mc:Fallback>
                <p:oleObj name="CorelDRAW" r:id="rId14" imgW="7708392" imgH="984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-152400"/>
                        <a:ext cx="1722437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697565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1262E-7 L 0.37066 0.0104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17799E-7 L 0.37743 -0.003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1262E-7 L 0.37066 0.0104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2788E-6 L 0.00503 0.755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37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2788E-6 L 0.00503 0.755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37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2788E-6 L 0.00503 0.7552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37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solidFill>
                  <a:srgbClr val="FF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II/ CÁCH PHÓNG TRANH,ẢNH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5800" y="838200"/>
            <a:ext cx="51816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 phóng to kích thước tranh ảnh gấp bao nhiêu lần thì tăng tỷ lệ ô vuông lên bấy nhiêu lần.</a:t>
            </a:r>
          </a:p>
          <a:p>
            <a:pPr algn="ctr" eaLnBrk="1" hangingPunct="1"/>
            <a:endParaRPr lang="en-US" sz="3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3101607" y="3307914"/>
            <a:ext cx="1317993" cy="685800"/>
          </a:xfrm>
          <a:prstGeom prst="rightArrow">
            <a:avLst/>
          </a:prstGeom>
          <a:gradFill flip="none" rotWithShape="1">
            <a:gsLst>
              <a:gs pos="100000">
                <a:srgbClr val="FF3300"/>
              </a:gs>
              <a:gs pos="1000">
                <a:srgbClr val="B6AF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724650" y="1524000"/>
            <a:ext cx="0" cy="45323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67275" y="3790950"/>
            <a:ext cx="371475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795963" y="2657475"/>
            <a:ext cx="27860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867275" y="2657475"/>
            <a:ext cx="94297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795963" y="2657475"/>
            <a:ext cx="0" cy="33988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795963" y="1524000"/>
            <a:ext cx="0" cy="11334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653338" y="2657475"/>
            <a:ext cx="0" cy="33988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653338" y="1524000"/>
            <a:ext cx="0" cy="11334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95963" y="4924425"/>
            <a:ext cx="27860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867275" y="4924425"/>
            <a:ext cx="92868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196" y="2675963"/>
            <a:ext cx="3343274" cy="3876675"/>
            <a:chOff x="228601" y="1752600"/>
            <a:chExt cx="3342619" cy="3876020"/>
          </a:xfrm>
        </p:grpSpPr>
        <p:pic>
          <p:nvPicPr>
            <p:cNvPr id="997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2378262"/>
              <a:ext cx="2114550" cy="279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838010" y="2389080"/>
              <a:ext cx="0" cy="27919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80942" y="3785844"/>
              <a:ext cx="21141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09476" y="3087462"/>
              <a:ext cx="158560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80942" y="3087462"/>
              <a:ext cx="53805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309476" y="3087462"/>
              <a:ext cx="0" cy="20935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09476" y="2389080"/>
              <a:ext cx="0" cy="698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66544" y="3087462"/>
              <a:ext cx="0" cy="20935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366544" y="2389080"/>
              <a:ext cx="0" cy="698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09476" y="4482639"/>
              <a:ext cx="158560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80942" y="4482639"/>
              <a:ext cx="52853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361782" y="2285910"/>
              <a:ext cx="60948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209412" y="1752600"/>
              <a:ext cx="838036" cy="523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2742699" y="2743033"/>
              <a:ext cx="609497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5400000">
              <a:off x="2890305" y="2430355"/>
              <a:ext cx="838058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</a:p>
          </p:txBody>
        </p:sp>
        <p:sp>
          <p:nvSpPr>
            <p:cNvPr id="9992" name="TextBox 69"/>
            <p:cNvSpPr txBox="1">
              <a:spLocks noChangeArrowheads="1"/>
            </p:cNvSpPr>
            <p:nvPr/>
          </p:nvSpPr>
          <p:spPr bwMode="auto">
            <a:xfrm>
              <a:off x="918579" y="5105400"/>
              <a:ext cx="300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993" name="TextBox 72"/>
            <p:cNvSpPr txBox="1">
              <a:spLocks noChangeArrowheads="1"/>
            </p:cNvSpPr>
            <p:nvPr/>
          </p:nvSpPr>
          <p:spPr bwMode="auto">
            <a:xfrm>
              <a:off x="2483643" y="5105399"/>
              <a:ext cx="4119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94" name="TextBox 73"/>
            <p:cNvSpPr txBox="1">
              <a:spLocks noChangeArrowheads="1"/>
            </p:cNvSpPr>
            <p:nvPr/>
          </p:nvSpPr>
          <p:spPr bwMode="auto">
            <a:xfrm>
              <a:off x="1451979" y="5105400"/>
              <a:ext cx="300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995" name="TextBox 74"/>
            <p:cNvSpPr txBox="1">
              <a:spLocks noChangeArrowheads="1"/>
            </p:cNvSpPr>
            <p:nvPr/>
          </p:nvSpPr>
          <p:spPr bwMode="auto">
            <a:xfrm>
              <a:off x="1981200" y="5105400"/>
              <a:ext cx="300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239704" y="3808072"/>
              <a:ext cx="520612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239704" y="3198575"/>
              <a:ext cx="520612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230181" y="4493756"/>
              <a:ext cx="520612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239704" y="2436703"/>
              <a:ext cx="520612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033963" y="6019800"/>
            <a:ext cx="30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740650" y="6019800"/>
            <a:ext cx="41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948363" y="6019800"/>
            <a:ext cx="30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862763" y="6019800"/>
            <a:ext cx="30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4345781" y="4112419"/>
            <a:ext cx="5191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4345781" y="3045619"/>
            <a:ext cx="5191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4345782" y="5269706"/>
            <a:ext cx="5191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 rot="16200000">
            <a:off x="4345781" y="1902619"/>
            <a:ext cx="5191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00600" y="1524000"/>
            <a:ext cx="371475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6096000"/>
            <a:ext cx="371475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4800600" y="1524000"/>
            <a:ext cx="0" cy="45799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8534400" y="1524000"/>
            <a:ext cx="0" cy="45529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1" name="Group 500"/>
          <p:cNvGrpSpPr>
            <a:grpSpLocks/>
          </p:cNvGrpSpPr>
          <p:nvPr/>
        </p:nvGrpSpPr>
        <p:grpSpPr bwMode="auto">
          <a:xfrm>
            <a:off x="4724400" y="1509713"/>
            <a:ext cx="6096000" cy="420687"/>
            <a:chOff x="1104" y="2160"/>
            <a:chExt cx="3840" cy="265"/>
          </a:xfrm>
        </p:grpSpPr>
        <p:sp>
          <p:nvSpPr>
            <p:cNvPr id="9906" name="AutoShape 501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7" name="Rectangle 502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08" name="Freeform 503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9" name="Rectangle 504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10" name="Freeform 505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1" name="Rectangle 506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12" name="Freeform 507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3" name="Rectangle 508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14" name="Rectangle 509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15" name="Rectangle 510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16" name="Rectangle 511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17" name="Rectangle 512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18" name="Rectangle 513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19" name="Rectangle 514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0" name="Rectangle 515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1" name="Rectangle 516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2" name="Rectangle 517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3" name="Rectangle 518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4" name="Rectangle 519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5" name="Rectangle 520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6" name="Rectangle 521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7" name="Rectangle 522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8" name="Rectangle 523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29" name="Rectangle 524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0" name="Rectangle 525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1" name="Rectangle 526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2" name="Rectangle 527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3" name="Rectangle 528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4" name="Rectangle 529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5" name="Rectangle 530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6" name="Rectangle 531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7" name="Rectangle 532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8" name="Rectangle 533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39" name="Rectangle 534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0" name="Rectangle 535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1" name="Rectangle 536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2" name="Rectangle 537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3" name="Rectangle 538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4" name="Rectangle 539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5" name="Rectangle 540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6" name="Rectangle 541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7" name="Rectangle 542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8" name="Rectangle 543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49" name="Rectangle 544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0" name="Rectangle 545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1" name="Rectangle 546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2" name="Rectangle 547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3" name="Rectangle 548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4" name="Rectangle 549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5" name="Rectangle 550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6" name="Rectangle 551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7" name="Rectangle 552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8" name="Rectangle 553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59" name="Rectangle 554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60" name="Rectangle 555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61" name="Rectangle 556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962" name="Freeform 557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3" name="Freeform 558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4" name="Freeform 559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5" name="Freeform 560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6" name="Freeform 561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7" name="Freeform 562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8" name="Freeform 563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Freeform 564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Freeform 565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1" name="Freeform 566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2" name="Freeform 567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3" name="Freeform 568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4" name="Freeform 569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5" name="Freeform 570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6" name="Freeform 571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Object 875"/>
          <p:cNvGraphicFramePr>
            <a:graphicFrameLocks noChangeAspect="1"/>
          </p:cNvGraphicFramePr>
          <p:nvPr/>
        </p:nvGraphicFramePr>
        <p:xfrm>
          <a:off x="4765675" y="-687388"/>
          <a:ext cx="16764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CorelDRAW" r:id="rId7" imgW="7702920" imgH="9841320" progId="">
                  <p:embed/>
                </p:oleObj>
              </mc:Choice>
              <mc:Fallback>
                <p:oleObj name="CorelDRAW" r:id="rId7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-687388"/>
                        <a:ext cx="16764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3" name="Group 500"/>
          <p:cNvGrpSpPr>
            <a:grpSpLocks/>
          </p:cNvGrpSpPr>
          <p:nvPr/>
        </p:nvGrpSpPr>
        <p:grpSpPr bwMode="auto">
          <a:xfrm>
            <a:off x="4527550" y="6096000"/>
            <a:ext cx="6096000" cy="444500"/>
            <a:chOff x="1104" y="2145"/>
            <a:chExt cx="3840" cy="280"/>
          </a:xfrm>
        </p:grpSpPr>
        <p:sp>
          <p:nvSpPr>
            <p:cNvPr id="9835" name="AutoShape 501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" name="Rectangle 502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37" name="Freeform 503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" name="Rectangle 504"/>
            <p:cNvSpPr>
              <a:spLocks noChangeArrowheads="1"/>
            </p:cNvSpPr>
            <p:nvPr/>
          </p:nvSpPr>
          <p:spPr bwMode="auto">
            <a:xfrm>
              <a:off x="1110" y="2145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39" name="Freeform 505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" name="Rectangle 506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41" name="Freeform 507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" name="Rectangle 508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43" name="Rectangle 509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44" name="Rectangle 510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45" name="Rectangle 511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46" name="Rectangle 512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47" name="Rectangle 513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48" name="Rectangle 514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49" name="Rectangle 515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0" name="Rectangle 516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1" name="Rectangle 517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2" name="Rectangle 518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3" name="Rectangle 519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4" name="Rectangle 520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5" name="Rectangle 521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6" name="Rectangle 522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7" name="Rectangle 523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8" name="Rectangle 524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59" name="Rectangle 525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0" name="Rectangle 526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1" name="Rectangle 527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2" name="Rectangle 528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3" name="Rectangle 529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4" name="Rectangle 530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5" name="Rectangle 531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6" name="Rectangle 532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7" name="Rectangle 533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8" name="Rectangle 534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69" name="Rectangle 535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0" name="Rectangle 536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1" name="Rectangle 537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2" name="Rectangle 538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3" name="Rectangle 539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4" name="Rectangle 540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5" name="Rectangle 541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6" name="Rectangle 542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7" name="Rectangle 543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8" name="Rectangle 544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79" name="Rectangle 545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0" name="Rectangle 546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1" name="Rectangle 547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2" name="Rectangle 548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3" name="Rectangle 549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4" name="Rectangle 550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5" name="Rectangle 551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6" name="Rectangle 552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7" name="Rectangle 553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8" name="Rectangle 554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89" name="Rectangle 555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90" name="Rectangle 556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91" name="Freeform 557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2" name="Freeform 558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3" name="Freeform 559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4" name="Freeform 560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" name="Freeform 561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" name="Freeform 562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" name="Freeform 563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8" name="Freeform 564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9" name="Freeform 565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0" name="Freeform 566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1" name="Freeform 567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2" name="Freeform 568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3" name="Freeform 569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4" name="Freeform 570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5" name="Freeform 571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0" name="Object 876"/>
          <p:cNvGraphicFramePr>
            <a:graphicFrameLocks noChangeAspect="1"/>
          </p:cNvGraphicFramePr>
          <p:nvPr/>
        </p:nvGraphicFramePr>
        <p:xfrm>
          <a:off x="4776788" y="3865563"/>
          <a:ext cx="1676400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CorelDRAW" r:id="rId9" imgW="7702920" imgH="9841320" progId="">
                  <p:embed/>
                </p:oleObj>
              </mc:Choice>
              <mc:Fallback>
                <p:oleObj name="CorelDRAW" r:id="rId9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3865563"/>
                        <a:ext cx="1676400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3" name="Group 588"/>
          <p:cNvGrpSpPr>
            <a:grpSpLocks/>
          </p:cNvGrpSpPr>
          <p:nvPr/>
        </p:nvGrpSpPr>
        <p:grpSpPr bwMode="auto">
          <a:xfrm rot="5400000">
            <a:off x="1524001" y="4310062"/>
            <a:ext cx="6096000" cy="422275"/>
            <a:chOff x="1104" y="2160"/>
            <a:chExt cx="3840" cy="265"/>
          </a:xfrm>
        </p:grpSpPr>
        <p:sp>
          <p:nvSpPr>
            <p:cNvPr id="9764" name="AutoShape 589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5" name="Rectangle 590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66" name="Freeform 591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7" name="Rectangle 592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68" name="Freeform 593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9" name="Rectangle 594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0" name="Freeform 595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Rectangle 596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2" name="Rectangle 597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3" name="Rectangle 598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4" name="Rectangle 599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5" name="Rectangle 600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6" name="Rectangle 601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7" name="Rectangle 602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8" name="Rectangle 603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79" name="Rectangle 604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0" name="Rectangle 605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1" name="Rectangle 606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2" name="Rectangle 607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3" name="Rectangle 608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4" name="Rectangle 609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5" name="Rectangle 610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6" name="Rectangle 611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7" name="Rectangle 612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8" name="Rectangle 613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89" name="Rectangle 614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0" name="Rectangle 615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1" name="Rectangle 616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2" name="Rectangle 617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3" name="Rectangle 618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4" name="Rectangle 619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5" name="Rectangle 620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6" name="Rectangle 621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7" name="Rectangle 622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8" name="Rectangle 623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99" name="Rectangle 624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0" name="Rectangle 625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1" name="Rectangle 626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2" name="Rectangle 627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3" name="Rectangle 628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4" name="Rectangle 629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5" name="Rectangle 630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6" name="Rectangle 631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7" name="Rectangle 632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8" name="Rectangle 633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09" name="Rectangle 634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0" name="Rectangle 635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1" name="Rectangle 636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2" name="Rectangle 637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3" name="Rectangle 638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4" name="Rectangle 639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5" name="Rectangle 640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6" name="Rectangle 641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7" name="Rectangle 642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8" name="Rectangle 643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19" name="Rectangle 644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820" name="Freeform 645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1" name="Freeform 646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2" name="Freeform 647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3" name="Freeform 648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4" name="Freeform 649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5" name="Freeform 650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6" name="Freeform 651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7" name="Freeform 652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8" name="Freeform 653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9" name="Freeform 654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0" name="Freeform 655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" name="Freeform 656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" name="Freeform 657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" name="Freeform 658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" name="Freeform 659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5" name="Object 877"/>
          <p:cNvGraphicFramePr>
            <a:graphicFrameLocks noChangeAspect="1"/>
          </p:cNvGraphicFramePr>
          <p:nvPr/>
        </p:nvGraphicFramePr>
        <p:xfrm>
          <a:off x="4792663" y="-661988"/>
          <a:ext cx="16764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" name="CorelDRAW" r:id="rId10" imgW="7702920" imgH="9841320" progId="">
                  <p:embed/>
                </p:oleObj>
              </mc:Choice>
              <mc:Fallback>
                <p:oleObj name="CorelDRAW" r:id="rId10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-661988"/>
                        <a:ext cx="16764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5" name="Group 588"/>
          <p:cNvGrpSpPr>
            <a:grpSpLocks/>
          </p:cNvGrpSpPr>
          <p:nvPr/>
        </p:nvGrpSpPr>
        <p:grpSpPr bwMode="auto">
          <a:xfrm rot="5400000">
            <a:off x="5252244" y="3966369"/>
            <a:ext cx="6096000" cy="420688"/>
            <a:chOff x="1104" y="2160"/>
            <a:chExt cx="3840" cy="265"/>
          </a:xfrm>
        </p:grpSpPr>
        <p:sp>
          <p:nvSpPr>
            <p:cNvPr id="9693" name="AutoShape 589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4" name="Rectangle 590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95" name="Freeform 591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6" name="Rectangle 592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97" name="Freeform 593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8" name="Rectangle 594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99" name="Freeform 595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0" name="Rectangle 596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1" name="Rectangle 597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2" name="Rectangle 598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3" name="Rectangle 599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4" name="Rectangle 600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5" name="Rectangle 601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6" name="Rectangle 602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7" name="Rectangle 603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8" name="Rectangle 604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09" name="Rectangle 605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0" name="Rectangle 606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1" name="Rectangle 607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2" name="Rectangle 608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3" name="Rectangle 609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4" name="Rectangle 610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5" name="Rectangle 611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6" name="Rectangle 612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7" name="Rectangle 613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8" name="Rectangle 614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19" name="Rectangle 615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0" name="Rectangle 616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1" name="Rectangle 617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2" name="Rectangle 618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3" name="Rectangle 619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4" name="Rectangle 620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5" name="Rectangle 621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6" name="Rectangle 622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7" name="Rectangle 623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8" name="Rectangle 624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29" name="Rectangle 625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0" name="Rectangle 626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1" name="Rectangle 627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2" name="Rectangle 628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3" name="Rectangle 629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4" name="Rectangle 630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5" name="Rectangle 631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6" name="Rectangle 632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7" name="Rectangle 633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8" name="Rectangle 634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39" name="Rectangle 635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0" name="Rectangle 636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1" name="Rectangle 637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2" name="Rectangle 638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3" name="Rectangle 639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4" name="Rectangle 640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5" name="Rectangle 641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6" name="Rectangle 642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7" name="Rectangle 643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8" name="Rectangle 644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749" name="Freeform 645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0" name="Freeform 646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1" name="Freeform 647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2" name="Freeform 648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3" name="Freeform 649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4" name="Freeform 650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5" name="Freeform 651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6" name="Freeform 652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7" name="Freeform 653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8" name="Freeform 654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9" name="Freeform 655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0" name="Freeform 656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1" name="Freeform 657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2" name="Freeform 658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3" name="Freeform 659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6" name="Object 878"/>
          <p:cNvGraphicFramePr>
            <a:graphicFrameLocks noChangeAspect="1"/>
          </p:cNvGraphicFramePr>
          <p:nvPr/>
        </p:nvGraphicFramePr>
        <p:xfrm>
          <a:off x="8507413" y="-655638"/>
          <a:ext cx="16764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CorelDRAW" r:id="rId11" imgW="7702920" imgH="9841320" progId="">
                  <p:embed/>
                </p:oleObj>
              </mc:Choice>
              <mc:Fallback>
                <p:oleObj name="CorelDRAW" r:id="rId11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7413" y="-655638"/>
                        <a:ext cx="16764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9" name="Group 500"/>
          <p:cNvGrpSpPr>
            <a:grpSpLocks/>
          </p:cNvGrpSpPr>
          <p:nvPr/>
        </p:nvGrpSpPr>
        <p:grpSpPr bwMode="auto">
          <a:xfrm>
            <a:off x="4618038" y="2698750"/>
            <a:ext cx="6096000" cy="420688"/>
            <a:chOff x="1104" y="2160"/>
            <a:chExt cx="3840" cy="265"/>
          </a:xfrm>
        </p:grpSpPr>
        <p:sp>
          <p:nvSpPr>
            <p:cNvPr id="9622" name="AutoShape 501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3" name="Rectangle 502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24" name="Freeform 503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5" name="Rectangle 504"/>
            <p:cNvSpPr>
              <a:spLocks noChangeArrowheads="1"/>
            </p:cNvSpPr>
            <p:nvPr/>
          </p:nvSpPr>
          <p:spPr bwMode="auto">
            <a:xfrm>
              <a:off x="1110" y="2161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26" name="Freeform 505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" name="Rectangle 506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28" name="Freeform 507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" name="Rectangle 508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0" name="Rectangle 509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1" name="Rectangle 510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2" name="Rectangle 511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3" name="Rectangle 512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4" name="Rectangle 513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5" name="Rectangle 514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6" name="Rectangle 515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7" name="Rectangle 516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8" name="Rectangle 517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39" name="Rectangle 518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0" name="Rectangle 519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1" name="Rectangle 520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2" name="Rectangle 521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3" name="Rectangle 522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4" name="Rectangle 523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5" name="Rectangle 524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6" name="Rectangle 525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7" name="Rectangle 526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8" name="Rectangle 527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49" name="Rectangle 528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0" name="Rectangle 529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1" name="Rectangle 530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2" name="Rectangle 531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3" name="Rectangle 532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4" name="Rectangle 533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5" name="Rectangle 534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6" name="Rectangle 535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7" name="Rectangle 536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8" name="Rectangle 537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59" name="Rectangle 538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0" name="Rectangle 539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1" name="Rectangle 540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2" name="Rectangle 541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3" name="Rectangle 542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4" name="Rectangle 543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5" name="Rectangle 544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6" name="Rectangle 545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7" name="Rectangle 546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8" name="Rectangle 547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69" name="Rectangle 548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0" name="Rectangle 549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1" name="Rectangle 550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2" name="Rectangle 551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3" name="Rectangle 552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4" name="Rectangle 553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5" name="Rectangle 554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6" name="Rectangle 555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7" name="Rectangle 556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78" name="Freeform 557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9" name="Freeform 558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0" name="Freeform 559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1" name="Freeform 560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2" name="Freeform 561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3" name="Freeform 562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4" name="Freeform 563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5" name="Freeform 564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6" name="Freeform 565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7" name="Freeform 566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8" name="Freeform 567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9" name="Freeform 568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0" name="Freeform 569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1" name="Freeform 570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2" name="Freeform 571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81" name="Object 879"/>
          <p:cNvGraphicFramePr>
            <a:graphicFrameLocks noChangeAspect="1"/>
          </p:cNvGraphicFramePr>
          <p:nvPr/>
        </p:nvGraphicFramePr>
        <p:xfrm>
          <a:off x="4821238" y="474663"/>
          <a:ext cx="1676400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" name="CorelDRAW" r:id="rId12" imgW="7702920" imgH="9841320" progId="">
                  <p:embed/>
                </p:oleObj>
              </mc:Choice>
              <mc:Fallback>
                <p:oleObj name="CorelDRAW" r:id="rId12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474663"/>
                        <a:ext cx="1676400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2" name="Group 500"/>
          <p:cNvGrpSpPr>
            <a:grpSpLocks/>
          </p:cNvGrpSpPr>
          <p:nvPr/>
        </p:nvGrpSpPr>
        <p:grpSpPr bwMode="auto">
          <a:xfrm>
            <a:off x="4687888" y="3814763"/>
            <a:ext cx="6096000" cy="420687"/>
            <a:chOff x="1104" y="2160"/>
            <a:chExt cx="3840" cy="265"/>
          </a:xfrm>
        </p:grpSpPr>
        <p:sp>
          <p:nvSpPr>
            <p:cNvPr id="9551" name="AutoShape 501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2" name="Rectangle 502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53" name="Freeform 503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4" name="Rectangle 504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55" name="Freeform 505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6" name="Rectangle 506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57" name="Freeform 507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8" name="Rectangle 508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59" name="Rectangle 509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0" name="Rectangle 510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1" name="Rectangle 511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2" name="Rectangle 512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3" name="Rectangle 513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4" name="Rectangle 514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5" name="Rectangle 515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6" name="Rectangle 516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7" name="Rectangle 517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8" name="Rectangle 518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69" name="Rectangle 519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0" name="Rectangle 520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1" name="Rectangle 521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2" name="Rectangle 522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3" name="Rectangle 523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4" name="Rectangle 524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5" name="Rectangle 525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6" name="Rectangle 526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7" name="Rectangle 527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8" name="Rectangle 528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79" name="Rectangle 529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0" name="Rectangle 530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1" name="Rectangle 531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2" name="Rectangle 532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3" name="Rectangle 533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4" name="Rectangle 534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5" name="Rectangle 535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6" name="Rectangle 536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7" name="Rectangle 537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8" name="Rectangle 538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89" name="Rectangle 539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0" name="Rectangle 540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1" name="Rectangle 541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2" name="Rectangle 542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3" name="Rectangle 543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4" name="Rectangle 544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5" name="Rectangle 545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6" name="Rectangle 546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7" name="Rectangle 547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8" name="Rectangle 548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99" name="Rectangle 549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00" name="Rectangle 550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01" name="Rectangle 551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02" name="Rectangle 552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03" name="Rectangle 553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04" name="Rectangle 554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05" name="Rectangle 555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06" name="Rectangle 556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607" name="Freeform 557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8" name="Freeform 558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9" name="Freeform 559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0" name="Freeform 560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1" name="Freeform 561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2" name="Freeform 562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3" name="Freeform 563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4" name="Freeform 564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" name="Freeform 565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6" name="Freeform 566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7" name="Freeform 567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8" name="Freeform 568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9" name="Freeform 569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0" name="Freeform 570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1" name="Freeform 571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54" name="Object 880"/>
          <p:cNvGraphicFramePr>
            <a:graphicFrameLocks noChangeAspect="1"/>
          </p:cNvGraphicFramePr>
          <p:nvPr/>
        </p:nvGraphicFramePr>
        <p:xfrm>
          <a:off x="4767263" y="1649413"/>
          <a:ext cx="1676400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CorelDRAW" r:id="rId13" imgW="7702920" imgH="9841320" progId="">
                  <p:embed/>
                </p:oleObj>
              </mc:Choice>
              <mc:Fallback>
                <p:oleObj name="CorelDRAW" r:id="rId13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1649413"/>
                        <a:ext cx="1676400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" name="Group 500"/>
          <p:cNvGrpSpPr>
            <a:grpSpLocks/>
          </p:cNvGrpSpPr>
          <p:nvPr/>
        </p:nvGrpSpPr>
        <p:grpSpPr bwMode="auto">
          <a:xfrm>
            <a:off x="4600575" y="4953000"/>
            <a:ext cx="6096000" cy="420688"/>
            <a:chOff x="1104" y="2160"/>
            <a:chExt cx="3840" cy="265"/>
          </a:xfrm>
        </p:grpSpPr>
        <p:sp>
          <p:nvSpPr>
            <p:cNvPr id="9480" name="AutoShape 501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1" name="Rectangle 502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82" name="Freeform 503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3" name="Rectangle 504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84" name="Freeform 505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5" name="Rectangle 506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86" name="Freeform 507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7" name="Rectangle 508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88" name="Rectangle 509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89" name="Rectangle 510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0" name="Rectangle 511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1" name="Rectangle 512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2" name="Rectangle 513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3" name="Rectangle 514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4" name="Rectangle 515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5" name="Rectangle 516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6" name="Rectangle 517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7" name="Rectangle 518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8" name="Rectangle 519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99" name="Rectangle 520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0" name="Rectangle 521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1" name="Rectangle 522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2" name="Rectangle 523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3" name="Rectangle 524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4" name="Rectangle 525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5" name="Rectangle 526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6" name="Rectangle 527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7" name="Rectangle 528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8" name="Rectangle 529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09" name="Rectangle 530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0" name="Rectangle 531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1" name="Rectangle 532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2" name="Rectangle 533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3" name="Rectangle 534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4" name="Rectangle 535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5" name="Rectangle 536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6" name="Rectangle 537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7" name="Rectangle 538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8" name="Rectangle 539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19" name="Rectangle 540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0" name="Rectangle 541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1" name="Rectangle 542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2" name="Rectangle 543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3" name="Rectangle 544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4" name="Rectangle 545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5" name="Rectangle 546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6" name="Rectangle 547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7" name="Rectangle 548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8" name="Rectangle 549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29" name="Rectangle 550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30" name="Rectangle 551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31" name="Rectangle 552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32" name="Rectangle 553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33" name="Rectangle 554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34" name="Rectangle 555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35" name="Rectangle 556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536" name="Freeform 557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" name="Freeform 558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" name="Freeform 559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" name="Freeform 560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" name="Freeform 561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" name="Freeform 562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2" name="Freeform 563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" name="Freeform 564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" name="Freeform 565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" name="Freeform 566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" name="Freeform 567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7" name="Freeform 568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8" name="Freeform 569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9" name="Freeform 570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0" name="Freeform 571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7" name="Object 881"/>
          <p:cNvGraphicFramePr>
            <a:graphicFrameLocks noChangeAspect="1"/>
          </p:cNvGraphicFramePr>
          <p:nvPr/>
        </p:nvGraphicFramePr>
        <p:xfrm>
          <a:off x="4800600" y="2795588"/>
          <a:ext cx="1676400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" name="CorelDRAW" r:id="rId14" imgW="7702920" imgH="9841320" progId="">
                  <p:embed/>
                </p:oleObj>
              </mc:Choice>
              <mc:Fallback>
                <p:oleObj name="CorelDRAW" r:id="rId14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95588"/>
                        <a:ext cx="1676400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" name="Group 588"/>
          <p:cNvGrpSpPr>
            <a:grpSpLocks/>
          </p:cNvGrpSpPr>
          <p:nvPr/>
        </p:nvGrpSpPr>
        <p:grpSpPr bwMode="auto">
          <a:xfrm rot="5400000">
            <a:off x="2550319" y="4137819"/>
            <a:ext cx="6096000" cy="420688"/>
            <a:chOff x="1104" y="2160"/>
            <a:chExt cx="3840" cy="265"/>
          </a:xfrm>
        </p:grpSpPr>
        <p:sp>
          <p:nvSpPr>
            <p:cNvPr id="9409" name="AutoShape 589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0" name="Rectangle 590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11" name="Freeform 591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2" name="Rectangle 592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13" name="Freeform 593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4" name="Rectangle 594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15" name="Freeform 595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Rectangle 596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17" name="Rectangle 597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18" name="Rectangle 598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19" name="Rectangle 599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0" name="Rectangle 600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1" name="Rectangle 601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2" name="Rectangle 602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3" name="Rectangle 603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4" name="Rectangle 604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5" name="Rectangle 605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6" name="Rectangle 606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7" name="Rectangle 607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8" name="Rectangle 608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29" name="Rectangle 609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0" name="Rectangle 610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1" name="Rectangle 611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2" name="Rectangle 612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3" name="Rectangle 613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4" name="Rectangle 614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5" name="Rectangle 615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6" name="Rectangle 616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7" name="Rectangle 617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8" name="Rectangle 618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39" name="Rectangle 619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0" name="Rectangle 620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1" name="Rectangle 621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2" name="Rectangle 622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3" name="Rectangle 623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4" name="Rectangle 624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5" name="Rectangle 625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6" name="Rectangle 626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7" name="Rectangle 627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8" name="Rectangle 628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49" name="Rectangle 629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0" name="Rectangle 630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1" name="Rectangle 631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2" name="Rectangle 632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3" name="Rectangle 633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4" name="Rectangle 634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5" name="Rectangle 635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6" name="Rectangle 636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7" name="Rectangle 637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8" name="Rectangle 638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59" name="Rectangle 639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60" name="Rectangle 640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61" name="Rectangle 641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62" name="Rectangle 642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63" name="Rectangle 643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64" name="Rectangle 644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465" name="Freeform 645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6" name="Freeform 646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" name="Freeform 647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8" name="Freeform 648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" name="Freeform 649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" name="Freeform 650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" name="Freeform 651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" name="Freeform 652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3" name="Freeform 653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" name="Freeform 654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" name="Freeform 655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" name="Freeform 656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7" name="Freeform 657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" name="Freeform 658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9" name="Freeform 659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00" name="Object 882"/>
          <p:cNvGraphicFramePr>
            <a:graphicFrameLocks noChangeAspect="1"/>
          </p:cNvGraphicFramePr>
          <p:nvPr/>
        </p:nvGraphicFramePr>
        <p:xfrm>
          <a:off x="5795963" y="-636588"/>
          <a:ext cx="16764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" name="CorelDRAW" r:id="rId15" imgW="7702920" imgH="9841320" progId="">
                  <p:embed/>
                </p:oleObj>
              </mc:Choice>
              <mc:Fallback>
                <p:oleObj name="CorelDRAW" r:id="rId15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-636588"/>
                        <a:ext cx="16764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1" name="Group 588"/>
          <p:cNvGrpSpPr>
            <a:grpSpLocks/>
          </p:cNvGrpSpPr>
          <p:nvPr/>
        </p:nvGrpSpPr>
        <p:grpSpPr bwMode="auto">
          <a:xfrm rot="5400000">
            <a:off x="3474244" y="4098131"/>
            <a:ext cx="6096000" cy="420688"/>
            <a:chOff x="1104" y="2160"/>
            <a:chExt cx="3840" cy="265"/>
          </a:xfrm>
        </p:grpSpPr>
        <p:sp>
          <p:nvSpPr>
            <p:cNvPr id="9338" name="AutoShape 589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Rectangle 590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40" name="Freeform 591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Rectangle 592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42" name="Freeform 593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Rectangle 594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44" name="Freeform 595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Rectangle 596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46" name="Rectangle 597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47" name="Rectangle 598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48" name="Rectangle 599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49" name="Rectangle 600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0" name="Rectangle 601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1" name="Rectangle 602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2" name="Rectangle 603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3" name="Rectangle 604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4" name="Rectangle 605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5" name="Rectangle 606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6" name="Rectangle 607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7" name="Rectangle 608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8" name="Rectangle 609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59" name="Rectangle 610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0" name="Rectangle 611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1" name="Rectangle 612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2" name="Rectangle 613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3" name="Rectangle 614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4" name="Rectangle 615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5" name="Rectangle 616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6" name="Rectangle 617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7" name="Rectangle 618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8" name="Rectangle 619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69" name="Rectangle 620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0" name="Rectangle 621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1" name="Rectangle 622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2" name="Rectangle 623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3" name="Rectangle 624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4" name="Rectangle 625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5" name="Rectangle 626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6" name="Rectangle 627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7" name="Rectangle 628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8" name="Rectangle 629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79" name="Rectangle 630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0" name="Rectangle 631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1" name="Rectangle 632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2" name="Rectangle 633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3" name="Rectangle 634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4" name="Rectangle 635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5" name="Rectangle 636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6" name="Rectangle 637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7" name="Rectangle 638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8" name="Rectangle 639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89" name="Rectangle 640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90" name="Rectangle 641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91" name="Rectangle 642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92" name="Rectangle 643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93" name="Rectangle 644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94" name="Freeform 645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Freeform 646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Freeform 647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Freeform 648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Freeform 649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Freeform 650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Freeform 651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Freeform 652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Freeform 653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Freeform 654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Freeform 655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Freeform 656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Freeform 657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Freeform 658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Freeform 659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73" name="Object 883"/>
          <p:cNvGraphicFramePr>
            <a:graphicFrameLocks noChangeAspect="1"/>
          </p:cNvGraphicFramePr>
          <p:nvPr/>
        </p:nvGraphicFramePr>
        <p:xfrm>
          <a:off x="6732588" y="-673100"/>
          <a:ext cx="16764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" name="CorelDRAW" r:id="rId16" imgW="7702920" imgH="9841320" progId="">
                  <p:embed/>
                </p:oleObj>
              </mc:Choice>
              <mc:Fallback>
                <p:oleObj name="CorelDRAW" r:id="rId16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-673100"/>
                        <a:ext cx="16764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47" name="Group 588"/>
          <p:cNvGrpSpPr>
            <a:grpSpLocks/>
          </p:cNvGrpSpPr>
          <p:nvPr/>
        </p:nvGrpSpPr>
        <p:grpSpPr bwMode="auto">
          <a:xfrm rot="5400000">
            <a:off x="4387057" y="3991769"/>
            <a:ext cx="6096000" cy="420687"/>
            <a:chOff x="1104" y="2160"/>
            <a:chExt cx="3840" cy="265"/>
          </a:xfrm>
        </p:grpSpPr>
        <p:sp>
          <p:nvSpPr>
            <p:cNvPr id="9267" name="AutoShape 589"/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384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Rectangle 590"/>
            <p:cNvSpPr>
              <a:spLocks noChangeArrowheads="1"/>
            </p:cNvSpPr>
            <p:nvPr/>
          </p:nvSpPr>
          <p:spPr bwMode="auto">
            <a:xfrm>
              <a:off x="1110" y="2164"/>
              <a:ext cx="3827" cy="8"/>
            </a:xfrm>
            <a:prstGeom prst="rect">
              <a:avLst/>
            </a:prstGeom>
            <a:solidFill>
              <a:srgbClr val="9C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69" name="Freeform 591"/>
            <p:cNvSpPr>
              <a:spLocks noEditPoints="1"/>
            </p:cNvSpPr>
            <p:nvPr/>
          </p:nvSpPr>
          <p:spPr bwMode="auto">
            <a:xfrm>
              <a:off x="1105" y="2161"/>
              <a:ext cx="3835" cy="13"/>
            </a:xfrm>
            <a:custGeom>
              <a:avLst/>
              <a:gdLst>
                <a:gd name="T0" fmla="*/ 8 w 2771"/>
                <a:gd name="T1" fmla="*/ 0 h 9"/>
                <a:gd name="T2" fmla="*/ 7339 w 2771"/>
                <a:gd name="T3" fmla="*/ 0 h 9"/>
                <a:gd name="T4" fmla="*/ 7339 w 2771"/>
                <a:gd name="T5" fmla="*/ 9 h 9"/>
                <a:gd name="T6" fmla="*/ 8 w 2771"/>
                <a:gd name="T7" fmla="*/ 9 h 9"/>
                <a:gd name="T8" fmla="*/ 8 w 2771"/>
                <a:gd name="T9" fmla="*/ 0 h 9"/>
                <a:gd name="T10" fmla="*/ 7339 w 2771"/>
                <a:gd name="T11" fmla="*/ 0 h 9"/>
                <a:gd name="T12" fmla="*/ 7346 w 2771"/>
                <a:gd name="T13" fmla="*/ 0 h 9"/>
                <a:gd name="T14" fmla="*/ 7346 w 2771"/>
                <a:gd name="T15" fmla="*/ 6 h 9"/>
                <a:gd name="T16" fmla="*/ 7339 w 2771"/>
                <a:gd name="T17" fmla="*/ 6 h 9"/>
                <a:gd name="T18" fmla="*/ 7339 w 2771"/>
                <a:gd name="T19" fmla="*/ 0 h 9"/>
                <a:gd name="T20" fmla="*/ 7346 w 2771"/>
                <a:gd name="T21" fmla="*/ 6 h 9"/>
                <a:gd name="T22" fmla="*/ 7346 w 2771"/>
                <a:gd name="T23" fmla="*/ 25 h 9"/>
                <a:gd name="T24" fmla="*/ 7332 w 2771"/>
                <a:gd name="T25" fmla="*/ 25 h 9"/>
                <a:gd name="T26" fmla="*/ 7332 w 2771"/>
                <a:gd name="T27" fmla="*/ 6 h 9"/>
                <a:gd name="T28" fmla="*/ 7346 w 2771"/>
                <a:gd name="T29" fmla="*/ 6 h 9"/>
                <a:gd name="T30" fmla="*/ 7346 w 2771"/>
                <a:gd name="T31" fmla="*/ 25 h 9"/>
                <a:gd name="T32" fmla="*/ 7346 w 2771"/>
                <a:gd name="T33" fmla="*/ 27 h 9"/>
                <a:gd name="T34" fmla="*/ 7339 w 2771"/>
                <a:gd name="T35" fmla="*/ 27 h 9"/>
                <a:gd name="T36" fmla="*/ 7339 w 2771"/>
                <a:gd name="T37" fmla="*/ 25 h 9"/>
                <a:gd name="T38" fmla="*/ 7346 w 2771"/>
                <a:gd name="T39" fmla="*/ 25 h 9"/>
                <a:gd name="T40" fmla="*/ 7339 w 2771"/>
                <a:gd name="T41" fmla="*/ 27 h 9"/>
                <a:gd name="T42" fmla="*/ 8 w 2771"/>
                <a:gd name="T43" fmla="*/ 27 h 9"/>
                <a:gd name="T44" fmla="*/ 8 w 2771"/>
                <a:gd name="T45" fmla="*/ 19 h 9"/>
                <a:gd name="T46" fmla="*/ 7339 w 2771"/>
                <a:gd name="T47" fmla="*/ 19 h 9"/>
                <a:gd name="T48" fmla="*/ 7339 w 2771"/>
                <a:gd name="T49" fmla="*/ 27 h 9"/>
                <a:gd name="T50" fmla="*/ 8 w 2771"/>
                <a:gd name="T51" fmla="*/ 27 h 9"/>
                <a:gd name="T52" fmla="*/ 0 w 2771"/>
                <a:gd name="T53" fmla="*/ 27 h 9"/>
                <a:gd name="T54" fmla="*/ 0 w 2771"/>
                <a:gd name="T55" fmla="*/ 25 h 9"/>
                <a:gd name="T56" fmla="*/ 8 w 2771"/>
                <a:gd name="T57" fmla="*/ 25 h 9"/>
                <a:gd name="T58" fmla="*/ 8 w 2771"/>
                <a:gd name="T59" fmla="*/ 27 h 9"/>
                <a:gd name="T60" fmla="*/ 0 w 2771"/>
                <a:gd name="T61" fmla="*/ 25 h 9"/>
                <a:gd name="T62" fmla="*/ 0 w 2771"/>
                <a:gd name="T63" fmla="*/ 6 h 9"/>
                <a:gd name="T64" fmla="*/ 14 w 2771"/>
                <a:gd name="T65" fmla="*/ 6 h 9"/>
                <a:gd name="T66" fmla="*/ 14 w 2771"/>
                <a:gd name="T67" fmla="*/ 25 h 9"/>
                <a:gd name="T68" fmla="*/ 0 w 2771"/>
                <a:gd name="T69" fmla="*/ 25 h 9"/>
                <a:gd name="T70" fmla="*/ 0 w 2771"/>
                <a:gd name="T71" fmla="*/ 6 h 9"/>
                <a:gd name="T72" fmla="*/ 0 w 2771"/>
                <a:gd name="T73" fmla="*/ 0 h 9"/>
                <a:gd name="T74" fmla="*/ 8 w 2771"/>
                <a:gd name="T75" fmla="*/ 0 h 9"/>
                <a:gd name="T76" fmla="*/ 8 w 2771"/>
                <a:gd name="T77" fmla="*/ 6 h 9"/>
                <a:gd name="T78" fmla="*/ 0 w 2771"/>
                <a:gd name="T79" fmla="*/ 6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9"/>
                <a:gd name="T122" fmla="*/ 2771 w 277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9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8"/>
                  </a:lnTo>
                  <a:lnTo>
                    <a:pt x="2766" y="8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8"/>
                  </a:moveTo>
                  <a:lnTo>
                    <a:pt x="2771" y="9"/>
                  </a:lnTo>
                  <a:lnTo>
                    <a:pt x="2769" y="9"/>
                  </a:lnTo>
                  <a:lnTo>
                    <a:pt x="2769" y="8"/>
                  </a:lnTo>
                  <a:lnTo>
                    <a:pt x="2771" y="8"/>
                  </a:lnTo>
                  <a:close/>
                  <a:moveTo>
                    <a:pt x="276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2769" y="6"/>
                  </a:lnTo>
                  <a:lnTo>
                    <a:pt x="2769" y="9"/>
                  </a:lnTo>
                  <a:close/>
                  <a:moveTo>
                    <a:pt x="3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0" y="8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0" y="8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592"/>
            <p:cNvSpPr>
              <a:spLocks noChangeArrowheads="1"/>
            </p:cNvSpPr>
            <p:nvPr/>
          </p:nvSpPr>
          <p:spPr bwMode="auto">
            <a:xfrm>
              <a:off x="1110" y="2172"/>
              <a:ext cx="3827" cy="248"/>
            </a:xfrm>
            <a:prstGeom prst="rect">
              <a:avLst/>
            </a:pr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71" name="Freeform 593"/>
            <p:cNvSpPr>
              <a:spLocks noEditPoints="1"/>
            </p:cNvSpPr>
            <p:nvPr/>
          </p:nvSpPr>
          <p:spPr bwMode="auto">
            <a:xfrm>
              <a:off x="1107" y="2170"/>
              <a:ext cx="3835" cy="253"/>
            </a:xfrm>
            <a:custGeom>
              <a:avLst/>
              <a:gdLst>
                <a:gd name="T0" fmla="*/ 6 w 2771"/>
                <a:gd name="T1" fmla="*/ 0 h 183"/>
                <a:gd name="T2" fmla="*/ 7338 w 2771"/>
                <a:gd name="T3" fmla="*/ 0 h 183"/>
                <a:gd name="T4" fmla="*/ 7338 w 2771"/>
                <a:gd name="T5" fmla="*/ 8 h 183"/>
                <a:gd name="T6" fmla="*/ 6 w 2771"/>
                <a:gd name="T7" fmla="*/ 8 h 183"/>
                <a:gd name="T8" fmla="*/ 6 w 2771"/>
                <a:gd name="T9" fmla="*/ 0 h 183"/>
                <a:gd name="T10" fmla="*/ 7338 w 2771"/>
                <a:gd name="T11" fmla="*/ 0 h 183"/>
                <a:gd name="T12" fmla="*/ 7346 w 2771"/>
                <a:gd name="T13" fmla="*/ 0 h 183"/>
                <a:gd name="T14" fmla="*/ 7346 w 2771"/>
                <a:gd name="T15" fmla="*/ 6 h 183"/>
                <a:gd name="T16" fmla="*/ 7338 w 2771"/>
                <a:gd name="T17" fmla="*/ 6 h 183"/>
                <a:gd name="T18" fmla="*/ 7338 w 2771"/>
                <a:gd name="T19" fmla="*/ 0 h 183"/>
                <a:gd name="T20" fmla="*/ 7346 w 2771"/>
                <a:gd name="T21" fmla="*/ 6 h 183"/>
                <a:gd name="T22" fmla="*/ 7346 w 2771"/>
                <a:gd name="T23" fmla="*/ 478 h 183"/>
                <a:gd name="T24" fmla="*/ 7332 w 2771"/>
                <a:gd name="T25" fmla="*/ 478 h 183"/>
                <a:gd name="T26" fmla="*/ 7332 w 2771"/>
                <a:gd name="T27" fmla="*/ 6 h 183"/>
                <a:gd name="T28" fmla="*/ 7346 w 2771"/>
                <a:gd name="T29" fmla="*/ 6 h 183"/>
                <a:gd name="T30" fmla="*/ 7346 w 2771"/>
                <a:gd name="T31" fmla="*/ 478 h 183"/>
                <a:gd name="T32" fmla="*/ 7346 w 2771"/>
                <a:gd name="T33" fmla="*/ 484 h 183"/>
                <a:gd name="T34" fmla="*/ 7338 w 2771"/>
                <a:gd name="T35" fmla="*/ 484 h 183"/>
                <a:gd name="T36" fmla="*/ 7338 w 2771"/>
                <a:gd name="T37" fmla="*/ 478 h 183"/>
                <a:gd name="T38" fmla="*/ 7346 w 2771"/>
                <a:gd name="T39" fmla="*/ 478 h 183"/>
                <a:gd name="T40" fmla="*/ 7338 w 2771"/>
                <a:gd name="T41" fmla="*/ 484 h 183"/>
                <a:gd name="T42" fmla="*/ 6 w 2771"/>
                <a:gd name="T43" fmla="*/ 484 h 183"/>
                <a:gd name="T44" fmla="*/ 6 w 2771"/>
                <a:gd name="T45" fmla="*/ 476 h 183"/>
                <a:gd name="T46" fmla="*/ 7338 w 2771"/>
                <a:gd name="T47" fmla="*/ 476 h 183"/>
                <a:gd name="T48" fmla="*/ 7338 w 2771"/>
                <a:gd name="T49" fmla="*/ 484 h 183"/>
                <a:gd name="T50" fmla="*/ 6 w 2771"/>
                <a:gd name="T51" fmla="*/ 484 h 183"/>
                <a:gd name="T52" fmla="*/ 0 w 2771"/>
                <a:gd name="T53" fmla="*/ 484 h 183"/>
                <a:gd name="T54" fmla="*/ 0 w 2771"/>
                <a:gd name="T55" fmla="*/ 478 h 183"/>
                <a:gd name="T56" fmla="*/ 6 w 2771"/>
                <a:gd name="T57" fmla="*/ 478 h 183"/>
                <a:gd name="T58" fmla="*/ 6 w 2771"/>
                <a:gd name="T59" fmla="*/ 484 h 183"/>
                <a:gd name="T60" fmla="*/ 0 w 2771"/>
                <a:gd name="T61" fmla="*/ 478 h 183"/>
                <a:gd name="T62" fmla="*/ 0 w 2771"/>
                <a:gd name="T63" fmla="*/ 6 h 183"/>
                <a:gd name="T64" fmla="*/ 14 w 2771"/>
                <a:gd name="T65" fmla="*/ 6 h 183"/>
                <a:gd name="T66" fmla="*/ 14 w 2771"/>
                <a:gd name="T67" fmla="*/ 478 h 183"/>
                <a:gd name="T68" fmla="*/ 0 w 2771"/>
                <a:gd name="T69" fmla="*/ 478 h 183"/>
                <a:gd name="T70" fmla="*/ 0 w 2771"/>
                <a:gd name="T71" fmla="*/ 6 h 183"/>
                <a:gd name="T72" fmla="*/ 0 w 2771"/>
                <a:gd name="T73" fmla="*/ 0 h 183"/>
                <a:gd name="T74" fmla="*/ 6 w 2771"/>
                <a:gd name="T75" fmla="*/ 0 h 183"/>
                <a:gd name="T76" fmla="*/ 6 w 2771"/>
                <a:gd name="T77" fmla="*/ 6 h 183"/>
                <a:gd name="T78" fmla="*/ 0 w 2771"/>
                <a:gd name="T79" fmla="*/ 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183"/>
                <a:gd name="T122" fmla="*/ 2771 w 2771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183">
                  <a:moveTo>
                    <a:pt x="2" y="0"/>
                  </a:moveTo>
                  <a:lnTo>
                    <a:pt x="2768" y="0"/>
                  </a:lnTo>
                  <a:lnTo>
                    <a:pt x="2768" y="3"/>
                  </a:lnTo>
                  <a:lnTo>
                    <a:pt x="2" y="3"/>
                  </a:lnTo>
                  <a:lnTo>
                    <a:pt x="2" y="0"/>
                  </a:lnTo>
                  <a:close/>
                  <a:moveTo>
                    <a:pt x="2768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8" y="2"/>
                  </a:lnTo>
                  <a:lnTo>
                    <a:pt x="2768" y="0"/>
                  </a:lnTo>
                  <a:close/>
                  <a:moveTo>
                    <a:pt x="2771" y="2"/>
                  </a:moveTo>
                  <a:lnTo>
                    <a:pt x="2771" y="181"/>
                  </a:lnTo>
                  <a:lnTo>
                    <a:pt x="2766" y="181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181"/>
                  </a:moveTo>
                  <a:lnTo>
                    <a:pt x="2771" y="183"/>
                  </a:lnTo>
                  <a:lnTo>
                    <a:pt x="2768" y="183"/>
                  </a:lnTo>
                  <a:lnTo>
                    <a:pt x="2768" y="181"/>
                  </a:lnTo>
                  <a:lnTo>
                    <a:pt x="2771" y="181"/>
                  </a:lnTo>
                  <a:close/>
                  <a:moveTo>
                    <a:pt x="2768" y="183"/>
                  </a:moveTo>
                  <a:lnTo>
                    <a:pt x="2" y="183"/>
                  </a:lnTo>
                  <a:lnTo>
                    <a:pt x="2" y="180"/>
                  </a:lnTo>
                  <a:lnTo>
                    <a:pt x="2768" y="180"/>
                  </a:lnTo>
                  <a:lnTo>
                    <a:pt x="2768" y="183"/>
                  </a:lnTo>
                  <a:close/>
                  <a:moveTo>
                    <a:pt x="2" y="183"/>
                  </a:moveTo>
                  <a:lnTo>
                    <a:pt x="0" y="183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2" y="183"/>
                  </a:lnTo>
                  <a:close/>
                  <a:moveTo>
                    <a:pt x="0" y="181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594"/>
            <p:cNvSpPr>
              <a:spLocks noChangeArrowheads="1"/>
            </p:cNvSpPr>
            <p:nvPr/>
          </p:nvSpPr>
          <p:spPr bwMode="auto">
            <a:xfrm>
              <a:off x="1110" y="2327"/>
              <a:ext cx="3827" cy="93"/>
            </a:xfrm>
            <a:prstGeom prst="rect">
              <a:avLst/>
            </a:prstGeom>
            <a:solidFill>
              <a:srgbClr val="DD6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73" name="Freeform 595"/>
            <p:cNvSpPr>
              <a:spLocks noEditPoints="1"/>
            </p:cNvSpPr>
            <p:nvPr/>
          </p:nvSpPr>
          <p:spPr bwMode="auto">
            <a:xfrm>
              <a:off x="1105" y="2325"/>
              <a:ext cx="3835" cy="98"/>
            </a:xfrm>
            <a:custGeom>
              <a:avLst/>
              <a:gdLst>
                <a:gd name="T0" fmla="*/ 8 w 2771"/>
                <a:gd name="T1" fmla="*/ 0 h 71"/>
                <a:gd name="T2" fmla="*/ 7339 w 2771"/>
                <a:gd name="T3" fmla="*/ 0 h 71"/>
                <a:gd name="T4" fmla="*/ 7339 w 2771"/>
                <a:gd name="T5" fmla="*/ 8 h 71"/>
                <a:gd name="T6" fmla="*/ 8 w 2771"/>
                <a:gd name="T7" fmla="*/ 8 h 71"/>
                <a:gd name="T8" fmla="*/ 8 w 2771"/>
                <a:gd name="T9" fmla="*/ 0 h 71"/>
                <a:gd name="T10" fmla="*/ 7339 w 2771"/>
                <a:gd name="T11" fmla="*/ 0 h 71"/>
                <a:gd name="T12" fmla="*/ 7346 w 2771"/>
                <a:gd name="T13" fmla="*/ 0 h 71"/>
                <a:gd name="T14" fmla="*/ 7346 w 2771"/>
                <a:gd name="T15" fmla="*/ 6 h 71"/>
                <a:gd name="T16" fmla="*/ 7339 w 2771"/>
                <a:gd name="T17" fmla="*/ 6 h 71"/>
                <a:gd name="T18" fmla="*/ 7339 w 2771"/>
                <a:gd name="T19" fmla="*/ 0 h 71"/>
                <a:gd name="T20" fmla="*/ 7346 w 2771"/>
                <a:gd name="T21" fmla="*/ 6 h 71"/>
                <a:gd name="T22" fmla="*/ 7346 w 2771"/>
                <a:gd name="T23" fmla="*/ 181 h 71"/>
                <a:gd name="T24" fmla="*/ 7332 w 2771"/>
                <a:gd name="T25" fmla="*/ 181 h 71"/>
                <a:gd name="T26" fmla="*/ 7332 w 2771"/>
                <a:gd name="T27" fmla="*/ 6 h 71"/>
                <a:gd name="T28" fmla="*/ 7346 w 2771"/>
                <a:gd name="T29" fmla="*/ 6 h 71"/>
                <a:gd name="T30" fmla="*/ 7346 w 2771"/>
                <a:gd name="T31" fmla="*/ 181 h 71"/>
                <a:gd name="T32" fmla="*/ 7346 w 2771"/>
                <a:gd name="T33" fmla="*/ 186 h 71"/>
                <a:gd name="T34" fmla="*/ 7339 w 2771"/>
                <a:gd name="T35" fmla="*/ 186 h 71"/>
                <a:gd name="T36" fmla="*/ 7339 w 2771"/>
                <a:gd name="T37" fmla="*/ 181 h 71"/>
                <a:gd name="T38" fmla="*/ 7346 w 2771"/>
                <a:gd name="T39" fmla="*/ 181 h 71"/>
                <a:gd name="T40" fmla="*/ 7339 w 2771"/>
                <a:gd name="T41" fmla="*/ 186 h 71"/>
                <a:gd name="T42" fmla="*/ 8 w 2771"/>
                <a:gd name="T43" fmla="*/ 186 h 71"/>
                <a:gd name="T44" fmla="*/ 8 w 2771"/>
                <a:gd name="T45" fmla="*/ 179 h 71"/>
                <a:gd name="T46" fmla="*/ 7339 w 2771"/>
                <a:gd name="T47" fmla="*/ 179 h 71"/>
                <a:gd name="T48" fmla="*/ 7339 w 2771"/>
                <a:gd name="T49" fmla="*/ 186 h 71"/>
                <a:gd name="T50" fmla="*/ 8 w 2771"/>
                <a:gd name="T51" fmla="*/ 186 h 71"/>
                <a:gd name="T52" fmla="*/ 0 w 2771"/>
                <a:gd name="T53" fmla="*/ 186 h 71"/>
                <a:gd name="T54" fmla="*/ 0 w 2771"/>
                <a:gd name="T55" fmla="*/ 181 h 71"/>
                <a:gd name="T56" fmla="*/ 8 w 2771"/>
                <a:gd name="T57" fmla="*/ 181 h 71"/>
                <a:gd name="T58" fmla="*/ 8 w 2771"/>
                <a:gd name="T59" fmla="*/ 186 h 71"/>
                <a:gd name="T60" fmla="*/ 0 w 2771"/>
                <a:gd name="T61" fmla="*/ 181 h 71"/>
                <a:gd name="T62" fmla="*/ 0 w 2771"/>
                <a:gd name="T63" fmla="*/ 6 h 71"/>
                <a:gd name="T64" fmla="*/ 14 w 2771"/>
                <a:gd name="T65" fmla="*/ 6 h 71"/>
                <a:gd name="T66" fmla="*/ 14 w 2771"/>
                <a:gd name="T67" fmla="*/ 181 h 71"/>
                <a:gd name="T68" fmla="*/ 0 w 2771"/>
                <a:gd name="T69" fmla="*/ 181 h 71"/>
                <a:gd name="T70" fmla="*/ 0 w 2771"/>
                <a:gd name="T71" fmla="*/ 6 h 71"/>
                <a:gd name="T72" fmla="*/ 0 w 2771"/>
                <a:gd name="T73" fmla="*/ 0 h 71"/>
                <a:gd name="T74" fmla="*/ 8 w 2771"/>
                <a:gd name="T75" fmla="*/ 0 h 71"/>
                <a:gd name="T76" fmla="*/ 8 w 2771"/>
                <a:gd name="T77" fmla="*/ 6 h 71"/>
                <a:gd name="T78" fmla="*/ 0 w 2771"/>
                <a:gd name="T79" fmla="*/ 6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1"/>
                <a:gd name="T121" fmla="*/ 0 h 71"/>
                <a:gd name="T122" fmla="*/ 2771 w 2771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1" h="71">
                  <a:moveTo>
                    <a:pt x="3" y="0"/>
                  </a:moveTo>
                  <a:lnTo>
                    <a:pt x="2769" y="0"/>
                  </a:lnTo>
                  <a:lnTo>
                    <a:pt x="2769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2769" y="0"/>
                  </a:moveTo>
                  <a:lnTo>
                    <a:pt x="2771" y="0"/>
                  </a:lnTo>
                  <a:lnTo>
                    <a:pt x="2771" y="2"/>
                  </a:lnTo>
                  <a:lnTo>
                    <a:pt x="2769" y="2"/>
                  </a:lnTo>
                  <a:lnTo>
                    <a:pt x="2769" y="0"/>
                  </a:lnTo>
                  <a:close/>
                  <a:moveTo>
                    <a:pt x="2771" y="2"/>
                  </a:moveTo>
                  <a:lnTo>
                    <a:pt x="2771" y="69"/>
                  </a:lnTo>
                  <a:lnTo>
                    <a:pt x="2766" y="69"/>
                  </a:lnTo>
                  <a:lnTo>
                    <a:pt x="2766" y="2"/>
                  </a:lnTo>
                  <a:lnTo>
                    <a:pt x="2771" y="2"/>
                  </a:lnTo>
                  <a:close/>
                  <a:moveTo>
                    <a:pt x="2771" y="69"/>
                  </a:moveTo>
                  <a:lnTo>
                    <a:pt x="2771" y="71"/>
                  </a:lnTo>
                  <a:lnTo>
                    <a:pt x="2769" y="71"/>
                  </a:lnTo>
                  <a:lnTo>
                    <a:pt x="2769" y="69"/>
                  </a:lnTo>
                  <a:lnTo>
                    <a:pt x="2771" y="69"/>
                  </a:lnTo>
                  <a:close/>
                  <a:moveTo>
                    <a:pt x="2769" y="71"/>
                  </a:moveTo>
                  <a:lnTo>
                    <a:pt x="3" y="71"/>
                  </a:lnTo>
                  <a:lnTo>
                    <a:pt x="3" y="68"/>
                  </a:lnTo>
                  <a:lnTo>
                    <a:pt x="2769" y="68"/>
                  </a:lnTo>
                  <a:lnTo>
                    <a:pt x="2769" y="71"/>
                  </a:lnTo>
                  <a:close/>
                  <a:moveTo>
                    <a:pt x="3" y="71"/>
                  </a:move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3" y="71"/>
                  </a:lnTo>
                  <a:close/>
                  <a:moveTo>
                    <a:pt x="0" y="69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69"/>
                  </a:lnTo>
                  <a:lnTo>
                    <a:pt x="0" y="69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09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Rectangle 596"/>
            <p:cNvSpPr>
              <a:spLocks noChangeArrowheads="1"/>
            </p:cNvSpPr>
            <p:nvPr/>
          </p:nvSpPr>
          <p:spPr bwMode="auto">
            <a:xfrm>
              <a:off x="184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75" name="Rectangle 597"/>
            <p:cNvSpPr>
              <a:spLocks noChangeArrowheads="1"/>
            </p:cNvSpPr>
            <p:nvPr/>
          </p:nvSpPr>
          <p:spPr bwMode="auto">
            <a:xfrm>
              <a:off x="1249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76" name="Rectangle 598"/>
            <p:cNvSpPr>
              <a:spLocks noChangeArrowheads="1"/>
            </p:cNvSpPr>
            <p:nvPr/>
          </p:nvSpPr>
          <p:spPr bwMode="auto">
            <a:xfrm>
              <a:off x="1396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77" name="Rectangle 599"/>
            <p:cNvSpPr>
              <a:spLocks noChangeArrowheads="1"/>
            </p:cNvSpPr>
            <p:nvPr/>
          </p:nvSpPr>
          <p:spPr bwMode="auto">
            <a:xfrm>
              <a:off x="1544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78" name="Rectangle 600"/>
            <p:cNvSpPr>
              <a:spLocks noChangeArrowheads="1"/>
            </p:cNvSpPr>
            <p:nvPr/>
          </p:nvSpPr>
          <p:spPr bwMode="auto">
            <a:xfrm>
              <a:off x="1692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79" name="Rectangle 601"/>
            <p:cNvSpPr>
              <a:spLocks noChangeArrowheads="1"/>
            </p:cNvSpPr>
            <p:nvPr/>
          </p:nvSpPr>
          <p:spPr bwMode="auto">
            <a:xfrm>
              <a:off x="1987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0" name="Rectangle 602"/>
            <p:cNvSpPr>
              <a:spLocks noChangeArrowheads="1"/>
            </p:cNvSpPr>
            <p:nvPr/>
          </p:nvSpPr>
          <p:spPr bwMode="auto">
            <a:xfrm>
              <a:off x="2136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1" name="Rectangle 603"/>
            <p:cNvSpPr>
              <a:spLocks noChangeArrowheads="1"/>
            </p:cNvSpPr>
            <p:nvPr/>
          </p:nvSpPr>
          <p:spPr bwMode="auto">
            <a:xfrm>
              <a:off x="228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2" name="Rectangle 604"/>
            <p:cNvSpPr>
              <a:spLocks noChangeArrowheads="1"/>
            </p:cNvSpPr>
            <p:nvPr/>
          </p:nvSpPr>
          <p:spPr bwMode="auto">
            <a:xfrm>
              <a:off x="2433" y="2172"/>
              <a:ext cx="6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3" name="Rectangle 605"/>
            <p:cNvSpPr>
              <a:spLocks noChangeArrowheads="1"/>
            </p:cNvSpPr>
            <p:nvPr/>
          </p:nvSpPr>
          <p:spPr bwMode="auto">
            <a:xfrm>
              <a:off x="2574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4" name="Rectangle 606"/>
            <p:cNvSpPr>
              <a:spLocks noChangeArrowheads="1"/>
            </p:cNvSpPr>
            <p:nvPr/>
          </p:nvSpPr>
          <p:spPr bwMode="auto">
            <a:xfrm>
              <a:off x="3320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5" name="Rectangle 607"/>
            <p:cNvSpPr>
              <a:spLocks noChangeArrowheads="1"/>
            </p:cNvSpPr>
            <p:nvPr/>
          </p:nvSpPr>
          <p:spPr bwMode="auto">
            <a:xfrm>
              <a:off x="3616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6" name="Rectangle 608"/>
            <p:cNvSpPr>
              <a:spLocks noChangeArrowheads="1"/>
            </p:cNvSpPr>
            <p:nvPr/>
          </p:nvSpPr>
          <p:spPr bwMode="auto">
            <a:xfrm>
              <a:off x="3469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7" name="Rectangle 609"/>
            <p:cNvSpPr>
              <a:spLocks noChangeArrowheads="1"/>
            </p:cNvSpPr>
            <p:nvPr/>
          </p:nvSpPr>
          <p:spPr bwMode="auto">
            <a:xfrm>
              <a:off x="3172" y="2172"/>
              <a:ext cx="6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8" name="Rectangle 610"/>
            <p:cNvSpPr>
              <a:spLocks noChangeArrowheads="1"/>
            </p:cNvSpPr>
            <p:nvPr/>
          </p:nvSpPr>
          <p:spPr bwMode="auto">
            <a:xfrm>
              <a:off x="3025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89" name="Rectangle 611"/>
            <p:cNvSpPr>
              <a:spLocks noChangeArrowheads="1"/>
            </p:cNvSpPr>
            <p:nvPr/>
          </p:nvSpPr>
          <p:spPr bwMode="auto">
            <a:xfrm>
              <a:off x="2875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0" name="Rectangle 612"/>
            <p:cNvSpPr>
              <a:spLocks noChangeArrowheads="1"/>
            </p:cNvSpPr>
            <p:nvPr/>
          </p:nvSpPr>
          <p:spPr bwMode="auto">
            <a:xfrm>
              <a:off x="2727" y="2172"/>
              <a:ext cx="7" cy="11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1" name="Rectangle 613"/>
            <p:cNvSpPr>
              <a:spLocks noChangeArrowheads="1"/>
            </p:cNvSpPr>
            <p:nvPr/>
          </p:nvSpPr>
          <p:spPr bwMode="auto">
            <a:xfrm>
              <a:off x="1325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2" name="Rectangle 614"/>
            <p:cNvSpPr>
              <a:spLocks noChangeArrowheads="1"/>
            </p:cNvSpPr>
            <p:nvPr/>
          </p:nvSpPr>
          <p:spPr bwMode="auto">
            <a:xfrm>
              <a:off x="1472" y="2172"/>
              <a:ext cx="7" cy="31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3" name="Rectangle 615"/>
            <p:cNvSpPr>
              <a:spLocks noChangeArrowheads="1"/>
            </p:cNvSpPr>
            <p:nvPr/>
          </p:nvSpPr>
          <p:spPr bwMode="auto">
            <a:xfrm>
              <a:off x="1623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4" name="Rectangle 616"/>
            <p:cNvSpPr>
              <a:spLocks noChangeArrowheads="1"/>
            </p:cNvSpPr>
            <p:nvPr/>
          </p:nvSpPr>
          <p:spPr bwMode="auto">
            <a:xfrm>
              <a:off x="177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5" name="Rectangle 617"/>
            <p:cNvSpPr>
              <a:spLocks noChangeArrowheads="1"/>
            </p:cNvSpPr>
            <p:nvPr/>
          </p:nvSpPr>
          <p:spPr bwMode="auto">
            <a:xfrm>
              <a:off x="1911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6" name="Rectangle 618"/>
            <p:cNvSpPr>
              <a:spLocks noChangeArrowheads="1"/>
            </p:cNvSpPr>
            <p:nvPr/>
          </p:nvSpPr>
          <p:spPr bwMode="auto">
            <a:xfrm>
              <a:off x="2056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7" name="Rectangle 619"/>
            <p:cNvSpPr>
              <a:spLocks noChangeArrowheads="1"/>
            </p:cNvSpPr>
            <p:nvPr/>
          </p:nvSpPr>
          <p:spPr bwMode="auto">
            <a:xfrm>
              <a:off x="2214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8" name="Rectangle 620"/>
            <p:cNvSpPr>
              <a:spLocks noChangeArrowheads="1"/>
            </p:cNvSpPr>
            <p:nvPr/>
          </p:nvSpPr>
          <p:spPr bwMode="auto">
            <a:xfrm>
              <a:off x="2359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99" name="Rectangle 621"/>
            <p:cNvSpPr>
              <a:spLocks noChangeArrowheads="1"/>
            </p:cNvSpPr>
            <p:nvPr/>
          </p:nvSpPr>
          <p:spPr bwMode="auto">
            <a:xfrm>
              <a:off x="2502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0" name="Rectangle 622"/>
            <p:cNvSpPr>
              <a:spLocks noChangeArrowheads="1"/>
            </p:cNvSpPr>
            <p:nvPr/>
          </p:nvSpPr>
          <p:spPr bwMode="auto">
            <a:xfrm>
              <a:off x="2648" y="2174"/>
              <a:ext cx="7" cy="3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1" name="Rectangle 623"/>
            <p:cNvSpPr>
              <a:spLocks noChangeArrowheads="1"/>
            </p:cNvSpPr>
            <p:nvPr/>
          </p:nvSpPr>
          <p:spPr bwMode="auto">
            <a:xfrm>
              <a:off x="2803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2" name="Rectangle 624"/>
            <p:cNvSpPr>
              <a:spLocks noChangeArrowheads="1"/>
            </p:cNvSpPr>
            <p:nvPr/>
          </p:nvSpPr>
          <p:spPr bwMode="auto">
            <a:xfrm>
              <a:off x="2950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3" name="Rectangle 625"/>
            <p:cNvSpPr>
              <a:spLocks noChangeArrowheads="1"/>
            </p:cNvSpPr>
            <p:nvPr/>
          </p:nvSpPr>
          <p:spPr bwMode="auto">
            <a:xfrm>
              <a:off x="3102" y="2172"/>
              <a:ext cx="6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4" name="Rectangle 626"/>
            <p:cNvSpPr>
              <a:spLocks noChangeArrowheads="1"/>
            </p:cNvSpPr>
            <p:nvPr/>
          </p:nvSpPr>
          <p:spPr bwMode="auto">
            <a:xfrm>
              <a:off x="3248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5" name="Rectangle 627"/>
            <p:cNvSpPr>
              <a:spLocks noChangeArrowheads="1"/>
            </p:cNvSpPr>
            <p:nvPr/>
          </p:nvSpPr>
          <p:spPr bwMode="auto">
            <a:xfrm>
              <a:off x="3400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6" name="Rectangle 628"/>
            <p:cNvSpPr>
              <a:spLocks noChangeArrowheads="1"/>
            </p:cNvSpPr>
            <p:nvPr/>
          </p:nvSpPr>
          <p:spPr bwMode="auto">
            <a:xfrm>
              <a:off x="3545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7" name="Rectangle 629"/>
            <p:cNvSpPr>
              <a:spLocks noChangeArrowheads="1"/>
            </p:cNvSpPr>
            <p:nvPr/>
          </p:nvSpPr>
          <p:spPr bwMode="auto">
            <a:xfrm>
              <a:off x="4207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8" name="Rectangle 630"/>
            <p:cNvSpPr>
              <a:spLocks noChangeArrowheads="1"/>
            </p:cNvSpPr>
            <p:nvPr/>
          </p:nvSpPr>
          <p:spPr bwMode="auto">
            <a:xfrm>
              <a:off x="3762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09" name="Rectangle 631"/>
            <p:cNvSpPr>
              <a:spLocks noChangeArrowheads="1"/>
            </p:cNvSpPr>
            <p:nvPr/>
          </p:nvSpPr>
          <p:spPr bwMode="auto">
            <a:xfrm>
              <a:off x="3912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0" name="Rectangle 632"/>
            <p:cNvSpPr>
              <a:spLocks noChangeArrowheads="1"/>
            </p:cNvSpPr>
            <p:nvPr/>
          </p:nvSpPr>
          <p:spPr bwMode="auto">
            <a:xfrm>
              <a:off x="4059" y="2174"/>
              <a:ext cx="7" cy="7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1" name="Rectangle 633"/>
            <p:cNvSpPr>
              <a:spLocks noChangeArrowheads="1"/>
            </p:cNvSpPr>
            <p:nvPr/>
          </p:nvSpPr>
          <p:spPr bwMode="auto">
            <a:xfrm>
              <a:off x="4353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2" name="Rectangle 634"/>
            <p:cNvSpPr>
              <a:spLocks noChangeArrowheads="1"/>
            </p:cNvSpPr>
            <p:nvPr/>
          </p:nvSpPr>
          <p:spPr bwMode="auto">
            <a:xfrm>
              <a:off x="4503" y="2174"/>
              <a:ext cx="7" cy="11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3" name="Rectangle 635"/>
            <p:cNvSpPr>
              <a:spLocks noChangeArrowheads="1"/>
            </p:cNvSpPr>
            <p:nvPr/>
          </p:nvSpPr>
          <p:spPr bwMode="auto">
            <a:xfrm>
              <a:off x="4651" y="2172"/>
              <a:ext cx="7" cy="7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4" name="Rectangle 636"/>
            <p:cNvSpPr>
              <a:spLocks noChangeArrowheads="1"/>
            </p:cNvSpPr>
            <p:nvPr/>
          </p:nvSpPr>
          <p:spPr bwMode="auto">
            <a:xfrm>
              <a:off x="4800" y="2172"/>
              <a:ext cx="7" cy="11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5" name="Rectangle 637"/>
            <p:cNvSpPr>
              <a:spLocks noChangeArrowheads="1"/>
            </p:cNvSpPr>
            <p:nvPr/>
          </p:nvSpPr>
          <p:spPr bwMode="auto">
            <a:xfrm>
              <a:off x="3692" y="2172"/>
              <a:ext cx="7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6" name="Rectangle 638"/>
            <p:cNvSpPr>
              <a:spLocks noChangeArrowheads="1"/>
            </p:cNvSpPr>
            <p:nvPr/>
          </p:nvSpPr>
          <p:spPr bwMode="auto">
            <a:xfrm>
              <a:off x="3839" y="2172"/>
              <a:ext cx="5" cy="32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7" name="Rectangle 639"/>
            <p:cNvSpPr>
              <a:spLocks noChangeArrowheads="1"/>
            </p:cNvSpPr>
            <p:nvPr/>
          </p:nvSpPr>
          <p:spPr bwMode="auto">
            <a:xfrm>
              <a:off x="3991" y="2174"/>
              <a:ext cx="5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8" name="Rectangle 640"/>
            <p:cNvSpPr>
              <a:spLocks noChangeArrowheads="1"/>
            </p:cNvSpPr>
            <p:nvPr/>
          </p:nvSpPr>
          <p:spPr bwMode="auto">
            <a:xfrm>
              <a:off x="4136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19" name="Rectangle 641"/>
            <p:cNvSpPr>
              <a:spLocks noChangeArrowheads="1"/>
            </p:cNvSpPr>
            <p:nvPr/>
          </p:nvSpPr>
          <p:spPr bwMode="auto">
            <a:xfrm>
              <a:off x="427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20" name="Rectangle 642"/>
            <p:cNvSpPr>
              <a:spLocks noChangeArrowheads="1"/>
            </p:cNvSpPr>
            <p:nvPr/>
          </p:nvSpPr>
          <p:spPr bwMode="auto">
            <a:xfrm>
              <a:off x="4423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21" name="Rectangle 643"/>
            <p:cNvSpPr>
              <a:spLocks noChangeArrowheads="1"/>
            </p:cNvSpPr>
            <p:nvPr/>
          </p:nvSpPr>
          <p:spPr bwMode="auto">
            <a:xfrm>
              <a:off x="4580" y="2174"/>
              <a:ext cx="7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22" name="Rectangle 644"/>
            <p:cNvSpPr>
              <a:spLocks noChangeArrowheads="1"/>
            </p:cNvSpPr>
            <p:nvPr/>
          </p:nvSpPr>
          <p:spPr bwMode="auto">
            <a:xfrm>
              <a:off x="4727" y="2174"/>
              <a:ext cx="6" cy="3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323" name="Freeform 645"/>
            <p:cNvSpPr>
              <a:spLocks/>
            </p:cNvSpPr>
            <p:nvPr/>
          </p:nvSpPr>
          <p:spPr bwMode="auto">
            <a:xfrm>
              <a:off x="2361" y="2271"/>
              <a:ext cx="51" cy="48"/>
            </a:xfrm>
            <a:custGeom>
              <a:avLst/>
              <a:gdLst>
                <a:gd name="T0" fmla="*/ 55 w 37"/>
                <a:gd name="T1" fmla="*/ 0 h 35"/>
                <a:gd name="T2" fmla="*/ 85 w 37"/>
                <a:gd name="T3" fmla="*/ 0 h 35"/>
                <a:gd name="T4" fmla="*/ 85 w 37"/>
                <a:gd name="T5" fmla="*/ 55 h 35"/>
                <a:gd name="T6" fmla="*/ 96 w 37"/>
                <a:gd name="T7" fmla="*/ 55 h 35"/>
                <a:gd name="T8" fmla="*/ 96 w 37"/>
                <a:gd name="T9" fmla="*/ 75 h 35"/>
                <a:gd name="T10" fmla="*/ 85 w 37"/>
                <a:gd name="T11" fmla="*/ 75 h 35"/>
                <a:gd name="T12" fmla="*/ 85 w 37"/>
                <a:gd name="T13" fmla="*/ 91 h 35"/>
                <a:gd name="T14" fmla="*/ 55 w 37"/>
                <a:gd name="T15" fmla="*/ 91 h 35"/>
                <a:gd name="T16" fmla="*/ 55 w 37"/>
                <a:gd name="T17" fmla="*/ 75 h 35"/>
                <a:gd name="T18" fmla="*/ 55 w 37"/>
                <a:gd name="T19" fmla="*/ 55 h 35"/>
                <a:gd name="T20" fmla="*/ 34 w 37"/>
                <a:gd name="T21" fmla="*/ 55 h 35"/>
                <a:gd name="T22" fmla="*/ 55 w 37"/>
                <a:gd name="T23" fmla="*/ 34 h 35"/>
                <a:gd name="T24" fmla="*/ 55 w 37"/>
                <a:gd name="T25" fmla="*/ 55 h 35"/>
                <a:gd name="T26" fmla="*/ 55 w 37"/>
                <a:gd name="T27" fmla="*/ 75 h 35"/>
                <a:gd name="T28" fmla="*/ 0 w 37"/>
                <a:gd name="T29" fmla="*/ 75 h 35"/>
                <a:gd name="T30" fmla="*/ 0 w 37"/>
                <a:gd name="T31" fmla="*/ 55 h 35"/>
                <a:gd name="T32" fmla="*/ 55 w 37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21" y="0"/>
                  </a:moveTo>
                  <a:lnTo>
                    <a:pt x="33" y="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35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646"/>
            <p:cNvSpPr>
              <a:spLocks/>
            </p:cNvSpPr>
            <p:nvPr/>
          </p:nvSpPr>
          <p:spPr bwMode="auto">
            <a:xfrm>
              <a:off x="2956" y="2271"/>
              <a:ext cx="45" cy="48"/>
            </a:xfrm>
            <a:custGeom>
              <a:avLst/>
              <a:gdLst>
                <a:gd name="T0" fmla="*/ 22 w 33"/>
                <a:gd name="T1" fmla="*/ 0 h 35"/>
                <a:gd name="T2" fmla="*/ 57 w 33"/>
                <a:gd name="T3" fmla="*/ 0 h 35"/>
                <a:gd name="T4" fmla="*/ 83 w 33"/>
                <a:gd name="T5" fmla="*/ 14 h 35"/>
                <a:gd name="T6" fmla="*/ 83 w 33"/>
                <a:gd name="T7" fmla="*/ 26 h 35"/>
                <a:gd name="T8" fmla="*/ 50 w 33"/>
                <a:gd name="T9" fmla="*/ 26 h 35"/>
                <a:gd name="T10" fmla="*/ 50 w 33"/>
                <a:gd name="T11" fmla="*/ 21 h 35"/>
                <a:gd name="T12" fmla="*/ 34 w 33"/>
                <a:gd name="T13" fmla="*/ 21 h 35"/>
                <a:gd name="T14" fmla="*/ 34 w 33"/>
                <a:gd name="T15" fmla="*/ 34 h 35"/>
                <a:gd name="T16" fmla="*/ 34 w 33"/>
                <a:gd name="T17" fmla="*/ 51 h 35"/>
                <a:gd name="T18" fmla="*/ 50 w 33"/>
                <a:gd name="T19" fmla="*/ 51 h 35"/>
                <a:gd name="T20" fmla="*/ 50 w 33"/>
                <a:gd name="T21" fmla="*/ 75 h 35"/>
                <a:gd name="T22" fmla="*/ 34 w 33"/>
                <a:gd name="T23" fmla="*/ 75 h 35"/>
                <a:gd name="T24" fmla="*/ 34 w 33"/>
                <a:gd name="T25" fmla="*/ 51 h 35"/>
                <a:gd name="T26" fmla="*/ 34 w 33"/>
                <a:gd name="T27" fmla="*/ 34 h 35"/>
                <a:gd name="T28" fmla="*/ 57 w 33"/>
                <a:gd name="T29" fmla="*/ 34 h 35"/>
                <a:gd name="T30" fmla="*/ 83 w 33"/>
                <a:gd name="T31" fmla="*/ 44 h 35"/>
                <a:gd name="T32" fmla="*/ 83 w 33"/>
                <a:gd name="T33" fmla="*/ 81 h 35"/>
                <a:gd name="T34" fmla="*/ 57 w 33"/>
                <a:gd name="T35" fmla="*/ 91 h 35"/>
                <a:gd name="T36" fmla="*/ 22 w 33"/>
                <a:gd name="T37" fmla="*/ 91 h 35"/>
                <a:gd name="T38" fmla="*/ 0 w 33"/>
                <a:gd name="T39" fmla="*/ 81 h 35"/>
                <a:gd name="T40" fmla="*/ 0 w 33"/>
                <a:gd name="T41" fmla="*/ 14 h 35"/>
                <a:gd name="T42" fmla="*/ 22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9" y="0"/>
                  </a:moveTo>
                  <a:lnTo>
                    <a:pt x="23" y="0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3" y="31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647"/>
            <p:cNvSpPr>
              <a:spLocks/>
            </p:cNvSpPr>
            <p:nvPr/>
          </p:nvSpPr>
          <p:spPr bwMode="auto">
            <a:xfrm>
              <a:off x="3551" y="2271"/>
              <a:ext cx="45" cy="48"/>
            </a:xfrm>
            <a:custGeom>
              <a:avLst/>
              <a:gdLst>
                <a:gd name="T0" fmla="*/ 20 w 33"/>
                <a:gd name="T1" fmla="*/ 0 h 35"/>
                <a:gd name="T2" fmla="*/ 65 w 33"/>
                <a:gd name="T3" fmla="*/ 0 h 35"/>
                <a:gd name="T4" fmla="*/ 83 w 33"/>
                <a:gd name="T5" fmla="*/ 14 h 35"/>
                <a:gd name="T6" fmla="*/ 83 w 33"/>
                <a:gd name="T7" fmla="*/ 36 h 35"/>
                <a:gd name="T8" fmla="*/ 75 w 33"/>
                <a:gd name="T9" fmla="*/ 44 h 35"/>
                <a:gd name="T10" fmla="*/ 83 w 33"/>
                <a:gd name="T11" fmla="*/ 55 h 35"/>
                <a:gd name="T12" fmla="*/ 83 w 33"/>
                <a:gd name="T13" fmla="*/ 56 h 35"/>
                <a:gd name="T14" fmla="*/ 55 w 33"/>
                <a:gd name="T15" fmla="*/ 56 h 35"/>
                <a:gd name="T16" fmla="*/ 55 w 33"/>
                <a:gd name="T17" fmla="*/ 30 h 35"/>
                <a:gd name="T18" fmla="*/ 55 w 33"/>
                <a:gd name="T19" fmla="*/ 15 h 35"/>
                <a:gd name="T20" fmla="*/ 34 w 33"/>
                <a:gd name="T21" fmla="*/ 15 h 35"/>
                <a:gd name="T22" fmla="*/ 34 w 33"/>
                <a:gd name="T23" fmla="*/ 30 h 35"/>
                <a:gd name="T24" fmla="*/ 55 w 33"/>
                <a:gd name="T25" fmla="*/ 30 h 35"/>
                <a:gd name="T26" fmla="*/ 55 w 33"/>
                <a:gd name="T27" fmla="*/ 75 h 35"/>
                <a:gd name="T28" fmla="*/ 34 w 33"/>
                <a:gd name="T29" fmla="*/ 75 h 35"/>
                <a:gd name="T30" fmla="*/ 34 w 33"/>
                <a:gd name="T31" fmla="*/ 56 h 35"/>
                <a:gd name="T32" fmla="*/ 55 w 33"/>
                <a:gd name="T33" fmla="*/ 56 h 35"/>
                <a:gd name="T34" fmla="*/ 83 w 33"/>
                <a:gd name="T35" fmla="*/ 56 h 35"/>
                <a:gd name="T36" fmla="*/ 83 w 33"/>
                <a:gd name="T37" fmla="*/ 81 h 35"/>
                <a:gd name="T38" fmla="*/ 65 w 33"/>
                <a:gd name="T39" fmla="*/ 91 h 35"/>
                <a:gd name="T40" fmla="*/ 20 w 33"/>
                <a:gd name="T41" fmla="*/ 91 h 35"/>
                <a:gd name="T42" fmla="*/ 0 w 33"/>
                <a:gd name="T43" fmla="*/ 81 h 35"/>
                <a:gd name="T44" fmla="*/ 0 w 33"/>
                <a:gd name="T45" fmla="*/ 55 h 35"/>
                <a:gd name="T46" fmla="*/ 14 w 33"/>
                <a:gd name="T47" fmla="*/ 44 h 35"/>
                <a:gd name="T48" fmla="*/ 0 w 33"/>
                <a:gd name="T49" fmla="*/ 36 h 35"/>
                <a:gd name="T50" fmla="*/ 0 w 33"/>
                <a:gd name="T51" fmla="*/ 14 h 35"/>
                <a:gd name="T52" fmla="*/ 20 w 33"/>
                <a:gd name="T53" fmla="*/ 0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5"/>
                <a:gd name="T83" fmla="*/ 33 w 33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5">
                  <a:moveTo>
                    <a:pt x="8" y="0"/>
                  </a:moveTo>
                  <a:lnTo>
                    <a:pt x="26" y="0"/>
                  </a:lnTo>
                  <a:lnTo>
                    <a:pt x="33" y="5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21" y="12"/>
                  </a:lnTo>
                  <a:lnTo>
                    <a:pt x="21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8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648"/>
            <p:cNvSpPr>
              <a:spLocks/>
            </p:cNvSpPr>
            <p:nvPr/>
          </p:nvSpPr>
          <p:spPr bwMode="auto">
            <a:xfrm>
              <a:off x="3843" y="2271"/>
              <a:ext cx="45" cy="48"/>
            </a:xfrm>
            <a:custGeom>
              <a:avLst/>
              <a:gdLst>
                <a:gd name="T0" fmla="*/ 61 w 33"/>
                <a:gd name="T1" fmla="*/ 0 h 35"/>
                <a:gd name="T2" fmla="*/ 83 w 33"/>
                <a:gd name="T3" fmla="*/ 14 h 35"/>
                <a:gd name="T4" fmla="*/ 83 w 33"/>
                <a:gd name="T5" fmla="*/ 81 h 35"/>
                <a:gd name="T6" fmla="*/ 61 w 33"/>
                <a:gd name="T7" fmla="*/ 91 h 35"/>
                <a:gd name="T8" fmla="*/ 26 w 33"/>
                <a:gd name="T9" fmla="*/ 91 h 35"/>
                <a:gd name="T10" fmla="*/ 0 w 33"/>
                <a:gd name="T11" fmla="*/ 81 h 35"/>
                <a:gd name="T12" fmla="*/ 0 w 33"/>
                <a:gd name="T13" fmla="*/ 64 h 35"/>
                <a:gd name="T14" fmla="*/ 34 w 33"/>
                <a:gd name="T15" fmla="*/ 64 h 35"/>
                <a:gd name="T16" fmla="*/ 34 w 33"/>
                <a:gd name="T17" fmla="*/ 71 h 35"/>
                <a:gd name="T18" fmla="*/ 55 w 33"/>
                <a:gd name="T19" fmla="*/ 71 h 35"/>
                <a:gd name="T20" fmla="*/ 55 w 33"/>
                <a:gd name="T21" fmla="*/ 56 h 35"/>
                <a:gd name="T22" fmla="*/ 55 w 33"/>
                <a:gd name="T23" fmla="*/ 40 h 35"/>
                <a:gd name="T24" fmla="*/ 34 w 33"/>
                <a:gd name="T25" fmla="*/ 40 h 35"/>
                <a:gd name="T26" fmla="*/ 34 w 33"/>
                <a:gd name="T27" fmla="*/ 19 h 35"/>
                <a:gd name="T28" fmla="*/ 55 w 33"/>
                <a:gd name="T29" fmla="*/ 19 h 35"/>
                <a:gd name="T30" fmla="*/ 55 w 33"/>
                <a:gd name="T31" fmla="*/ 40 h 35"/>
                <a:gd name="T32" fmla="*/ 55 w 33"/>
                <a:gd name="T33" fmla="*/ 56 h 35"/>
                <a:gd name="T34" fmla="*/ 26 w 33"/>
                <a:gd name="T35" fmla="*/ 56 h 35"/>
                <a:gd name="T36" fmla="*/ 0 w 33"/>
                <a:gd name="T37" fmla="*/ 44 h 35"/>
                <a:gd name="T38" fmla="*/ 0 w 33"/>
                <a:gd name="T39" fmla="*/ 14 h 35"/>
                <a:gd name="T40" fmla="*/ 26 w 33"/>
                <a:gd name="T41" fmla="*/ 0 h 35"/>
                <a:gd name="T42" fmla="*/ 61 w 3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5"/>
                <a:gd name="T68" fmla="*/ 33 w 3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5">
                  <a:moveTo>
                    <a:pt x="24" y="0"/>
                  </a:moveTo>
                  <a:lnTo>
                    <a:pt x="33" y="5"/>
                  </a:lnTo>
                  <a:lnTo>
                    <a:pt x="33" y="31"/>
                  </a:lnTo>
                  <a:lnTo>
                    <a:pt x="24" y="35"/>
                  </a:lnTo>
                  <a:lnTo>
                    <a:pt x="1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21" y="28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10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649"/>
            <p:cNvSpPr>
              <a:spLocks/>
            </p:cNvSpPr>
            <p:nvPr/>
          </p:nvSpPr>
          <p:spPr bwMode="auto">
            <a:xfrm>
              <a:off x="4147" y="2271"/>
              <a:ext cx="44" cy="48"/>
            </a:xfrm>
            <a:custGeom>
              <a:avLst/>
              <a:gdLst>
                <a:gd name="T0" fmla="*/ 22 w 32"/>
                <a:gd name="T1" fmla="*/ 0 h 35"/>
                <a:gd name="T2" fmla="*/ 61 w 32"/>
                <a:gd name="T3" fmla="*/ 0 h 35"/>
                <a:gd name="T4" fmla="*/ 83 w 32"/>
                <a:gd name="T5" fmla="*/ 15 h 35"/>
                <a:gd name="T6" fmla="*/ 83 w 32"/>
                <a:gd name="T7" fmla="*/ 77 h 35"/>
                <a:gd name="T8" fmla="*/ 61 w 32"/>
                <a:gd name="T9" fmla="*/ 91 h 35"/>
                <a:gd name="T10" fmla="*/ 22 w 32"/>
                <a:gd name="T11" fmla="*/ 91 h 35"/>
                <a:gd name="T12" fmla="*/ 0 w 32"/>
                <a:gd name="T13" fmla="*/ 77 h 35"/>
                <a:gd name="T14" fmla="*/ 0 w 32"/>
                <a:gd name="T15" fmla="*/ 71 h 35"/>
                <a:gd name="T16" fmla="*/ 32 w 32"/>
                <a:gd name="T17" fmla="*/ 71 h 35"/>
                <a:gd name="T18" fmla="*/ 32 w 32"/>
                <a:gd name="T19" fmla="*/ 21 h 35"/>
                <a:gd name="T20" fmla="*/ 52 w 32"/>
                <a:gd name="T21" fmla="*/ 21 h 35"/>
                <a:gd name="T22" fmla="*/ 52 w 32"/>
                <a:gd name="T23" fmla="*/ 71 h 35"/>
                <a:gd name="T24" fmla="*/ 32 w 32"/>
                <a:gd name="T25" fmla="*/ 71 h 35"/>
                <a:gd name="T26" fmla="*/ 0 w 32"/>
                <a:gd name="T27" fmla="*/ 71 h 35"/>
                <a:gd name="T28" fmla="*/ 0 w 32"/>
                <a:gd name="T29" fmla="*/ 15 h 35"/>
                <a:gd name="T30" fmla="*/ 22 w 32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9" y="0"/>
                  </a:moveTo>
                  <a:lnTo>
                    <a:pt x="23" y="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650"/>
            <p:cNvSpPr>
              <a:spLocks/>
            </p:cNvSpPr>
            <p:nvPr/>
          </p:nvSpPr>
          <p:spPr bwMode="auto">
            <a:xfrm>
              <a:off x="1482" y="2271"/>
              <a:ext cx="25" cy="48"/>
            </a:xfrm>
            <a:custGeom>
              <a:avLst/>
              <a:gdLst>
                <a:gd name="T0" fmla="*/ 15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8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651"/>
            <p:cNvSpPr>
              <a:spLocks/>
            </p:cNvSpPr>
            <p:nvPr/>
          </p:nvSpPr>
          <p:spPr bwMode="auto">
            <a:xfrm>
              <a:off x="1774" y="2271"/>
              <a:ext cx="44" cy="48"/>
            </a:xfrm>
            <a:custGeom>
              <a:avLst/>
              <a:gdLst>
                <a:gd name="T0" fmla="*/ 0 w 32"/>
                <a:gd name="T1" fmla="*/ 26 h 35"/>
                <a:gd name="T2" fmla="*/ 32 w 32"/>
                <a:gd name="T3" fmla="*/ 26 h 35"/>
                <a:gd name="T4" fmla="*/ 32 w 32"/>
                <a:gd name="T5" fmla="*/ 21 h 35"/>
                <a:gd name="T6" fmla="*/ 52 w 32"/>
                <a:gd name="T7" fmla="*/ 21 h 35"/>
                <a:gd name="T8" fmla="*/ 52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3 w 32"/>
                <a:gd name="T15" fmla="*/ 91 h 35"/>
                <a:gd name="T16" fmla="*/ 83 w 32"/>
                <a:gd name="T17" fmla="*/ 75 h 35"/>
                <a:gd name="T18" fmla="*/ 36 w 32"/>
                <a:gd name="T19" fmla="*/ 75 h 35"/>
                <a:gd name="T20" fmla="*/ 83 w 32"/>
                <a:gd name="T21" fmla="*/ 36 h 35"/>
                <a:gd name="T22" fmla="*/ 83 w 32"/>
                <a:gd name="T23" fmla="*/ 14 h 35"/>
                <a:gd name="T24" fmla="*/ 56 w 32"/>
                <a:gd name="T25" fmla="*/ 0 h 35"/>
                <a:gd name="T26" fmla="*/ 22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652"/>
            <p:cNvSpPr>
              <a:spLocks/>
            </p:cNvSpPr>
            <p:nvPr/>
          </p:nvSpPr>
          <p:spPr bwMode="auto">
            <a:xfrm>
              <a:off x="2069" y="2271"/>
              <a:ext cx="47" cy="48"/>
            </a:xfrm>
            <a:custGeom>
              <a:avLst/>
              <a:gdLst>
                <a:gd name="T0" fmla="*/ 24 w 34"/>
                <a:gd name="T1" fmla="*/ 0 h 35"/>
                <a:gd name="T2" fmla="*/ 66 w 34"/>
                <a:gd name="T3" fmla="*/ 0 h 35"/>
                <a:gd name="T4" fmla="*/ 90 w 34"/>
                <a:gd name="T5" fmla="*/ 14 h 35"/>
                <a:gd name="T6" fmla="*/ 90 w 34"/>
                <a:gd name="T7" fmla="*/ 36 h 35"/>
                <a:gd name="T8" fmla="*/ 75 w 34"/>
                <a:gd name="T9" fmla="*/ 44 h 35"/>
                <a:gd name="T10" fmla="*/ 90 w 34"/>
                <a:gd name="T11" fmla="*/ 55 h 35"/>
                <a:gd name="T12" fmla="*/ 90 w 34"/>
                <a:gd name="T13" fmla="*/ 81 h 35"/>
                <a:gd name="T14" fmla="*/ 66 w 34"/>
                <a:gd name="T15" fmla="*/ 91 h 35"/>
                <a:gd name="T16" fmla="*/ 24 w 34"/>
                <a:gd name="T17" fmla="*/ 91 h 35"/>
                <a:gd name="T18" fmla="*/ 0 w 34"/>
                <a:gd name="T19" fmla="*/ 81 h 35"/>
                <a:gd name="T20" fmla="*/ 0 w 34"/>
                <a:gd name="T21" fmla="*/ 67 h 35"/>
                <a:gd name="T22" fmla="*/ 35 w 34"/>
                <a:gd name="T23" fmla="*/ 67 h 35"/>
                <a:gd name="T24" fmla="*/ 35 w 34"/>
                <a:gd name="T25" fmla="*/ 75 h 35"/>
                <a:gd name="T26" fmla="*/ 57 w 34"/>
                <a:gd name="T27" fmla="*/ 75 h 35"/>
                <a:gd name="T28" fmla="*/ 57 w 34"/>
                <a:gd name="T29" fmla="*/ 55 h 35"/>
                <a:gd name="T30" fmla="*/ 35 w 34"/>
                <a:gd name="T31" fmla="*/ 55 h 35"/>
                <a:gd name="T32" fmla="*/ 35 w 34"/>
                <a:gd name="T33" fmla="*/ 36 h 35"/>
                <a:gd name="T34" fmla="*/ 57 w 34"/>
                <a:gd name="T35" fmla="*/ 36 h 35"/>
                <a:gd name="T36" fmla="*/ 57 w 34"/>
                <a:gd name="T37" fmla="*/ 19 h 35"/>
                <a:gd name="T38" fmla="*/ 35 w 34"/>
                <a:gd name="T39" fmla="*/ 19 h 35"/>
                <a:gd name="T40" fmla="*/ 35 w 34"/>
                <a:gd name="T41" fmla="*/ 26 h 35"/>
                <a:gd name="T42" fmla="*/ 0 w 34"/>
                <a:gd name="T43" fmla="*/ 26 h 35"/>
                <a:gd name="T44" fmla="*/ 0 w 34"/>
                <a:gd name="T45" fmla="*/ 14 h 35"/>
                <a:gd name="T46" fmla="*/ 24 w 34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9" y="0"/>
                  </a:moveTo>
                  <a:lnTo>
                    <a:pt x="25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4" y="21"/>
                  </a:lnTo>
                  <a:lnTo>
                    <a:pt x="34" y="31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653"/>
            <p:cNvSpPr>
              <a:spLocks/>
            </p:cNvSpPr>
            <p:nvPr/>
          </p:nvSpPr>
          <p:spPr bwMode="auto">
            <a:xfrm>
              <a:off x="2665" y="2271"/>
              <a:ext cx="46" cy="48"/>
            </a:xfrm>
            <a:custGeom>
              <a:avLst/>
              <a:gdLst>
                <a:gd name="T0" fmla="*/ 0 w 33"/>
                <a:gd name="T1" fmla="*/ 0 h 35"/>
                <a:gd name="T2" fmla="*/ 84 w 33"/>
                <a:gd name="T3" fmla="*/ 0 h 35"/>
                <a:gd name="T4" fmla="*/ 84 w 33"/>
                <a:gd name="T5" fmla="*/ 21 h 35"/>
                <a:gd name="T6" fmla="*/ 29 w 33"/>
                <a:gd name="T7" fmla="*/ 21 h 35"/>
                <a:gd name="T8" fmla="*/ 29 w 33"/>
                <a:gd name="T9" fmla="*/ 30 h 35"/>
                <a:gd name="T10" fmla="*/ 64 w 33"/>
                <a:gd name="T11" fmla="*/ 30 h 35"/>
                <a:gd name="T12" fmla="*/ 89 w 33"/>
                <a:gd name="T13" fmla="*/ 44 h 35"/>
                <a:gd name="T14" fmla="*/ 89 w 33"/>
                <a:gd name="T15" fmla="*/ 77 h 35"/>
                <a:gd name="T16" fmla="*/ 64 w 33"/>
                <a:gd name="T17" fmla="*/ 91 h 35"/>
                <a:gd name="T18" fmla="*/ 21 w 33"/>
                <a:gd name="T19" fmla="*/ 91 h 35"/>
                <a:gd name="T20" fmla="*/ 0 w 33"/>
                <a:gd name="T21" fmla="*/ 77 h 35"/>
                <a:gd name="T22" fmla="*/ 0 w 33"/>
                <a:gd name="T23" fmla="*/ 62 h 35"/>
                <a:gd name="T24" fmla="*/ 29 w 33"/>
                <a:gd name="T25" fmla="*/ 62 h 35"/>
                <a:gd name="T26" fmla="*/ 29 w 33"/>
                <a:gd name="T27" fmla="*/ 75 h 35"/>
                <a:gd name="T28" fmla="*/ 54 w 33"/>
                <a:gd name="T29" fmla="*/ 75 h 35"/>
                <a:gd name="T30" fmla="*/ 54 w 33"/>
                <a:gd name="T31" fmla="*/ 47 h 35"/>
                <a:gd name="T32" fmla="*/ 21 w 33"/>
                <a:gd name="T33" fmla="*/ 47 h 35"/>
                <a:gd name="T34" fmla="*/ 0 w 33"/>
                <a:gd name="T35" fmla="*/ 34 h 35"/>
                <a:gd name="T36" fmla="*/ 0 w 33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5"/>
                <a:gd name="T59" fmla="*/ 33 w 33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5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3" y="17"/>
                  </a:lnTo>
                  <a:lnTo>
                    <a:pt x="33" y="30"/>
                  </a:lnTo>
                  <a:lnTo>
                    <a:pt x="24" y="35"/>
                  </a:lnTo>
                  <a:lnTo>
                    <a:pt x="8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654"/>
            <p:cNvSpPr>
              <a:spLocks/>
            </p:cNvSpPr>
            <p:nvPr/>
          </p:nvSpPr>
          <p:spPr bwMode="auto">
            <a:xfrm>
              <a:off x="3249" y="2271"/>
              <a:ext cx="47" cy="48"/>
            </a:xfrm>
            <a:custGeom>
              <a:avLst/>
              <a:gdLst>
                <a:gd name="T0" fmla="*/ 0 w 34"/>
                <a:gd name="T1" fmla="*/ 0 h 35"/>
                <a:gd name="T2" fmla="*/ 90 w 34"/>
                <a:gd name="T3" fmla="*/ 0 h 35"/>
                <a:gd name="T4" fmla="*/ 90 w 34"/>
                <a:gd name="T5" fmla="*/ 21 h 35"/>
                <a:gd name="T6" fmla="*/ 36 w 34"/>
                <a:gd name="T7" fmla="*/ 91 h 35"/>
                <a:gd name="T8" fmla="*/ 0 w 34"/>
                <a:gd name="T9" fmla="*/ 91 h 35"/>
                <a:gd name="T10" fmla="*/ 54 w 34"/>
                <a:gd name="T11" fmla="*/ 21 h 35"/>
                <a:gd name="T12" fmla="*/ 0 w 34"/>
                <a:gd name="T13" fmla="*/ 21 h 35"/>
                <a:gd name="T14" fmla="*/ 0 w 34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5"/>
                <a:gd name="T26" fmla="*/ 34 w 3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5">
                  <a:moveTo>
                    <a:pt x="0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655"/>
            <p:cNvSpPr>
              <a:spLocks/>
            </p:cNvSpPr>
            <p:nvPr/>
          </p:nvSpPr>
          <p:spPr bwMode="auto">
            <a:xfrm>
              <a:off x="4742" y="2271"/>
              <a:ext cx="45" cy="48"/>
            </a:xfrm>
            <a:custGeom>
              <a:avLst/>
              <a:gdLst>
                <a:gd name="T0" fmla="*/ 0 w 32"/>
                <a:gd name="T1" fmla="*/ 26 h 35"/>
                <a:gd name="T2" fmla="*/ 34 w 32"/>
                <a:gd name="T3" fmla="*/ 26 h 35"/>
                <a:gd name="T4" fmla="*/ 34 w 32"/>
                <a:gd name="T5" fmla="*/ 21 h 35"/>
                <a:gd name="T6" fmla="*/ 55 w 32"/>
                <a:gd name="T7" fmla="*/ 21 h 35"/>
                <a:gd name="T8" fmla="*/ 55 w 32"/>
                <a:gd name="T9" fmla="*/ 30 h 35"/>
                <a:gd name="T10" fmla="*/ 0 w 32"/>
                <a:gd name="T11" fmla="*/ 75 h 35"/>
                <a:gd name="T12" fmla="*/ 0 w 32"/>
                <a:gd name="T13" fmla="*/ 91 h 35"/>
                <a:gd name="T14" fmla="*/ 89 w 32"/>
                <a:gd name="T15" fmla="*/ 91 h 35"/>
                <a:gd name="T16" fmla="*/ 89 w 32"/>
                <a:gd name="T17" fmla="*/ 75 h 35"/>
                <a:gd name="T18" fmla="*/ 39 w 32"/>
                <a:gd name="T19" fmla="*/ 75 h 35"/>
                <a:gd name="T20" fmla="*/ 89 w 32"/>
                <a:gd name="T21" fmla="*/ 36 h 35"/>
                <a:gd name="T22" fmla="*/ 89 w 32"/>
                <a:gd name="T23" fmla="*/ 14 h 35"/>
                <a:gd name="T24" fmla="*/ 62 w 32"/>
                <a:gd name="T25" fmla="*/ 0 h 35"/>
                <a:gd name="T26" fmla="*/ 25 w 32"/>
                <a:gd name="T27" fmla="*/ 0 h 35"/>
                <a:gd name="T28" fmla="*/ 0 w 32"/>
                <a:gd name="T29" fmla="*/ 14 h 35"/>
                <a:gd name="T30" fmla="*/ 0 w 32"/>
                <a:gd name="T31" fmla="*/ 26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5"/>
                <a:gd name="T50" fmla="*/ 32 w 3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5">
                  <a:moveTo>
                    <a:pt x="0" y="10"/>
                  </a:moveTo>
                  <a:lnTo>
                    <a:pt x="12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29"/>
                  </a:lnTo>
                  <a:lnTo>
                    <a:pt x="14" y="29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656"/>
            <p:cNvSpPr>
              <a:spLocks/>
            </p:cNvSpPr>
            <p:nvPr/>
          </p:nvSpPr>
          <p:spPr bwMode="auto">
            <a:xfrm>
              <a:off x="410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657"/>
            <p:cNvSpPr>
              <a:spLocks/>
            </p:cNvSpPr>
            <p:nvPr/>
          </p:nvSpPr>
          <p:spPr bwMode="auto">
            <a:xfrm>
              <a:off x="4463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658"/>
            <p:cNvSpPr>
              <a:spLocks/>
            </p:cNvSpPr>
            <p:nvPr/>
          </p:nvSpPr>
          <p:spPr bwMode="auto">
            <a:xfrm>
              <a:off x="4697" y="2271"/>
              <a:ext cx="24" cy="48"/>
            </a:xfrm>
            <a:custGeom>
              <a:avLst/>
              <a:gdLst>
                <a:gd name="T0" fmla="*/ 15 w 18"/>
                <a:gd name="T1" fmla="*/ 91 h 35"/>
                <a:gd name="T2" fmla="*/ 43 w 18"/>
                <a:gd name="T3" fmla="*/ 91 h 35"/>
                <a:gd name="T4" fmla="*/ 43 w 18"/>
                <a:gd name="T5" fmla="*/ 0 h 35"/>
                <a:gd name="T6" fmla="*/ 7 w 18"/>
                <a:gd name="T7" fmla="*/ 0 h 35"/>
                <a:gd name="T8" fmla="*/ 0 w 18"/>
                <a:gd name="T9" fmla="*/ 21 h 35"/>
                <a:gd name="T10" fmla="*/ 15 w 18"/>
                <a:gd name="T11" fmla="*/ 21 h 35"/>
                <a:gd name="T12" fmla="*/ 15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6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659"/>
            <p:cNvSpPr>
              <a:spLocks/>
            </p:cNvSpPr>
            <p:nvPr/>
          </p:nvSpPr>
          <p:spPr bwMode="auto">
            <a:xfrm>
              <a:off x="4416" y="2271"/>
              <a:ext cx="25" cy="48"/>
            </a:xfrm>
            <a:custGeom>
              <a:avLst/>
              <a:gdLst>
                <a:gd name="T0" fmla="*/ 14 w 18"/>
                <a:gd name="T1" fmla="*/ 91 h 35"/>
                <a:gd name="T2" fmla="*/ 49 w 18"/>
                <a:gd name="T3" fmla="*/ 91 h 35"/>
                <a:gd name="T4" fmla="*/ 49 w 18"/>
                <a:gd name="T5" fmla="*/ 0 h 35"/>
                <a:gd name="T6" fmla="*/ 6 w 18"/>
                <a:gd name="T7" fmla="*/ 0 h 35"/>
                <a:gd name="T8" fmla="*/ 0 w 18"/>
                <a:gd name="T9" fmla="*/ 21 h 35"/>
                <a:gd name="T10" fmla="*/ 14 w 18"/>
                <a:gd name="T11" fmla="*/ 21 h 35"/>
                <a:gd name="T12" fmla="*/ 14 w 18"/>
                <a:gd name="T13" fmla="*/ 9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5"/>
                <a:gd name="T23" fmla="*/ 18 w 1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5">
                  <a:moveTo>
                    <a:pt x="5" y="35"/>
                  </a:moveTo>
                  <a:lnTo>
                    <a:pt x="18" y="35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19" name="Object 884"/>
          <p:cNvGraphicFramePr>
            <a:graphicFrameLocks noChangeAspect="1"/>
          </p:cNvGraphicFramePr>
          <p:nvPr/>
        </p:nvGraphicFramePr>
        <p:xfrm>
          <a:off x="7653338" y="-677863"/>
          <a:ext cx="16764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" name="CorelDRAW" r:id="rId17" imgW="7702920" imgH="9841320" progId="">
                  <p:embed/>
                </p:oleObj>
              </mc:Choice>
              <mc:Fallback>
                <p:oleObj name="CorelDRAW" r:id="rId17" imgW="7702920" imgH="98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-677863"/>
                        <a:ext cx="16764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705904"/>
      </p:ext>
    </p:extLst>
  </p:cSld>
  <p:clrMapOvr>
    <a:masterClrMapping/>
  </p:clrMapOvr>
  <p:transition spd="slow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5151 0.0083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42813 0.0069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0747 0.93611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0747 0.93611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43941 0.00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43698 -0.00093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25 -0.00139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8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0747 0.93611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0747 0.93611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0747 0.93611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225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987425"/>
            <a:ext cx="371475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Cách phóng tranh, ảnh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648200" y="990600"/>
            <a:ext cx="3733800" cy="4533900"/>
            <a:chOff x="4800600" y="1522690"/>
            <a:chExt cx="3733800" cy="4534282"/>
          </a:xfrm>
        </p:grpSpPr>
        <p:grpSp>
          <p:nvGrpSpPr>
            <p:cNvPr id="11298" name="Group 36"/>
            <p:cNvGrpSpPr>
              <a:grpSpLocks/>
            </p:cNvGrpSpPr>
            <p:nvPr/>
          </p:nvGrpSpPr>
          <p:grpSpPr bwMode="auto">
            <a:xfrm>
              <a:off x="4800600" y="1524001"/>
              <a:ext cx="3733800" cy="4495800"/>
              <a:chOff x="1298143" y="1898090"/>
              <a:chExt cx="2114549" cy="279138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355418" y="1898262"/>
                <a:ext cx="0" cy="279162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298143" y="3294073"/>
                <a:ext cx="211454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26780" y="2596168"/>
                <a:ext cx="158591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298143" y="2596168"/>
                <a:ext cx="53762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826780" y="2596168"/>
                <a:ext cx="0" cy="20937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826780" y="1898262"/>
                <a:ext cx="0" cy="6979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884055" y="2596168"/>
                <a:ext cx="0" cy="20937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884055" y="1898262"/>
                <a:ext cx="0" cy="6979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826780" y="3991979"/>
                <a:ext cx="158591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298143" y="3991979"/>
                <a:ext cx="52863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/>
            <p:cNvSpPr/>
            <p:nvPr/>
          </p:nvSpPr>
          <p:spPr>
            <a:xfrm>
              <a:off x="4800600" y="1522690"/>
              <a:ext cx="3733800" cy="45342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316038" y="5486400"/>
            <a:ext cx="645636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B3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Dựa vào các ô đã kẻ để vẽ hình, vẽ màu.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228601" y="1828800"/>
            <a:ext cx="3343274" cy="3876675"/>
            <a:chOff x="228601" y="1752600"/>
            <a:chExt cx="3342619" cy="3876020"/>
          </a:xfrm>
        </p:grpSpPr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2378262"/>
              <a:ext cx="2114550" cy="279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1838010" y="2389080"/>
              <a:ext cx="0" cy="27919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80942" y="3785844"/>
              <a:ext cx="21141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09476" y="3087462"/>
              <a:ext cx="158560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780942" y="3087462"/>
              <a:ext cx="53805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309476" y="3087462"/>
              <a:ext cx="0" cy="20935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09476" y="2389080"/>
              <a:ext cx="0" cy="698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66544" y="3087462"/>
              <a:ext cx="0" cy="20935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366544" y="2389080"/>
              <a:ext cx="0" cy="698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309476" y="4482639"/>
              <a:ext cx="158560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80942" y="4482639"/>
              <a:ext cx="52853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361782" y="2285910"/>
              <a:ext cx="60948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209412" y="1752600"/>
              <a:ext cx="838036" cy="523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5400000">
              <a:off x="2742699" y="2743033"/>
              <a:ext cx="609497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5400000">
              <a:off x="2890305" y="2430355"/>
              <a:ext cx="838058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</a:p>
          </p:txBody>
        </p:sp>
        <p:sp>
          <p:nvSpPr>
            <p:cNvPr id="11290" name="TextBox 58"/>
            <p:cNvSpPr txBox="1">
              <a:spLocks noChangeArrowheads="1"/>
            </p:cNvSpPr>
            <p:nvPr/>
          </p:nvSpPr>
          <p:spPr bwMode="auto">
            <a:xfrm>
              <a:off x="918579" y="5105400"/>
              <a:ext cx="300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291" name="TextBox 59"/>
            <p:cNvSpPr txBox="1">
              <a:spLocks noChangeArrowheads="1"/>
            </p:cNvSpPr>
            <p:nvPr/>
          </p:nvSpPr>
          <p:spPr bwMode="auto">
            <a:xfrm>
              <a:off x="2483643" y="5105399"/>
              <a:ext cx="4119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1292" name="TextBox 60"/>
            <p:cNvSpPr txBox="1">
              <a:spLocks noChangeArrowheads="1"/>
            </p:cNvSpPr>
            <p:nvPr/>
          </p:nvSpPr>
          <p:spPr bwMode="auto">
            <a:xfrm>
              <a:off x="1451979" y="5105400"/>
              <a:ext cx="300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93" name="TextBox 61"/>
            <p:cNvSpPr txBox="1">
              <a:spLocks noChangeArrowheads="1"/>
            </p:cNvSpPr>
            <p:nvPr/>
          </p:nvSpPr>
          <p:spPr bwMode="auto">
            <a:xfrm>
              <a:off x="1981200" y="5105400"/>
              <a:ext cx="300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239704" y="3808072"/>
              <a:ext cx="520612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239704" y="3198575"/>
              <a:ext cx="520612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230181" y="4493756"/>
              <a:ext cx="520612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239704" y="2436703"/>
              <a:ext cx="520612" cy="523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67" name="Right Arrow 66"/>
          <p:cNvSpPr/>
          <p:nvPr/>
        </p:nvSpPr>
        <p:spPr>
          <a:xfrm>
            <a:off x="3101607" y="3307914"/>
            <a:ext cx="1317993" cy="685800"/>
          </a:xfrm>
          <a:prstGeom prst="rightArrow">
            <a:avLst/>
          </a:prstGeom>
          <a:gradFill flip="none" rotWithShape="1">
            <a:gsLst>
              <a:gs pos="100000">
                <a:srgbClr val="FF3300"/>
              </a:gs>
              <a:gs pos="1000">
                <a:srgbClr val="B6AF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980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35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B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1373188" y="1219200"/>
            <a:ext cx="617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1001713"/>
            <a:ext cx="228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CHÚ Ý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6800" y="1970088"/>
            <a:ext cx="7162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B41D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Tìm vị trí của hình qua các đường kẻ ô vuông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32258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B41D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Vẽ hình phải giống mẫu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6800" y="4064000"/>
            <a:ext cx="716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B41D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So sánh các khoảng cách thật chính xác </a:t>
            </a:r>
          </a:p>
        </p:txBody>
      </p:sp>
    </p:spTree>
    <p:extLst>
      <p:ext uri="{BB962C8B-B14F-4D97-AF65-F5344CB8AC3E}">
        <p14:creationId xmlns:p14="http://schemas.microsoft.com/office/powerpoint/2010/main" val="149954157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85" y="-22225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85" y="-68627"/>
            <a:ext cx="9144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Cách phóng tranh, ảnh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14400" y="631825"/>
            <a:ext cx="1562100" cy="1196975"/>
            <a:chOff x="8915" y="774160"/>
            <a:chExt cx="1718319" cy="1295400"/>
          </a:xfrm>
        </p:grpSpPr>
        <p:sp>
          <p:nvSpPr>
            <p:cNvPr id="5" name="Flowchart: Connector 4"/>
            <p:cNvSpPr/>
            <p:nvPr/>
          </p:nvSpPr>
          <p:spPr>
            <a:xfrm>
              <a:off x="8915" y="774160"/>
              <a:ext cx="1676400" cy="1295400"/>
            </a:xfrm>
            <a:prstGeom prst="flowChartConnector">
              <a:avLst/>
            </a:prstGeom>
            <a:gradFill flip="none" rotWithShape="1">
              <a:gsLst>
                <a:gs pos="0">
                  <a:srgbClr val="008000"/>
                </a:gs>
                <a:gs pos="59000">
                  <a:srgbClr val="00CC00"/>
                </a:gs>
                <a:gs pos="82000">
                  <a:srgbClr val="66FF66"/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47" y="1205388"/>
              <a:ext cx="1709587" cy="585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4600" y="762000"/>
            <a:ext cx="48768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6038" y="5486400"/>
            <a:ext cx="6456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B1: Kẻ các đường chéo và các ô hình chữ nhật nhỏ trên hình mẫu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57325"/>
            <a:ext cx="28575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43250" y="1457325"/>
            <a:ext cx="2857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00750" y="1457325"/>
            <a:ext cx="0" cy="4029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3250" y="1457325"/>
            <a:ext cx="0" cy="4029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43250" y="5486400"/>
            <a:ext cx="2857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1457325"/>
            <a:ext cx="2857500" cy="4029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43250" y="1457325"/>
            <a:ext cx="2857500" cy="4029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170" idx="1"/>
          </p:cNvCxnSpPr>
          <p:nvPr/>
        </p:nvCxnSpPr>
        <p:spPr>
          <a:xfrm flipV="1">
            <a:off x="3143250" y="3471863"/>
            <a:ext cx="285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45013" y="1457325"/>
            <a:ext cx="26987" cy="4029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457325"/>
            <a:ext cx="1428750" cy="2014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Straight Connector 7168"/>
          <p:cNvCxnSpPr/>
          <p:nvPr/>
        </p:nvCxnSpPr>
        <p:spPr>
          <a:xfrm flipH="1">
            <a:off x="4545013" y="3471863"/>
            <a:ext cx="1455737" cy="2014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Connector 7171"/>
          <p:cNvCxnSpPr/>
          <p:nvPr/>
        </p:nvCxnSpPr>
        <p:spPr>
          <a:xfrm flipH="1">
            <a:off x="3124200" y="1457325"/>
            <a:ext cx="1447800" cy="2014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/>
          <p:cNvCxnSpPr>
            <a:endCxn id="7170" idx="2"/>
          </p:cNvCxnSpPr>
          <p:nvPr/>
        </p:nvCxnSpPr>
        <p:spPr>
          <a:xfrm>
            <a:off x="3124200" y="3471863"/>
            <a:ext cx="1447800" cy="2014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/>
          <p:cNvCxnSpPr/>
          <p:nvPr/>
        </p:nvCxnSpPr>
        <p:spPr>
          <a:xfrm>
            <a:off x="3848100" y="2463800"/>
            <a:ext cx="2152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Straight Connector 7177"/>
          <p:cNvCxnSpPr/>
          <p:nvPr/>
        </p:nvCxnSpPr>
        <p:spPr>
          <a:xfrm flipH="1">
            <a:off x="3143250" y="2463800"/>
            <a:ext cx="704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Connector 7179"/>
          <p:cNvCxnSpPr/>
          <p:nvPr/>
        </p:nvCxnSpPr>
        <p:spPr>
          <a:xfrm>
            <a:off x="3848100" y="4478338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Straight Connector 7181"/>
          <p:cNvCxnSpPr/>
          <p:nvPr/>
        </p:nvCxnSpPr>
        <p:spPr>
          <a:xfrm flipH="1">
            <a:off x="3124200" y="4478338"/>
            <a:ext cx="72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Connector 7183"/>
          <p:cNvCxnSpPr/>
          <p:nvPr/>
        </p:nvCxnSpPr>
        <p:spPr>
          <a:xfrm>
            <a:off x="3848100" y="2463800"/>
            <a:ext cx="0" cy="302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/>
          <p:nvPr/>
        </p:nvCxnSpPr>
        <p:spPr>
          <a:xfrm flipV="1">
            <a:off x="3848100" y="1457325"/>
            <a:ext cx="0" cy="100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Connector 7187"/>
          <p:cNvCxnSpPr/>
          <p:nvPr/>
        </p:nvCxnSpPr>
        <p:spPr>
          <a:xfrm>
            <a:off x="5286375" y="2463800"/>
            <a:ext cx="0" cy="302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0" name="Straight Connector 7189"/>
          <p:cNvCxnSpPr/>
          <p:nvPr/>
        </p:nvCxnSpPr>
        <p:spPr>
          <a:xfrm flipV="1">
            <a:off x="5286375" y="1457325"/>
            <a:ext cx="0" cy="100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2" name="Straight Connector 7191"/>
          <p:cNvCxnSpPr/>
          <p:nvPr/>
        </p:nvCxnSpPr>
        <p:spPr>
          <a:xfrm flipH="1">
            <a:off x="3124200" y="1457325"/>
            <a:ext cx="723900" cy="100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4" name="Straight Connector 7193"/>
          <p:cNvCxnSpPr/>
          <p:nvPr/>
        </p:nvCxnSpPr>
        <p:spPr>
          <a:xfrm flipH="1">
            <a:off x="3143250" y="1457325"/>
            <a:ext cx="2143125" cy="3021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6" name="Straight Connector 7195"/>
          <p:cNvCxnSpPr/>
          <p:nvPr/>
        </p:nvCxnSpPr>
        <p:spPr>
          <a:xfrm flipH="1">
            <a:off x="3848100" y="2463800"/>
            <a:ext cx="2152650" cy="302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8" name="Straight Connector 7197"/>
          <p:cNvCxnSpPr/>
          <p:nvPr/>
        </p:nvCxnSpPr>
        <p:spPr>
          <a:xfrm flipH="1">
            <a:off x="5286375" y="4478338"/>
            <a:ext cx="714375" cy="1008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0" name="Straight Connector 7199"/>
          <p:cNvCxnSpPr/>
          <p:nvPr/>
        </p:nvCxnSpPr>
        <p:spPr>
          <a:xfrm>
            <a:off x="5286375" y="1457325"/>
            <a:ext cx="695325" cy="100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2" name="Straight Connector 7201"/>
          <p:cNvCxnSpPr/>
          <p:nvPr/>
        </p:nvCxnSpPr>
        <p:spPr>
          <a:xfrm>
            <a:off x="3848100" y="1457325"/>
            <a:ext cx="2133600" cy="3021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4" name="Straight Connector 7203"/>
          <p:cNvCxnSpPr/>
          <p:nvPr/>
        </p:nvCxnSpPr>
        <p:spPr>
          <a:xfrm>
            <a:off x="3124200" y="2463800"/>
            <a:ext cx="2162175" cy="302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6" name="Straight Connector 7205"/>
          <p:cNvCxnSpPr/>
          <p:nvPr/>
        </p:nvCxnSpPr>
        <p:spPr>
          <a:xfrm>
            <a:off x="3124200" y="4478338"/>
            <a:ext cx="723900" cy="1008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107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25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25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25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25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25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25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25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080" y="0"/>
            <a:ext cx="916108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" y="0"/>
            <a:ext cx="9144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Cách phóng tranh, ảnh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239706"/>
            <a:ext cx="2857500" cy="402907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3137502" y="4238690"/>
            <a:ext cx="714375" cy="1039771"/>
            <a:chOff x="3124200" y="1457325"/>
            <a:chExt cx="2876550" cy="40290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1457325"/>
              <a:ext cx="2857500" cy="40290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143250" y="1457325"/>
              <a:ext cx="28575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00750" y="1457325"/>
              <a:ext cx="0" cy="40290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3250" y="1457325"/>
              <a:ext cx="0" cy="40290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43250" y="5486400"/>
              <a:ext cx="2857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24200" y="1457325"/>
              <a:ext cx="2857500" cy="40290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143250" y="1457325"/>
              <a:ext cx="2857500" cy="40290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1"/>
            </p:cNvCxnSpPr>
            <p:nvPr/>
          </p:nvCxnSpPr>
          <p:spPr>
            <a:xfrm flipV="1">
              <a:off x="3143250" y="3471860"/>
              <a:ext cx="285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544410" y="1457325"/>
              <a:ext cx="27590" cy="40290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2000" y="1457325"/>
              <a:ext cx="1428750" cy="20145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544410" y="3471863"/>
              <a:ext cx="1456340" cy="2014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24200" y="1457325"/>
              <a:ext cx="1447800" cy="20145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2"/>
            </p:cNvCxnSpPr>
            <p:nvPr/>
          </p:nvCxnSpPr>
          <p:spPr>
            <a:xfrm>
              <a:off x="3124200" y="3471860"/>
              <a:ext cx="1447800" cy="20145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48100" y="2464593"/>
              <a:ext cx="21526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143250" y="2464593"/>
              <a:ext cx="7048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48100" y="4479131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124200" y="4479131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48100" y="2464593"/>
              <a:ext cx="0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48100" y="1457325"/>
              <a:ext cx="0" cy="100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6375" y="2464593"/>
              <a:ext cx="0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86375" y="1457325"/>
              <a:ext cx="0" cy="100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124200" y="1457325"/>
              <a:ext cx="723900" cy="100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143250" y="1457325"/>
              <a:ext cx="2143125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848100" y="2464593"/>
              <a:ext cx="2152650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286375" y="4479131"/>
              <a:ext cx="714375" cy="10072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86375" y="1457325"/>
              <a:ext cx="695325" cy="100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48100" y="1457325"/>
              <a:ext cx="2133600" cy="30218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24200" y="2464593"/>
              <a:ext cx="2162175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124200" y="4479131"/>
              <a:ext cx="723900" cy="10072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127977" y="1219200"/>
            <a:ext cx="2891823" cy="4038600"/>
            <a:chOff x="3127977" y="1219200"/>
            <a:chExt cx="2891823" cy="403860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162300" y="3243262"/>
              <a:ext cx="28575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548187" y="1219200"/>
              <a:ext cx="27590" cy="40290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75777" y="1219200"/>
              <a:ext cx="1428750" cy="20145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548187" y="3233738"/>
              <a:ext cx="1456340" cy="20145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127977" y="1219200"/>
              <a:ext cx="1447800" cy="20145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3250" y="3243262"/>
              <a:ext cx="1447800" cy="201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51877" y="2226468"/>
              <a:ext cx="21526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147027" y="2226468"/>
              <a:ext cx="7048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51877" y="4241006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127977" y="4241006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51877" y="2226468"/>
              <a:ext cx="0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851877" y="1219200"/>
              <a:ext cx="0" cy="100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90152" y="2226468"/>
              <a:ext cx="0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290152" y="1219200"/>
              <a:ext cx="0" cy="100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127977" y="1219200"/>
              <a:ext cx="723900" cy="100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147027" y="1219200"/>
              <a:ext cx="2143125" cy="30218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851877" y="2226468"/>
              <a:ext cx="2152650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290152" y="4241006"/>
              <a:ext cx="714375" cy="10072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290152" y="1219200"/>
              <a:ext cx="695325" cy="100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851877" y="1219200"/>
              <a:ext cx="2133600" cy="30218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127977" y="2226468"/>
              <a:ext cx="2162175" cy="3021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127977" y="4241006"/>
              <a:ext cx="723900" cy="10072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489927" y="1722834"/>
              <a:ext cx="24955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143250" y="1722834"/>
              <a:ext cx="34667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489927" y="2730103"/>
              <a:ext cx="2514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3143250" y="2730103"/>
              <a:ext cx="34667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499452" y="3737371"/>
              <a:ext cx="25050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3127977" y="3737371"/>
              <a:ext cx="3619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499452" y="4744640"/>
              <a:ext cx="25050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143250" y="4744640"/>
              <a:ext cx="35620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316420" y="5486400"/>
            <a:ext cx="645597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Đặt tranh, ảnh vào góc dưới bên trái tờ giấy.</a:t>
            </a:r>
          </a:p>
        </p:txBody>
      </p:sp>
      <p:sp>
        <p:nvSpPr>
          <p:cNvPr id="67" name="Line 258"/>
          <p:cNvSpPr>
            <a:spLocks noChangeShapeType="1"/>
          </p:cNvSpPr>
          <p:nvPr/>
        </p:nvSpPr>
        <p:spPr bwMode="auto">
          <a:xfrm flipV="1">
            <a:off x="3124200" y="1207868"/>
            <a:ext cx="2857500" cy="40499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258"/>
          <p:cNvSpPr>
            <a:spLocks noChangeShapeType="1"/>
          </p:cNvSpPr>
          <p:nvPr/>
        </p:nvSpPr>
        <p:spPr bwMode="auto">
          <a:xfrm>
            <a:off x="3124200" y="1207869"/>
            <a:ext cx="2891823" cy="4040406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258"/>
          <p:cNvSpPr>
            <a:spLocks noChangeShapeType="1"/>
          </p:cNvSpPr>
          <p:nvPr/>
        </p:nvSpPr>
        <p:spPr bwMode="auto">
          <a:xfrm flipH="1" flipV="1">
            <a:off x="3124200" y="1244961"/>
            <a:ext cx="28765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58"/>
          <p:cNvSpPr>
            <a:spLocks noChangeShapeType="1"/>
          </p:cNvSpPr>
          <p:nvPr/>
        </p:nvSpPr>
        <p:spPr bwMode="auto">
          <a:xfrm flipH="1">
            <a:off x="6019800" y="1207868"/>
            <a:ext cx="0" cy="404040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58"/>
          <p:cNvSpPr>
            <a:spLocks noChangeShapeType="1"/>
          </p:cNvSpPr>
          <p:nvPr/>
        </p:nvSpPr>
        <p:spPr bwMode="auto">
          <a:xfrm>
            <a:off x="3162300" y="1219200"/>
            <a:ext cx="3776" cy="403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58"/>
          <p:cNvSpPr>
            <a:spLocks noChangeShapeType="1"/>
          </p:cNvSpPr>
          <p:nvPr/>
        </p:nvSpPr>
        <p:spPr bwMode="auto">
          <a:xfrm flipH="1">
            <a:off x="3124200" y="5257800"/>
            <a:ext cx="2914650" cy="113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066800" y="4758576"/>
            <a:ext cx="6836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 thước kẻ kéo dài đường chéo của tranh, ảnh định phóng. Dựa vào đường chéo có thể phóng hình với tỉ lệ tùy ý</a:t>
            </a: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16419" y="5546483"/>
            <a:ext cx="645597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Kẻ ô ở hình lớn.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33940" y="5203957"/>
            <a:ext cx="645597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B5: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Nhìn hình mẫu, dựa vào các đường vừa kẻ, xác định vị trí của hình trên giấy.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33939" y="5597910"/>
            <a:ext cx="645597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B6: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Dựa vào hình mẫu, vẽ phác hình.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6800" y="5400933"/>
            <a:ext cx="645597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B7: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Nhìn mẫu, điều chỉnh hình và </a:t>
            </a: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 màu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67248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17483 -0.0027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080" y="0"/>
            <a:ext cx="916108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28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B41D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endParaRPr lang="en-US" sz="4000" u="sng" dirty="0">
              <a:solidFill>
                <a:srgbClr val="FFB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85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SC000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495800" cy="59944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SC000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39" y="2578318"/>
            <a:ext cx="2904961" cy="3873281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SC000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1914525" cy="25527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SC000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985838" cy="13144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352839" y="457200"/>
            <a:ext cx="0" cy="599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52839" y="6419850"/>
            <a:ext cx="4505161" cy="31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52839" y="457200"/>
            <a:ext cx="4505161" cy="5962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3" name="Picture 7" descr="Hình0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740438"/>
            <a:ext cx="4038600" cy="54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8" descr="Hình01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038600"/>
            <a:ext cx="14478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Hình01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 descr="Hình01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67200"/>
            <a:ext cx="2667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47800" y="1676400"/>
            <a:ext cx="6019800" cy="16827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752600" y="838200"/>
            <a:ext cx="5486400" cy="58578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endParaRPr lang="en-US" sz="3600" i="1" kern="10" normalizeH="1" dirty="0">
              <a:ln w="12700" cap="sq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solidFill>
                <a:schemeClr val="tx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2286000" y="3429000"/>
            <a:ext cx="4419600" cy="6985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990600"/>
            <a:ext cx="7924800" cy="5029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6771" y="1676400"/>
            <a:ext cx="762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hãy chọn một bức tranh, ảnh để phóng </a:t>
            </a:r>
            <a:r>
              <a:rPr lang="en-US" sz="32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tranh.</a:t>
            </a:r>
          </a:p>
          <a:p>
            <a:pPr marL="457200" indent="-457200" algn="l" eaLnBrk="1" hangingPunct="1">
              <a:buFontTx/>
              <a:buChar char="-"/>
            </a:pPr>
            <a:r>
              <a:rPr lang="en-US" sz="32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Tập phác tỷ lệ.</a:t>
            </a:r>
          </a:p>
          <a:p>
            <a:pPr marL="457200" indent="-457200" algn="l" eaLnBrk="1" hangingPunct="1">
              <a:buFontTx/>
              <a:buChar char="-"/>
            </a:pPr>
            <a:r>
              <a:rPr lang="en-US" sz="32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khổ giấy A4</a:t>
            </a:r>
            <a:r>
              <a:rPr lang="en-US" sz="32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1981" y="698212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endParaRPr lang="en-US" sz="32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40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  <p:bldP spid="10138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457200"/>
            <a:ext cx="8382000" cy="52578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ĐT:0983611671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tamquangcao304@gmail.com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 s</a:t>
            </a:r>
            <a:r>
              <a:rPr lang="vi-VN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 14/5/2021.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 quản bài để khi đi học trực tiếp sẽ nộp lại bài.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547099"/>
            <a:ext cx="5029200" cy="666750"/>
          </a:xfrm>
        </p:spPr>
        <p:txBody>
          <a:bodyPr/>
          <a:lstStyle/>
          <a:p>
            <a:pPr eaLnBrk="1" hangingPunct="1"/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I/ Quan sát, nhận xét</a:t>
            </a:r>
          </a:p>
        </p:txBody>
      </p:sp>
      <p:pic>
        <p:nvPicPr>
          <p:cNvPr id="140292" name="Picture 4" descr="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0" y="1143000"/>
            <a:ext cx="5562600" cy="4049713"/>
          </a:xfrm>
          <a:noFill/>
        </p:spPr>
      </p:pic>
      <p:sp>
        <p:nvSpPr>
          <p:cNvPr id="14029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7462" y="5715000"/>
            <a:ext cx="7298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-Em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hãy quan sát và cho biết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bức tranh trên giống và khác nhau như thế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nào?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299" name="Picture 11" descr="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276600"/>
            <a:ext cx="25146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1409700" y="5345668"/>
            <a:ext cx="4953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C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6400800" y="5345668"/>
            <a:ext cx="5334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C000"/>
                </a:solidFill>
                <a:latin typeface=".VnTime" pitchFamily="34" charset="0"/>
              </a:rPr>
              <a:t>2</a:t>
            </a:r>
            <a:r>
              <a:rPr lang="en-US" sz="180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endParaRPr lang="en-US" sz="1800">
              <a:solidFill>
                <a:srgbClr val="0000CC"/>
              </a:solidFill>
              <a:latin typeface=".VnTime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6858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3200">
              <a:latin typeface=".VnTime" pitchFamily="34" charset="0"/>
            </a:endParaRPr>
          </a:p>
        </p:txBody>
      </p:sp>
      <p:sp>
        <p:nvSpPr>
          <p:cNvPr id="1351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914400"/>
            <a:ext cx="79536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Khái niệm:</a:t>
            </a:r>
            <a:endParaRPr lang="en-US" sz="4000" b="1" u="sng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 smtClean="0"/>
              <a:t>-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Phóng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là vẽ lại tranh ở kích thước to hơn sao cho đúng, cho giống về hình dáng chung, về tỉ lệ bộ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đậm nhạt sáng tối.</a:t>
            </a:r>
          </a:p>
          <a:p>
            <a:pPr marL="0" indent="0" algn="l"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Phóng to bao nhiêu lần là tùy thuộc vào mục đích của người sử dụng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362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 descr="DSCF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03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76200" y="57150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Phóng tranh cổ động để tuyên truyền quảng cáo</a:t>
            </a:r>
            <a:endParaRPr lang="en-US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7094" name="Group 6"/>
          <p:cNvGrpSpPr>
            <a:grpSpLocks/>
          </p:cNvGrpSpPr>
          <p:nvPr/>
        </p:nvGrpSpPr>
        <p:grpSpPr bwMode="auto">
          <a:xfrm>
            <a:off x="1752600" y="457200"/>
            <a:ext cx="6477000" cy="800100"/>
            <a:chOff x="768" y="240"/>
            <a:chExt cx="4080" cy="504"/>
          </a:xfrm>
        </p:grpSpPr>
        <p:sp>
          <p:nvSpPr>
            <p:cNvPr id="21709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68" y="240"/>
              <a:ext cx="1344" cy="2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i="1" kern="10">
                <a:solidFill>
                  <a:srgbClr val="FFFFFF"/>
                </a:solidFill>
                <a:effectLst>
                  <a:prstShdw prst="shdw17" dist="17961" dir="13500000">
                    <a:srgbClr val="0000FF"/>
                  </a:prstShdw>
                </a:effectLst>
                <a:latin typeface=".VnBahamasBH"/>
              </a:endParaRPr>
            </a:p>
          </p:txBody>
        </p:sp>
        <p:sp>
          <p:nvSpPr>
            <p:cNvPr id="21709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400" y="336"/>
              <a:ext cx="2448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kern="10">
                <a:solidFill>
                  <a:srgbClr val="FF0000"/>
                </a:solidFill>
                <a:effectLst>
                  <a:prstShdw prst="shdw17" dist="17961" dir="13500000">
                    <a:srgbClr val="0000FF"/>
                  </a:prst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476292" y="369534"/>
            <a:ext cx="394330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I/ Quan sát, nhận xét</a:t>
            </a:r>
            <a:endParaRPr lang="en-US" sz="2800">
              <a:solidFill>
                <a:schemeClr val="tx2"/>
              </a:solidFill>
              <a:latin typeface=".VnArial" pitchFamily="34" charset="0"/>
            </a:endParaRP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4419600" y="57150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Phóng tranh, ảnh trang trí góc học tập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98" y="1143000"/>
            <a:ext cx="39382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/>
      <p:bldP spid="217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4" name="Picture 6" descr="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1148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66700" y="5805844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Phóng ảnh Bác Hồ trong những ngày lễ kỉ niệm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04343" y="381000"/>
            <a:ext cx="4326827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I/ Quan sát, nhận xét</a:t>
            </a:r>
            <a:endParaRPr lang="en-US" sz="3600">
              <a:solidFill>
                <a:schemeClr val="tx2"/>
              </a:solidFill>
              <a:latin typeface=".VnArial" pitchFamily="34" charset="0"/>
            </a:endParaRP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4191000" y="1447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 </a:t>
            </a:r>
            <a:r>
              <a:rPr lang="en-US">
                <a:latin typeface=".VnArial" pitchFamily="34" charset="0"/>
              </a:rPr>
              <a:t>Mét vµi VÝ dô</a:t>
            </a:r>
          </a:p>
        </p:txBody>
      </p:sp>
      <p:pic>
        <p:nvPicPr>
          <p:cNvPr id="227342" name="Picture 14" descr="Luoc do khang chien chong Phap o Nam 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37784"/>
            <a:ext cx="4572000" cy="44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4529310" y="5867400"/>
            <a:ext cx="4309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Phóng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tranh ảnh, bản đồ phục vụ các môn học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/>
      <p:bldP spid="227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9200" y="4914900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5300" y="4914900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5200" y="4876801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909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6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Quan sát, nhận xét</a:t>
            </a:r>
            <a:endParaRPr lang="en-US" sz="3600">
              <a:solidFill>
                <a:schemeClr val="tx2"/>
              </a:solidFill>
              <a:latin typeface=".VnArial" pitchFamily="34" charset="0"/>
            </a:endParaRPr>
          </a:p>
        </p:txBody>
      </p:sp>
      <p:pic>
        <p:nvPicPr>
          <p:cNvPr id="7" name="Picture 5" descr="thumb_flex-1284522528567183_f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4" y="3347255"/>
            <a:ext cx="1063766" cy="15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humb_flex-1284522528567183_f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18" y="1766908"/>
            <a:ext cx="2222363" cy="31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544669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5" descr="1735119109-1-24thanglo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69" y="3301627"/>
            <a:ext cx="1047749" cy="15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735119109-1-24thanglo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3025"/>
            <a:ext cx="2222363" cy="32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6858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3200">
              <a:latin typeface=".VnTime" pitchFamily="34" charset="0"/>
            </a:endParaRPr>
          </a:p>
        </p:txBody>
      </p:sp>
      <p:sp>
        <p:nvSpPr>
          <p:cNvPr id="1351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914400"/>
            <a:ext cx="79536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*Phóng tranh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, ảnh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tác dụng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</a:pPr>
            <a:endParaRPr lang="en-US" u="sng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-Phóng tranh, ảnh để phục vụ cho các môn học (Toán, Địa lý, Lịch sử, Sinh học, Mỹ thuật,….)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-Phóng tranh, ảnh để làm báo tường.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-Phóng tranh, ảnh nhằm phục vụ lễ hội.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-Phóng tranh, ảnh để trang trí góc học tập.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776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.Ngoan\Download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17" y="2274849"/>
            <a:ext cx="3505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.Ngoan\Downloads\ảnh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752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390775" y="5696931"/>
            <a:ext cx="4953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C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6708852" y="5685109"/>
            <a:ext cx="4953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C000"/>
                </a:solidFill>
                <a:latin typeface=".VnTime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14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0116PHOTO" val="/9j/4AAQSkZJRgABAQAAAQABAAD/2wBDAAMCAgMCAgMDAwMEAwMEBQgFBQQEBQoHBwYIDAoMDAsKCwsNDhIQDQ4RDgsLEBYQERMUFRUVDA8XGBYUGBIUFRT/2wBDAQMEBAUEBQkFBQkUDQsNFBQUFBQUFBQUFBQUFBQUFBQUFBQUFBQUFBQUFBQUFBQUFBQUFBQUFBQUFBQUFBQUFBT/wAARCAC+AL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zqJecl4htJ45xV2KYeYdq4GB05GcdKzUQ+aRjI9cZFTpM8IfIAG4HOeehrdtN2R8ClqaMuWtJgRkkYHb8a5xrgiOWMrgrzkd61Uu/PVwuQSD1HtWQ8wj3h1ALDr2qVJpWLnqiAyohyCWJHPOaZJO5dQqAqfXioxLH8wIIPUYpVbdgjBAoeq9DDrZkLSmOYkOQ2PunpVqSRzFknAxkD1qpcIrSg52n1ptxLhQC+QBgCpE2lp1IWkELliSCwxgGrttqUqbQDhewJyapxAEAnJzyD1qrcX0dvIS8u0ZxwcD6UmWnK9rXZtTamshOQSQDzjOO386ilu5IUhc3YgTAI3MFB4PHNee+LfivpfhKMGW5Q3TAmOAZLDryTg4Hua8S1b4xw6vrNveSwXM0kMQjBVwYkO0ggIQOucZ965quKjTVmz1cJllbEvmcbI+t4fEEwJBj+UgESAgggjIP4jmpBqETyFmLFyckNXy94d+PFpE4iSW4gVScpKCucEdMkDknOM98dq9F0z4yaVcMgYSxFwMmSM9cgDlSRiphiYSS11NquU16bbUdD14SC5YopCA9WzjHFV3soknY+d5rEA5znn0rGsL9r1ElhlUwuA2FJIwRweas21yiyvkkkHjNdUXezR49SEoPlejLrRBSCTj2AApESGeQKMtzySMkVHHdJJIQpJyeeeR9K2LW5jtwxlKBeCAxAOKqRlFNXvuNtdDtrlwBcbTnoVPWtiHw9DZDmTzCOeTgGq48X2VrGRb2SswOSpOAx9CR2rOu/Fs9znMaRA9EjJwvtz1+tN2aNFKTlqbbvBAcKFB+oNMnvlwATntwa5aO/L7iSQSeWJ/SpjcnghjkjvUWKufUn7I8iyP4rKnPFp/7Wr6Kr5l/YxnMzeMATnH2P8AXz6+mqHufWYDTDx/rqfn5aWh5O3IPrwayboEtKDwVbGM10SsdgwAOM/pXMjMl3OCQSWPQ5oT6ny84NISwYtIBkgciob5wsYBXPJGcVctYhE2Txzwao3gOHBOQDkU95GOsVZlEOjHBTIx9KgYFXOCAD71Mz5QEDA6VUkIbJBOaV7OxC956jpQcgkkD1xxVe8jJjLBsgcntirJkDxAA5NV7xwkIAODjOcegzzwadwkotryKtvcmMHzJFjRQc7yAPxzXhHxO+Iupf8ACVDRtChfUtXuHFvbWyAlt5PXIIwAASQT0HPGa1PiP4/j0XWBaNKSij/j3jYAgEAnJAPJBGPqPUVqfslWkXiD4yaj4hv0Rrm2tS0ELHfgu4XdknAIVewz83vXi5jjvqlNzSvY+vyTKvrteMpvRs6L4d/sFa1qqxat4515J9TkKO1nBlljAOSu8gZ4PKjCg469R65H+wx4ca2KrczK6gBGUBQOSTkDg9Rz7V9CaZJ0Cjex5GfoMZ9+K6eC7cQjfGuRxkV+fRxFbGTcpysuiP2ZYang0oQgtD5Kv/2B/D97bYmvGSYcrLHECwP1JHqeufpXiHxU/Y28U+AbafVfC90dUtYWDG0LhWdcHJIOBnpwRjGea/R+7ut6FQozjoK5bWV8yKVGUYIIOeg4PWpni6mGqJqV12No0KeI0qRWp+VXw8+LJ8NaqsUzy2VssnlTW8jBREwbkYJ4wD244r6hsbqK8jSZDlJVDKQc7gRnORXzx+1Z4R0vRvi7rFxZI1vDdQpPIIsBTIxYE4IwBgg4712H7OHiWTXPh8lrcEvc6VMbQvnO9PvIScDJwSD/ALor9GwGIVeCmtmfkvEGWxw9RuPQ9jUsGAjQIAeRnPPrTy86sRIcg9Oc/hVBN0jgKzJz2OCRV+LSY7hx51+0EZHIVQxz25PvXp31PhIqN3cC+4qoIA9Qe9ToFi5YbzjjnjNRyabaWoDR6r9sY8FTEylSPQkYIPtTRxypB469Kltji7O1yyCChIXBJ7U7cSFAyDioVEmM7gBUhYghiMfTrV30Ro4Jq59P/sUghvGQIwf9D/8Aa9fTlfMH7E0vmy+NDggD7F1H/Xevp+mfT4FWw8T8/wBroJASCScYrmre5LXUhbIbccY6GrjXKi1YsxL9AM1n6egmvihGCTxjp0rNO92fO1JptRNCNy8chz8wP4YrPvGKlwxJBFTNm1kdGJxkis+8mOQxJO4citIs5aiS0sRRncCAST1xUJkQMQwwaalwFmUZwCcZqrd5imdQckHg+1NdTJq1iQSfOUJIGeKfdZERGQRgE844Bzj8cY/Gsq5lIYMGORU32oPCCDuYDof1/SiwR1ufI3x+nktPizqMbII8QQFAMjKlASfTGQRn/ZFej/si6rIPG15IzCKBLcNLO3RF3DAIIPTB5HOayf2oPD3nxaRrkcIZI3ayuJB975slCfYYI59a9A/ZA+Ht7qXw+1/WbW3V7u6u/s8bSEhWRFUkA+7MeR0K+xr5LO5RWGbbs2frHCqdapBRW259O/8ADSFhYQM2ieEvEviK2hUlru0sysJA4JDsRkZ6HGDz6V0fgX9oiy8cztANKvtMnHzeTdFW+XGMkqSOox9c+leCa34X+MWoSW+mxeJf+EL0qOXa1rpEe8mHjaQ4XeznnJLKB2A7+4fCfwQ/hy/sVvp5L+/MameaRdoYhcbiuScnAJJJJJOO9fCS5KVOMab1fY/WJUoNylNXsS+OP2jdO8HXJs00XUtYuySFitEA3cDpuIyMmsmH4+6ZqPlwa1oOueFLiXCRNqlpiJiRwA6kgZ96f8SvA974omv20jULnRNQO5VuLONWdR0JQEjB75znggcnNeQ+G9E+K9jaCw1XWpfGtiJGWYalC0U0QyNjRuyblIycgswPUEYFSlTqU3KTV195fs405x5Y77nzz+1ZqDv8StRDlZxLbwGJixI2kckfgDjHerf7LlqY/D+u3TEFZbxY42ZAGYLGpYhjyRkjtjIPpV79tDw5d6Vq3heaaEpd3to8YwCSzKyjbwM5G5ceuDit34U6PD4b8F6baoQ0rwpNLKMjc7AEnB6YBA/Cv0XJmp4eDXY/JuLb0JyT2lseixuAwy2BjvV0EYBVsjtWEtyFwcg/jViC/LAnoBxXvyv0PzCmlfc01cqSScnpipPNODk4FUFuwfcnpSG46gmnq7IFZts1FmPygEgDnnrT5JwcjBPH0rJ+1KSMHPFDXRwSCQaprYUndJI+uP2HiCfGgBJx9i6/9t6+pd1fJv7B0rSSeOSeeLHH/kxX1ltqj6jBfwIn5iyX4OADwferGmXB+1hgcnPB/CuUN2zEZOBjp0rT0O4JuAgJwScnGSOKz2SR8spRlJ9zq74JcQeYGPmgkEY4+tc/ezDZzwR6Vo2+oxeYIZFJJwAw6d6xtcdYWAUjB5qYy1sOom43M97rDggk46/SnahLuEUgcYZcnnuKz3k3EHJwP8aGJlsXAOHQkjPXGa3RyxbejB5RjBOT61FDdbCUY5Bqm8pJGTgVUuJdjEgkgD1oeqJvytkXibSrbxPptzpN1kQ3QALcAqQQQRnocjH416Z+zNIngPwvD4dlYOYJ5gXI+8WkLAn04I/PFeWy6i9lJFdoN8kEiyhcEklSDjg55xj8a7iXXtMXxley6DI8+nTbGPmI67XGQT8xyTj0GK/P+I4VGko/Dufs3AtWi3OE3aTtY+qodWhe03vzgdAoJz2xjk56fjXK+H/il4Vh1uWN9d0y4vE3eZBDeI7QgnABGTg5GD0IPFcYnxX0/wAKaYk2pTeWMYDM2FJAzjOR6dzj9K8T8Ran8EfE2oMVEy6tMxme70+B5xESScEknd3yFBwSK+OoLnd2np1P12WG1cFsz6c/4Wh4SuNfNtZ+IdLe+Vv3loLtS+Oc4AxyP8a6m+1G3WEyMy7ducnnI6/j0618qeE/Gnwj8DX0N1YyNBfQM0gmvYTEXzkFhgYOASME5GelekXfxJs/FHh9L/TZzJbzD5dpGODg/XOM8cYrGvGUNUtH1LWFtJRlocj8ZDb+LNZtpsIJrBXNvMYwxQMy7iCeh2qeRyM15jBdg3ErkgAse4JPJPXuCCD7ZxXS+K/ENjDp2qxyzsmoywBIUWMsCCcEEjpwc59q4LTZCibSDwOmeM4A/HpX6Hw3SqRpSlPZ2sfk/HmIpWhh4WcludC2oKuMKSewxUkV2ZOT8oPpWZ9pGBhTk8VZSQ4B6Y5r7Fbn4qvdZqRynOM4A5qYSg5BOCeKyTOxweQKmS5AGSCSKuwlLc01lSNSAfmPc1C07EkHpVFroueKa0xAyTgZqgUr6vofZH7ALl28d85I+wf+3FfXtfHP/BPSXzG8fDuPsH/tzX2NUs+vwL5sPF+v5n5KLIrkkEk5xgjFamlShLgjBDDJH5GuaW+2n5hgk/jWrpdyDdKxzjrjv0qZLRnyMWr3NuO+HnJsBLJ14+vNV9ejMtsZlY8EHn61BHOVdmAAGSffGaL67SWxKITkg5zWD6HatYmG8xEgAORz361JHcFdyk8MCCew/wA4qgZ1BJIOQcCoJroLyCQDWreiRybsdK5VuTk5NVppQcjnJovWPyMThSMjHrVJZWyVILE8DjJovpqZ8l3cjdySVJJB6H05q7o12bfUBgnDcEdDkd/0rKlkEZLOwRDyXJAAB4zk/lXW+DPBmqav4b1HxWYjFo9rdw6fE5QkXM7ozMEyRhVCAE5OSw9a8TNJRWGkp6n0+RxqfXaTpaao6/StNsfEsRg1Sxi1COEBhHOoeME9yp4J9j9e1JLF4l0Bw/hmP7GqDCw28G1cZH8KkAgccAGsWDWrvQZ0eJ2RozwcsRgdiMkGtW6+LVzMiqsUSHGWIYgk+vt9K/Lo+0hP3Xoz+nFWilae5p6XD4g1Z9/iJftJ37jHJACuSOwYccEjr3qPXI7bSgY4LeOytgpkZI1CgY6kjtx+FVdN+JtzLHs8lDJnhslj+tVtRjv9fsNT8iKS6vJLWcpHGpZmKxsxAUDJ4B6VMITnWUaj0bNKuJUYOS1sjyTWtYXVdTnnjcuhbapPGQOhHsfWiwlIBJPBrEtZIZFAhlVio5UEFhwMgjtjHetK0YhT6Zr9loU40qUYR6I/lnM61TEYqpVq7tmx5hYDB49atRXIVQCST61jiZgc5wB2oa7JGAuD65rrWh4vLd6m2LgcE8g9jUhnJBIGAR36Viw3R5BOSKnW5BBBJ6VfQycbPU1lc4GcA49aa8oXIJJFUkvCyDA46ZbrUL3S87mzz2pIN9j7W/4J1SB2+IJH/UP/APbmvs6vin/gnBIHPxCIOR/xLv8A25r7WpH12A/3eP8AXU/G5NTQlA0YJ9c1sabcq8odSQRzgVyEVwOD1561uaTdHfg4B/Wkz5SyutDomuiwIUHHJPHNVLq5OCAOMdKqS3BO4A5565pqyb8IWyT261kWnuipcMFkBAxkE4zVKaU8gZIzj/P5j86s3yhZCGJG3qRwQOn/ANau4+DfwA8U/HfUCdGij0/QYX2Xeu3K5jQkDfHEuMyvtI6fKCRkjIqZS20Ko0JVJWijzp7oSIiYLSnhI0OWf2A6nnHSvTvCX7LfxU8a28M9r4PudOtpWAM+sSx2oQEcMUZt5GCDkKTjpngH70+DP7N3g/4J2rvpFo99rMwAm1e/2vcN/sqQMRr7KBnAyTgEek6nPJbWrPDHvkLBVB55ZgCSB2A5OOcA9KlptXufR0cvgkudXZ8x/CT9i7wv4PkiuvEoj8XeJkXc7zxn7BZuR0jhPEhG44aTJPBwvAPeftM+EY7n4R6jcxRuV0sJdhIyAqxoRvO0DAAjLnjHQfh6vaxxaPYYlmysY3yTykBmPVnY8AZPJ6ADjgcDl/C/j7w38YvD2qHR54tT01ZpbCcuuUkwQsgAP8JBOCeCDkcV5mNw8alGVO95NH0WD/2WcZ042UWj86tSsIrlTIgEkZGVIGBjJx+Y5+hFc/NosTspdAOfXAxXX694bn+HXi7VvCV8k8X2G4kSzecYM9sGPlyKe42kA+/0rH1CJCAoBBHPT8K/KmpUpuMuh+70fZ4ikqq1TSILWxihVVjQD0JGefWvT/2fbaXU/i3p9ta426Zbve3Bx0DDykUk9CRI5xwTtFeUXuqxaTpz3ErZVQMKOSxJ4AA656cdjX17+yn8I7vwz4YttW1GNk1zWUku7xX5EQbyxFFntsRQMdyzGu7A0JV6qn0R5ua4iGFwz7vQ7DxX8AfBnxGjlg17w3YagGXK3CwLFdRNnIZJkAccjoTg9CCDg+E/Eb/gnlqul2bXvw/1oaiirk6RrZCy4HQRzqApJzjDgAAdTwB9v6bo6243MdzYzgVqgYwB+lfo+Co1YN85+L4yVKs2uVH4u+JfD2q+Dtcn0fxBplxomrw432V3HsfB7oRwynsVyOnNZLSYOQT1xntn0r9h/iJ8JfCfxX01bLxVoVtq0Cf6uSRSk0JznKSKQ6e+0jPfuK+K/jl+wJq/hOKXV/hvcXHiHTkUtPol9KDdoOcmB8AOMEnaeeABnPHrJyi/f2Pm6+AT1pnyfDKckEgEHk1MkhKkZGCaqzZhnngmikguLdjHLBMhSSFwcFWUgFTkYxjggg8mmxykZIPtya2UlLY8SdCcXeSLsku1QA2MdearSTluhxiq0kxPJOSagMjZ5Jx6CqW5lGnufdv/AATQbcfiNznH9nf+3VfbtfD3/BMo5/4WPwR/yDev/b1X3DSPqcCrYeKPxLt7gFM5JrYsLkCQHOB61y9rdBUIxmtKznAbOTkjpUbpnz6h+B0DSnaSG4z60lrdbJlAJxnGT2zxn8iaypLsE8EgVCt0dwIBIHOOnTn+lTJ2QKLPa/2ffglN8dPH62M+Y/DGmbLnVZckF1JOy3TGOXwckkYUMeSAD+mOl6ZZaDp1vYWFpBYWcKCOG3t0WONAB0UAAD6CvEP2M/CKeFP2ftFvvsxj1LWg+q3LNyZC7HyuRzgRCMAfU969xa7T7OZuHRV3grlsjGePXjNeS8R7NtN6n1WHoRpwVlqyc3SKg5BJbaO+SOo/Q1leJ4r260S9XTSF1NYJGs3YKQs2whDhuDyR14qZlQ3sEYXCjfMAM/eyBk/meO+auyLuHXJz9PwpU4yxXKnKyO1Wiz5e8XfAbxV4mtZJtd1PVNcctDIba6vd1urbgZCkIIQAAsMEEkHArntB8Lav8ML9Lrwwx0OWcsskPkAQTKjAhWjIGQASoYEMAxAIGQfr1gTwfmHB9a5fxX4UGuJbYwrxOxBGOhByPzxXDi8vqUn7SEm7HuUsapJU6kVY8K8Ww2/xw0r+wfE9jbaTr0BL6XrlsxAWfgKu05KqwOChYg4PcivnnTvhJ4w8QeILzw7Bpi2+pWLeXeXN1lLaAgYVy5BLhhggKM42npk19la38JDMtxJbSxzmRFbyZARgjB4I5B44I5BwRyM0lnoGv3iXWkak1zaROwMepW2EnY4CnzGXhsqAAc5G3nJwR89WwTrSUqkWe9g81eCjKNB+6+j6eaPB9J+Bvgn4Wavo9/4z1h9Z1gO09rbi2mkhRkIy0cEasWIJABckEgYA7dz4q8T6/wCMdGt7TQY9V8J6bbMJWvTKIby5kbKjKgsVQE5IbOeMAAEV6Va/A/RrJpriIM95PsBuZwHfaCGxk8885J61u6d4FSO6Mk/lyxCTdsMQGQFAwcEd+c130MHWTcKcbJnDiMfGvL2lSXM132PD9P8Air8SfBE4e6uE8VaYl3HbyW11bLHOFOFJjkjCgkMQRuUkjOK+qLGb7RbxSkFdyA4I5yRk56fyFc6vgPRiY2a1U7JRMAzMw3g9eT27V0VjbR2UEcMS7Y41CBSc9Bgc9+MflX0mBo4ild1pXPnMXUpVbOEbPqTzSCKMsSAFySTUNpIbmBZCuA2SB7Hofyx+tVtcuRDZbd2GmdYRjk/MQMgd8Ak/hRa6gs1yYIsNsA3sDwMHGPr14rpdVKryt6HEotxufMP7bP7LsPxP8Lz+L/C+nInjzS1EoMOVbUYFU7oWAxufGNrH5vlC8jbj807PUzcWqOpcKw+6xycjjBOTkgg8/Wv3I1KVzc2kCAkMzM5A4CBSPzyy8fX0r8a/2hvBE3w1+OnjPQGgFtarfyXtkqqQptpmMkeD0OASvHcEdjWMJ/7RyJ6F1IQnhZqS1WpyYmJIOcH3pwkCkkng1mrKcgg8fXirBnOMAA8V6p8ZKLT02PvX/gmJJ5h+JGARj+zev/b1X3Rg18H/APBLlw7fEzBz/wAgz/27r7yoPocIrUYn4OxXpyMcfyrZsrjod2a5KKQ7grEgHjNbNi43AKc4qdNkeI4W22ZuSXA35BJBOK0PC/h668c+LND8N2TmO51m9hsVcqWCCRgGcgcgKu5iegCkngGubmlPmEA5Gclc8HHOP0r6K/YQ8KN4g+NNxr8iO1t4b0yScOuCguJ/3MYIPonnMD6iues+SDZ14Wj7Wso9D9JPC2l2WjeF7LTNLjMGn2MCWlqhOdsaKEQe2AB/PvRZ6tDEqRM3lhSFGeByQqgfiQKZ4cm+SSENtjHCr1Kk8kg9+o/Kua1zTb3w/LcXUFwr2bym4QS7swEKASxGS6HknONpwa+VqVOa0orU+vjTSm6cjt7PEMdtF5vmkJtDkgliABn+dTqc4GQev41x9/qy/bbe1gY+RbZ80ryQQpIXPXIx+tdVEwWBZSwAZQPTntzXo4Gs4J8xnOk4Wb6ksh2soGTk4P5GmcEc8kHqaSUkrkDn0psMgkjBBBBGcj0r2oVo1FKMlokQloIqjzCSOCoH86ivX8i3ebGTGpbH0GamwdzHqO1NuYxNC0Z6OpU/iMfzrkqtLDPS19i07NFPS9TS/UnG3DFcHjpWmv3iAeAcY9/SuUNq2janC8Mr+TNNteM8gYjbofcgfjW2t+FiVwRgucg9Tkk/nXNQx8aMUpK7NqtO7Thsaig5HcZqwDgDGD7/AIVyU/idk2LGuQys4fqowRj885rHl8ZXcKiaUDasBclM5zgHp+GK1nmSa0iJYKrUOp1yTzNW0uEMiqrSXDliMkKNuMfWQHPbAqpZ6hF4e8MvqeoOYvkM8x7gt820D1y20D1rktV11ZLOXUJrna1rZyK0hYAAMMkn05QH8DVXxDc3Pi6W0VZB9gtWhuUgTrcklWQOD0X5TnPbJ7GvJlipNucVqbLBzSUbm3ZavNqeqOZcrdR2/lOmcCJ5ir7M9yqqmT3znua+Qv8Agpd4Jtr3Q/C/jm3iVbywvX0a7kQZdoZQzR7iOAFdD15BfHavrvwrZKjy3MrZjR1mnuTjbLKwOQCOwBAHbGB2rzL4++Ex8QP2f/ifaSKXik0ue/t1JIZZIXkuFIIIIb5Y8c+nY0ULRnGbeoVYQtKNtEj8pY5wQSeSMcDpjHH5gZ/GlN2eADj2rO+1hokkBJV13BgeMkknrzjpgZ459RUPniR1JYgCvq4vms0fD1YWuj9Dv+CVkhdvieT1/wCJX/7d1991+fv/AASicMfijjkD+y//AG8r9Aqs9TDK1JH4JpYp1JJ5qVHW0nVQckjn0rPhvjtAxn+dPaYSzA4wQPXNZK61ZxSUdkaDyneWDAcgYPQ8/pxX3r+wF4aOkfBrX/EUlu8N34g1aTy3b/lpbWyiNCB/10NwOK/PqW48rfK5AVVJOSAOh/z9cV+rf7PXhhPCHwJ+Huko7ll0eG4mVxgiWfNxICOxDTEEHpivOx1S0Uu57GUUU63MesJrEelxl4rc3V1K22GDeF80nJIyRgYVCefTHUiuK1/4r69p0d7JfeFpP7LSHdLcQEyNChJBZkZQGCjkjOQByMHNaAga+t7GTzHWe2uco6MBgrGwOfUEFsj3z2qj8Tdeun+F+uG2Cx3xtJYYzwBlm2gkkEcjB/E18zVUt09D6j2Eefmtf9DX0pZLh7tt4SRnJ+bnAK4Ax2Gc9Otdclw95p6RO4MiyRsT04DKSMfTIritOuPOSJwVdmhAJVcZIPUDAwM7uvtWlZu0d5uAyf3ikDA6nI/EAAfjWkW+WyZVakqu3Q6DxNqV9b6LeNoqQXWqrGGhgm5ViWAwRuXgjIzkcj2qfR57yXSLeS/gW3u2QeZGrhgDnGcgkAHqACevXisf7U4sJJ1GJGtMhvcAkfzzXSMQLVSR8owf5YrelXkr3Z5U6fJoPV3ZWCgfLwMn2qhJqfk+YJsKd21c8ZOOgz1PBq5a3CyTToXB2OFADA4+VTgjsee/rTNU0a21GJRMDhG3qysVKtggEY68E8HivRmva0VKEtuhnFxT95GBcag8kinOU39B9CKfBI0scaj5fmJwOfzNRSWqWscaRyeaPOYF2O48Fs5PqCMUyCdoXjbj7xBH4148U23bc9eKjKN4obHYSeTEpVkPlAeWQcjgZz9M4/CqlxYH/SInXCrCpBxngluPxAFb1hcxmGzVRgfZj8rNlgPkx7n3PqPeql7KEe4PUGJRnHYFu/41ClOTaa0Jp1Zt8rR5x4q0yS4tb7T45liF+0cCF/urgqxJ9sBvrXYLo8+rfZrK2ka1ttrSz3CZVnYZULuA45OQOwFZWvala21/pFmYllmur0Rkld2zEbNnPTqoGPetQy393PBp8V2xjRX86chQQM7QowB6ZOTnI/IjG12dFZNpWNm/ngh0tbKxKi2WKMq2eSAccnucKKt6Jp1vfaDdWk0KS206tHIjDIdGXaVPsRkfjWdJbxW+nW0MZwscIHzdTwOv0/rV231OLR/CWrX0pCpaW8k5z6LHnP6V10o81rnnVI8tDTufhNITFmMcCJmjA7cMRn8Tn8AKjWZSwGOncVXll3xRPkEuu484OTyfxB/nUIlZASSQPTpX1FNNRSPjMUn7R27n6M/8El3DH4qY/wCoV/7eV+hVfnZ/wSLkMh+K5Pb+yf8A28r9Esit0dmH/ho/n1Sbaw4JHt2q9byCQjBJOemKx0lbIJGAfStKwlxIAPWoabVjzYtS3NG10ufXtRs9Kt0MlzqFzDZxLnGXlkVB9cFgce1ftBf2kdsbeKBBFDEvloFwBtACqMewAH4V+UX7Nvh8+KP2hPANoX2pDqP9okZHzC2je4AOexMSg/UV+sWrnbbrKwOFJIBHzHAwP5/qK8LGyvOMT6zKI2XMzG0bMF/PbyA7kl81cHggx4I/PJ/Gm6/HHLptzC6qqm3lkKdsLgg+g7HnimS+ZLrFtNCTGElKyBhjepjYYH0JB/CrOoIJIpySDH9nlRlOMEMF65BBAA5B9RXluN4tH0iTV7HA+F/G1ve2ttpdiuNRKsJmZV/ckFgRknJIIx7YPrXe2WoGC5VXRmIYfOGOGJXOSOgHBrwP4b6pfQ/Frxbpclo0KQ28cyyqAAN8rRkYIBBJhkbjgg5r2exlFuAS+S+0jPJ4JH64/WuemnF2YpW6I6a2vVfSFaVWKC1BeNfTaMgDrnt+Na096zyuGJARU3LnjG48j8QR+Fc3C5kESIMxFXQjofvAAfkP1qzdO1xZTzRk+ZLACo5PQEjA/Guvk5lpuYOmpNM3Ak9ncXTw4ZZpEkGQePlUH+VS3eutDE0TqCThTg+3/wBaoIb439uCkiIrojAlc4ywH9RUtpoELpcSTSCZgxOenG0D8OKyjUUFy3OK0Iv94titaywiyRZN283ExGOP4361SMgaQADHzH+Z5rRezLwJJGkYP2iUARtuBwzgHjoSOSOxJHas6KBw6EoQSSDweDnpV0XGSczqoOFm0xLKbH2U5O77K2D7ZTimSzG5idCSC0a5+hJFVLWXY1irHg2zcjk5wnT86nkwLdXBGBGpz0GBnP8An3q1ytNnRFK9zj9fsp5PGPhy8t5lSK3vHlkX5gzAwSR8EDHBdSc8ceuK73S7ZbSFRgZaZ3YrxySW6evIrhWhkufG0E5f5FtZYI4ycZZnDEkeoAA/Ou3ExIZc4IlUcehwP1zWNJaN9CaibFvG3h5ySyqrIPTqP5YrG+L96/hv4JeLJyqvImk31wFfoQsEjgH1HABHvXXafpyz5SV8RRMZGxjkEHIPtz+lcT+0q2fhF46iAyB4c1EJgEnLW0o/oBXVGzscEqnPNU0tj8PRKILWGMEnbGqgnpwAOPTPv6VCZXJBL5AH0qpFcl4EBOSFBP4gH+ppxkO0EcgjpX0tPRLU+MxEW6suZ21P0i/4JANuPxZP/YJ/9va/Ruvzg/4I9uHPxbA7f2R/7e1+j9bo6aCtTR/PIhI2nOc9u9aVkMuCeBnr6c9azI7kM4OODWjaMGkC4yD/AC7/AKZpJW0R5UdGmz6X/YS0iW9+MGt6uLfeNK0Z0WUjOyaaVEAHpmOOYfia/Svw7qsOsaDDHeAIURI33DqwVSTn0ySPqDXxl/wTvtdN0HwF488SX06I1/qkNmgb5m229uJCEA5JP2nJx0wM9RX0cvxJgvJGGjaVqt1D5ZkElrYySqSSME7QTnrwa+UxvLKta9mfcZfRU6Cd7eZ2Grz6dauhRPn3NIpUEjjAOT9Gz+NYlvfytpKeeAbs2oaUDgbyvOD2yT1HPpziuM1Px21kk0t5aX2nrDbIA13YTooclgFJKgcEDk9c+1aeieNdG1O4uTbX8E7KsSEb14JJA4JyMk4+oAriVS2jPahFqNk7nLvoWoaJ8VNb1JCl5p+qMquQpDWxWOIJGWJOQWeVlAGBluckiu3tZoJHyOXBycdskED8Oa5zxP4l0Tw54xsYtbvXtdK8RWstkbuTJiguYWVoGLHG0lZJgScD5BW1N4Fv7mH7VpV/BqUDfPHJbygEqQMEHJB4OajVu6Ic9bS0OitZgDGgDOWkIyoyFJUtk+gyMfUitCxiVZbCAFtohZcKMYICYz6EYI5965az0rxBbktcWdxcKhBOIiT8v4c5HQiujtn1GxikuX065eSMkRQ+UyljjOeQBj8e1bwqWjZ6GbnFLR6nVaJpcEk88Vup8mERQkf7SnJJPfgj8jXRPo8Th+CN4IOCRxjGOKyPD3imK7SXzLK405IyoU3SBDJkZJABOMHjnk8VrvrMCxu6tuCdcfTNd9OGFUb1Hds8Go6spaIbY6PFZwqgAYLI0o5PViSTyT6nvUl59jtU33LQxIpzukIAB7cmvPV+Jt3q7TrY2rYXy1VmBABYDkn2z+lXrjT38WOsdxOQI3y6KRz8pxx+OalV6EIv2cNjb6pUXvVJWRa17W/CMKRPcXluuxWCGOQ/KMjP3fcDr6V5t4l8faZHGLbT5ZbqFVCmSRCC2G6DIHQDH4iuyuPhVaSsxE5AIBwVBwMYI/Pmue1H4YQ2+4z3kUUQwSdnPHU/iBn8a86pWlVemiO/DunD7TZ5LpfxLuZ/i54d0owNHFemeJZTjCssTNnA5OdhGPVhX0BADPIUUknapAOCevUe3T6YrzJPhPo9v4r0nX4YdRvZdNkdoppZI44N7lkwq4BYkscDJGPfFemQyR2ayFR/phaON3Y7sAlSQOwHPQVdOLUbN2udcp3+FG1LcwwQXMSvtMtuEBB6MQ3P6iud+K0cWt+DtZtPvR3Wny27ZGT86Ov9f1rStrCfUTOYVyROi56YUhSevsTWT48B0GxijuJFma7vUjiQcEKAGYH1AwfzFapJa3OOEKaqKz94/A23d/JiVyQyqAQRg1d3JgA5wPSma3p50TxFq+nHLGyvZ7bJ6/JKy/0qsZgFORg+nevradnBW7HyeJi1VlfufpV/wR1IZvi6QMD/AIlH/t7X6R1+a/8AwRuO7/hb3Of+QP8A+3tfpRWiLpaQR/OjbTBCQSCfrWvFdAlQCAcf5/zzX3wv/BHtsDd8XMkdx4ax/wC3dWIv+CRDIFB+LOSDnP8Awjf/AN10rnn+wnzeR47+yf8AG7WfCeg+JPC+n2uk3sC3Q1IHULYzSRmSNIiUIcZH7lQQVxyOex+1/gTPrmtaFdaxrM8jnUlKxWxJVI7ZQVTapyF3MshGOxUg46+Y/DH/AIJiT/Djxadaj+J630clpLZ3Ft/wj5i81G2lTuF0cFXRW6HuOM5r6y0D4dXWh2cVodXjlt4I1iiSO0Me1VwBz5hzwMdq8CvhKk63MkfXYTGU6dD2dTRnL+JE8WalPPcaBKroGHM8rhAQACVRWXPQcEgHB9a4Wx8LeNdYmvbrxnoGgSwWyNMt5YM0OoRkA42hSwdcDADMpOCTmvbLfwNf/uY7vxBcXFtGmxokiEZkHH3mBJPHH4mtM+GPKsXitrowzOmwztGHbHPUHgnJzzxknjtXOsHWd01oV9bjHSL/AAPl/WPCx+Ic/hj+yLiO50LTL64uLzUr7dAhlWJ4hCiMNzNvdSWC7VC7QSc11dp4D0PQMSjWJraYBix05OSMjOSAM4xjn24rtvAfwU1vwJ4o8TTw+MF1DwvrF7LfRaJd6aS9lLKxaQRzCYZQsSdpTj1PJPXP8NdMnB3qoDMWIRWUHnPI3dff6+tS8BVi7pGzxsG/eZ5tZ/Em70mBrPTbO/1BFaQC51OZSxIAwRtB4HPBGaY3xT8R31u5SygiVrcShI3yRxkgDGSTkD68V6pF8PNHhcMbWJ2BJBZMjJ68Z9Bx6Vop4ZsoovLSCJFKhCFTHHXA9OtY/UcS3t+REsVhvswuzxn+29cuby5E7zbgUdAuG2k5zGF28gEAg995Hata1svEGrSTQxNPsEsbMzlUwCRkdAeAO3PI4r1aPRLeEsVUFmG0lskEfnVay0Oe0kupHvvPklkYx5hVViQn5UwMZx6k8kk+gGv1KsktPxInjoSVoq1jiIte0uzt5YrG2KsdkSoqnczEADAAyTggjvgGn2Vtq93PPJFbyW5E6YLK0YKjbn7wGehHHqK7j+yLsbgl5Ei8YCwYwOmPve3bFZmo+GdavC/ka8lohYEBLPJAxjGS/rzVxwdVL4fyJjio9Hv6sfa28gQC8mRSxZMbsEg88H1wAfwrlPG/ibTdCEtxFbPqd5tDJEuNqkDggnjsD61u23gTUEINxrrXLhi4Jt9o3HIzgN7mi5+HUV7bCGa4SQbQN3kkHHH+17Vn9Rq6tR19RwqUYz5pS+5M8i+GN/rPxD13VdY8SapHbCyuRb6fo8OVghwoYysMjzHO8AE8DBwOa9i0/RbWWQsW+0hn83eDlRjaBj8s46cVy0PwIS0Vo49Y8uKSXzXCWvzZOAcEucHgc4PQ+tdbofgKHQMfZbp1TKkg5JbB7kn+WB7VcMJX0Ul+I6tem1eErfI04ZTDGhMIjUpvcZGUOBgY79+favF/FepHX/E0dzIwFnZglCVxwTkk++AB+Feyap4fudRguES+W3MqbAwhJKjB/wBoZ6n9K4u9+C7XFu0MetGFXzuP2bcSD77x7fr60Swde9raepGFq0qbcpy1Pws+NVsll8b/AIiQRgCOPxHqCptPAH2mTA/T8sVx0j4wCOc1+ofj7/gkevjnx94k8Sp8VP7PXWNSnvxaf8I75hhEjlthf7UN2M4zgZ64HSsT/hzMW5Pxh5/7Fn/7sr6SknGCizyK6UqjcdmO/wCCNBJPxfz2Oj/+3tfpTmvmr9jP9jI/sjHxhnxh/wAJZ/wkP2P/AJhn2P7P5Hn/APTaTdu8/wBsbe+ePpitiIqyP//Z"/>
  <p:tag name="MMPROD_10116LOGO" val=""/>
  <p:tag name="MMPROD_NEXTUNIQUEID" val="10011"/>
  <p:tag name="MMPROD_UIDATA" val="&lt;database version=&quot;11.0&quot;&gt;&lt;object type=&quot;1&quot; unique_id=&quot;10001&quot;&gt;&lt;property id=&quot;20141&quot; value=&quot;t1, Tap_phong_tranh_anh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Giao an E-Learning thay Vu\TEP NGUON\&quot;/&gt;&lt;property id=&quot;20224&quot; value=&quot;D:\Giao an E-Learning thay Vu\BAI DU THI&quot;/&gt;&lt;property id=&quot;20250&quot; value=&quot;0&quot;/&gt;&lt;property id=&quot;20251&quot; value=&quot;1&quot;/&gt;&lt;property id=&quot;20259&quot; value=&quot;1&quot;/&gt;&lt;property id=&quot;20263&quot; value=&quot;2&quot;/&gt;&lt;property id=&quot;20264&quot; value=&quot;1&quot;/&gt;&lt;property id=&quot;20519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2&quot;/&gt;&lt;property id=&quot;20303&quot; value=&quot;Nguyễn Hạnh Vũ&quot;/&gt;&lt;property id=&quot;20304&quot; value=&quot;297&quot;/&gt;&lt;property id=&quot;20307&quot; value=&quot;304&quot;/&gt;&lt;property id=&quot;20309&quot; value=&quot;10186&quot;/&gt;&lt;/object&gt;&lt;object type=&quot;3&quot; unique_id=&quot;10004&quot;&gt;&lt;property id=&quot;20148&quot; value=&quot;5&quot;/&gt;&lt;property id=&quot;20300&quot; value=&quot;Slide 3&quot;/&gt;&lt;property id=&quot;20303&quot; value=&quot;Nguyễn Hạnh Vũ&quot;/&gt;&lt;property id=&quot;20304&quot; value=&quot;322&quot;/&gt;&lt;property id=&quot;20307&quot; value=&quot;297&quot;/&gt;&lt;property id=&quot;20309&quot; value=&quot;10186&quot;/&gt;&lt;/object&gt;&lt;object type=&quot;3&quot; unique_id=&quot;10005&quot;&gt;&lt;property id=&quot;20148&quot; value=&quot;5&quot;/&gt;&lt;property id=&quot;20300&quot; value=&quot;Slide 4&quot;/&gt;&lt;property id=&quot;20303&quot; value=&quot;Nguyễn Hạnh Vũ&quot;/&gt;&lt;property id=&quot;20304&quot; value=&quot;323&quot;/&gt;&lt;property id=&quot;20307&quot; value=&quot;322&quot;/&gt;&lt;property id=&quot;20309&quot; value=&quot;10186&quot;/&gt;&lt;/object&gt;&lt;object type=&quot;3&quot; unique_id=&quot;10006&quot;&gt;&lt;property id=&quot;20148&quot; value=&quot;5&quot;/&gt;&lt;property id=&quot;20300&quot; value=&quot;Slide 5&quot;/&gt;&lt;property id=&quot;20303&quot; value=&quot;Nguyễn Hạnh Vũ&quot;/&gt;&lt;property id=&quot;20304&quot; value=&quot;298&quot;/&gt;&lt;property id=&quot;20307&quot; value=&quot;323&quot;/&gt;&lt;property id=&quot;20309&quot; value=&quot;10186&quot;/&gt;&lt;/object&gt;&lt;object type=&quot;3&quot; unique_id=&quot;10007&quot;&gt;&lt;property id=&quot;20148&quot; value=&quot;5&quot;/&gt;&lt;property id=&quot;20300&quot; value=&quot;Slide 6&quot;/&gt;&lt;property id=&quot;20303&quot; value=&quot;Nguyễn Hạnh Vũ&quot;/&gt;&lt;property id=&quot;20304&quot; value=&quot;321&quot;/&gt;&lt;property id=&quot;20307&quot; value=&quot;298&quot;/&gt;&lt;property id=&quot;20309&quot; value=&quot;10186&quot;/&gt;&lt;/object&gt;&lt;object type=&quot;3&quot; unique_id=&quot;10008&quot;&gt;&lt;property id=&quot;20148&quot; value=&quot;5&quot;/&gt;&lt;property id=&quot;20300&quot; value=&quot;Slide 7&quot;/&gt;&lt;property id=&quot;20303&quot; value=&quot;Nguyễn Hạnh Vũ&quot;/&gt;&lt;property id=&quot;20304&quot; value=&quot;291&quot;/&gt;&lt;property id=&quot;20307&quot; value=&quot;321&quot;/&gt;&lt;property id=&quot;20309&quot; value=&quot;10186&quot;/&gt;&lt;/object&gt;&lt;object type=&quot;3&quot; unique_id=&quot;10009&quot;&gt;&lt;property id=&quot;20148&quot; value=&quot;5&quot;/&gt;&lt;property id=&quot;20300&quot; value=&quot;Slide 8 - &amp;quot;I/ Quan sát, nhận xét&amp;quot;&quot;/&gt;&lt;property id=&quot;20303&quot; value=&quot;Nguyễn Hạnh Vũ&quot;/&gt;&lt;property id=&quot;20304&quot; value=&quot;296&quot;/&gt;&lt;property id=&quot;20307&quot; value=&quot;291&quot;/&gt;&lt;property id=&quot;20309&quot; value=&quot;10186&quot;/&gt;&lt;/object&gt;&lt;object type=&quot;3&quot; unique_id=&quot;10010&quot;&gt;&lt;property id=&quot;20148&quot; value=&quot;5&quot;/&gt;&lt;property id=&quot;20300&quot; value=&quot;Slide 9&quot;/&gt;&lt;property id=&quot;20303&quot; value=&quot;Nguyễn Hạnh Vũ&quot;/&gt;&lt;property id=&quot;20304&quot; value=&quot;324&quot;/&gt;&lt;property id=&quot;20307&quot; value=&quot;296&quot;/&gt;&lt;property id=&quot;20309&quot; value=&quot;10186&quot;/&gt;&lt;/object&gt;&lt;object type=&quot;3&quot; unique_id=&quot;10011&quot;&gt;&lt;property id=&quot;20148&quot; value=&quot;5&quot;/&gt;&lt;property id=&quot;20300&quot; value=&quot;Slide 10&quot;/&gt;&lt;property id=&quot;20303&quot; value=&quot;Nguyễn Hạnh Vũ&quot;/&gt;&lt;property id=&quot;20304&quot; value=&quot;288&quot;/&gt;&lt;property id=&quot;20307&quot; value=&quot;324&quot;/&gt;&lt;property id=&quot;20309&quot; value=&quot;10186&quot;/&gt;&lt;/object&gt;&lt;object type=&quot;3&quot; unique_id=&quot;10012&quot;&gt;&lt;property id=&quot;20148&quot; value=&quot;5&quot;/&gt;&lt;property id=&quot;20300&quot; value=&quot;Slide 11&quot;/&gt;&lt;property id=&quot;20303&quot; value=&quot;Nguyễn Hạnh Vũ&quot;/&gt;&lt;property id=&quot;20304&quot; value=&quot;305&quot;/&gt;&lt;property id=&quot;20307&quot; value=&quot;288&quot;/&gt;&lt;property id=&quot;20309&quot; value=&quot;10186&quot;/&gt;&lt;/object&gt;&lt;object type=&quot;3&quot; unique_id=&quot;10013&quot;&gt;&lt;property id=&quot;20148&quot; value=&quot;5&quot;/&gt;&lt;property id=&quot;20300&quot; value=&quot;Slide 12 - &amp;quot; II/ Cách phóng tranh:          1/Kẻ ô vuông: &amp;quot;&quot;/&gt;&lt;property id=&quot;20303&quot; value=&quot;Nguyễn Hạnh Vũ&quot;/&gt;&lt;property id=&quot;20304&quot; value=&quot;306&quot;/&gt;&lt;property id=&quot;20307&quot; value=&quot;305&quot;/&gt;&lt;property id=&quot;20309&quot; value=&quot;10186&quot;/&gt;&lt;/object&gt;&lt;object type=&quot;3&quot; unique_id=&quot;10014&quot;&gt;&lt;property id=&quot;20148&quot; value=&quot;5&quot;/&gt;&lt;property id=&quot;20300&quot; value=&quot;Slide 13&quot;/&gt;&lt;property id=&quot;20303&quot; value=&quot;Nguyễn Hạnh Vũ&quot;/&gt;&lt;property id=&quot;20304&quot; value=&quot;300&quot;/&gt;&lt;property id=&quot;20307&quot; value=&quot;306&quot;/&gt;&lt;property id=&quot;20309&quot; value=&quot;10186&quot;/&gt;&lt;/object&gt;&lt;object type=&quot;3&quot; unique_id=&quot;10015&quot;&gt;&lt;property id=&quot;20148&quot; value=&quot;5&quot;/&gt;&lt;property id=&quot;20300&quot; value=&quot;Slide 14&quot;/&gt;&lt;property id=&quot;20303&quot; value=&quot;Nguyễn Hạnh Vũ&quot;/&gt;&lt;property id=&quot;20304&quot; value=&quot;319&quot;/&gt;&lt;property id=&quot;20307&quot; value=&quot;300&quot;/&gt;&lt;property id=&quot;20309&quot; value=&quot;10186&quot;/&gt;&lt;/object&gt;&lt;object type=&quot;3&quot; unique_id=&quot;10016&quot;&gt;&lt;property id=&quot;20148&quot; value=&quot;5&quot;/&gt;&lt;property id=&quot;20300&quot; value=&quot;Slide 15 - &amp;quot;2/ Cách kẻ đường chéo&amp;quot;&quot;/&gt;&lt;property id=&quot;20303&quot; value=&quot;Nguyễn Hạnh Vũ&quot;/&gt;&lt;property id=&quot;20304&quot; value=&quot;289&quot;/&gt;&lt;property id=&quot;20307&quot; value=&quot;319&quot;/&gt;&lt;property id=&quot;20309&quot; value=&quot;10186&quot;/&gt;&lt;/object&gt;&lt;object type=&quot;3&quot; unique_id=&quot;10017&quot;&gt;&lt;property id=&quot;20148&quot; value=&quot;5&quot;/&gt;&lt;property id=&quot;20300&quot; value=&quot;Slide 16&quot;/&gt;&lt;property id=&quot;20303&quot; value=&quot;Nguyễn Hạnh Vũ&quot;/&gt;&lt;property id=&quot;20304&quot; value=&quot;301&quot;/&gt;&lt;property id=&quot;20307&quot; value=&quot;289&quot;/&gt;&lt;property id=&quot;20309&quot; value=&quot;10186&quot;/&gt;&lt;/object&gt;&lt;object type=&quot;3&quot; unique_id=&quot;10018&quot;&gt;&lt;property id=&quot;20148&quot; value=&quot;5&quot;/&gt;&lt;property id=&quot;20300&quot; value=&quot;Slide 17&quot;/&gt;&lt;property id=&quot;20303&quot; value=&quot;Nguyễn Hạnh Vũ&quot;/&gt;&lt;property id=&quot;20304&quot; value=&quot;302&quot;/&gt;&lt;property id=&quot;20307&quot; value=&quot;301&quot;/&gt;&lt;property id=&quot;20309&quot; value=&quot;10186&quot;/&gt;&lt;/object&gt;&lt;object type=&quot;3&quot; unique_id=&quot;10019&quot;&gt;&lt;property id=&quot;20148&quot; value=&quot;5&quot;/&gt;&lt;property id=&quot;20300&quot; value=&quot;Slide 18&quot;/&gt;&lt;property id=&quot;20303&quot; value=&quot;Nguyễn Hạnh Vũ&quot;/&gt;&lt;property id=&quot;20304&quot; value=&quot;280&quot;/&gt;&lt;property id=&quot;20307&quot; value=&quot;302&quot;/&gt;&lt;property id=&quot;20309&quot; value=&quot;10186&quot;/&gt;&lt;/object&gt;&lt;object type=&quot;3&quot; unique_id=&quot;10020&quot;&gt;&lt;property id=&quot;20148&quot; value=&quot;5&quot;/&gt;&lt;property id=&quot;20300&quot; value=&quot;Slide 19&quot;/&gt;&lt;property id=&quot;20303&quot; value=&quot;Nguyễn Hạnh Vũ&quot;/&gt;&lt;property id=&quot;20304&quot; value=&quot;310&quot;/&gt;&lt;property id=&quot;20307&quot; value=&quot;280&quot;/&gt;&lt;property id=&quot;20309&quot; value=&quot;10186&quot;/&gt;&lt;/object&gt;&lt;object type=&quot;3&quot; unique_id=&quot;10021&quot;&gt;&lt;property id=&quot;20148&quot; value=&quot;5&quot;/&gt;&lt;property id=&quot;20300&quot; value=&quot;Slide 20&quot;/&gt;&lt;property id=&quot;20303&quot; value=&quot;Nguyễn Hạnh Vũ&quot;/&gt;&lt;property id=&quot;20304&quot; value=&quot;312&quot;/&gt;&lt;property id=&quot;20307&quot; value=&quot;310&quot;/&gt;&lt;property id=&quot;20309&quot; value=&quot;10186&quot;/&gt;&lt;/object&gt;&lt;object type=&quot;3&quot; unique_id=&quot;10022&quot;&gt;&lt;property id=&quot;20148&quot; value=&quot;5&quot;/&gt;&lt;property id=&quot;20300&quot; value=&quot;Slide 21&quot;/&gt;&lt;property id=&quot;20303&quot; value=&quot;Nguyễn Hạnh Vũ&quot;/&gt;&lt;property id=&quot;20304&quot; value=&quot;316&quot;/&gt;&lt;property id=&quot;20307&quot; value=&quot;312&quot;/&gt;&lt;property id=&quot;20309&quot; value=&quot;10186&quot;/&gt;&lt;/object&gt;&lt;object type=&quot;3&quot; unique_id=&quot;10023&quot;&gt;&lt;property id=&quot;20148&quot; value=&quot;5&quot;/&gt;&lt;property id=&quot;20300&quot; value=&quot;Slide 22&quot;/&gt;&lt;property id=&quot;20303&quot; value=&quot;Nguyễn Hạnh Vũ&quot;/&gt;&lt;property id=&quot;20304&quot; value=&quot;317&quot;/&gt;&lt;property id=&quot;20307&quot; value=&quot;316&quot;/&gt;&lt;property id=&quot;20309&quot; value=&quot;10186&quot;/&gt;&lt;/object&gt;&lt;object type=&quot;3&quot; unique_id=&quot;10024&quot;&gt;&lt;property id=&quot;20148&quot; value=&quot;5&quot;/&gt;&lt;property id=&quot;20300&quot; value=&quot;Slide 23&quot;/&gt;&lt;property id=&quot;20303&quot; value=&quot;Nguyễn Hạnh Vũ&quot;/&gt;&lt;property id=&quot;20304&quot; value=&quot;318&quot;/&gt;&lt;property id=&quot;20307&quot; value=&quot;317&quot;/&gt;&lt;property id=&quot;20309&quot; value=&quot;10186&quot;/&gt;&lt;/object&gt;&lt;object type=&quot;3&quot; unique_id=&quot;10025&quot;&gt;&lt;property id=&quot;20148&quot; value=&quot;5&quot;/&gt;&lt;property id=&quot;20300&quot; value=&quot;Slide 24&quot;/&gt;&lt;property id=&quot;20303&quot; value=&quot;Nguyễn Hạnh Vũ&quot;/&gt;&lt;property id=&quot;20304&quot; value=&quot;281&quot;/&gt;&lt;property id=&quot;20307&quot; value=&quot;318&quot;/&gt;&lt;property id=&quot;20309&quot; value=&quot;10186&quot;/&gt;&lt;/object&gt;&lt;object type=&quot;3&quot; unique_id=&quot;10026&quot;&gt;&lt;property id=&quot;20148&quot; value=&quot;5&quot;/&gt;&lt;property id=&quot;20300&quot; value=&quot;Slide 25&quot;/&gt;&lt;property id=&quot;20303&quot; value=&quot;Nguyễn Hạnh Vũ&quot;/&gt;&lt;property id=&quot;20304&quot; value=&quot;307&quot;/&gt;&lt;property id=&quot;20307&quot; value=&quot;281&quot;/&gt;&lt;property id=&quot;20309&quot; value=&quot;10186&quot;/&gt;&lt;/object&gt;&lt;object type=&quot;3&quot; unique_id=&quot;10027&quot;&gt;&lt;property id=&quot;20148&quot; value=&quot;5&quot;/&gt;&lt;property id=&quot;20300&quot; value=&quot;Slide 26 - &amp;quot;Dặn dò:  - Sưu tầm một số tranh, ảnh có  các nội dung khác nhau để phóng tranh. - Tiết sau, tiếp tục  phần thực hà&quot;/&gt;&lt;property id=&quot;20303&quot; value=&quot;Nguyễn Hạnh Vũ&quot;/&gt;&lt;property id=&quot;20304&quot; value=&quot;308&quot;/&gt;&lt;property id=&quot;20307&quot; value=&quot;307&quot;/&gt;&lt;property id=&quot;20309&quot; value=&quot;10186&quot;/&gt;&lt;/object&gt;&lt;object type=&quot;3&quot; unique_id=&quot;10028&quot;&gt;&lt;property id=&quot;20148&quot; value=&quot;5&quot;/&gt;&lt;property id=&quot;20300&quot; value=&quot;Slide 27&quot;/&gt;&lt;property id=&quot;20303&quot; value=&quot;Nguyễn Hạnh Vũ&quot;/&gt;&lt;property id=&quot;20307&quot; value=&quot;308&quot;/&gt;&lt;property id=&quot;20309&quot; value=&quot;10186&quot;/&gt;&lt;/object&gt;&lt;object type=&quot;3&quot; unique_id=&quot;34731&quot;&gt;&lt;property id=&quot;20148&quot; value=&quot;5&quot;/&gt;&lt;property id=&quot;20300&quot; value=&quot;Slide 1 - &amp;quot;  SỞ GIÁO DỤC VÀ ĐÀO TẠO VĨNH PHÚC  Cuộc thi quốc gia Thiết kế bài giảng e – learning  Năm học 2017-2018 BÀI GIẢNG:&quot;/&gt;&lt;property id=&quot;20303&quot; value=&quot;Nguyễn Hạnh Vũ&quot;/&gt;&lt;property id=&quot;20307&quot; value=&quot;326&quot;/&gt;&lt;property id=&quot;20309&quot; value=&quot;10186&quot;/&gt;&lt;/object&gt;&lt;object type=&quot;3&quot; unique_id=&quot;35004&quot;&gt;&lt;property id=&quot;20148&quot; value=&quot;5&quot;/&gt;&lt;property id=&quot;20300&quot; value=&quot;Slide 28 - &amp;quot;Tài liệu tham khảo&amp;quot;&quot;/&gt;&lt;property id=&quot;20303&quot; value=&quot;-1&quot;/&gt;&lt;property id=&quot;20307&quot; value=&quot;327&quot;/&gt;&lt;property id=&quot;20309&quot; value=&quot;-1&quot;/&gt;&lt;/object&gt;&lt;/object&gt;&lt;object type=&quot;8&quot; unique_id=&quot;10056&quot;&gt;&lt;/object&gt;&lt;object type=&quot;4&quot; unique_id=&quot;10113&quot;&gt;&lt;object type=&quot;5&quot; unique_id=&quot;10186&quot;&gt;&lt;property id=&quot;20000&quot; value=&quot;0&quot;/&gt;&lt;property id=&quot;20149&quot; value=&quot;Nguyễn Hạnh Vũ&quot;/&gt;&lt;property id=&quot;20150&quot; value=&quot;Giáo viên trường THCS Yên Lạc&quot;/&gt;&lt;property id=&quot;20151&quot; value=&quot;Anh nen thay Vu.JPG&quot;/&gt;&lt;property id=&quot;20153&quot; value=&quot;c2yenlac.yenlac@vinhphuc.edu.vn&quot;/&gt;&lt;property id=&quot;20159&quot; value=&quot;Logo-THCS Yên Lạc.jpg&quot;/&gt;&lt;/object&gt;&lt;/object&gt;&lt;object type=&quot;10&quot; unique_id=&quot;10114&quot;&gt;&lt;object type=&quot;11&quot; unique_id=&quot;10115&quot;&gt;&lt;property id=&quot;20180&quot; value=&quot;1&quot;/&gt;&lt;property id=&quot;20181&quot; value=&quot;1&quot;/&gt;&lt;property id=&quot;20183&quot; value=&quot;1&quot;/&gt;&lt;/object&gt;&lt;object type=&quot;12&quot; unique_id=&quot;10117&quot;&gt;&lt;/object&gt;&lt;/object&gt;&lt;/object&gt;&lt;/database&gt;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Thử lại&quot;/&gt;&lt;property id=&quot;10068&quot; value=&quot;Bạn trả lời đúng-kích để tiếp tục&quot;/&gt;&lt;property id=&quot;10069&quot; value=&quot;Bạn trả lời sai-kihcs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để tiếp tục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38&amp;quot;/&amp;gt;&amp;lt;Answer FontName=&amp;quot;Arial&amp;quot; IsBold=&amp;quot;0&amp;quot; IsItalic=&amp;quot;0&amp;quot; IsUnderline=&amp;quot;0&amp;quot; FontSize=&amp;quot;27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186PHOTO" val="/9j/4AAQSkZJRgABAQAAAQABAAD/2wBDAAMCAgMCAgMDAwMEAwMEBQgFBQQEBQoHBwYIDAoMDAsKCwsNDhIQDQ4RDgsLEBYQERMUFRUVDA8XGBYUGBIUFRT/2wBDAQMEBAUEBQkFBQkUDQsNFBQUFBQUFBQUFBQUFBQUFBQUFBQUFBQUFBQUFBQUFBQUFBQUFBQUFBQUFBQUFBQUFBT/wAARCAC+AL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zqJecl4htJ45xV2KYeYdq4GB05GcdKzUQ+aRjI9cZFTpM8IfIAG4HOeehrdtN2R8ClqaMuWtJgRkkYHb8a5xrgiOWMrgrzkd61Uu/PVwuQSD1HtWQ8wj3h1ALDr2qVJpWLnqiAyohyCWJHPOaZJO5dQqAqfXioxLH8wIIPUYpVbdgjBAoeq9DDrZkLSmOYkOQ2PunpVqSRzFknAxkD1qpcIrSg52n1ptxLhQC+QBgCpE2lp1IWkELliSCwxgGrttqUqbQDhewJyapxAEAnJzyD1qrcX0dvIS8u0ZxwcD6UmaJyva12bU2prITkEkA84zjt/OopbuSFIXN2IEwCNzBQeDxzXnvi34r6X4SjBluUN0wJjgGSw68k4OB7mvEtW+McOr6zb3ksFzNJDEIwVcGJDtIICEDrnGfeuario01Zs9fCZZWxL5nGyPreHxBMCQY/lIBEgIIIIyD+I5qQahE8hZixcnJDV8veHfjxaROIkluIFUnKSgrnBHTJA5JzjPfHavRdM+MmlXDIGEsRcDJkjPXIA5UkYqYYmEktdTWrlNem21HQ9eEguWKKQgPVs4xxVd7KJJ2PneaxAOc559KxrC/a9RJYZVMLgNhSSMEcHmrNtcosr5JJB4zXVF3s0eRUhKD5Xoy60QUgk49gAKREhnkCjLc8kjJFRx3SSSEKScnnnkfSti1uY7cMZSgXggMQDiqkc8U1e+4210O2uXAFxtOehU9a2IfD0NkOZPMI55OAarjxfZWsZFvZKzA5Kk4DH0JHas678Wz3OcxpED0SMnC+3PX603Zo0UpOWptu8EBwoUH6g0ye+XABOe3Brlo78vuJJBJ5Yn9KmNyeCGOSO9RYq59RfskyLJN4pKnPFp/wC1q+ia+Zf2NJzLL4vBOcfY/wBfPr6aoe59bgf4ET8/7S0PJ25B9eDWTdAlpQeCrYxmuiVjsGABxn9K5kZku5wSCSx6HNCfU+WnBpCWDFpAMkDkVDfOFjAK55IzirlrEImyeOeDVG8Bw4JyAcinvIx1irMoh0Y4KZGPpUDAq5wQAfepmfKAgYHSqkhDZIJzSvZ2IXvPUdKDkEkgeuOKr3kZMZYNkDk9sVZMgeIAHJqveOEhABwcZzj0GeeDTuOSi2vIq29yYwfMkWNFBzvIA/HNeE/E74i6l/wlQ0bQoX1LV7hxb21sgJbeT1yCMAAEkE9BzxmtP4j+P49F1gWjSkoo/wCPeNgCAQCckA8kEY+o9RWr+yVaReIPjHqPiG/RGuba1LQQsd+C7hd2ScAhV7DPze9ePjsb9WpuSV7H12SZV9brRlN6NnQ/Dv8AYM1rVVi1bxzryT6nIUdrODLLGAcld5AzweVGFBx16j1yP9hrw41qVW5mV1ACMoCgcknIHB6jn2r6E0uToFG9jyM/QYz78V08F24hG+NcjjIr8/jia2Mm5TlZdEfsaw1PCJQhBaHyVf8A7BXh+9tsTXjJMOVljiBYH6kj1PXP0rxD4qfsbeKfANtPqvhe6OqWsLBjaFwrOuDkkHAz04IxjPNfo9d3RdSoUZx0FcvrK+ZFKjKMEEHPQcHrUyxdTDVE1K67GscPTxGk4rU/Kr4efFk+GtVWKZ5bK2WTypreRgoiYNyME8YB7ccV9Q2N1FeRpMhykqhlIOdwIznIr55/as8I6Xo3xc1i4ska3huoUnkEWApkYsCcEYAwQcd66/8AZw8Sya58Pktbgl7nSpjaF853p95CTgZOCQf90V+iYDEKvBTWzPynPstjQqNx6HsalgwEaBADyM559aeXnViJDkHpzn8KoJukcBWZOexwSKvxaTHcOPOv2gjI5CqGOe3J969K+p8JFRu7gX3FVBAHqD3qdAsXLDeccc8ZqOTTbS1AaPVftjHgqYmUqR6EjBB9qaOOVIPHXpUtscXZ2uWQQUJC4JPanbiQoGQcVCokxncAKkLEEMRj6dau+iNXBNXPpz9isETeMcjB/wBD/wDa9fT9fLn7FUvmzeMzggD7F1H/AF3r6iyfSmfU4JWoo+AGugkBIJJxiuat7ktdSFshtxxjoauNcqLVizEv0AzWfp6Ca+KEYJPGOnSs073Z81Umm1E0I3LxyHPzA/his+8YqXDEkEVM2bWR0YnGSKz7yY5DEk7hyK0iznqJLSxFGdwIBJPXFQmRAxDDBpqXAWZRnAJxmqt3mKZ1ByQeD7U11MGrWJBJ85QkgZ4p91kREZBGATzjgHOPxxj8ayrmUhgwY5FTfag8IIO5gOh/X9KLBHW58jfH6eS0+LOoxsgjxBAUAyMqUBJ9MZBGf9kV6R+yLqsg8a3kjMIoEtw0s7dEXcMAgg9MHkc5rI/ag8PefFpGuRwhkjdrK4kH3vmyUJ9hgjn1r0H9kH4e3upfD7X9ZtbdXu7q7+zxtISFZEVSQD7sx5HQr7Gvlc4lFUG27Nn6xwunVnBRW259Of8ADRthYQM2ieEvEviK2hUlru0sysJA4JDsRkZ6HGDz6V0fgX9oiy8cztANKvtMnHzeTdFW+XGMkqSOox9c+leDa14X+MOoSW+mxeI/+EO0qOXa1rpEe8mHjaQ4XeznnJLKB2A7+2fCvwQ/hy8s1vp5L+/MameZ12hiFxuK5JycAkkkkk4718NPkpU4xpvV9j9XlSg3KU1exN42/aM0/wAHXJs00bUtYuySFitEA3cDpuIyMmsmH4+6bf8Alwa1oOueFbiXCRNqlpiJiRwA6kgZ96f8SfA974olvm0jULnRNQO5VuLONWdR0JQEjB75znggcnNeS+HdE+KtjaCw1XWJfGdiJGWYalC0U0QyNjRuyblIycgswPUEYFZpU6lNyk1dfeP2cYSjyx33Pnb9qzUHf4k6iHKziW3gMTFiRtI5I/AHGO9W/wBly1Mfh/XbpiCst4scbMgDMFjUsQx5IyR2xkH0q/8AtoeGrvS9V8LzTQlLu9tHjGASWZWUbeBnI3Lj1wcVu/CnR4fDfgvTbVCGleFJpZRkbnYAk4PTAIH4V+hZO1KhFrsflPFV6E5J7S2PRI3AYZbAx3q6CMAq2R2rCW5C4OQfxqxBflgT0A4r35X6H5hTSvuaauVJJOT0xUnmnBycCqC3YPuT0pDcdQTT1dkCs22aizH5QCQBzz1p8k4ORgnj6Vk/alJGDnihro4JBINU1sKTukkfWv7EBBk8ZgEnH2Lr/wBt6+qM+1fJn7CMjSTeNyeeLHH/AJMV9Z7ao+owX8BH5iyX4OADwferGmXB+1hgcnPB/CuUN2zEZOBjp0rT0O4JuAgJwScnGSOKz2SR8spRlJ9zq74JcQeYGPmgkEY4+tc/ezDZzwR6Vo2+oxeYIZFJJwAw6d6xtcdYWAUjB5qYy1sOom43M97rDggk46/SnahLuEUgcYZcnnuKz3k3EHJwP8aGJlsXAOHQkjPXGa3RyxbejB5RjBOT61FDdbCUY5Bqm8pJGTgVUuJdjEgkgD1oeqJvytkXibSrbxPptzpN1kQ3QALcAqQQQRnocjH416Z+zTIngTwvD4dlYOYJ5gXI+8WkLAn04I/PFeWy6i9lJFdoN8kEiyhcEklSDjg55xj8a7iXXtMXxley6DI8+nTbGPmI67XGQT8xyTj0GK+C4ghUaSj8O5+y8EVaLcoTdpO1j6nj1SJ7Te/OB0CgnPbGOTnp+NcroPxP8Kx6xLG2u6ZPeJu8yGG8R2hBOACMnByMHoQeK49firp/hXTEm1KbyxjAZmwpIGcZyPTucfpXifiPU/gp4l1BtomXVZmMz3enwPOIiSTgkk7u+QoOCRXx1Bc7u09Op+tyw2rgtmfTY+JvhW41w21r4h0t75W/eWou1L45zgDHI/xrqb3ULdYTIzLt25yecjr+PTrXyr4T8afCXwPfQ3VjI0F9AzSCa9hMRfOQWGBg4BIwTkZ6V6Rd/Eiz8T+H0v8ATZzJbzD5dpGODg/XOM8cYrKvGUNUtH1LWFtJKWhyPxkNv4s1m2mwgmsFc28xjDFAzLuIJ6Hap5HIzXmMF2DcSuSACx7gk8k9e4IIPtnFdL4r8Q2MOnarHLOyajLAEhRYywIJwQSOnBzn2rg9NkKJtIPA6Z4zgD8elfoXD1KpGlKU9nax+U8c4ilaFGFnJbnQtqCrjCknsMU+K7MnJ+UH0rM+0jAwpyeKspIcA9Mc19ctz8WXus1I5TnGcAc1MJQcgnBPFZJnY4PIFTJcgDJBJFXYSluaaypGpAPzHuahadiSD0qi10XPFNaYgZJwM1Q1K+r6H2P+wJIXbx2CckCw/wDbivruvjr/AIJ8S+ZJ48HcfYP/AG5r7FpM+vwT5qEWfkusiuSQSTnGCMVqaVKEuCMEMMkfka5pb7afmGCT+Naul3IN0rHOOuO/SoktGfIRavc2474ecmwEsnXj681X16My2xmVjwQefrUEc5V2YAAZJ98ZovrtJbEohOSDnNYPodq1iYbzESAA5HPfrUkdwV3KTwwIJ7D/ADiqBnUEkg5BwKgmugvIJANat6JHJux0rlW5OTk1WmlByOcmi9Y/IxOFIyMetUllbJUgsTwOMmi+mpHJd3I3cklSSQeh9Oau6Ndm31AYJw3BHQ5Hf9KypZBGSzsEQ8lyQAAeM5P5V1vgzwZqmr+G9R8VmIxaPa3cOnxOUJFzO6MzBMkYVQgBOTksPWvEzSUVQkp6n1WRxqfW6bp6ao6/StNsfEkRg1Sxi1COEBhHOoeME9yp4J9j9e1JLD4l0Bw/hmP7GqDCw28G1cZH8KkAgccAGsWDWrvQZ0eJ2RozwcsRgdiMkGtW6+LVzMiqsUSHGWIYgk+vt9K/MI+0hP3Xoz+mIVoqNp7mnpcPiDVn3+Il+0nfuMckAK5I7BhxwSOveo9cjttKBjgt47K2CmRkjUKBjqSO3H4VV034m3MsezyUMmeGyWP61W1GO/1+w1PyIpLq8ktZykcalmYrGzEBQMngHpSpwnOsozejY8RieWm5LWyPJNa1hdV1OeeNy6Ftqk8ZA6Eex9aLCUgEk8GsS1khkUCGVWKjlQQWHAyCO2Md60rRiFPpmv2DC040qUYR6I/mHNq1TEYmpOpu2bPmFgMHj1qzFchVAJJPrWQJmBznAHaka7JGAuD65rtWh4HLd6m2LgcE8g9jUhnJUkDAI79KxYbo8gnJFTrcgggk9KvoZONnqayucDOAcetNeULkEkiqSXhZBgcdMt1qF7pedzZ57UkG+x9qf8E7HDy+PyP+of8A+3NfaFfE/wDwTjkDv8QCDkf8S7/25r7YpH1+B/gRPxuTU0JQNGCfXNbGm3KvKHUkEc4FchFcDg9eetbmk3R34OAf1pM+TsrrQ6JrosCFBxyTxzVS6uTggDjHSqktwTuAOeeuaasm/CFsk9utZmqe6KlwwWQEDGQTjNUppTyBkjOP8/mPzqzfKFkIYkbepHBA6f8A1q7j4OfAHxT8dtQJ0aKPT9BhfZd67crmNCQN8cS4zK+0jp8oJGSMiolLbQqjQlUlaKPOnuhIiJgtKeEjQ5Z/YDqecdK9N8Jfsv8AxT8bW8M9p4QudPtpWAM+rSx2oQEcMUZt5GCDkKTjpngH7x+Dn7OPg/4J2rvpFo99rMwAm1e/2vcN/sqQMRr7KBnAyTgEekalNJbWzPFHvmLBVB55ZgCSB2A5OOcA9KlptXufQ0cBBJc6uz5o+E37F/hfwfJFdeJRH4u8TIu53njP2CzcjpHCeJCNxw0mSeDheAe6/aX8Kx3Xwj1C5ijcrpYS7CRkBVjQjedoGABGXPGOg/D1WBIdHsN0s+ViG+SeUgMx6s7HgDJ5PQAccDgct4Z8eeHfjB4c1Q6PcRanpqzS2E5dcpJghZAAf4SCcE8EHI4rzMbRjUoyhe8mj6DB/wCzTjOEbKLR+d+pWEVypkQCSMjKkDAxk4/Mc/Qiufm0WJ2UugHPrgYrr9e8Nz/Drxdq3hK+SeL7DcSJZvOMGe2DHy5FPcbSAff6Vj6hEhAUAgjnp+FflsoypTcZdD92w3s8RSVVappEFrYxQqqxoB6EjPPrXp/wAtpdT+LGn21rjbplu97cHHQMPKRST0JEjnHBO0V5Re6rFpOnPcStlVAwo5LEngADrnpx2NfXn7Kvwmu/DHhe21bUY2TXNZSS7vFfkRBvLEUWe2xFAx3LMa7sDQlXqqfRHm5riIYXDPu9DsPFXwE8GfEaOWDXvDdhfhlytwsCxXUTZyGSZAHHI6E4PQgg4PhHxG/4J7arpds158P9YGoxquTpGtkLLgdBHOoCknOMOAAB1PAH2/pulLbjcx3NjOBWuBjA/lX6LgqNWDfOfjGLdOs2uVH4u+JfD2q+Dtcn0fxBplxomrw432V3HsfB7oRwynsVyOnNZLSYOQT1xntn0r9g/iD8JvCfxX00WXirQrbVoEP7uSRSk0JznKSKQ6e+0jPfuK+Lvjj+wPq/hOKXV/hvcXHiHTkUtPol9KDdoOcmB8AOMEnaeeABnPHqpyi/e2Pna+AT1pnyhDKckEgEHk1OkhKkZGCaqTZhnngmikguLdjHLBMhSSFwcFWUgFTkYxjggg8mmxykZIPtya2UlLY8edCcXeSLsku1QA2MdearSTluhxiq0kxPJOSagMjZ5Jx6CqW5hGnufdf/AATUbdJ8ROc4/s7/ANuq+36+Hf8Agmact8RuCP8AkHdf+3qvuHJ9KR9Xglaij8TLe4BTOSa2LC5AkBzgetcva3QVCMZrSs5wGzk5I6VG6Z84ofgdA0p2khuM+tJa3WyZQCcZxk9s8Z/ImsqS7BPBIFQrdHcCASBzjp05/pUydkUos9r+APwTuPjl48WxmzH4Y0zZc6rLkgupJ2W6Yxy+DkkjChjyQAf0t0rT7LQdOt7CwtILG1hQRw29sixxoAOigAAfQV4j+xt4RTwp8AdFvvsxj1HWg+q3LNyZC7HyuRzgRCMAfU969xa7QW/ncMirvBXLZGM8evGa8l4j2bab1PqMPQjTgrLVk5ukCD5gSW2jvkjqP0NZPieK9utEvl00hdTWCRrN2CkLNsIQ4bg8kdeKnZUN7DGFwo3zADP3sgZP5njvmtCRNw65Ofp+FVTjLEcqcrI7VaLPlzxd8CfFHiW3km13U9U1xy0Mhtrq93W6tuBkKQghAACwwQSQcCsDQfC2r/DC/S68MMdDlnLLJD5AEEyowIVoyBkAEqGBDAMQCBkH68YE8H5hwfWuY8V+FBriW2MK8TsQRjoQcj88Vw4vBVKb9pCTdj2aOLTSp1Iqx4P4ttrf426b/YniexttJ16Al9L1u2YgLPwFXaclVYHBQsQcHuRXz3p/wn8X6/r954eg0xbfUrFvLvLm6yltAQMK5cglwwwQFGcbT0ya+ytb+EpmW4ktpY5zIit5MgIwRg8Ecg8cEcg4I5GabZ+HtevFutI1Frm0idgY9RtsJOxwFPmMvDZUAA5yNvOTgj56pgnWkpTiz3cJmrwcZRov3X0fTzR4NpPwQ8E/C3VNHv8Axnq76zrAdp7W3FtNJCjIRlo4I1YsQSAC5IJAwB27nxP4k1/xhpEFroUeq+FdNtmErXplEN5cyNlRlQWKoCckNnPGAACK9KtPgjo1m01xEGe8n2A3M4DvtBDYyeeeck9a3dP8DpHdGSTy5YhJu2GIDICgYOCO/Oa7qGDrJuFONkzhxGPjXftKkuZrvseIaf8AFH4keCLgSXU6eKtNS7jt5La6tljnCnCkxyRhQSGII3KSRnFfU1hMbi1ilII3IDgjnJGTnp/IVz6+A9GYxs1qp2SiYBmZhvB68nt2robG2jtLeOGJdkcahApOegwOe/GPyr6TBUa1K7qyufPYqpSqWcI2fUszSCJCxIAXJJNQWkhuYlkK4DZIHseh/LH61V1y6ENnt3YaZ1hGOT8xAyB3wCT+FFtqCyXJgiw+wDewPAwcY+vXiuh1UqnK3ocii3G58wftrfsvQ/E/wzceL/C+nKnjzTAJQYsq2owKp3QsBjc+MbWPzfKF5G3H5r2epm4tUdS4Vh91jk5HGCcnJBB5+tfuJqEry3FpAgJDMzOQOAgUj88svH19K/G/9obwRN8Nfjp4z0BoBbWq38l7ZKqkKbaZjJHg9DgErx3BHY1lCp++5E9B1IQnQkpLVanJiYkg5wfenCQKSSeDWaspyCDx9eKsGc4wADxXpnx8otPTY+9P+CY8nmN8R8AjH9m9f+3qvuivg/8A4JeOHk+JmDn/AJBn/t3X3hQfQ4RfukfhBFenIxx/KtmyuOh3ZrkopDuCsSAeM1s2LjcApzip02R4jhbbZm5JcDfkEkE4rQ8M+H7rxv4r0Tw7ZOY7nWb2GxVypYIJGAZyByAq7mJ6AKSeAa5uaU+YQDkZyVzwcc4/Svor9hDwo3iD403GvyI7W3hvTJJw64KC4n/cxgg+iecwPqK56z5INnVhaPtayj0P0i8L6XZaN4YstM0uMwafYwJaWqE52xooRB7YAH8+9LaatDCqRM3lhSFGeByQqgfiQKj8PSfupIlbag4VepUnkkHv1H5VzOuabe+H5bi6guFezeU3CCXdmAhQCWIyXQ8k5xtODXzFSpzWlFan1kaaUnCR3FliGO2i83zSE2hyQSxAAz/OrKnOBkHr+NcZe6sv223tYGPkW2fNK8kEKSFz1yMfrXWRMFgWUsAGUD057c134Gs4J8xM6ThZvqTSHaygZOTg/kajyD15IPU0Sklcgc+lNhkEkYIIIIzkelezCtGopRktEiUtBoUeYSRwVA/nUd8/k27zYyY1LY+gzU2DuY9R2pl1GJoWjPR1Kn8Rj+dclVpUXpa+xadminpmppfgnG3DFcHjpWmOpAPAOMe/pXJm1bRtSheGV/Jmm2vGeQMRt0PuQPxrbW/CwqQRgucg9Tkk/nXNQxsaUUpK7NKlO7Thsayg5HcZqwDgDGD7/hXIz+JWTasa5DKzh+qjBGPzzmseXxhdwqJpQNqwFyUznOAen4YrWeYprSIlg6tQ6fWW8zVdNhDIqq0lw5YjJCjbjH1kBz2wKq2moReHvDL6lqDGL5DPMe4LfNtA9cttA9a5TVddWSzl1Ca52ta2citIWAADDJJ9OUB/A1S8Q3Nx4qltFWT/AEC1aG5SBOtySVZA4PRflOc9snsa8uWKlJuUVqa/VJJKLZt2OqTanqbGXK3MVv5TpnAieYq+zPcqqpk9857mvkP/AIKVeCba90Pwv45t4lW8sL19Gu5EGXaGUM0e4jgBXQ9eQXx2r668LWaI8lxK2UR1mnuTjbLKwOQCOwBAHbGB2rzP4++Ex8QPgB8TrSRS8Umlz39upJDLJC8lwpBBBDfLHjn07GnQtGcZt6iqwjaUbaJH5Txzggk8kY4HTGOPzAz+NKbs8AHHtWd9rDRJICSrruDA8ZJJPXnHTAzxz6iovPEjqSxAFfURfNZo+MqwtdH6Gf8ABK9zI/xOJ6/8Sv8A9u6++a/P/wD4JSuGf4o4OQP7L/8Abyv0Aqz1MMrU0fgslinUknmpUdbSdVBySOfSqEN8doGM/wA6c0wlmBxggeuayV1qzhko7I0HlO8sGA5Aweh5/TivvX9gLw0dI+DWv+IpLd4bvxBq0nlu3/LS2tlEaED/AK6G4HFfn1LceVvlcgKqknJAHQ/5+uK/Vr9nrwwnhD4E/D3SUdyy6PDcTK4wRLPm4kBHYhpiCD0xXnY6paKXc9jK6KdXmPVl1iPTYt8Vubq6lbbDBvC+aTkkZIwMKhPPpjqRXFa/8Vdd06G9kvvC8n9lpDuluICZGhQkgsyMoDBRyRnIA5GDmtIQNfQ2MnmOs9tc5R0YDBWNgc+oILZHvntWf8Tdcun+GWuG2Cx3xtJYYzwBlm2gkkEcjB/E185VUt09D6X2Eefmtf8AQ2dMWS4e7beEkZyfm5wCuAMdhnPTrXXJcPeaekTuDIskbE9OAykjH0yK4vTrjzUicFXZoQCVXGSD1AwMDO7r7VpWbtHebgMn94pAwOpyPxAAH41pFvlsmVWpKrt0N3xNqV9Fo142ipBdaqsYaGCblWJYDBG5eCMjORyPap9HuLybS7eS/gW3u2QeZGrhgDnGcgkAHqACevXisoXbiwknUYka0yG9wCR/PNdFuAt1JHyjB/lit6VeSvdnlTp8mhKJHKsFA+XgZPtVCTU/J8wTYU7tq54ycdBnqeDVu1uFlmnQuDscKAGBx8qnBHY89/WotU0a31GNRMDhG3qysVKtggEY68E8HivQmva0VKMtuhEXFP3kYdxqDySKc5Tf0H0IpYJGlSNR8vzE4HP5mmSWqWscaRyeaPOYF2O48Fs5PqCMUyCdo3jPH3iCPxrxoptu2560VGUbxRHFYSeTEpVkPlAeWQcjgZz9M4/CqlxZEm4idcKsKkHGeCW4/EAVvWFzGY7NVGB9mPys2WA+THufc+o96q30oSW4PUGJRnHYFu/40lKbbTWgqdWbfK0ec+KtMkuLW+0+OZYhftHAhf7q4KsSfbAb611v9kz6n9ms7aRra22tLPcJlWdhlQu4Djk5A7AVl69qVrbajpFmYllmur0Rkld2zEbNnPTqoGPetMy311PDZRXbGNFfzpyFBAztCjAHpk5Ocj8lGNrs2rJtKxt3k0EWlrZ2ZUW6xRlWzyQDjk9zhRVrRtOt77Qrq0mhSW2nVo5EYZDoy7Sp9iMj8az3gjt9OtoYzhY4QPm6ngdfp/WrkWpx6P4T1a+lIVLS3knOfRY85/SuylHmtc4KkeWjp3PwokJizGOBEzRgduGIz+Jz+AFRrMpYDHTuKryy74onyCXXcecHJ5P4g/zqESsgJJIHp0r6WmmopHx2KT9o7dz9GP8Agk04Zvinj/qFf+3lfoRX53f8EjpDIfisT2/sn/28r9Ea3R20P4aP590m2sOCR7dqvW8gkIwSTnpisdJWyCRgH0rSsJcSAD1qGm1Y82LUtzRtdLn17UbPSrdDJc6hcw2cS5xl5ZFQfXBYHHtX7QX9pHbG3igQRQxL5aBcAbQAqjHsAB+FflF+zb4fPij9oTwDaF9qQ6j/AGiRkfMLaN7gA57ExKD9RX6waudsSysDhSSAR8xwMD+f6ivCxsrzjE+ryuNlzMyNHBhv57eQHckvmrg8EGPBH55P41Fr0ccum3MLqqqbeWQp2wuCD6DseeKJfMl1i2mhJjCSlZAwxvUxsMD6Eg/hU2pIJUnJIMf2eVGU4wQwXrkEEADkH1FeY43i0fRJNXscJ4X8bW97a22l2K41EqwmZlX9yQWBGSckgjHtg+td7Z35guVV0ZiGHzhjhiVzkjoBwa8D+G+qX0Pxa8W6XJaNCkNvHMsqgADfK0ZGCAQSYZG44IOa9nsZRbgEvkvtIzyeCR+uP1rmppxdmOVuiOltr1X0lWlVigtQXjX02jIA657fjWpPel5XDEjYqblzxjceR+II/CuehcyCJEGYiroR0P3gAPyH61Zuna4sp5oyfMlgBUcnoCRgfjXXycy03OV01Jpm4Ens7i6eHDLNIkgyDx8qg/yqS711oomidQScKcH2/wDrVBDfG+twUkRFdEYErnGWA/qKfaaFE63EkzCZgxOenG0D8OKmNRQXLc47Qi/fWxBayxCyRZN243ExGOP4361TMgaQADHzH+Z5q99jL2ySKkYP2iUARtuBwzgHjoSOSOxJHaqMUDh0JQgkkHg8HPSrouMk5HTQcLNpjLKbBtTk7vsrYPtlOKbLMbmJ0JILRrn6EkVVtpdjWKseDbNyOTnCdPzqZ8CBXBGBGpz0GBnP+ferXK02dMUr3OQ1+ynk8YeHLy3mVYre8eWRfmDMDBJHwQMcF1Jzxx64rvdLtltIVGBlpndivHJJbp68iuFaGS58bQTl/kW1lgjjJxlmcMSR6gAD867cTEhlzgiVRx6HA/XNY0lo30FUTYXjb985JZVVkHp1H8sVi/F69fw58FvFk5VXkj0m+uAr9CFgkcA+o4AI967DT9OWfKSviKJjI2Mcgg5B9uf0riP2k2z8IvHcQGceHNRCYBJy1tKP6AV1Qs7Hmyqc81TS2Pw+EogtYYwSdsaqCenAA49M+/pUJlckEvkAfSqkVyXgQE5IUE/iAf6mnGQ7QRyCOlfRU9EtT5DERbqy5nbU/SH/AIJBtuf4sH/sE/8At7X6N5FfnB/wR+cO3xbA7f2R/wC3tfo7W6OqirQR/POhI2nOc9u9aVkMuCeBnr6c9azI7kM4OODWjaMGkC4yD/Lv+maSVtEeTHRps+l/2EtIlvfjBreri33jStGdFlIzsmmlRAB6ZjjmH4mv0q8O6pDrGhwpeAIURI33DqwVSTn0ySPqDXxn/wAE77XTtB8CeO/El9OiNf6pDZoG+ZttvbiQhAOST9pycdMDPUV9Gf8ACyILyRho+l6rdQ+WZBJa2MkqkkjBO0E568Gvl8ZyyrWvZn22BoqdFO9vM7LV59OtXQonz7mkUqCRxgHJ+jZ/GsS3vJW0lPPAN2bUNKBwN5XnB7ZJ6jn05xXGan47aySaW8tL7T1htkAa7sJ0UOSwCklQOCByeufatPRPGujancXJtr+CdlWJCN68EkgcE5GScfUAVxKpbRntwi1Gydzl30LUNE+Kmt6khS80/VGVXIUhrYrHEEjLEnILPKygDAy3OSRXb2s0Ej5HLg5OO2SCB+HNc54n8S6L4c8Y2MWt3r2uleIrWWyN3JkxQXMLK0DFjjaSskwJOB8gram8D39zD9q0q/g1KBvnjkt5QCVIGCDkg8HNY6t3RLnraWh0VrMAY0AZy0hGVGQpKlsn0GRj6kVfsYlEthAC20QsuFGMEBMZ9CMEc+9cvZ6Zr9uS1xZ3FwqEE4iJPy/hzkdCK6O2m1CzikuX065eSMkRQ+UyljjOeQBj8e1dMKlo2ehg5xS0ep1GiaZC888UCnyYRFCR/tKckk9+CPyNdE+jxOH4I3gg4JHGMY4rG8PeJ0u0l82xuNOSMqFN0gQyZGSQATjB455PFbT61AsburbgnXH0zXdThh1G9R3bPDqOrKWiI7HSYrKBUADBZGlHJ6sSSeSfU96ku/sdrHvuWhiRTndIQAD25Nefx/Eq71YzrY2rYXy1VmBABYDkn2z+lXrjT38UssdxOQI3y6KRz8pxx+OaFXowi/Zx2NVhqi96crIsa7rXhKFInuLy3XYrBDHIflGRn7vuB19K858RePtMjjFtp8st1CqhTJIhBbDdBkDoBj8RXY3HwttJWYicgEA4Kg4GMEfnzXPX3wxhh3Ge8iiiGCTs546n8QM/jXl1K0qr00R6OHdOH2mzybS/iXcz/Fzw7pRgaOK9M8SynGFZYmbOByc7CMerCvoCBTNIUUknapAOCevUe3T6YrzJPhVo9v4r0nX4YdRvZdNkdoppZI44N7lkwq4BYkscDJGPfFelwyR2qyFR/phaON3Y7sAlSQOwHPQVtTi1GzdrnTKd/hRtS3McEFzEr7TLbhAQejENz+ornvirHFrfg7WrT70d1p8tu2Rk/Ojr/X9a0rawn1EzmFckTouemFIUnr7E1jeOydCs4oriRZmu71I4kHBCgBmB9QMH8xWqSWtzijCmqis/ePwQt3fyYlckMqgEEYNXdyYAOcD0pmt6edE8Ravpxyxsr2e2yevySsv9KrGYBTkYPp3r6qnZwVux8tiYtVZX7n6U/wDBHggt8XSBgf8AEo/9va/SGvzY/wCCOJ3H4vc5/wCQP/7e1+k9aI1p/Cj+dS2mCEgkE/WteK6BKgEA4/z/AJ5r71H/AASAYAbvi5kjuPDWP/burEX/AASNZAoPxZyQc5/4Rv8A+66Lnm+xlzeR5B+yj8btZ8J6D4k8L6fa6TewLdDUgdQtjNJGZI0iJQhxkfuVBBXHI57H7V+BU2t65oV1rGszyOdSBWK2JKpHbKCqbVOQu5lkIx2KkHHXzD4Y/wDBMm4+G/isaynxOW+Sa0ls7i2/sAxeajbSp3C6OCrordD3HGc19XeH/Ad3olktqdViltraNYY0jtDHtVcY58w54GO1fPV8O51uZH12ExEIUOSW5zXiSHxRqU88+gSI6BhzcSuEBAAJVFZc9BwSAcH1rh7Dwt411ae9uvGeg6DLBbI0y3lgzQ6hGQDjaFLB1wMAMyk4JOa9ntfBN4/kpc69cXFsibGiSIRmQcfeYEk8cfia1JPDnlWMkdvcmGVk2G4aMO2OeoPBOTnnjJPHaudUJO6ewfW4x0i/wPmXWPCx+Ic/hj+yLiO50LTL64uLzUr7dAhlWJ4hCiMNzNvdSWC7VC7QSc11Vp4E0XQMSjV5raYBix05OSMjOSAM4xjn24rrvAfwd1vwN4p8TyxeL1v/AAzq97LfxaLd6cS9lLKS0gjmEwyhYk7SnHqeSexm+HumSNh40G5jIQgZQec8jd156/X1qXhHF3Ru8Um/eZ5zY/Ee70mBrPT7O/1BFaQC51KZSxIAwRtB4HPBGaa3xQ8R31u5SygiVrcShI3yRxkgDGSTkD68V6dD4D0hJR/osTOCWBZMjPQ8Z9uPStZPDllDCUSCJF27SFTHHXA9OtZPCVW/+GIliaC15Ls8c/trXLm8uRO824FHQLhtpOcxhdvIBAIPfeR2rWtrLxBqsk0MTT7BLGzM5VMAkZHQHgDtzyOK9Tj0W3QsVUFiNpLZOR+dUbbSJ7AXc8t79odnaSPMKqsaE/KmBjOPUnkkn0A2+p1Elp+JnPFxkrRVrHHR65pdpbyxWdsVY7IlRVO5mIAGABknBBHfANOsodVu555IreSAidMFlaMFRtz94DPQjj1FdmdPuQzKt1Ei8YCwYwOmPve3bFZup+HNXunfydcS1QsCAlnkgYxjJf15rSOFmlt+RH1mMd3v6ssW8MoQC6kRSxZMbsEg88H1wAfwrlPG/ibT9DEtxHbPqV5tDJEuNqkDggnjsD61t2vgjUFINxrjXLoxcEwbRuORnAb3NLd/D+K7txDPcJIMBd3kkHHH+17Vj9SqatLX1BVKMJ80pfcmeR/DK/1n4ga7qmseJNTjthZXIt9P0eHKwQ4UMZWGR5jneACeBg4HNew2OiwSsW3faQz+bvByoxtAx+WcdOK5K3+CMdvtii1fy45nNwwS1+bJwDglzg/d5weh9a7HR/A0Ph1D9nuXVMqSOSWwe5J/lge1XDDVHZSX4mlWvCSvCVvkacMhhjQmIRqU3uMjKHAwMd+/PtXjXivUjr/iaO5kYCzswShK44JySffAA/CvX9X0S5voLhEvVtzMmwMIiSowf9oZ6n9K4a/+EjTW7wx6wYVfIY/ZtxIPvvHt+vrVPC1b2tp6kYWcItym9T8NvjVbJZfG/wCIkEYAjj8R6gqbTwB9pkwP0/LFcdI+MAjnNfp/46/4JKjx5498SeJU+Kf9nprGpz3wtf8AhHvMMIkctsL/AGobsZxnAz1wOlYw/wCCNhc5Pxg5/wCxZ/8AuyvoqScYKLPJrpSqNrZj/wDgjUSf+Fv57HR//b2v0qr5m/Y0/Y2/4ZGPi7PjD/hLP+Ei+x/8wz7H9n8jz/8AptJu3ef7Y2988fTNbExVkf/Z"/>
  <p:tag name="MMPROD_10186LOGO" val="/9j/4AAQSkZJRgABAQAAAQABAAD/2wBDAAMCAgMCAgMDAwMEAwMEBQgFBQQEBQoHBwYIDAoMDAsKCwsNDhIQDQ4RDgsLEBYQERMUFRUVDA8XGBYUGBIUFRT/2wBDAQMEBAUEBQkFBQkUDQsNFBQUFBQUFBQUFBQUFBQUFBQUFBQUFBQUFBQUFBQUFBQUFBQUFBQUFBQUFBQUFBQUFBT/wAARCAO4A8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CcUtMZhnrSbsA7cPWjIPeo9wPf8qRpkT7zAHGcZ5oWrsD0JCcd6UniuQ8S/Ffwf4PQtrXiXS9LAOD9qukQ5+hOf0rxbxd/wUG+CPhQOP+Esj1SVRny9NhabJ+oGPzNephcpx+NdsPQlL0i2ZupCO7PpbcOmaUYr4H8T/wDBW3wHYeYujeHNV1MqQA0u2FSPUckivJvEf/BXbxNcsf7E8GWNoNxw11OznHbIAHNfY4Xw94jxaTjhnFf3mkYSxdGOlz9UMr7UnmKejD86/GHxF/wU7+NGslxa3mm6UhJwLe13ED6sT/KvPNd/bc+NfiCRmn8fX9uGG0raqkQx+AzX1dDwhz+rb2jjH53/AEMZY6ktj93muYoxlpUUepYVSuvEWl2C7rjUrSAdzLOq/wAzX8+er/HD4g67G6X/AI31+5RuqvqMuD+AYAfhXMXniHVNS/4+9TvLn/rtO7/qSa+jo+C2NdvbYqK9It/qYPMV0if0Lah8XPBOkruvfF+h2a+s+owoP1YViz/tJ/Ce2OJviX4SiPo+uWo/9qV/PmxLn5iT9Tn+dG7jGenAHQfl0r1IeCd17+L/APJf+CQ8x/un9An/AA1L8HF4PxU8GAjqD4gtP/jlH/DU/wAG/wDoqvgz/wAH9p/8cr+fgnNJxXR/xBCl/wBBr/8AAV/mL+0n/Kf0D/8ADVHwb/6Kr4M/8KC1/wDjlL/w1R8Gv+iq+DP/AAf2n/xyv5+MfWjFP/iCFL/oNf8A4Cv8xf2k/wCU/oJX9qH4Pv8Ad+KXg1vpr1p/8crQsfj78NNSZVtPH/hi5Zugh1i3fP5PX89Awe5FJ9PzrKXglFL3cY//AAH/AII/7S/u/if0cW3j7w1ekC38QaZNu6CO7jbP0w1asep2kwHl3UMmf7rg/wBa/m4huJYHDxyyK46MrkEfiDW1Y+PvE+mSJLaeJNWtpE+60V7IuPpg151XwVxC1p4tfOP/AASlmP8AdP6NBKh6Ov507dnuK/n60j9p74saCS1n8QNdQkY+e8aQY+j5H5V3nh//AIKDfHDQFjQeLftyL2vLaNyfqcA/rXg4jwczqmr0qsJfev0NlmFO2qP3J3Y60m5W7ivyC8P/APBV34qaau3UtM0fVPmHzeW0Rx36Ej9K9S8Nf8Fe4yVGu+BnXLDL2dyDgd+GH8q+VxPhnxJh/wDlxzejX/ANo4yi92fpZSnpXxf4V/4KmfCPWzGmpJqmisTgma23qB9VJOPwr2fwl+2D8HvGgQad480nzH5EdzOIWz6ENivj8Xw5m+Cv7fDTil/ddvvRvGtTlsz2ke9BzWZpniDTtZhE1jf215C3Ikt5VdSPqCa0DIvGWHPSvnpQlF2krM2TT2JaKZn3pR0z1qb9BjqKTApaoAooooAKKKKACiiigAooooAKKKKACiiigAooooAKKKKACiiigAooooAKKKKACiiigAooooAKKKKACiiigAooooAKKKKACiiigAooooAKKKKACiiigAooooAKKKKACiiigAooooAKKKKACiiigAooooAKKKKACiiigAooooAKKKKACiiigAooooAKKKKACiiigAooooAKKKKACiiigAooooAKKKKACim/dFNZwBkmlfWwC0u4Cs+/1iz0uB57y6jtYUGWklYKoHrk14D8UP29fhB8MhLFP4jTVr6PP+i6WvnsSO2R8o/E969DB5bjMfPkwtKU35JsiU4x3Z9Gbsdj9cUyW5jiXdI6ooGSWOMV+XXxQ/4K4a3qHm23gTwtDpsZyFvtVfzJAOxEYO0H6k/Svk74i/tWfFX4pNKviDxnqL20mc2trJ5EPPbYuBj61+sZT4UZ7mFp4i1KL/md39y/zOGpjacNFqz9p/Hv7Tnwx+G0ch17xlplrLH96BJxJJ9NqknNfNnj3/gq98N9BMsfh3S9T8RTLwrbPIiPvlucfQV+Skly9w5eV2kcnJZySc/Xr+tRk4PT9c1+t5Z4N5ZRs8bWlUflov8AP8TgnmE38Ksfcfjn/grF8RtbLx+G9F0vw7EQR5kgNzJ7EZ2gH8DXzz41/a0+LvxAeT+2PHmrtFICGgtZvs8RB7FUABH1zXkHFKF3d/1r9QwPBGQZal7HDRv3au/vZxyxNWe7LV9qd3qUvmXlzNdSZyWmkZz/AOPE1WODxj+VLsI6j6e9CRmRsKC5zgKoyT+VfVKnhcLG0Uor7jC8nuNJxSDg11GhfDHxb4ndV0rw1ql+W6eRaO2focV6l4a/Yf8AjV4p2tbeB722jbo96VhHP+8Qa8vE8QZTgl+/xMI/9vIuNKctlc8IIJH9abjj+tfZnhz/AIJXfF7VlVr+fRtJBIyJrlpGA+iKR+temaB/wR+1SYIdb+INvCM8rZWLOR+LMB+lfJYjxJ4bwt08Speib/JG8cJWf2T85wu72o6d6/VjR/8AgkR4GgRDqfjDXL6QdfJWKEH/AMdJruNK/wCCWXwXsApubbV9QI5Im1AgH8FVa+Zr+MGR0v4UZy+X+djdYCo99D8cGBpNtft3Yf8ABOv4E2BGPBizEc/vryZx+IL4/Suisv2IvgnZAJH8PNIYDp5kW7+fNeTLxpy1Kyw8393+Zf8AZ1S26PwiAyO1GO/9a/fS1/ZG+D9n/qvh3oCn/ryQ/wAwa0Iv2Y/hbCML4B0Bf+3GP/CuKfjbhlpHCy+9D/s6Xc/n5p2M9x+Br+gf/hmr4Xf9CJ4f/wDAGP8AwqvN+yz8KJwQ/gDQWB6j7DHz+lTHxto9cLL70H9nPufz/wDNOwQM9q/ee4/Y3+DFwSX+HGgknqVs1H8gP51j3/7BvwO1EHf4A0+It3g3REfkQa7YeNWAfx4aa+a/zD+zZ90fhhgn1pMZ/pX7Wal/wTT+BuoKwTwzNaE/xW99KpH5kj9K4zWf+CT3wlvc/ZL/AF/Ts9PLu0cD8GQ/zr0aXjHklRr2lOa+Sf6mby+otj8hsf5xSY49vev1B1r/AII/aHIzHSPH2oW47Ld2aSH81Zf5GvOvEH/BInxtaM50nxnpN+OqrcwPEfxI3V9BQ8UuG61l7Zx9YtfoZPB1k9j4E/GgtX1V4j/4JqfG3QCxg0ex1ZB0Npdrz+DYP6V5Z4l/ZY+LPhIudT8C6tGq5zJFAZV/Nc19ZheL8kxrtSxUH80c8qFSO8TyY1KZCWDZbcDjOTnH1zWhqnh3VtGdk1DTLuyccEXEDIc/iBWbtPGOea+hjWw2Jj7slJPzTItJbqxveHvH/iXwnOk+ieINU0mZT9+0u5Iz7dDj9K9z8Df8FCPjb4G8tB4oGu2yADytWhEvA/2xhvxJNfNu3PoPxo28da8fF8NZPmMX9Yw0JX8kXGrOHws/RvwH/wAFd72Ixx+LfBUUpyA1zpkxH47G/wAa+kfh/wD8FH/g140Mcd1rcug3b8eXqcJQAnHG4ZGPevxS3U/JPfp0Br85zLwjyHGXeH5qT8ndfczrhj6sVZ6n9GPhf4i+GfGlqtxoWuWGqQMMiS2uFcfoa6ISqe+a/nB0LxRrPhe8S60bVr3S7hDlZLO4aJh9CCDX0R8NP+Civxl+HLQxT61F4osYwAbfWIvMJH/XRSGz7kmvyTNfB7MsMnPAVVUS6PR/5fkd9PHwl8SsftwHBozxXwD8MP8AgrN4O14w2/jLQb3w7cEANc2zfaIM9z2YD2IP19Prf4eftA/D74qW6S+GvFOnaiWGfKScLIPqpIP6V+Q5lw3m2Uu2Mw8orva6+9aHdCvTqfCz0fdS5FQi4U4K/Mp6Ec5p+7OPfvivmndG5JRRRTAKKKKACiiigAooooAKKKKACiiigAooooAKKKKACiiigAooooAKKKKACiiigAooooAKKKKACiiigAooooAKKKKACiiigAooooAKKKKACiiigAooooAKKKKACiiigAooooAKKKKACiiigAooooAKKKKACiiigAooooAKKKKACiiigAooooAKKKKACiiigAooooAZnnFKetNJ5/nWR4h8UaT4W0+W/wBX1C202ziBLz3MqxqAOvJIpRjKcuSKu32E2lqzY3fhUTzrGpZyFUdSxFfE3xt/4Kh+APA5ubDwbDL4x1RMr58f7u0QgkcucbvoB+NfBnxf/bp+LHxelmhuNffRNLkyBY6UTCuPQsDuP4mv1HIfDjPM6Sm4ezg+stPuW5x1cZSp+Z+svxd/a/8AhZ8GIpk17xNbvqEYJGnWJ+0XDEdti5xn1OB6kV8QfGD/AIK0a3qfnWfw98Ox6VDkhdR1M+ZIR6iMYAP1Jr8+p7mW6meWaV5pXOWaRixJ9yai6DrX9BZL4SZTgLTxrdWfnpH7v87nlVMfOekdEeifEP8AaC+IfxTuZZfEvivUb8OSTB5xSIc5wEBA4+navPC+71JznJOc00kGnAYOO/Tbz/hX7HhsBgstpqFCnGEV2SR58pSk97sTJ9Md6Q/Mf84r0f4c/s8/Eb4szonhfwlqWpQPgC6MBjgHuZGwoH419Y/DP/gk14t1hYrnxl4itNFhOC1pp6m4lHqC/wB0fhn8O/zeaca5HlF44nER5l0Wr+5GtPD1amyPggL9D+I/xrT0fw1qviG4SDS9OutRnY4EdrC0jE/gMfrX7GfDr/gm18HvBIjlvdLn8RXSYJk1KYlSfXYMDt0r6J8NfDfwr4HtVg0XRNP0iMcYt4Ej49yBzX5DmPjLhqbcMvoOb7y0X6s7oZdJ/G7H4ueAP2CfjV8QWja38Iy6Tavgm51aRbdQPXBO4/gDX0b4F/4JDaxcpFL4t8a21qM5e30q3Lt9N74x+VfoR4w+L3gn4dwtN4g8T6Vo6AZxc3SKxx6KTn8ga+efHX/BTr4PeE2kj0+9vPEs4JAXT7ZghI/232jHuM18PU4740z6XLgKbjF/yx/V3/Q6vq2Gp/Gxngz/AIJhfB3w0sbajZ3/AIhmHU3t0QhPfKrgV7j4V/Zr+F/gtU/sjwZpNqy4wxtlLZ+pGa+FPGn/AAV51O58xPC/gmK3TOFl1G43t/3yuP514X4t/wCCj/xp8UF0g1m20WNuAljbqpH4nJpQ4O43zp3xdSUU/wCab/JB9Yw1P4Vc/ZqCw0rS48Rw2toFGBsUIB+QFY+tfEzwf4ZRpNU8SaXp6r1Nxdxp/M5/Ovwc8R/H/wCI3i93OreNdYuwx+Zftbqo/BSBiuGuL65vpDJc3Ety5yd0khYk/Uk17VDwdxD97G4xJ+Sv+LZm8evsxP3N8SftyfBLwoXFz4902WRc5W03Tn6YQH868x8Qf8FUfg7pIcWLaxq7Dp9msdin8XZf8favyL0rw3qutSCPT9Lvb6RuBHbW7OfyAJ/HFd7on7L/AMWvEhB0/wCHmvyKTw72Lxr+bAD9a9ZeGnDGBV8djXfzlFEfXK8tIxPvbWv+CwHheLd/ZXgXVbth0+03CQg/lurh9W/4LAa9Jkad8P7OD0Nxfs+PwCCvAtC/4J4fHXWmBPhBLBD0N5fQp+gYn9K7nS/+CVfxgvwv2q60Ow9d1y7kfgE/lWqyXw4wN1UrKTX95v8AJk+0xbNfUP8AgrV8T7jP2bw/oFp6ErI5H5sP5Vz15/wVL+M9wD5baLbZ6GOyz/NjXbaZ/wAEi/G06j7b4z0qBu4itpH/AJ4ro7L/AII/35YfaviBH7iKwwf1elHGeGuG/wCXafyb/Mahi5anh83/AAUx+OcpONcsox2CWMfFUm/4KP8Ax2Yk/wDCUQDnOBZR8f8AjtfSsH/BH/TgP33j+8z/ALFmn9TV1P8AgkD4f2jf461Lp1FvGP0rT/WDw4hth4/+Af8AAD2OLfX8T5c/4ePfHQf8zTB/4BRf/E1LD/wUk+OsY/5GS2f/AHrGL/Cvp/8A4dBeHP8Aoe9S/wC/EVRy/wDBH/QmyYvHmpJ7Naxmh8Q+HL/5h4/+AP8AyF7LFrr+J86Wv/BTn44W5Bk1TTpwOoksE5/LFbdn/wAFVvjDbsPOtdBuB3DWrqfzDivXrr/gkBBz9n8fzg9hLZKf5MKw7/8A4JA64gJtPH9q/oJLFh/J/wClS808Nq+jpRX/AG41+RXJjFqYmmf8FdPH9uR9t8I6LeDv5cksZ/rXY6T/AMFhWTA1L4ck9Mtbaj+fDJ/WuD1D/gkp8R4SfsXifQrnHaTzIz/I1x2rf8Ev/jZpu4wWekagOceRe4Jx7MB/WpWD8NcZpGcY/wDbzj+o+bGRR9T6H/wV0+Ht2wXUfC2vad6tGsUwH5Pn9K9H8P8A/BSr4Ia7t8/xBd6XI3G29spFA+pAKj88/pX5p65+wz8cfDqs0/gG9uEBxutJI5s/QKxP6V57rvwS8f8AhhWbVPBOv2Sg4LTabMFH4lcY980f6h8FY9/7NjLX2tJP87k/WcRH4kfuB4a/ao+Eni7Z/Znj3RZ3borXaIfpgkGvQrDxFoWsxB7TUbO7RuhjmVwf1Nfzm3NnPbSFJ4HikB5WRcHP0PIrS0fxZrmgusml6vqGnup4NrcOmD74P9K8+t4PUZrmwWO06XSf5MtY9r4on9C+r+CfDHiOMx6jo9heow5E0CNn8xXlHjD9iX4M+NfMa88FWUEzfems1aFvwK4r8jPCv7YHxh8HugsfHWpuikYS6fzUP13AmvavB3/BU/4qaEUXVbTS9cj/AI/MiMTn6FSB+lfP1PDfirLXzYGve38smjRYyjL40fSHjX/gkv4C1bfJ4e17VvD7k5WOQrcID24POPoc189+PP8AglL8TdB82Tw5qml+JoFyVQubeUj0w2Rn8RXtngv/AIK7eG7sxx+KfB+oac2AGmspVmXPrtYqRX0J4E/bx+C/xAaOK18ZWlhcuB/o+pA2zZPYFwAfwJrGOc8fcPfxozlFfzR5l961/EOTC1ttGfkB45/Zp+J/w5d/7e8FatbRp1nig82LA77lyAPrXmslvJASJFaNhwQwwc+lf0a2Gq6P4jthNaXdtfwOMiSF1dWB/E8fpXC+PP2Y/hf8ShJ/bvhDTLmZwczpCEk+u5cHvX0uX+M2IotQzPDerjo/uf8AmRLL4tXhI/AEpjuceoFN/wA4r9YviT/wSe8Ca15s3hXWb/w7M3KRSD7RED7ggED8a+T/AIn/APBNX4veAvNuNKs7XxbZISQ2nS4mIHcxtjn2BJ9q/Vsp8SuH8ztF1fZyfSWn47HBPB1YdLnybu9quWWqXel3KXFncy2syEFZIHKkEdCCDmr3iHwprHhO/lstb0q80m8jba0N5A0TA/QgE9+gxxWOR9QM4JIr9HjPB46neLU4v0Zye9B9j6N+FX7fPxd+FTQwx68de09CM2mrjzsgdg/3h+dfa3wd/wCCrPgnxSYLLxzpVz4SvXwpuos3FqxwMkkAMo+o6d6/Jzof6daA2B/OvzvOvDnIc5Tl7L2c39qOn4bM66eMqU9L3R/Rb4N+Jfhb4h6ZHqHhzXbHV7SQblktZw4x74PFdP5mSABmv5yvCXj3xD4B1Fb/AMOa1eaPdqQwktJimT7gHB/EGvsT4L/8FS/HHg5rey8a2EXinTwQpuUIhuQMjnIG1jj25r8CzvwkzPA3q4CSqx7bS/yZ6lLHwlpJWP1zBx2ozXgvwU/bO+GHxyiii0bXorLVGA3aXqBEM6nuACcN9QTXukcofGxg2eevavxHFYHFYGq6OKpuEl0asejGcZfCyxRRRXIWFFFJQAtFFFABRRRQAUUUUAFFFFABRRRQAUUUUAFFFFABRRRQAUUUUAFFFFABRRRQAUUUUAFFFFABRRRQAUUUUAFFFFABRRRQAUUUUAFFFFABRRRQAUUUUAFFFFABRRRQAUUUUAFFFFABRRRQAUUUUAFFFFABRRRQAUUUUAFFFFADc4o3c008YrmfG3xD8P8Aw60ibVPEOr2uk2MSlmluZAo/D1PtRTpVK0lCkrt9Fr9wNqKuzpS20c1y/jr4k+G/hnokmreJtZs9IsEzmW5lC5IHRR1J9hk18GfH/wD4KrWth9p0n4Zab9tuOU/tm/UiNe2Uj4J9cnA6V+efxE+Kniv4sa5LqvizXLzWbuRiw8+UlE5JAROigZ4AHr6mv2rhzwtzXNuWtjf3NPz+Jr06fP7jzq2NhT0jqz9D/jn/AMFXrGxe5034a6P/AGhKMqNUvgVjB6AqnU/jivgb4qfHvxz8Z9Sa68W+IbrUFJytrv2wJ7BBx+Jya89LA49ug7UH2r+nMh4HybIYp0aSc/5pav8A4B41XFVKujegFy3+fSkAIqa1tpL2eOCCKSaaQ4RI1JLH0AAOTX0d8Hf2Bfir8WmguDpH/COaXLyLvVAUJHsn3jX0eY55luTU+bF1owS7vX5IxhSnUfuq582Y/AZwDniu0+Hfwb8Z/Fa9S18K+Hb7WGYgGSGM+Uv1c4A/Ov1P+C//AATE+HHgAQX3icS+MtTQBtt18tsD14jB5+jEivrHTdI0LwRpK22n2lno+nW6gCOFFhiQD6AAY96/CM78YaMG6OUUXN7c0tF8lu/wPTpZe3rUdj8xfhR/wSg8T620Nz441+DRIGAJtLFfNl5GcFjhQfpmvsv4VfsG/CL4V+TNbeHItY1CPH+m6p++bPqAflByOwpvxW/bw+EnwrWeKTxBHq+oqTm10sec2Rxyw+UfnXxj8WP+CsHjHW2ltvBOh22g2xJVby9PmzEcjIUYUHoec18A/wDXfjF396NN/wDbkf8AN/idX+zYddGz9QpLvR/B+mFpntdMsoVyWcrEiAdyTgAV4L8Tf+Cgfwc+HHmxnxCmvXsRINtpS+fz6bh8v69q/Hv4g/G/x58U7xrnxR4p1PVuSRE8xWJc+ka4UemcVheGPBeveMr5bXQdIvdWuWOAtpAztk9MkA19TgPCbD0I+3zvF26tLT8X/wAAwljpS0pxPvf4kf8ABWzVLxpYfBvhSK0U8LdapIWJHY7F/wATXzF8Qv22PjD8RWkW98X3dhauTm20zFsgHplfmP4muz+HX/BOD4weOTHJeadbeGraQAmXUpQGAP8AsDLZ+uK+pPh1/wAEk/CmmmKfxj4lv9YlGC1tZAW8ZPpkgsR9MV7TxnAHDGlKMas12XM/vehCjiqz3sj8vb7UrvVbgz3V1PeXEhJZ5ZGdifcknNdb4L+Cfj34hSIvh3whq2qo5AEsFq3lg+pcgAD8RX7afD79kD4SfDNo5NH8E6cLhOlzdx/aJc+u6Qsfyr16DTra0RUhgjiVcBQigAD0ArwMb4wwpXp5XhLLo5afgv8AM0jgL6zZ+NXgv/gmX8YvE4SXULaw8PQtzm7uNzj/AICuf517l4O/4JExMI38R+NpD3aKxtsDHflj/Sv0sAAH170BQK/Pcb4n8R4tu1XkT/lX+dzphgqMfM+QfCf/AATA+DegMkl5aX+tyADm6uiqk+oC4r1/wz+yX8JfCW3+z/Aujq6dJJrZZXz65bJzXsOB6UYr4jE8QZrjNa+JnK/95nUqVOO0UZOmeFdJ0dAtlptraIOiwwqg/QCtRYY1OQqg+wp+M96BXhyqSm7ybbNUrCCMCl2KDnA/KnUVIxuwUBAOgxTqKVgG7fc0uPc0tFFgE20baWimA0qDRsFOopWATApNop1FFgI9gPbn1xUclpDMCHiRweoZQanyKWqTa2FY4/X/AIU+EPFEbR6r4c0u/VuCLi0jfP1yK8n8U/sG/BTxV5jT+CrK0lYffsQYMe4CkCvobk0Yr0cPmuOwjvQrSj6SaIdOEt0fCfiz/gk38ONUDvo2s6to0hJKjesqj2wR/WvD/Gf/AAST8V6cJH8O+K7LUVHKxXkLRH/voZFfq3n2poUE9K+wwXiBxFgn7uIcl/e1/wCCYSwtGW6Pww8afsIfGnwOHll8IzalAgP77S5FmBA9BwT9ACTXh+veGtX8M3bWmsaZeaXcIcGO9iaI5HswFf0fmNSDlQc9RWD4j8C+HvF1k9rrWjWOq27DBjvLdZR+TA1+h4Dxjx8LRx2HjNeWj/U5J5em7wdj+e7wl8SfFXgSdZvDniLUtHYHOLK6ZFP1UHB/EGvo74ef8FK/i/4N8qLUL218SWiYyL6MK5HH8Skc/UHrX318Qf8AgnH8GfHSyyQaC/h+8fJFxpkzR8n/AGDlfwx+VfL3xH/4JIa3pwkm8HeLYb+MA7LfUovLf2G5cj0GTivrIcY8F8Q+5mNBQb7xX5oweHxNLWDuek/Df/grN4R1XyofGHh6+0KQ8NcWp8+IepxgH+dfVfw3/aU+G/xaiQ+GfFmnX87KD9lMwScD0MbYP6Gvxp+IX7Hfxa+GpkfVfCF7cW0eSbmwX7RGQO/ygn8xXkLfbNIuhgz2dxE3B5R0Yeh6g/SssR4ccO53B1cmxXK+iT5l924RxVanpUR/Q14v+G3hb4iWDWniDQ9P1m2YY23dusgwfQkHHXtivlH4q/8ABLT4c+LvMufDN5d+FLtiSEjbzYSfTax4GfQ18C/C39uP4wfCkRRWnimfWLBML9i1g/aEwOwY/OP++se3Wvsv4Uf8FZNA1MwWvjvw9caPKcB7uyPnxZ6EleGH618VV4Q4x4Wl7bL6jlFfyP8A9tf/AATojXoV1aasz5d+Ln/BOn4rfDJZ7uwsI/FWmJk+ZphJmAHcxHDflmvmbVdJvNFvpbO/tZ7G5iJEkNxGUZSDggggHg9sV+/3w3+PfgH4r2ol8MeIrDUsjJgSUCQZ9UOD+lR/E79nz4e/GixaDxP4ZsNUYqVW4MQWdPQrIMMPzr2ss8Wc0y6aw2dUG7btK0vmno/wM54GEtabP59yB2pQzDoSPoa/SL4zf8EmTGZ7/wCHOvEp94aZqhzgeiyDr+I/GviD4nfAXx18Hr9rbxT4cvNOUEqLnYXgf0w4GOfQ8+1fvOR8cZLnsUqFVKT+zLR/cebUw1WnujgLe5ktp0mhkaGVDlZI2Ksp9QRyD7ivpv4H/wDBQb4o/CBrezu9RPinRI8D7JqjFpEXuFk+906ZzXzCcHkDHHY5poOSMnP1r3s0yHLc7pcmMpRmvTX5MyhVnTfus/av4Ff8FEPhp8X/ALPZX98PC2uSEL9j1FgqO3oknQ/Q4NfUdtdR3UayROskbgMrqchgfQjtX82isQ2QT2PB5r6G+Af7cXxL+BEsVrbao2vaAGG7TNUcyAD0Rzlkx6Zx7V/OfEfhBOCdfJp3/uS/R/5/eetRzDpUXzP3NyCKOvSvlj4B/wDBQP4d/Gf7PYXd5/wjOuyAD7DfsFDN3Cv0I6eh5r6it5kniDxuHRuQVOQR9a/nTMMrxmV1fYYym4SXdfkz14VIzV4ssUUUV5xYUUUUAFFFFABRRRQAUUUUAFFFFABRRRQAUUUUAFFFFABRRRQAUUUUAFFFFABRRRQAUUUUAFFFFABRRRQAUUUUAFFFFABRRRQAUUUUAFFFFABRRRQAUUUUAFFFFABRRRQAUUUUAFFFFABRRRQAUUUUAJzTOTT8ioz8o64AFTfsHqLnFUtW1e00awmu766is7aJSzzSuFVQO5J4rwL9o79tfwH+z1Yy291djWfERU+VpNm4Lk9t7dFHqTX5U/Hz9sP4iftBXsn9rai2m6LuPlaRp7FIEGeN3dz05PGegr9O4Y4BzTiOSny+zpfzSW/ouv5HDWxcKWi1Z94/tG/8FPfDPgP7Vo3w/t18T60uUN+7EWcLcjII5kwccDAr81/it8b/ABp8a9bk1XxdrlxqUrMTHBuKwwj0RAcAD6Z964AHH0p2c1/W3DnAeUcOxUqcOep1lLV/Lt8jw62JqVt3ZCKSe9Jg+tW9PsrrU7qO2s7eW7uZCFSKBCzsTwAAOT9K+yP2ff8Agmf43+JRttV8aSnwfoMgDCAgNeSg842nhAfU5Pt0J93OeJcs4fpOpjaij2XV+iMqdGdV2ij460rSb7Xb6Oz0+ymv7qQ4SG3jLOT04ABr6/8AgR/wTN8f/EmS31HxWw8IaK2GKTJvupF9FQEBeO5P4Gv0o+DP7Lvw9+B2npD4d0OCK6AAkvp1Ek8hHUljyM+gwParXxd/aN8BfA3TJLnxNr1taPtJjs0bfPIR0CoOTn16Cv5vzrxSzLNqv1TIaLXNona8vktl+J69PBRh71VnN/BL9jX4YfA+CJ9I0KK91RB82q6iBNcEjqQSMAHrhQAOwFei+Ofiv4R+GGlveeI9csdGt0XINxMEJHoAeT+Ar81vjn/wVS8T+KDcad8PdKXw9p5yo1G9xJdOD3VR8q569yK+KfFvjbxB481N9R8Q6vea1eO2TJdys/4DPA+griy3w2zrPan1zPKzgnr7zvL/ACRc8ZTpe7SR+lHxo/4Kv6HoyT2Hw80dtbuwSq6jfgxW6n1C/eYfgAfavhb4s/tWfE74zTyf8JF4nufsTMSNPsyYLcA9tqnJ+pJo+EH7K3xL+NlzGPDfhu4+wscNqF4PJtkGepZhzjrgAk9q+7fgx/wSh8PaI1ve/EHWJPEF2AC2n2OYLZT1wWJLt+gr7a/BPBC6Vay/7elf8l+Bzf7TifJH5laB4a1fxXfJZ6Rpt3ql65wsdrEZGJPYgDv7mvqP4U/8E0/ir8QRDc6xDbeEtPYglr4lpiD1xGvOfqRX6yeA/g74O+Glgtn4a8PWOkwJ0+zwKCeMcnqT7mu1WMR9OBXw2ceLuOr3p5ZSVKPd6v8AyX4nTTwEf+Xjuz4w+E3/AATB+FvgVobnxCLvxhqMZz/pjbLfI64jXgj2Ymvq3wp8PvDngqxSz0LRLLS7ZBhY7WBYwB+AFdGc/wD66UDFfjOYZ5mObTc8ZWlP1enyWx6EKUKatFWFWJFXAAxTgAKWivGNRMD0paKaXVerAfjQK43Zx6D0oHyrxXM+KfiV4Y8GJnWtcsdOOMhJ51Dt9Fzk/hXFeEP2mvBvjrxvb+GtGnubq4uEkdLloDHCxQZKjcQ2cAn7uODzUOcb2b1POnmGEpVI0ZVYqT0Sur/cetg7vpQ3SivHv2pPEmueEvhPeapoWoS6ddwzwq80QG7YzbSBkHuw6c+9ObUYuTNcXio4PDzxE1dRV3byPYDIijlgPxpqTo52h1J9Aa/Lq++L/jjVJC0/i3Weeqx3skan/gKkDt6V6b+yJ4q1C4+NtpHfX9zeC6s54v8ASJWfnAfuTz8p/M+tcMMbCclFLc/PsJxxh8biqeGp0mudpXb2uff9FFFegfpx578TvjR4a+EYsj4guJoXvRIYI4oGkL7CoboMD769SK8s1H9uTwRbMVttO1e8PZ1gjVev+1ID79Kxf287Dd4d8L32P9TdyQ7uP40zj158v/PFfGXevJxGKqUqjjE/GuJOKsflePnhaNuVJWdtdUfpF8DvjzY/Gw6z9j0+bTxpxi3LcMCzCTfg4HA+4e5r1c8mvin9hDU/I8V+J7LPE9rDLjnko7D/ANn7/wCNfa3G4V3UKjqU1J7n3vDePqZlltOvWd5O9/v/AMg9PSk6+4pCvSvK/jn8dNN+DeibztvdauR/omn79pfnlmIBwo9e/Qe2spKC5paJHuYvF0cFRlXry5YrqekaprFlodpJdX91DZ20Qy800gRFHqScAV5T4h/a0+G+g70TWzqUy/8ALOxgeTP0fAT/AMer4T8ffE3xJ8S9Ve+17UZLnLbo7VSVgh6gBEzgcHGeSe5Jya5ZuteVPH62gj8bzDxAqubjgqaUe8t/uR96xftueAXcK0eqxg9Wa0GB+TGuo0D9qj4a+IHWNPEcVnLxlb6N7cD6s4C/rX5xfWkrNY+ot0jyqXHuZQlecYtej/zP1t07VbPVrWO5s7qG6gkGUkhcOrD2I61dJGBX5TeEfH3iHwHffatA1a60yUsGZYn+STH95DlW/EGvvv8AZt+KOr/FfwCdV1i2givIbp7Xfb5CyhVU79vO05YgjPbI64r0KGJjWdrWZ+lZBxVQzqfsHBxna/dfeew0UU0sFHPFdh92ICTRXPa/498OeFdh1jXNO0sv90Xd0kW76biM9P0rno/j98PZCR/wl+kAg7TuvEHPtk8j3qHKK3Zwzx2GpPlnVin6o9DJpCAe1Y2jeLtF8QxCXS9UstQjIDbrW4SQYPQ5UmtgHIyCCKrRnTCrCavB39B+BSFQRjt7U6imalaW2jkGGjDKeoPevKfid+y98M/izHIviLwjYXUzg/6VFH5U4J7h1AP6165SEZrfD4zEYSaqYebjJdm0S4RkrNH5v/FX/gktYXCy3fgDxPNZSkkiw1ZfMj9gJFBPoMEE+/OB8afFP9kP4pfCKSR9b8L3U9khI+22IM8RA7/LkgfUV+9P4ioLmyguwVmjSVSMFXUEEfQ1+rZL4n55ljUa0vaw7S3+84amCpz1joz+cPTdW1Lw3qMdzYXlzpl7E25ZYHaJ1I9wQRX1N8Fv+CkvxS+F5gs9Znh8ZaOpAMeo5FwqgfwzA5P/AAIH61+kPxe/Yo+FXxhimfU/DsNhfuDtv9O/cTAnoSRgH6EGvhP4z/8ABK7xj4UNxe+A9Si8U2SgsLK4/cXKj0BI2MfxXPt0r9Wo8ZcJ8WQ9hm9FU5vuvyktvnY4nh8RQ96Duj6/+Dn/AAUS+F3xWNvaXeonwvq0mAbXVMIjN6LJ0P6V9F3+m6D440R4rq3stY024TBV1WWORSMd8gjFfz1eLfA/iHwJqsmn+INGvdHvY22tFdxNH+IJ4P1Brv8A4P8A7VHxK+CtzE3h3xHcCzUgtp94fOt2AOcbG6ZxjIOa8bM/CqnWj9b4fxCa3Sb/ACaLhjWtKyP0U+Ov/BMHwN48FzqXgqRvCOsvlvIjBezkY9ih5XPqpA9q/PH4yfsmfEn4HXT/ANv6BLNpyk7dSsgZoSB3JA4+hFfffwG/4Kk+EvGLW2m+P7M+FdSYBftqN5lo7dOSPmXPuMD1r7P07U9A+IGjrNaz2Ws6ZcqCHQrLG6n3OQfp2r5vC8WcVcF1VhsyhKdNfza/dI1dDD4lN03Zn86TDv8A5/Km5av2L+P3/BNrwD8UVudR8M/8Uf4gfLB7VS1tI3+3HxjJ7gg/XpX5s/G/9lT4h/AS9dPEejPLpYOItVsh5lvIOxzjKn1BA/HrX9BcOeIeUZ+lT5/Z1f5Zafc9meXWwtSl0ujxyN2RgyMQwOQVOCPpX1J+zx/wUC+InwOe102/uD4q8MphWsb9iZol4/1Umcgjpg5HHTJNfLTjGfrzjkfnSYOK+uzfIcuz6g6WMpqcXt3+TMIVJ037rP3k+A37XXw/+P8Ap8baHqyW2rhQZtKu2CTxnuMEgN9RXt4YMmevNfzc6Tqt7ol9De6ddTWV3EwaOeCQoyEcggjpX3f+zD/wU41rwhJa6F8UBLrWj8ImsRKDcQDoN6j74HtzgZr+WeKfCnF5epYnKn7SC15ftL07/me3Rx0ZWU9GfqyCT3pcZrlPAXxI8OfEvQodX8N6tbatYSqCslvIGxkZwR2/GurB4r8AqUqlGbp1U4yXR6M9RNPVD6KKKQwooooAKKKKACiiigAooooAKKKKACiiigAooooAKKKKACiiigAooooAKKKKACiiigAooooAKKKKACiiigAooooAKKKKACiiigAooooAKKKKACiiigAooooAKKKKACiiigAopMik3jmgBKbuxn29aUkckkYFfNH7UH7bvg79na0m09Zl1rxUyny9Mt2BMZPQyH+ED06+1d2Ay7FZpiI4bCU3Ob7f1sRKcYK8me5+NfHuhfDvw/c614i1S20vTLdS8k9y4UY9Bk81+Yf7UX/BTHV/GxvPD3w283RtGOYn1hxtuLgZ6xj/AJZgjueT7V8u/HL9o7xr+0Brz3/ifVZJLVX3W+nQsVt4R2AUHBPucn3rysLmv6w4P8K6GA5cXm/v1NGo/ZXr3Z4eIxkp6Q2Lepand6vezXl7cSXd3MxeSeZizMT1JJ61UAzSgE9O/Ar0n4L/AAC8afHbxCumeFdKmuERwLi9dSsFuPVm6Z9hk1+64rGYLJ8O6leShCK9DzIxlUdkrs83CFjgA54AHqa+of2cf2B/Hvxze31K+ibwt4Ycgm9vYj5sqescZAznsTxX3Z+zl/wTq8E/CFLPWPE0SeKvEyYYSXC5t4G6/JH0JB7nJ619H+PfiX4S+D/hmXVfEOqWejadCp2mQhScfwqo5J7YAr+beJPFWvi5vBZBB3enNa7f+FHr0sCo2nV2PPfgT+xz8OvgPbRvpGkpeasoG/VL5RJO57kE8KCewArpfjB+0V4B+BWjyXfirXLexcL+6s0YPcTEdAsYO49OpAHvXwR+0H/wVI1TXFuNI+GVk2mWuSn9r3i5kYeqIeATyQSc18IeJPE+s+NNal1LWtRutW1O4Ylp7mVpHJPoefpgV4WUeHObZ7U/tDP6zhF6u7vJ/fojapi4U1yUVqfY3x8/4KeeL/Hb3GneBLY+F9JYlReNhrqQdAfRMjtya+NNa13VfFmrPd6leXWq6jO3zSTs0rsT6Zyefavoz4AfsAfEf40/Z7+8tf8AhFfD0mD9sv1IlcHukfXkdCcA1+kPwJ/YU+HHwQNtdxaYmu61GBnUdRVZGB9UUjC/gM+9fZ4jiThXgek8PlkFUrLtrr5yOVUa+JalPRH5s/Ar9gX4nfGb7Ne3FgfC2gykH7dqiFHdTzlIyNxyOQTgH1r9Cvgl/wAE6vhj8KlgvL+yPifWI8E3OpAMit6rHyo/HNfVcMKIgVUCgdABgVJjjgV+IZ94gZ3njcZVOSm/sx0+97s9OnhKVPW2pTsNLt9Mto7e0gjtoYwAscSBVUDsABir+BnNLRX5w25O7OwKKKQ0gGnFJkDvxRkY96+Kv2j/AI+/EDwp8Q9W8OWF/DpVhDsMEltAPMkjZA2SzbuQSRldv3eKxq1I0o80jw83zajk+H+sVk2r207n2RqOr2ekWr3N7dQ2tugy8srhFX6knivKPF37WHw78MBkXWP7WuB0h0xDNu+j8J/49X5+634k1XxLc/aNX1O81OYZw95O0pGfTcTgcDgccCszg+1eZPHvaC+8/KMb4gVp3jhaSiu71/yPq3xZ+3dqE4ePw34cigUH5bjUpS5P1jTGP++j+nPjHir9oTx/4wLre+JLu3gbP7iwP2dAD2+QAkf7xNedZ2jFa/hXw3c+MPEOn6NaSwQ3V9IIo3uGKxhj0yQCRnpwDyRXHLEVqjtfftofE4jP81zKapyqvV2SWn5GXJI08jSSMZHYlmZ+SxPUknufWuh+HHidvBnjzQda3FEs7uN5CP8AnnuxIP8AvksPxr6b8JfsIQGNJfEniSWUnk2+mxBAP+Bvkn/vkV7R4S/Zs+H3g5kktfDtvc3C8+ff5uGz6jeSFP8AugV008JVupPQ+oyzg7Np1YYiq1CzT1d3+B6dA4kgjYEMGUEEd68s/ag0/wDtH4G+KYtpO2FZsf7kivnj/dzXqygRqAAAAOAK4/4v6edW+F/iq1UZabTLlF4zyYmxx9a9iSvFruj9tzCm6mBq0+8WvwPy3/hr0z9mvURpnxx8JznjNw8Xb+OJ07/73+FeZD5TXSfDvWYvD3j/AMN6nPL5Fta6hbzTSHosYkUt7/dz05r5mk+WafZn8rZdUWHx9KcnZRknf0Z+qyNnFBb6V4heftg/DSyjITWJrt14Kw2c3XpwWUA/XNc3fft1eC4GK2+lazdejCGNV/WTP6V9G69JbyR/TU+IMrpL3q8fvv8AkW/23dON58IrafOTa6lDLj6q6f8As9fB2PmFfR3xq/axtPin4GvvDdt4dnsxcvE32qW5B2bHV/uhec7cde+e1fOPXrXi4ucalS8HdWPwji/G4bMMwVbCz5o8qTeu/wAz3z9iq8Fr8ZpIj/y8abMg/wC+o2/9k/zmvv7rX5u/ss332D46+GDnakrzRt77oHA/8ex79q/SIdDXoYJ3pfM/UeA6vPlbj/LJr8EZuv6za+HtFvtTvJBFaWkDzyuf4UVSxP5CvzA+Jvj69+JnjbU/EF7lWuXxDCTkQxDhE/AdSMZJJxya+2v2x/E7+H/g5d28Mnlyancx2QYddpy7D8VjYfQmvz7OVNc+PqO6p/M+W4+zGcq1PBRfupXfm+n3BX0P8Bv2U7n4i6fDrviOefTdFlw1tbxALNcr1DZIO1D24yw5GBgny/4MeB1+InxL0PQ5F3Ws03mXGOP3SAu4/ELtz6sK/Tq0tYrG2jghRY4o1CqijAUDjAAqMJh1P35bHBwbw9SzJyxeJV4Rdku7/wCAeY6f+zD8NdOtkhTwvbzbRkvcO8rH15Zifw6VyPjv9jPwZ4ktJW0QSeHb/GVeFmkiz/tRsen+6V7e+foT9KUZxXrOjTas4o/Y6uR5bWpulKhG3kkj8u/id8I/EPwn1YWeuW2YJD+4vofmgmHsxAwR3UgHv0IJ+zP2M7H7N8FLKbj/AEi6uJOBg8OV59fu/wAh2r1jxj4L0jx5odxo+t2aXdnOuGDDlTzhlP8ACw6gjpUPw98Daf8ADbwlZeHtLaY2NoZDGZ33P87s5ycDPLGuelhvY1HKL0Pm8p4XjlGZyxVGV6bi0l1TujoZplgjZ5CFRQSSegAr4g+PH7Wmr+IdVutF8HXb6Xo0TNE1/CR5t1g8sjfwLxwQcnrkdK+gf2rfFr+Fvg1rIgbbcX4WyQ+0hw//AI5vr86QM9qwxteVO0Ys8LjfPq+ElHA4aXLdXk1v6ElxPJdTPLNI80rks8kjFmYnqSTyT71F1rovh/4Pn8f+M9J8PW8y20t9L5fmuMhFALM2OMkKCQMjJwMjNfaumfsV+ALXTlhuVv7y4IGZ3uSrZ7kBQB7dOnvzXn0sPUre9E/OcqyDH53GVWg9F1b6nwfa3U9jcpcW00ltMhyskTFWU9MgjBH4V6z4F/ao8feCXjjbVP7dsVIzb6pmVse0md4OPUkD0617T4w/YR06WBpPDWv3NrMBkQagqyo3sGUKV+pDV8zfEL4U+JfhdffZtf014Y2bbFdx/PBKf9l8de+Dg+oFXKnXw7vr8tjrr5fnnD0varmS7p3Xz/4J9r/Cn9q7wp8RZYLG8Y6BrEmFW1vHGyRj2STgH0AIUk9BXuQO4AjkGvyJUeYdiIWc4AVRkknoAK/VXwHo82geDNE024mkuJ7SyihklkYszMqAEknqSea9TC15Vk1JbH6pwln+JziE6eIjrC3vLrfyOlopKWu4/RgooooAKTGRS0UAcR4++E3hX4m6bJY+JNCs9Vt3GMTxBmX3B6j8K+G/jl/wSl0zUBPqHw41U6ZdHLDTb8loWPorDJX0GQa/Rgjmmuu7qM19JlHEua5JPmwdZxXbdP5MwqUadT4kfz2fFL4EeOfgvqTWXi7w9daaAxWO6KFoJfdZACDn04NTfCj4/wDjv4L6ilz4V8QXNjGrBntGctA/sUJI/LFfvj4q8GaN410uXTtb0u11OylXa8NzErqQevBBr4a+O3/BK/w/4hWbUvh3fHQLw5b+z7li9sxzn5SeVz9SK/fso8TMszil9U4horXra8fmt0eXPBzpvmpMl/Z7/wCCo3hvxS1tpHxHth4c1JyEGpR5NrIeOW/55565Jx79K+2IpfD/AMR/DwML2WuaTdx9VKzxSKR68g5Ffgj8WvgZ41+CesSad4u0S404ltsVyF3W83ptccE4zx168VsfBT9p3x78BNSSTw3rMo08MDJpl0S9vIOvKk8H3GDSzfw1wWZw+v8ADVdK+qje6+T6BTxc4PkrI/Q39or/AIJi+FfG0dzqvgCQeGdYOXFmebSU9hjqpPPI455r80/ir8F/GPwX1+TSfFmjXGmzqcRzFS0Mw5wUcDDdD3yK/Uz9nH/gpH4I+K72mj+KAvhLX5AEAuXzbTNyBtfoCfRsfU19M+Ofh/4W+LHh6TS9f0yz1vTLhc7ZkDjB6Mp6g+hBHTivmMr414h4NrrBZxTlOmtPe3t5PqbVMPSxC5qT1P538cf1pP4q/QX9pX/gmDqfh1bvXfhlK2p2Q3O+jzuPNjHXCOcbseh5r4K1fR77QtRnsNSs57C+gbZLb3MZR0PoQeff3GCODX9O5BxXlnEVFTwk031j1XqjxqtGdJ2kjs/hH8bvGHwU16LVfCutTaeVYGW23EwzAdmToc+uOPWv1R/ZY/4KFeE/jUtvofiaSHwz4swB5U8gWC5OOsbk4BP90nNfjacj+tPjmMMqujMjqcq6kgqfYg14PFXAOW8SU3OyhV6SX69zShiZ0Xpqj+k8SK4BBDA9CDUgI61+P37LH/BRzxH8K2s/D/jh5vEPhpSI0umO65tVyB1P3wBzg8+9fql8OPif4b+Kvhq31zwzqsGp6fOoIeJhuQn+Fl6qR6Gv434j4SzHhqtyYuF49JL4X/kz6GjiIVl7u52NFN3inV8aux0hRRRTAKKKKACiiigAooooAKKKKACiiigAooooAKKKKACiiigAooooAKKKKACiiigAooooAKKKKACiiigAooooAKKKKACiiigAooooAKKKKACiiigAooooAKKaTzSFsHGPpQAZAOao6rq1nollPfX9zFaWcCF5JpWCqijqSTXK/FX4t+Gfg54Vude8UajHp9nCpKhyN8p/uqO5PoK/IH9rH9uLxP8AtD6jNpdhNLovguNyI9PhYq1zg8PKQck9cDOBnoetfd8K8G5hxPX5aK5aafvTey9O7OSviY0VrufQ/wC15/wUqbde+E/hZcLkgxXGvkA7exWEf+zH8K/OXVNUu9Yv7i9v7qa8vbhzJLcTsWeRicksSck5/CqmV3Z7ZORikI7/AM6/tfhvhLLeGqChhoLm6ye7PnqtadV3k9Bpq1Zafc6jeRWlpbyXNzKwWOGJSzOScAADqcmu9+DHwD8Y/HjxEmleFdLkuQGAnvHUrBbj1ZsfoOa/Wv8AZb/YZ8IfADT4NSuYo9c8WOo87U50BER7rEpGFA9cEn1FeBxbx9l/DcHSg/aVukU9vXsaUMLKs+yPkX9lv/gmjq3jI2niD4lCXStHIEiaQhxcTDqN5/hU+g5Nfpd4U8HeFfhV4Wh0vRrGz0LRrOP/AFcSiNFGOWY9z7nmuR+N/wC0f4K/Z80CS98R6lFHORmHT4iGnmPYBc9/XgCvyh/aW/br8cftA3M+m207+G/CQY+VptrIRJKues0gOWzwdvQe9fzzQwXEniRilWrtxo33d1FLyXVnrudHBqy1Z9o/tK/8FLfDXw7N3oXgWOLxPrS5Q3JI+xwEZHUcsQccDivzO+Knxk8X/GfxBJrPizWJ9TuWJKRO37qIE8KidFA6VQ8A/DTxL8Uddj0fwvo91q97IwG2FcqnIGXboAM9Tiv0q/Zj/wCCY2jeFGtNf+JbR65qikSR6Sn/AB6xHtv6FyPTpx3r9VVPhbw4w/NK1TE29ZN/ojgbrYyWmiPhn4Cfsj/ED4/X0TaJpUllo7NiTVbtSkAXvjPLdO1fp5+zx/wT7+HvwT+zapqFqvijxLGAft9+gKRNwcxR9F578mvprSNFtNEso7SytobS2jUKkUMYVUA6AAADA+laOPx+tfh3EviFmvEDdOMvZ0v5Yvf1Z6VHCQpavVkUVukSgImxV6AdB+FWAMUAYFGa/Lrt7ncLRSZpC6jqQKAHUUgIPSloAKKKKAIsZHNfKf7XXwW8QeO/FPh/VPDWlSancPbyWtx5bKoQKwZCWYgAHe/fsOvb6tb5qU8Dis6lNVY8stjx80y2jmuGlhq90nbVb6Hw34U/Ya8T6oFl13V7PR4zgmKBDcSe4P3VB9wT/SvVIP2K/Bum6DfRbrzUtTkt5BDc3c5VYpCpCsFQKODg4bP419IdfekK7lIPQjFZRwtKPQ8TD8KZVh4WjT5na13r/wAD8D8i54JLWeSGVDHLGxR0YYKkHBBHqCMVY0bVJtD1ey1K24uLKeO5jPoyMGH6gV3/AO0d4T/4Q74yeI7VVKwXM/22I9isuHOB6Bi4/CvNP4a+dknTm12Z/OeKpSwGNnTe8JW+5n6zeG9Zt/EOg6fqVq2+3u4I5429VZQw/Q1pEZrxD9kDxWfEvwcsYJH3z6XK9g59ApDIPwR0H4V7jwa+npy54KXc/qzLsSsZhKVdfaSYdMVR1e1S+0y6t5AGjkiZGBGeCCDV/wC7Ucw3RuPY1odtRc0Gn1PyKlie3keKQbZEYqynsQcEUzqa3/iBZDTfHniWzHAt9TuYR9FlZf6VgdK+Ta5ZNH8e4im4YidN7ptfiHX2pK+/vhh+zn8NdY8F6FrD+G45576xguXaaaZwWaMNnazkD7x4/wAK9C0/4I+A9M2GDwjo6uowHNlGzDjH3iM8j3r0Y4CTtdo/SMNwFi60IznVik1fS7/RH5g+9GAK/VLWfBumnw5qdlZWFtaie2kjxDEq5LIR2H0r8rBjvXNiMP7C2t7nz3EPD0shdPmnzc9+ltrf5nafBnUP7M+LHhC4zx/alvGSTjAZwpz/AN9E1+osZzGp9q/Jfw9qH9k+IdLvc7BbXUU5YHGNrA5z26V+slsd1vEf9n+lehgH7sl5n6H4eVb4etS7NP71/wAA+Wv287l18M+GLcFtj3ruQB8pKpgZPr8xwO/PpXxfX2/+3XpL3Pw/0a/RWP2XUAr46KrxuMn8Qo/GviDsDXFjU/bHxPG8ZRzeTezSt9x9BfsRW0dx8Y7lnALQ6VNIvs3mxLn8mI/GvvjO01+dv7I3ieLw38aLCOZljj1G3kstzdNzbXUfi0YH41+iIwwBr08E06KsfpvAtSEsq5Y7qTuSUUnSlruP0cKSjNFAHhX7Yfh6bXPgxfTQIzNYTxXTKvUoDtY/QByT7A1+fJGBkdK/W7ULGDVLKazuo1nt50aN43GVZSMEEdxzX59fH79nPVPhXqdxf6bBLf8AheVi0c6gs1rk8JL6AZwGPB4zzXk46jKVpx+Z+Mcc5LXr1I4+irpK0l28zyfw9r994Y1my1bTLg21/ZyiWGVRnDD165B5BHcEjvX2r8J/2yPD3iaKGx8VbfD2p4C/aGJNrKfUMf8AV55OG4Ax8xr4Y60vtXn0a86O23Y/Ocnz/F5JNug7xe8XsfrhZX1vqFuk9vMk8TgMrxsGDDsQR1rO8S+GNO8WaRcaZqtpFfWVwuyWCVMgj+hHUEcggEV+anw7+MPir4XXayaHqckdsG3PYzkyW0nrlM8E+qkH3r7Z+B/7TOifFhU065T+yfESqS1nI2Ulx1aJu/qVOCOeoGa9mliqdb3dmft2UcVYDOV9XrLlm+j2fo/0PFLz9k3VPC/xt0D+zoJL/wAJyXyXJuD8xt0Q72jk+uMBu+fWvtSKMRRqoHAFP4bnOc0L1xXRTpxp35ep9HluUYbKnU+rqym7+nkvIfRRRWp7gUUgUDpS0Aef+N/jH4b+HfiHS9K1+6fT21FGeC7kT9xlSAVZh908g5Ixg9a7Gxv7fUraK5tZUnglUOkkbBldSMggjqMV8kft9WuLjwVOFOCt4jN2H+pIH8/yrwH4dfGfxZ8LbhToepyCz3ZfT7jMlvJ6/KT8pPcqQfevPnilSqOElofmeN4u/svNJ4PFRvBWs1urpPXufqFkdabnI4FeS/AD44J8atDvZ209tNv7B1jni8zejbgSGU4HBweCOPevWQcn1rujJSipLZn3+ExVLG0Y16LvGWzJaZIMrTqCM02dpzHi7wFoPj3RbjSvEGk2urWE6lZLe7jEiEH0z0/DFfnr+0T/AMEtB/pOsfC668oYMh0S8clRjnEbnkD0BzX6XMpIoZcjt719LknEmZZBV9rgqrXl0fyMJ0YVVaSP5zPGXgXX/h5rUuk+JNIutJ1CJiDDdRlTj1B7j3B9K96/Z0/bx8ffAmW2068uX8T+GEIH9n3zkvCoxny35I47HI+lfrf8YvgJ4M+N3h6bS/FWjQX6sD5c2Ns0LdmSQDcCPx+lflz+0l/wTk8Z/CM3OseExJ4q8NKTJtRf9Kt0GT8ygfMAMcjJPcV/R2V8a5FxlQWBz6koVHom9m/J9GeTPDVcO+ek7o/Sb4CftUeBP2hNKWbQdTjj1JVDTaZcMFni9eO4HqMisb9o/wDY78DftFac8l9Zrp2vKm231izUCZccgN2dc9j+FfiNouu6t4O1qK/0u8u9I1W1fcs8DmOWNh19D26Hj1Ffof8Ass/8FNFne18O/FQpHLxFDr8K7VbngTKOAT/eHfnAr5HPfD/MuHav9p5BUcoLVJP3kv1X9am1LFQrLkqrU+SP2hf2R/HP7POpOdXsXvtDLEQ6xaoWiYZ6P/dOOxxXh5XuPzr+it4fD3xM8MkubTW9GvYyCMLJFIhH4jkHk/yr86f2sP8AgmjPpst54o+FSGe1bMs+gE8p1z5JI6dflJ+lfZcI+KMaso4DOlyT25tl8+zMK+C+1T2Pzpzg16d8DP2gfGP7P3idNY8L6i8MTsPtWnuSYLlQedy9M44yORXnup6VeaLfT2WoWstldwNtkgnUoyEdQQeQaprX71i8Hgc6wzpV4qpCS9UeXGU6crp2aP3K/Zg/bP8ABv7ROlRQR3MekeJ0UefpNxIAxOOShP3h9K+id2TgV/N5pOuX3h7U7fUdLvJ7G/tnEkNzA5V42HQgjp9ORX6f/sbf8FGbPxall4P+JdxFY61xFbauTthuegAkzwrH8ifSv5H408NcRlDljMrvOlu47uP+aPew+MU7Rnoz9CFp1Vra6juYVkicSRsAyspBBB9MVPur8Hejsz1B1FNU57Yp1ABRRRQAUUUUAFFFFABRRRQAUUUUAFFFFABRRRQAUUUUAFFFFABRRRQAUUUUAFFFFABRRRQAUUUUAFFFFABRRRQAUUUUAFFFFABRRSHgUALTWOMUbqR2wP8AGkwELY9vrXhf7TX7V3hX9m/ww9zqUwvdcnUiz0uFh5kj44Ld1XPU4rz39sj9uXR/2frCbQNE8nV/Gk8ZKWwYNHag8bpcdDzkL1OM9K/IXx98QNe+Jvia617xHqMuqalcsS0sp6DsFHYDPAr9p4H8O8Rn844zGpwofjL08vM83E4xUvdhudN8cfj94v8Aj94qm1nxPqLvHvP2fT42IgtlycKq+oyck8mvNc5I/KkIq5pul3esX1vZWFvLeXlxII4reBCzSMTwoA6mv7KwmEweT4VUqEVCnFdNNO5885Oo7vVsqhdxwOvpX1r+yT+wV4h+OV3ba94mjl0PwYGBDupWe9A5IjBwQuP4j+ANfRP7Hf8AwTktdBhs/GHxOtUudSOJbbRnO6KDuGl7FunHQV9u+OPH/hf4PeD59X169g0fSbRBgvhTgDhFXqT2AFfzrxh4mVK1R5ZkWsn7rmtf/Af8z18PglZTquw7wD8OfDHwf8LQ6T4f0620fTLVOkQABAHLMx5J9Sa+Pv2tf+Cj+l+APtPhj4dtDrHiEZjm1M/NbWhwR8uB87Dr2Ax3r5g/aq/4KBeKPjPPc6H4Vml8PeESxX5G23F2vPLsOVX/AGRjrXzL4C8AeIvid4lttD8N6bcatqlywwkIJwCcFnPRRzyT2rz+G/DuMYvN+Jp6fFyt/P3m/wAi62K19nRRH4y8b+IPiNr82seItTudX1S4b5pZmLHJPCgdAPQCvpb9l3/gn94t+Ns9prPiKOTwz4RJDCWZcXF0AeRGpxtB/vHPHQV9c/so/wDBOTQfhmtr4g8dJB4g8SgLIlqRm2tT1AwfvMPU5r7ehs4raFY40WONRtCqMAD0xWPE/ibDD03lvD8VGK050v8A0lfqVQwTb56r1OD+EnwO8I/BXQIdK8LaRBYQqBvlCgySn+8zdSfrXoQQYA/SlC7aXHFfzlXxFXE1HVrycpPdvU9WKUVaKsIn/wCoU5jxRjbVS+voNOtZbi5lSCCJDI8krBVRQMkkngAY61hsgk1HV7FljtGe3rXlPxO/aP8AB/wwaS3u703+pqcHT7HEkq/7/ICdvvEH0Br56+PH7XGo69eXeh+C7g2GlITHJqkZImuCOvln+BfQj5jjPA6/MjyGRmd2LuxJJbkknkkn1rzq2NUXy09X+B+TZ5xvDDSeHwC5mt5dPl3Ponxl+214w1mWVNCs7PQbU8K7r58/1y2E98bTj1NeX6r8dviFrRJufF+qgk5/0ecwfpHt/LpWJ4W8A+I/HE3l6Dol7qeG2s9vESin0Z+FX8SK9Cg/ZI+J88Su2hRxE/wPeQ7h+TEfrXBzYirqr/I/PZYriHM/3sXNp9r2/DQ+qv2Wfi43xL8BLbX8/ma7pW22ui7ZaVcfu5T/ALwBBP8AeVq9sHzHmviH4J/B74rfCj4mabqX/CPMdNlf7NfMLyBkaBsFjgPnKkbhwORjuc/bw5X0Ne1QcpQXOrNH7lw5icTiMFGOMg41I6O6av2epJRSUtdB9WJS0UUAFFFFAHxt+3h4R8u+8O+Jo4/9Yr2E7/TMkY/WWvkz1r9Gv2qPCP8AwlfwY1xUTfcWCrfQnGceWct/45vH41+cuflxXz+Nhy1ebufzfxxgvq2ZuqlpNJ/PZ/kfUf7CXiz7F4q1/wAOyPhL23W7iBP8cbbWx7kOPwSvtYHvX5g/A3xWfBnxY8NamZCkIu1gmOePLkBjYn1ADZ+oB7Cv09jbdGp9q9HBT5qVux+kcDY36xlvsW9YNr5PVElNcZUinUV3n6QfmN+0Lp39mfGnxbCeM3hl/wC+1D/+zV53XtP7X+nfYvjpq8m3b9rgt5s88/uwmef9zHHp9a8W6Gvlq65asl5n8kZ1T9jmVddpP8z9Lf2bL/8AtL4I+E5f7lmIf++CU/8AZa9O714V+xtqIvPghpsIP/Hrc3MRHHGZS/b/AH+9e64yK+kpO8IvyP6dyap7XLqE+8V+RFcDdFJ9D/Kvyf8AFlh/ZXirWLILsFtezQ7RjjbIRjjjt24r9Y2G5SPavy++OOn/ANmfF/xfD0zqU8vX++2//wBmrgx692L8z888Q6V8NRq9pNfev+AcP2FfrB4O1D+1vCukXucm4tI5SeecoD3571+T1fpx8AL3+0Pgz4QlXounQxf98KE9/wC7WWAesl6Hk+Hk2q1an3Sf3P8A4JofFzwPH8Rfh/rOgyYElzAfJZv4JV+aNvoGC5r8wb+xuNKvLiyuoHtru3kaGaFxhkdSQVPoQR+lfrjgEV8w/tPfs0S+M5pvFXhiNRrCp/pVlwBdADhl4/1gAAweCMdCOenF0HVipR3R9LxlkNTMaUcVh1ecN13X/APiq0uprC6guraR4LiCRZI5EOGR1IIIPYggEH2r7w+B37U+g+N9LtdO8Q3cOj+Io1EbidtkNwcfeRjwCf7p55wM18IXtnc6feS2t5byWl1C2ySCdCjow6gqQCCPQjNQE5xXlUa8qD026o/JMmzvF5BWfIrp/FF/1ufrot1DKNyyIR1HNYXijx54f8E2Ju9b1W20+AAkNPIFLeyjqx9hk1+Xdp4m1iwtvs9rqt9bW+QfKiuXVcjpwCB3NUJ7mW7lMk8rzyHq8jFj+Z5rueYaaR1P0Cr4h3p/uqHveb0/I+pfix+2fqWp3i6b8P1ayj34OpzxK8kp4wEjYEKD6sMn0Xv9ZeIfEKeE/CV/rN2TLHYWj3MmeCwRCx6DqcdhX5d+DrP+0PF+h2oAbz76CLaTgHdIoxnt1r7v/a68Tjw/8E763Rts2pSw2SHPYtuf/wAcRxWmHrznGc5dDt4fzzF4nC4zH4qV+VLlXRaPZfcb/wAEPjzpHxn0qWSCI6bq1uf3+nSSB2QHo6tgblPTOBg8EDjPpdzbRXcLxTRrLG6lSjjIIPGCDX5R+GPFGq+DNZt9W0a9ksb+E5SWM9u4IOQQemCCD3Ffanwg/bD0HxVb22n+Kmj0LWeF85si1mb1DEnZ9GOB/eNXQxcai5ZaM7sg4uoZhBYfHNRn3ez/AMmSfFL9jbw14sMt74dkHhvUW58qJN1tIfdP4M9MqQB/dJr5M+InwW8XfC6Q/wBuaWy2e7C39t+8t25wPmA+XPYMATX6cWt5DdwpJDKksbgMrKwIIPQjFR6jp9rqlpNb3cEdzBKhR4pVDKykYIIPBFXVwlOpqtGdmbcI5fmUXVoe5N9Vs/Vf5H5JH79T2V5Pp15b3lrM9tdQOssUsTbWRlOQwI6EEAgj0rtPjh4X0rwb8Vdf0jRTnTreVfLUNuEZZFZkyeu0sV9sYPINcIckYrwJRcJNdUz+fK9KeBxEqV/eg7XXdH6Xfs//ABGf4n/DPTdWuMDUkzbXiqOPNTgnHQbhhsDpux2r0pcgGvmv9heyuLf4Y6tNICsM+qyNED3AjjBI/EEfhX0pmvpqMnKnFvsf1RkmIqYnLqNWr8Tir/5/MkooorY90KKKKAPk79vW0LeH/C9xhvku5IyR935kB59/l4+hr4yr7j/btgL/AA30aUAkpqqZx0AMMvX8cV8O18/jVaqfzXxvDlzaT7pfkfYP7AsqfZPGMQb94sls5X0BEgB/HBr67r45/YDYC68bDIyUsyBnnrP/AI19hvIIwSxwB6162G/hRP2DhCV8lov1/Nikk0mcHqK+cvjZ+1zo/gvz9K8MGLW9cGVaZW3W1ue+4g/Ow/ur+JBGK+dvCX7VXxA8Na7LqF3qh1u3nk3zWd4B5Z9kwB5f0XjuQaU8VSpvlbM8bxdluBrqhKXM+rWqR+i/PpgUBia8W+Ff7UvhL4kmKzkm/sTV2wos71wA7ekb9G+nDe1e0KQ4BBBHrXRGcZq8WfU4TG4fHU1Vw81JeRJVaeETAhuUxypAIqxmk61d2tjutfc+R/2nv2AvBvxwt7jVdGjj8NeK8ErewRgRTHGcSqCM5/vdR71+U3xi+A3jP4E+IH0nxbpElockQ3cY3QXCjoVbofocH61/QeUHeuN+I3wr8NfFXw7caJ4l0u31OxmBBSZQSpIwCp6gjsRX61wp4iZjkMo0MS3Vo7WerS8n+hw18JCrrHRn4qfs5/tf+Of2dtVhXTbx9U8PFwZ9HunLRsD1KE8ofTHHqDX65fs+/tPeDP2hvDiXmgXipqKKDc6XOwFxC3Q/L3HoRxjrivzl/as/4J2eIPhMbzxF4KE/iHwspLy24Ba5tBkk8Yy6gcZHTHOa+T/CHjXXPh7r8GsaBqNzpOqWzgpLAxVhjsfX3BFfsOZ8N5F4gYV4/J5qFfy017SX6nn061TCy5Zq6P2V/an/AGI/Cf7Qmly3sEceh+LUQ+RqcCYDnBwsoGNwJx6Ee9fkT8YPgj4s+BviaXRfFOmSWkgJMFyo3Q3CZwGR+hz1wORnmv0o/ZB/4KJ6X8TGtfC3xAki0fxMQI4L8/LBeHOAOuFbJ6Hrmvqn4s/B3wn8b/Cc+ieItPg1C1lUGKTA3xEjhlbt+FfneTcT51wBjP7PzSDlSv16LvF9vL8jrqUaeLjzU9z+fDH1z6elKCR7Y54Pf1r6S/au/Ys8Ufs46rJfwxya14PmYi31KJcmHJ4SUDoeQAehzXzZx7/Q8Gv6xynN8Bn2GVfCTUoy/qzR4c4SpytJWsfbf7GX/BQPVfhPdWnhTx1cTar4TdhHDeud0tiOnJPLJ9Tke/Sv1j8OeJdN8W6PbatpF5Df6ddRiSG4gfcrqehBH1r+cEEg+9fR/wCyl+2f4n/Zy1eK0lll1bwfI4+0aZI2fLBJy0ZJ+U8k46HAGOlfh3HnhnTxalmOULlmtZR6S9OzPTwuM5WoVNu5+4gPWng//Xrifhd8VPDnxf8ACFl4k8NahFfaddKCCrDdG3dGHUMDwQa6OyLPqV5uPHygDPoPT8a/kqpSqYebp1U1JOzT6HuJpq6NWikByKWpGFFFFABRRRQAUUUUAFFFFABRRRQAUUUUAFFFFABRRRQAUUUUAFFFFABRRRQAUUUUAFFFFABRRRQAUUUUAFFFFABRRRQAUh6UmfftTZH2KSTilvsA2Rii54H1r4a/bZ/b/svhZHeeDvA08WoeKmUpc3iMGiscg4GQeX9u3esj9uv9vm38D2994F8A3sdx4gkUxXupQsGWzByCqkZBfr9K/LG6uJbueWeeV5Z5XMkkjnLMTySSeSTySe9f0JwB4dSzKUcyzOFqe8Yv7Xm/L8zycXi+X3Ibk+t63f8AiPVrrVNTvJb+/upDLNczsWZ2JySSfes8njNKMk9M89q9H+B/wH8UfHvxdBofhuyaUbgbm9cHybdO7M3T2AHJPFf1ficVg8lwntKjUKcF6KyPEjGVWVlq2c98Pfh5r/xS8UWfh7w3p0mpandMFWOIcKO7MegA6kn04r9e/wBkb9hjw58AbCHWdZjh1rxlIg8y7lUFLbPVYgenoWPJxXd/sy/sreFP2bvC32XTIVu9auFU3uqzqDLK2Og/uqMcAYHJJySTXm/7X37eGg/Aizm0Dw88Ws+M5FIWJG3RWvGQ0hB7ZyF71/JXEfF2acb4z+y8nTVJu2m782+iPco4eGGjz1Grno37S37V3hP9m3w+ZdSnF5rU6n7HpUDAyynHVv7q57n8K/Hz4+ftJeL/ANofxK+peIb1ksUYm20yFz5ECknGAep6ZJ5PtXF+OfHWv/EzxVd674hvp9W1e9k3NI5LHJPCqOwHAAFfXv7Hv/BPXVfihPZ+KvH0E2leGcrLDp7krNeAgEEjqqkEHPU57V99lmQ5J4fYNY/NZKde3zv2iv1OSpVnipclPRHjX7M/7IPjL9pDWEksbdtM8NxSAXOr3CER+6xj+NvpwK/Xr4A/s1+D/wBn7wzHp3h6wT7WwH2nUJVBnnbuScdPQDivRfC3hPSfBmiWukaNZQ6fp9qgjht4ECogHsP51tbABX4RxVxvmHE1RxlLkop6RX69z1aGGjRV+oixBcY9c1ITikUAdKUjNfnSVjrFopM0tMCMnGT6V8Y/tl/GiS91BvAmlSGO2g2yalIp5kbAZIh7AEMfU4HGDn6/1zUo9H0e9vZTiK3iaRz7KCTX5S69rV14j1u/1a9ffd3s73ErdtzMWOPQDOAOwwK8/G1XCHKup+Ycc5pPB4SOGpOznv6L/MzxX0r+zb+y+njuzg8T+KQyaI5zaWKkq1xg43OeoTg4AwW65xjPgvgzw/8A8JT4v0TRizKl/eQ27MvVVdwpb8ASfwr9UdK0+DStNtrO2iWC3gjWOONRwqgYAHtgVxYOgqjc5a2Pi+CsjpZjVnisQuaMLWXd/wDAE0rRbHQ7KGzsLSKztYl2xxQRhEUegA6Vf6GkZgikswA968P+LX7VPhf4btPY2j/29rSZH2S1cbI27eZJ0H0GSO4HWvalOMFeTsj9wxOLwuW0uetJQiv60R7NqGpWulWsl1eXEdtbxKWeSVgqqB1JJ6CvOvBf7QnhDx943uvDOi3r3F1BEZVuNm2GfBwyxknLEZBzjBHIJANfCPxL+NXiv4rXjPrV+y2Qbcmn23yW8fp8uTuP+02TycYHFcx4X8S3vg/xDp+tabL5V7ZTLLGx6H1B9iCQR6EivMljlzpRWh+W4nj6P1qEcPD92nq3u15H6ysaOMVyvw58cWXxF8Habr1i2YbuIMUJyY2HDIfdWBB+ldSOa9VO6uj9eo1YV6catN3jJXRJRRRTNwpKWigChqlnHqOnXNrMgkhljaN0PRlIwR+tflP4r8PzeFPE+raNPnzLC6ktiSPvbGKg/QgAg+hr9ZW6Yr8+f2xvCZ0H4xS3sUZ8nV7aO4G0cGRf3bAD1+RSf973rzcdDmgpLoflnHuBdfCU8RBaxdvk/wDgnhYJGSOCO4r9SPhF4sPjj4beHtaZ1kmubSNpivQSgbZB+DBh+Ffnv4V+A3j3xkynTvDF6sRP+vu1FtHj1BcjI/3c/jX3B+zj8PPEPwx+H40PxBNayypcPLAtozMI0fBKkkDnduORxzWOBjOMndaM8TgShjMNiJudKShJbtWV1seuUUUV7B+3HyB+1Z8EvF/xA+JVlqXhvRpNStjpyQyOsscaq6ySHkuw5wR+leYad+xx8Sr4L5tjZWOeouLsHHGedm76cZ59ua/QofTFLk5xXHPC05ycnuz4PF8HZfjcTLFVXK8ndpNW/I8f/Zp+Fut/CXwXd6Rrlxa3E8l49xGbN2dFQogwdyqc5Unp3r2CgHHWgGuqMVFKK6H2GFw1PB0Y0Kfwx0QEZ615P4m/Zl8BeMfFF9r2r6ZPe314ytLm7lRMhQowFYY4Ar1foOaO3qfShxjL4lcMRhaGLioV4KSWtmrnmdh+zX8ONN/1XhSwk/6+EM3/AKGTXeaPotjoFhHYadZw2NlCCI7a2jWONBnOAoAA5yfxrR7UZNKMFH4VYKGDw+Gd6FNR9EkOFBUEciloqzsOB8f/AAW8I/EtFOu6PFc3CjCXMZMcqf8AA1IJHscj2rwrXv2DNNuGdtG8TXdmCSVjvYFmA9sqU79+fxr6xHApDnrWE6VOesongYzIsux75q9JN99n96PiaT9hDxAsjbfElgy5OCbdxkduOcfma29C/YJ+ZH1jxYzJn5obKz2n8HZj/wCg19fYFA9qzWFop35TyIcHZPCXN7K/q2eQ+Af2YPAngK4t7u30w6lfwsrpd6i3nOrL0YLgKCDyCFBB+gxe+OXwZt/jR4bhsJL6bTrm1kM9vIoDJvxj5l7jBI6gjNeoc0gGK39nHlcLaH0H9lYNYeWEjTShLdLQ/L34jfB/xV8LL1otd010tmbbHfwZe3k9MOBwTj7rAN3xiuI+tfrdf2FvqVs1vdQR3EMqlXjkUMrDuCD1+leJeN/2O/AviqZ7iwgn8PXD8n+z3CxE/wDXNgQB7Lt/nXl1MA73pvTsfkuZ8BVISdTL56dnv8mfEXhb4j+KPBLA6Hrt/pyA58mKY+UTnOdhypP1B7+tdddftOfE+9tGtpfFk/lsu0+XbwRvjpw6xhh9Qc+9ek+IP2E/EtrIx0bXtP1CPPAu0e3bHp8ocfy/CuUf9jn4loUAsLJsnBKXY+X3OccfTJrm9niYKyvbyZ8w8t4jwa9jFTt5Ntfgzxa5uJbuaWaeV5riVjJJLKxZnYnJJJ5JJJJJ5JNXfDvh7UPFes2ekaXbvd395IIookGSSe59ABkkngAEngV9AeGP2GvFWozqdb1aw0q34J+z7riX3GMKB6Zyf05+nvhV8C/DPwitT/ZVu0uoSoEmv7g7pZAOcDsozzhQBwM5xmrpYOpN3nojtyrg3MMZWVTFx5IXu77v0X+ZrfCrwLD8N/AWj+H4iHNpDiWQDh5GO6RufVix9q7LOBSHofSjrn1r3UlFWR/QVGlDD0o0aatGKsvkSUUUUzoCiiigD57/AG17Xz/g60nP7m+gfjpySvP/AH1+eK+Ba/RL9sCISfAfXmzjZJbH65uIx/Wvzv8A4a8LH/xF6H878fQ5czi+8V+bPov9kP4gaH8Of+Ey1PXtQisrbybbYHPzSEGThFHLHkcAHHtWT8aP2qde+JHn6Zo5k0PQGypVGxPcKR/y0YHgEfwqe5BLV4TjNFc3t5qmqadkfOLiDGQwEMvovlir3tu7u4VNFBJczRw28bzSyMESONSzMScAADkknsK9E+FHwC8U/Fq4SSwtfsWkbsSandLiIc/wDrIw9uM8Eivtv4S/s8+FvhPCstnb/b9XZcSaldANJ05CDoinngde5OBWlHCTq6y0R6OTcK43NpKpNckO76+i6nzn8H/2NdU8RGHUvGbSaRp5w66fER9olHo55EYPHHLYyDtNfaGiaLa+HdJtdNsIzFaWsYjijLliqjgDLEk/ia0AOMYxSnABzxXuU6MKStE/e8pybC5PS5MPHXq3uxrHaQa5zxx450n4d6FLrGtSzW9hGcM8Vu8uCemdgOPTJwMkc185ftH/ALUmo+FPFdroXg+6iE2nTB9QmZBIjtj/AFH0wTuIwQcAEEGvR/g5+0F4c+NWn/2XfJFYa4yFZ9MuCGSYY+Yxk/fUjOR1HORjkz7eEpOmnqcqz/B18TPA0aiVRbX2b/U4LxP+3dolpuj0HQL3UnBwJbuRbdD7jG5j9CBXkXif9sn4g69vSyuLTQ4j0FpAHcD3aQn8wBXq/wAT/wBieDWtbW98IXsGj28z5uLO4DNHHnvFjp/unj0IHFS+H/2EtEskEmt+IrzUHX5vLtY1t0Psc7yfqCDXFOOKk+W+nl/Vz4PGYfivF1pU1LliuqaS/wAzj/gv+11PZkaL4/P9oWUp2pquzdJGCekqgfMvuOR3B7Y/7U3/AAT38PfGOyfxj8OHttL1u5jFwIYSPsl9kZBBHAJByCODmvD/ABlpUOh+Ltd023V1gs7+e2jVzlgqSMoyfXAGa/RX9nWbz/gt4SeQgsLFEzjsuQP0Fe7w7n2YZNifbYSo4uP3Pya6nXwlmmKx1Spl+NfNyLR9d7H4LeMfBuu/DrxJdaJ4g0+40nVbSTDwTAqwIPBB7j0INfYX7If/AAUQ1f4ZzWfhnx/czax4b4jh1ByXmtBkAAn+JQPxAr77/aY/ZN8J/tGeHDBqcAs9bgUm01W3UCWNsHAY/wAS5xkH8MV+PPx9/Zw8Y/s8+JX0zxBZM9i7n7JqcIJgnXsQexA6g9K/rbK8+yTxDwn1DNIKFe3zv3i/0Pup0quElzQd0fuhbXPhz4seDxIj2muaDqcOMjEkcsbDkfrj2NfmL+2X/wAE9b/4ci88YfDy0lv/AA6uZbnSlG6W0XkkoBkso9ByMivGv2V/2yfFH7Nurx2vmPq/hKaQG50uV+I/V4ic7T3wOD6c1+w/wm+LnhX46+DrfXPD9/He2U64eEkB4iRyjqeQRnBBr8vxOCzzw0zH29BuVBvf7LXZ9n5/8Md8ZUsZHlloz+fJlwcdx1+vv6Y9KRW2nI69j6V+m/7a/wDwT1g1b+0PG3w4slhvxmW90WEBUmOMs8Q7HuV79q/M69tJ7C6ltriGS3uImKvFKpVlI6gg9O9f1HwtxXgOJ8KqtB2n9qL3TPErUJUXZ7Hrn7N37Tfir9m/xWmo6NcNc6TM4F7pUrHyp174HZsdCPxr9lfgD8ePDPx88Lf8JD4dutzPjz7NyPOt3wAVYevoelfgOGPrXpvwE+Pvif8AZ48aweIfD1wTGSFu7F2PlXMY6qw6Z9D1Br4jjvw/oZ5RljcDFRrpdNpeT8/M6sLi3SfLLVH9A8fTrS5wK8h/Z3/aM8L/ALRPg6DWdAuQl2ihb3T5CPOtpO4Yemc4I4PWvW1J28nNfxbisLWwVWVCvFxlF2ae59BFqSutiaikHIpa5ygooooAKKKKACiiigAooooAKKKKACiiigAooooAKKKKACiiigAooooAKKKKACiiigAooooAKKKKACiiigAophIx+NIcYP070rgIx2pk9q/Pj9vn9uv/AIRC3v8A4e+Ar7frcimLUdUhbP2VTwUQjjeemR0Ge9af7fH7cifDWyufAPga8WXxNcIVvtQjORYoQRtU9DIf0HPWvynurua9uJbi4leeeVi8kkjFmdickk+5Nf0P4d+H8swlHNMzhamtYxf2vN+R5GMxXL7kGNmneZnkkdpHY7i7nJJPJJPck8mo+oHPbgfrSDkjP/6q9o/Zl/Zm8R/tH+NodN02N7XRIGU6jqhXCQJwSo9XIGAOx57V/U2Y5jhMjwUq9eShCK/pI8aEXUlZatlf9nT9mrxR+0Z4tj0zRYDb6XE4+2arIp8q3XqQPVsZwOnrX7QfAz4EeFv2fvA9tofh62CLGoa4vZB+9uHxy7H65wOg7VofCb4UeGvgb4KtND0C0isrC1jBeQjDyNjJd27k8kk18Jft2ft9b/tngD4b6h3aLU9Xt26DoYoj2PUFh06V/ImaZtm/iPmSwWCTjRT26Jd5foj3KcKeEjzS1Z2H7bX/AAUDtfBMd74J+Hl4l14hbMV3qkZDR2YOQQpHBf36DI75r8vv+Jn4t1wnFxqurX0uSeZJZpGPJ7kkk5xVnw14a1jx14gtdI0m0m1PV72TZHFGNzO5xyT6dyT061+uv7Gf7CmkfAzS7bxD4mhh1XxrMgJkkTdHZg9UjHr0y3rmv1CrXybwwy5U6aU8TJa92/0SOJKpjJXex5t+xP8A8E9IPCos/G3xGs47rWOJbLSJQGjt+4eQYILdCB2r9B7aFbeMRqgVRwAABx9BUqjamAO1OB4r+W86z3GZ/i5YrGTu3suiXZHuUqUaStFAO/FOpaK8FKxqR5K9a4W++MvhOw8e2/g+TVYxrlwuREOVVuNqM3QOwyQvUge658a/ad/aZufBV1c+EfDgeLWdi/ar6RCBbqy5AjzjLEEHdyAD3PT4ta8uHvDdtPI10ZDKZy5Llycli2c5zznOc8159bFxpS5Y6vqfmWe8ZU8txCw2HjzST97y8l5n645Bxjn3pwPSvnb9l/8AaEX4jabH4f1uYL4ltI+JG6XkY43jgDeONw/EcZA+iAOtdsJxqRUon3WX4+jmWHjiKDun+Hkcb8YYpJ/hb4uihO2Z9KughzjBML4OfrX5b1+t+qWcOo2FzbToJIpY2RkPRlIwRX5TeK9An8K+JtU0e4VhLY3UludwwTtYgH8QAQe4IIrzMwTtGR+UeIdCbdCt01X5F/4ba5F4b+IPhzU5yBb2l/BLKx4CoHG4/gMn8K/VCBhJAjDkFa/Is9K/QH9lD4uw+PvA0Ok3c5/trR41t5ldvmkjAxHIPXgYJ65HPUVOAqJXpv1Rz8A5lTpTngqjs5ar1W5m/tlyeLNP8DWt/oGp3FnpSSGPU4rX5XZWwEcuPmCg/KQOu5c8A18H1+tGu6NZ+ItJvNNvoUuLS6iaGWNxwysMEfka+ePh5+xPoOganNe+I7xteRJmNrabdkQjBOzzO7NjBIGFzkYIrbE4adWacdj2OJ+GcZmuOhVw8rxktbvRW/zPieSwuYLOC7a1mjtZ2ZIrhoyI5GXG4KxGCRkZAJxnnrVbPNfpR8avg/YeP/hnd6FZ20Ntc2y+dp5QbFilQHaOMAAglT7NnqBX5vXlrPZXU1tcxPBcQu0ckcgwyOCQQQeQQQQR6ivNxFB0Gtbp9T814g4fqZHUgnLmjJb+fVH0T+xv8Wz4W8VP4T1CfGm6s4a2LniO4Axj6OBj/eVQBya+6lOcGvyKgnktZ45oZGiljYOkiEhlYHIII6EEA5r9LPgJ8SH+KXw303WZ42hvlzb3I2FVaVOGZexU9eM4yRnINelga3NFwe6/I/SeBc4delLAVXrHWPp1XyPTKKKK9M/WwooooATpWfPpdneXcVzLaQyXUIIjmeMF0B6hWIyM4GcVfA5oPPegiUVJWkrgsap0UD6UpGaAc0tBSSWwUUUUDCikIyKbjmgB9FMopXAfRTQcUH/PNF+wDqKZS8mi4DqKZSjjrRcB1FMGaUnNK+gDqKZQSPr9KL9wH0UynDpTvfYBaKKKYBRRRQAUUUUAFFFFABRRRQAwcUZ9qKyfEevWnhjRbzVL+YW9raQtNLIeiqBk/XpQ9FcynNU4uUnZI+cf22vigNJ8O2vg2zlH2vUsT3YHJSBW+Ue2516+iMO9fFXSuk+Inja8+IfjTVPEF6zB7uYmONjnyoxwif8AAVA+pye9c2QTXzOIqurNvpsj+WOIczebZhOsvhWkfRf1c1vDHhTWPGerxaZoWnz6nfS9IYFzgZA3MTgKvIySQBnkivr74P8A7GWnaJ9n1TxrImrXw+YaZH/x7RH/AGz/AMtD7cL1GG61037InwtHgjwBHrF5Ds1bWttwxYfNHDj90ntwdx92wegr34kDPNephsJGMVOau2fqvDPCeGpUIYvGR5py1Sey7adWQW1rDZQpFDGkUaKFVEUAKBwAAPSrK96NtLXpH6rGKirIb1NeG/tN/HGP4WeGP7P02ZW8SaipW3UcmBOjTEe3Rc9T6gGvQ/id8Q9N+GPhG913UnAjhG2KIMA88h+7GvuT+QyTwDX5qeOPGmp/EHxRfa7q03m3d0+doJ2xqPuoo/uqMfzOSSTwYrEeyjaO7Pz3i3iBZZQ+r0X+9mvuXcw5ppJ5nlldpZXYs7uSWYnkkk8kk8kmnW11NY3MdxbSvb3ETB45omKsjA5BBGCCCMgjmoa9El+A/jCP4eW3jFdMabS5wZDFGCZ44u0pTGdh65GcDB6V4UYzndxV7an4Dh6GKxMpVKEXJx1dt15nvHwH/bBDfZtB8dyBHyI4da6KewEw7em/p03Y5Y/WkNzHe2omgkWWN1BR1IIYEcEEfWvyPr2T4I/tJa78JZ4bG5MmreGyfmsnb54B3aFj09dp4Jz0JJr08PjGvdq/efp/D/Gc6VsLmTvHZS6r17+pznx58L6j4Y+K3iVL+1mt1vL+e7geVcLLHJIWDKehHOODx0OCCK+3v2WJUn+Bfhh0feAkqk+hErgj8CMVdeLwP+0j4HDDyNVsJehztntpMf8AfSOP5eoPO38KPh/H8MPA9j4biu2vorOScpO6BWZXmeQAgcZAcAkdSM4HSuylR5KjmndM+wyXJHgszqY2jNSpVE2n5tpnZMBtPfjpXE/FD4V+HPi34WvtB8SadFf2N0pGGUFkOOGUnow6gjkV3FIQD9a9CjWqUKiqUm4yWqaP0JpSVmfh5+1f+xh4l/Zy1mW9to5NY8HzuRb6jGuTDk8LKB0PPB6HjvXn/wAAP2h/FP7PPi+HWvD10XtywF5pspPk3KdwRng4zg44P1r97fEfhvTfFejXWmapZw3tjdIY5YZ0DIwPBBBr8jf21v2EtR+C9/d+LPB9tLfeDJWLzQIC0lgSeQR1ZOuD24Ff1FwpxzhOIsP/AGJxAk3JWUn19ezPEr4aVF+0pH6Rfs8/tJeE/wBo7whFqmh3AhvYlC3emzkCa3fHII7g9iOor59/bc/YJsfipbXXjDwRbx6f4tjUvcWsagR34ABxjoHwDhu/Q9q/Mn4UfFrxL8FvGNp4h8M6g9peQOA8ecRzICMq47qRX7Q/ssftWeGv2k/CCXFq6WHiGBANQ0t2+eN8YLKf4kOOCPQjtXyWf8O5nwDj1mmUybo337LtLy8zopVoYqPs6m6Pwz1nSL3QNUudO1G1ksb62cxywTKVZWBwQQaqBivr1zX7B/tufsOWPxt0yfxR4UhhsPG1shbZjbHfKP4W9Hx90+vBr8itd0PUPDer3Wl6pZy2Oo2rmKa3nXa6MDggiv6L4P4ywnFGFvHSrFe9Hr6ryPJxGHlRlrsdt8EPjZ4k+Avjiy8S+HLp43jIW5tS37u5izzGw9D2PUHkV+2n7PP7Q/hr9ojwPb67oc4S4Chbyxdh5ttJjkEemc4PevwFPDV6X8Bvjr4k/Z/8dWviLw/csEBC3dizfu7qLI3Iw7HHIPbFfN8f8CUeIKDxmEVq8V/4EuzNcLinRfLLWJ/QYvKige2K8w+Bfxy8PfHvwLZ+I/D9yrpIoW4tyfnt5cDcjDtj17ivThX8TYnDVcJVlQrR5ZRdmnuj6OLUldD6KKKxKCiiigAooooAKKKKACiiigAooooAKKKKACiiigAooooAKKKKACiiigAooooAKKKKACiiigAopp96TcAcZ/DFRfqwAkAfjXxn+3b+2bb/AAP0SXwr4auEuPGeoQkEqwIsI2H32x/Ef4Qevau7/bK/ar079nHwK/kNFc+KdRDR2FmSDtOP9Yw7KOvPU8DNfip4q8U6p421+91rWruW/wBTvZGlmnmYksT169AOwHAr9z8O+BZ55WWY42P7iL0T+01+n5nnYvE+yXJHdlHUtSudZ1C5v764e5vLhzLLLKSWdyckk+pqopywz93OCfagfMQMHr0Fenfs+/AXxB+0J49tfD2hxGOEENe35XKW0eeST6noB1JPpX9g43FYXJcG61VqFOC9D56MXUlZatmv+zH+zhr/AO0d48g0nT43ttIgIfUdRKkrAmegPQsR0B+tftZ8KPhT4Z+CXgi08PaDZx2Gn2keXfvI2Ms7t1YnByT61Q+CPwS8NfAPwFaaBoMAhhgQvPdSYEk8n8Ujk8knnAPAHFfCn7ef7ekmqyXvw6+Ht6UtULQanrEJIMhHWOIj+HsWHuATzX8fZrmeZ+JObLB4JNUYv5JfzS8+yPehCGDp809yn+3f+3fca7dXvw++H1+YtOiYw6jq0DEGVhkNHGR/COQSOvQdDXwz4B8Ba78TfFVh4e8O2UmoareSBUjQE4GeWY9AAMkk9qk+H3w+174peLLHw74dsZdR1W/fYsaAkKCeWY9AB1JJHH1r9mf2Rv2QND/Zy8MJM4j1HxXdqGvdR2jgnkpGTyFB4464r9OzHMsr8NsrWCwaUsTJfO/dnFTpzxdTmloin+yJ+xloH7OmhR3l1HHq3i65QfadSZeI84JSPPRR69SSe2K+nEBA56+3ShFyuCMe1SBelfyfmGYYnNcRLFYqblOTu7nvQgqceWIg5U0ZxRWP4j8R6d4U0e51PVbuOxsbZd8k0pwFH9STwB1JIA5rg2FOcacXKTskbANGTmvGPC/7WPw68SzGI6z/AGVLuIC6lEYVxng7/uAHg8tn1Ar1rTtXstXtUuLK6huYHGUkhkDq30IPNTGcX8LuceHx+FxavQqKXo0zyL9oz4D2/wAW/D5u7FI4fEtkhNrO3AlXqYXPoT0J+6ee5z+fOo6fdaRqFxZXsEltd27tHLBIuGRgeQR7EV+t/bJ5r5t/al/Z4/4Tiyk8U+H7cf8ACQW8ebiCNebyNRxwOsijgeo47LjgxWG51zwWv5n55xdw19eg8dhY/vFuu6/zPiXR9Wu9B1W11HT7mSzvbWQSwzxHDIw5GP8AA8EZB4r9D/2ffjlY/GDw4okKWviCzULeWing+kidyrfoeDngn85mTYzK4KsuQVIwQR1BFbfgrxpqngDxLZ65o9x5F5bNnBJ2SKeqOARlT0I/EYIBHnYeu6ErPY/M+Hc+q5JibTu6b0kv1Xmfq2ffmvjb9tb4RyQX0PjrToswSKltqIQfcYcRyn65CE8Ywnqa+jfhD8VdL+LXhWDVrCTy51+S6tHYF4JO6n27g9wR9B1usaPaeINMutO1CFLmyuomilhcZV0YEEH6g17lSEa9O19GfvWY4PD8QZc4waakrxfZ9P8Agn5LYxWz4Q8W6n4H8QWms6PdNa31s25WH3WHdWHdT0I//XXpHx+/Z91L4SazPd2VvPfeF5m3Q3YXcbfJ/wBXKR0wcAMeDkd81481fOSjOjO2zR/NOKwuKyfFOE04yi9H+qPun4cftneFfEFpDB4mL+H9SAw7MjSW7t6q4BK+uGAx0yetd/fftJ/DXT7czSeLLJ1Ch9tuWlbB6DaoJz7YyK/Nfik7+ldscdUSs0mfa0OPMwpUlCcYya6u/wCjPrn4m/tvCW3ksvBWnuGcFTqWoLgL7pGDyfQsQBjlSK+U9V1a71zU7nUb6drm9upGmmlbGWdiSTwAO/QDFV4YJLmZIoo3llchUjQEsxPAAA5JPoK+lvgp+x7qXiOW21jxpG+l6Xw6aWCVuJx1HmH/AJZg9x97qPl4rK9bFu3/AAyPKlPNuLMQou7S+UUcD8CPgBqnxf1WO5uFksvDUMmJ7zGGlIxmOPPUnoT0HucA/oVoGg2PhnSbXTNNt47Wyt0EcUMS4VVFP0bRbLw/p8Fhp9tHZ2cCCOKGJQqIo6AAdKv4JxzxXs0aEaMbLc/cMhyGhktHljrN7v8Ay8iSikHSlrpPqwoopCcUAAOaKaT+H4U0yAd6m4Ds0EgVmav4g03QLJ7rUtQtrC1QZaa5lWNAP94kCvnn4jf8FB/g58PvNjbxNHrV5Hx9m0lTOSf94YX9a9PB5ZjMfLlwtKU35JsiU4x+J2PpmkLr6ivzR8e/8FdSwli8I+DeDkLcalN19DtUfoTXzt42/wCCivxo8Y70h16HQ4CTiLT4FBA+pya/SMv8MOIcdZ1Kapp/zP8ARXOOeNpQ63P2svNXs7CIyXN3BAg6tJIFH615x4u/ac+F/goyLrHjnRLSROsZvEZ/wVSSfyr8KPE3xV8YeMneTXPFGranvPK3F3Iy5+mcD6AVzMFvNeTiOCJ55m6Rxgsx/AZNffYXwcjDXH4xJdbL9W/0OWWYX+GJ+y/if/gpn8FNCMgt9bu9YZeALGxkYE+xYL+Yz+FeZ69/wV48H2zEaT4Q1e9A5DzyRxA/gCTX51+HfgR8RfFgX+yfBGvXisQAyWMgXn3IA/WvTtA/4J//ABy14KV8GPZBhw17cRx/mMk/pXqx4G4Ky/TGYtNrvNL8iHicRU+FW+R9Eat/wV+1mZn/ALM8B28WeVNxeluPcBR/OuT1L/grR8TLlCLXQdDtCeh2yPj82x+tYWj/APBLD4waioN3Lo2n57STs5H5D+tdlp//AASL8ZTbWvPGGmwZ6iOB2x+oqvY+GuEVm4ya82xXxjOHuv8AgqV8ZZwfL/siEHutoT/NjWfJ/wAFN/jY33dR02PP920X+te0Wf8AwSBvOPtPj1Q2OfLs+/4mtKP/AIJAW+Mv4+m/CzH+NX/a3hvT0VGL/wC3X/kP2WLetzwAf8FNPjeDzqunnnobNatw/wDBT/40xHLXmlv7G0HP617wf+CPloBx4+uP/AMf41Xm/wCCQKkfu/H0hPYtZj/Gj+2fDeWnsY/+AP8AyD2WLWtzyOz/AOCq/wAXrdkMtpok4B5DW7DI+oauq03/AIK5eOoGH27wnpNyM8+VK6H+tbd9/wAEg9YUE2njq3bA482zb9cGuU1f/gkx8RbYf6D4i0e7Ho6yJn9DUur4a4npFfJoX+2dz0LRf+CwIEgGrfD99ndrS9B/Qr9e9ei6B/wVj+GGouo1PR9c0gn7zNAkqg/8BYn9BXyFrf8AwTK+Nmlhvs2naZqKAf8ALC7AY/QMB/OvO/EH7F/xr8NKTd/D/VJFXOTahZ+nfCkn9KP9WPD7Hr9xiVF+U/0Ye3xcN1+B+rHhL/goD8EPFWxY/Gttp8jDOzUIXt8fUsAB+dew+Gfi14O8XRJJo/ifStSD8r9lvI34+gY1/PvrvgDxL4WYprPh7U9LYHBF3ZyRn/x4Csu0vbnTpVktLie1kQ8PC5VlP1BBFcVfwky3Frny/Hb7Xs/ysWsdOOkon9I0d1DKoKyKQe4NSbwehBr+f/wf+1D8VPArL/Y/jnWIY1x+7luTMp9sNnj6V734F/4KmfFLw4Yo9ctNN8RRKRkuhhcjvypwT9RXxmP8I87w13h5RqLydn+P+Z0Rx1J/FofsOGHrRketfA/gD/grL4F1kxweKNC1Hw/MThpYQLiNfU8fN+hr6f8Ah5+1B8MfimsaeHvGGm3lw4/49WmEc3/fDYb9K/Ncw4ZzjK2/reHlFLra6+9aHVDEU6nws9ayKWq8UqPGCrBs89etS7ueTivmbNHQPopgIJp9MAooooAjHSvnz9saz8War4Ct9P8AD+mXF/p8svmajJa/M6omCi7B8xBbkkA42DPBr6F5xTCisCGGR6VE488XG552Pwix2GnhnJx5la6PyJKsrFSMEcEEYwa9L/Z6+GbfFH4kafYzR79JtCLu+JHBiU8J/wADYhcem4jpX2h8Uf2avCHxNWa4ntBperOONRsgEdj/ALa42v8AiM9gRU3wC+CFv8FtBvbVrpdR1K8nMk94IygZFyI1AycYGT1PLNya8qGCcai5tVufj+C4IxFDMYOs1Kkne/e3S3meqxRCFFUAAAY4qTFA6UE4r2D9vSUVZDcDiqeo39vplpNd3MyQW8SNI8sjBVRQMkkngDAPNXCQBnNfGf7X/wAdzf3EvgbQ7jEMbY1SeJvvN1EII7Dq3vgdmFY1aqoxcmeJnGa0spwksRU36Lu+x5T+0J8ap/i94uYwSOnh+wYx2UJyN/8AemYerds9Fx3znyg8ikrQ0jQtQ12S4j0ywuL+SCFp5Vt4y5SMY3MQATjkfnXzUpSqycnq2fy5i8TXzTEyrTvKUjoPhRD4Yn8e6SPF9w1voayBpjs3I5HKrJ6ITgMcH04BJH6dabLZ3mmwGyeKazaNTG0RBQoRwRjjGMYr8lj97ivWfgp+0Tr3whuktstqnh1j+80+VyPLyclomOdp5JI+6eehOR24TERotwkvmfb8J8QYfKZSw+JhaM3rLqvJ+R9B/Hj9kWy8U/adc8HpHp2snLy2H3YLk9SV7I59fuk9QMk18Yazo194d1K407UrSaxvrdtksE6lWU/Q/mD0IIIyDX6e/D34l6D8T9Fj1PQ75LhOBJCflkiY/wALr1B6+x6jIwawvjB8CvD3xg00pfxC01WJSLbU4FHmxdcA/wB9cnlT6nGDzXZWwsaq5ob/AIH2ed8KYbNqf1zLGlJ62Wz/AMmfAfwp8V+KvCvjKwbwfNL/AGtcyrAtqBuS5yeEdc4K+5xjkgjqP060trs6dbfb/L+2+UvniDJjD4G7bnnGc4zzXhH7O37Mn/CqdQvdY1yW3vtZZ2htHhyUhhz94ZHDv39BwDya+g88da2w1KVKFpP/AIB7PCWVYrLMLL603eT0jfRf8OS0UlLXYfejG+6ev4VR1TTrfVrKa0uoEubeVSjxSKGVlIwQQeD16VoZpOooi3F3T1E1fRn5P/tx/sETeAGvPHXw+sZJPD5JkvtJiBZrXk5kTrlD1x2+lfGfw6+IevfCrxXZeI/Dl+9hqVq4KupIDjurDoVOCCP/AK1f0QahZxahayW8yLJFINrIyggg9iDX5b/t0/sDS+EJL/x98PbNpNHJM1/pES5Nv3LxgdV5JI7duK/pbgbjqjjKSyPPmpRlpGUuvk/0Z5GIwri/aUtz7I/ZK/ax0P8AaX8Hgh47PxPaIq6hppfle3mJ3KnqD+HUV51+3L+xNZ/GzSLjxV4Xt47TxpaRk7VG1b1QCdrcfe9D+FflL8NviR4g+E3i7T/Enhq+k0/UbNwwKsdsg7q46EEDBB/Sv2n/AGUP2qtC/aV8GJLC0dj4gtEUahp27mNsfeUHkqT09OnpXhcS8N4/gbMI5xlDfsb306X6PyZpRrRxMPZ1Nz8ONU0y80fUrqxv7eW1vraRop4JlKvG4OGBHbBqoSa/Wv8Aby/Yktfijpl3448G2kcHiy0QvdWsa4F+oHP/AAMAcHvjBr8mrq0nsrmWCeJ4J4mKSRyDDIwOCCOxB7da/o/hDi7C8T4JVIaVI/FHs/8AI8ivQlRlZo9e/Zn/AGk9e/Zt8d2+sadI9zpMxCajppY7J4wecDswHQ+vXiv27+E/xT0D4yeCdO8UeGr1bzTrxcgg/NG3dGHUMDwQelfzvjk19I/sZ/tYaj+zl43igvJ5LjwhqEgW/tCSRGTx5qDsR3x1Ga+A8RuBI5vSeZ4GNq0d1/Mv8zqweJcHyTeh+4ueaWsXwv4k07xdoNjrOlXUd3p97Es0E8bAqykccitkCv41nF05OMlZrRrzPoeg+iiimAUUUUAFFFFABRRRQAUUUUAFFFFABRRRQAUUUUAFFFFABRRRQAUUUUAFFFFABRRRQBGxGcV5b+0J8c9C+AHw9v8AxNrcoyoMdtag4e4lI+VF+uOT2ruPFninTfBXh6/1rV7lLSws4mmmnkOAqjnk/pX4f/te/tN6j+0h8SJ70SPF4bsGMWm2ZPyhQSDIR3Zuuew6V+hcFcJVeJ8eoyTVGLTk/wBF5s5MRiFRj5nn/wAZvi/r3xv8faj4q8QXDSXN02IockpBGPuxoOwH6nmuF6+/pQBzWn4e8PX/AIp1uy0nS7Z7zULyVYoYIxlmY9Mf41/eVChhcmwapwSjTpr0SSPmHKVWV3q2bfwu+F+vfF/xrp3hnw7aNdX124UsoJWJMjdI57KAck/hX7efsy/s5aJ+zl8PrfRrCNJdQlUSX97tAeeXHPPXAzgDtXHfsXfsoab+zp4EW4voY7rxdqcayaheFQWj4yIUPZR6Dqea85/b7/bOT4RaFP4L8J3anxZqERWeeNubGFhgkEdHPOO46+lfyPxVxBjePM0jlGVX9inb1/vPyXQ92hSjhYe0nucN/wAFBP23/wCxor74b+BL5TfyqYtU1K3fPkg8GJCP4iOCR05FfnL4N8Jaz8QvE1loGhWkmo6rfSiOOOIEkk8En0ABJJ9M+1VNL07VPF2uw2NnDNqOrahMFVVBaSWRj+ZyTk+/NfsT+xB+xxY/AHwzHrWswRXfjXUIg1xcOM/ZVOCIoz27ZI7jHrX6Pi8Tlvhjkqw9C0sTP72+78kckVPGVby2R0P7HP7I+k/s4eEhPPHHe+LNQQG9vyOUBGfKQ9lB4z1PevpONSM56k5oRfLGKeODmv5Jx+YYjM8RPF4qV5zd3c92EFTiopC7aUDilpK4izkfH/xF0X4aeH59X1q5FvAnCIDmSV8cIi92ODx+JwASPz8+M/xy1r4xazvuWaz0WBybXTkb5U6gO/8AefBxnoASB3z9Q/ta/A+9+IWlw+ItHaa51XS4irWIclZos5JRScBxyeOWHHJAr4VwQMEfUV42NqTvy7I/DeN8zx8Kv1W3LSezXX/huw1uta2heKNY8LXIuNH1a80yXOSbWdo931wRkdeDkVldauJpN7Jpz6glpO9ij+W90sZMSvgHaWAwDgg4JzyK8tcyd4n5PRqVoSvSbTXY9u8H/tmePPDmyPU2tPENuvB+0R+XLjth0wPxKkmvb/CH7bvg7WtkWuWd54fmYfM7J58I/wCBJ835qK+FfvGiuuGLqw63R9bguLs1wXuufMl0lr+O59KftE/Drw54wS78d/D/AFCy1JOZNVsbORWK9zLtHKnqXB/3vWvmzoOtPhmktpVlikeKRTlXRiCD7EdKZyKxq1FUlzJW7nhZnjaePruvCmoN7pbN912O2+EvxT1X4ReLIdY05jLbtiO8s2bCXEWckH0YclW5I9wSD+kPgfxtpXxB8N2et6PcC4tLhcjsyHurDsQeDX5T16v8APjhefB7xKPMLXHh68dVvbUfw9vNQf3lHb+IcHnBHVhcTyPkls/wPr+FOJJZbVWFxDvSk/8AwF9/Tufo1d2cN/byQTxJLDIpV45FDKwPBBB6ivn/AMe/sX+EPE0stzos0/h25kJbbB+8gye/lt0HsrAY4AHFe8aJrdl4g0y21DT7hLuzuIxLFLEcq6kZBFaB6da9qVOFRWkro/dMVgMFmlNe3gprp/wGfFV3+wbrkc+218T2U0P96W2eNu/YM3t3/wDr73h79gq3SYPrfiqWeH/njY2oib/vti3/AKDX1wSKOgrBYWinflPBhwfk9OXN7K/q3Y8/+H/wQ8H/AA0TdoujwpdfxXs/7ydux+dskD2GB7V342gcCilwa6YxUVZH1dDDUcNBQoQUUuiVh3Wlopj9B9e1NnUA5OaKazhcZ4riviF8X/CPwu0t9Q8Ta7aaRboCf38oVmx2C9SfYVpRpVa81ClFyk9ktROSjuzti46VQ1PW7HR7V7i+uYrSFBlpJnCqB6k9q/PD42f8FYLGzM+n/DjRDfzAlRqepArDxnlUBy344FfCfxT/AGiviF8aL1rjxX4lu76IsStlGxjt0B7CMHGB7g1+u5F4YZxmiVXFJUYPq97en+ZwVcbTp6LVn6w/Fv8A4KKfCX4befbWmrf8JLqSZX7PpY8xdw7F+n4g18a/FH/gqn8QfEnnW/hHTbTwzavkLcTL58+OxBOFB/A18g+EPAHiTx9qC2fh3RL3WLliF22kTPg9BkjgD3PFfWHwq/4JcfEjxoYbnxPdWnhSwYgtGxE1xg+ijgH2JFfqlPhfgvhSHtMzqqpNdG7/APkqOF18RX0irI+XfHXxb8Z/E68kufE/iXUtZkc5K3E7FQfQICAB7AcVl+F/AniHxrdJa+H9DvtYnY4CWduz89OSBgfia/X34V/8E0fhL4AWKbVbGfxZqCYzNqb/ALvPfEYwuPqCfc19N+HvBGh+EbNLTRdIsdNtkGFjtYFjX/x0AV5mM8V8sy6Psclwl0tm0or7lqaQwU6mtSR+NfgH/gnN8ZvGwjkudGh0C2cAh9SlAYf8BGTX0b4E/wCCRNtiOXxX4zlk4G6DT7cAe4DN/PH5V+kQhGQTz6dsVMqgCvzXMPE7iDHN8lRU0/5V+rudkMFShvqfLPg3/gm/8E/CQR5fD0utzrg+Zqdy8mT/ALoIXHtg17b4U+DXgzwVCsWh+FtJ0qNTkC1s40/PA5/Ou6FJkivz/FZzmONd8TXlL1k2dKpQjokQRWkUIwkaKOgCjGKkVAo+UAewp47UyWVYlyxwK8ltvc1Stog/DNBGKwrbxno11fPaJfRC6U7TC7bWz7A9fqK2knR87TuPtzU3W1y5QnHdWJVGRRtPoKVPuCnUyBmz2pdtOooAbj2pCDin0UrJgMK5GD096YYQT0GKmop7AZt9o1nqUTR3NpDNGw5WRAwP1BHNeX+MP2T/AIUeOQ/9r+BNGuJG6yx2qxP9dyAHNewDOKDXVQxuJwr5qNSUWuza/IlxjLdHxP41/wCCVnws8QLI+i3OqeHJWyVEE/mxj2w2Tj8fyr568ef8ElvGGkmV/C3iay1hACVhu42gY+gyCQTX6ugn60woDngcmvt8Bx/xDl9uTEuS7S1/4P4nLPC0p7qx+CfxB/Y7+Lnw1MkmqeDb6W2TObmxXz0wO/y5P6V5C8d1pV2EeOazukPKsDG4/Dg1/SLJbo6lXRWBGMEV5x8Qv2cPhx8UbaSLxD4R03UGccymAJIPcMuDn8a/Tcu8YqrSp5phlNdWv8n/AJnHPANawZ+M3wx/bJ+LXwoMUekeK7q7sYyMWOpsbiHA643HcM+gIHtX178KP+CtFu5gtvHnhtrYnAa+0ttyk9yUOD+GTW/8Vf8Agkv4b1QT3XgbxFdaHcHJWyv18+D2Abhhnpkk49D0r44+K37Cvxd+FLzS3Ph5tY09CcXmlHzlIHcqBuH4ivqfbcB8XaSSpVH/ANuu/wCTMP8AaaD7o/Xj4W/tRfDX4wRKfDfiazuZ2AP2aVxHMDjONjYJx7Zr1hZlddynd9K/m7jkvNEvg4NxYXsR65MciMD+BBHsRX0n8Gf+ChnxW+E32e1utSHizRoyB9k1Y75FXjhZvvAgcDJI5PHp8bnHhJiYRdfJ6yqR7N6/fszppY6LdqisftmHBoyT2zXyN8Ef+Cjnw0+KXkWmq3T+E9ZfCmDUmAiZj2WToRn1wa+qdP1qz1a1S5srmO5t3G5ZImDKw9iDivw7Mcox2U1HSxlKUH5r8nselGpGaumaQOaWmqwYZFOrylsaBSUtFMAooooA8K/ab+OMfws8Mf2fpsynxJqKlbdRyYI+jTEe3Rc9T6gGvz7lle4keaV2llkYszuSWYk5JJPJJPJJr64/ah/Zu1/XdcvvGehXE+tNKAbjTpDmSJVHHk4+8uP4MZzkjdnA+RpI2R2R1KOpIKkcgjggj1rwMY6jnaS0Wx/OXGlbHVcc44mLjBfD2a7+pLZWdxqN7DaWsD3F1cOsUUUalmkZiAFAHUkkAD3r9E/2efglbfCbweiXSJNr18BLfT8HBxxEp/urk/UknvgfB/wy8eS/DXxnY6/FYwai1sTmGcdQeDtP8LYyA2D16HpX6JfCz4weHvizpK3ej3X7+MAXFlLhZoGPZl9PRhkHseDW2BULtt+8exwHRwDqTqVJJ1dkn27rzPKPjt+yVp/jMXOt+FRHpmtnLyW2NsFye5wPuOfUcE9RyTXxVrug6j4Z1SfTNWsprC/t22yQTKVZT/UHqCMgjkEiv1pAwK85+LPwT8P/ABd0sw6nB5N9GpFtfwgCaEntn+Jc9VPH4810YjCKp70NGfT8QcHUcffEYNctTt0f+TPzs8E+Ntc+H+uw6toF7JZ3ikKUXlJV7o69GB9MdcEYIBH6afD/AFXV9b8IaXf69p6aVqtxCHntEcsI2PTqBgkYJXnBJGTjJ+cfgh+yNe+EviBPqvigwXlppkqtpoiOVuH6iVl6rt4wp/i5yQAT9YhQoAAwo7VWEpTpxfP9xrwdlWNy+jN4ttJvSPbzFPWjNKxCjJ7V8vftJ/tQx+FRdeF/Ck4l1v8A1dzfqcpa5yCqnvJ69lz68DrqVI0o80j7PMsyw+V0HXxErJfe/JG1+0X+07bfDqGbQvDksd54mcESP96OyGOrer8jC/ieMA0P2ZP2lR44hj8M+J7pF8QRjFvdOcC9Udj/ANNAOo7jkdDXxBcXEt3NJNNI800rF5JZGLM7E5JJPJJJJJPJNOtbqayuYrm2le3uIXEkUsTFWRgQQwI5BBAII5BFeL9cn7Tm6dvI/CnxrjXmH1n/AJd7cvS3+fmfrkDnGKUCvAf2Y/2g1+KOnf2HrDbPE1lFvdguFuYgQPMGOAwyAw6ZORwcD35cda9uM1OKlHqfvOAx1HMcPHEUHdP8PIUiq11apdQPFIiyI6lWVhkEEdCO/wCNW6QnFWnbVHpH5Pft7fsLzeALu9+IHgWyaXQZXaXUNNhXm0Y5JkQD+DPJHb6V8gfCP4sa98GPGun+J/Dt0YL23YeZET8k8feNx3UjPXocGv6EdR0+HUraW3uIo5oZUKPHIoZWB9QeDxmvyF/b1/Ywn+DWu3HjHwpZu3g++lLy28YLCwkJyRnqEJyQTwCSPSv6a4D40pZnR/sHO3zKStFy6+T8+zPFxWHcJe1p/M/Rv9mv9ozw5+0d4Ch1fS5Al9GBHe2DEeZbyY5GPQjoe4wOua+Rv+Cg37EL6gt58S/AliBcoPN1bTLdf9aB1mUDuOcgdetfD/7P3x3179n34hWXiPR55DCGEd5ZhiEuYCcsjD1Gcg9Qa/b/AOEPxW8O/HHwBZa/os8d5Y3kZDxHBMbY+ZGHqMkEGvmM6yvMPDvN45jl7boSena3WL/Rm9KpDF0+SW5/PjtIOPunPOf600HJr7i/4KD/ALHU3wv1y48f+FbP/il7+UyX1tCny2cpJOcDopJ/A18OkDPce9f1Xw7n+F4jwEcXh3utV1T6pniVaUqUnFn29/wT4/bKf4Ua3B4B8W3jP4U1CUCyuJWz9hlJA25PRCew6Hmv1xtrmO5hSWJg6OAysvIIPPFfzZq2GUjO4EHg9x0r9Uf+Ccv7YY8ZaTb/AA28W3n/ABO7KPGm3UzZN1EB9wknlgB07getfz14ncDqnfOsvhp9uK/9Kt+f3nqYLE/8u5v0P0D3U6og4Lcc809a/mW+tj2h1FFFMAooooAKKKKACiiigAooooAKKKKACiiigAooooAKKKKACiiigAooooAZ71HLMIULsQFHJJ4xT2NfGv8AwUN/apHwa8C/8IroV2o8Va1GUDRt81tCchnPPBPIGfQ16uUZXiM5xtPBYZXlJ29PP0RnUqRpxcmfMP8AwUd/a7b4i+IZ/h14WvG/4RrTJMajcxN8t3ODymR1Vc/iQa+EmwTgfnUs07zzPJIS7uSWYnJJPUk9yfWowufX6AZ4r/Qjhrh/C8OZfDCUVtu+rfVs+VrVZVpczHpEzuEQbnbACryST7fpX6qf8E7/ANjX/hAdFg+Ivi2zB8RX6BrG0lXP2SA9GIPRz+g9a8H/AOCc/wCycfid4mj8feJbQt4c0uUfYoJlwLqdecgHqq8exJx2NfpT8b/jDofwE+Heo+JdXkRLa1jxDACA00p4SNR6k8egwSa/AvEni+tj8QuH8r1bdpNdX/L/AJnp4PDqK9rUPN/2y/2rNL/Zw8BSJbtHdeLNSQx6fZZBwSCDKw/ur+pGOOtfixr/AIh1Xxv4jutV1S5n1HVr+cyySHLvJIx7DueQAB7V0Pxm+Lut/Gvx5qXijXrhpLi5cmKEvlYYwcKijoAB6fWvtL/gnN+xyPEN7bfEzxlZN9hibdpNnOvEjjP74gjoO2fTPpX0OV4HA+G+SSx+LtLETXzu9or06mc5yxdRRjsj1f8A4J8fsXD4baPb+PPGFmv/AAk18gaztZBn7DCeRnP8Z6ngY6c9a+7Y4th69v60RwrEm1AFUdAKl6V/K2c5xis8xc8bi3dyei7Loke3TpRpR5Yi7aXGKWkYbgRXjmh4l8ev2j7H4NzWNlBaLq+r3DCR7TzTGI4ckFmYA4JIwBj1PbnofhP8dfDXxctM6ZcG31FF3T6dc4WaP3xnDLz95cjkZweK+bPjv+y14xfVNW8V2mpf8JSbiRp5YTGY7lV7Kq5IYKoAAGDwAF7V856Frt/4Z1W11TS7qWyv7VxJFNCcFT/UHkEHggkEEEivKqYqpSq+8tD8cx/FGZZVmTWKp2ot6Ly7p9z9aCNy4PIr41/au/Z4aykuvG/hy3LW7ky6naRLnaTyZ1A7d2x/vepH0p8HvHR+I/w60XxC6iOW7iIlUKQBKjFHwDzjcrY9sV2U0CXMRjkQOjDaysMgiu6pTjXhZ7H3+YZfhuIMClLaSvF9VfZn5FE13Pwk+KeofCnxTHqVqDcWMuI76yY/LPHnnj+8Mkqe2SOhIPo/7T37Pr/DbU5fEOh27N4au5P3kaDIspWPQ4HCEkBT2Py+mfAMjt1r56UZ0KnofzficNishx3JLSUXo+jXf0Z+hEfwd+Fvxx8O22u2OlW8aXab1utO/wBHlVv4g4TgsDkEMDg5rybxj+wldwhpfDHiFJl/httTjKn/AL+IMf8Ajgryv9nz463nwf8AEAiuXkuPDd64+2W4JJiPTzUH94cZA+8B6gV+h+j6taa7pttqFlMlzaXEayxSxnKurDIIPoQRXr0vY4mN2tT9hyujk/FGG5qlJRqL4raO/fTdep+afjD4EeO/A7sdT8O3Ztx/y82i/aIsepKZ2j/ex9K4DdX68vGkgwyhvqK4Xxj8EPBHjwu+s+HrS4nbrcInlzf99phv1rKeAX2H955eO8Pou8sHV+Uv81/kfmAOakjheeRI40aSRyFVEBJYk8AAdSemBX2J4x/YUsLgvN4Z164s2PItr9BMn0DrggfUMa7D4BfstWHwy26z4g8jVvEuSY3TLQ2o5H7vcASxB5YgHsAOc80cFUcrPbufL0OCcyliVSqpRj1le6LP7J3w+8VeAfBc8fiO6aOC7cS2mluMtaA5LEnsWyCU5AxnOSwHvGMCgKB24pQK92EVCKiuh+/4HCRwGHhh4NtRVrvcdS0UVR6AzPGaB0ppOBisTxN4u0rwdpU+pazqFtp1lAC0s9zKERQOeST1x2pQhOpJQgrt7CdlqzbMoU4yM9x6VwnxN+NXg74RaNJqXijXbTS4EBYLK4MkmAeEQcseO1fC/wC0f/wVMgt2u9F+FlqLphmNtcu1wgPTMaHk47MeD6V+enjn4h+IfiTrMuq+JdWutXvpTkyXDkgHPRQTgD2AFft/DfhfmGaRjicxfsaW+vxNenT5nnVsbGGkNWfcP7QX/BU7WNe+0aV8MrI6VZ8p/bF+uZnHTKJ0XPqST7Cvhnxb441/x5q8uo+IdWvNZvZG5kupS5B9BzgD2GBXr3wD/Yu+I/x7uI7ix0x9G0IsN+raihSPH+wuMsf096/SL4Ef8E6fht8Jkt7/AFS2bxVriAMbnUFBjVu5WPGAPTOTX6VWzjhLgOn7DBwVSst7Wbv5vocapV8U+aTsj8x/g7+yL8TvjhNE3h/w/LDp7HnUtQzDbqOMkE8t16KDX358FP8Aglf4M8KJBe+Ob2XxZqIALWqZhtFPBxgHcw+pH0r7jsdLtdNgSG2hS3iQAKkahVAHoBV0AKK/IM+8Ss5zi9OjL2VPtHf5vf7rHfSwdOnq9Wcx4T+HHhvwJp0djoGiWWlWyAAR20KrnHTJxXSpFsXGakxmlIr8oqValaTlUk231budySWwm2lAxS0VFhjdtOoopgFFFFABTHTcPT6U+koA8y+L3wj0n4g6DcFw1nqkaFre/t2KSxsORyCCee2a+HvCv7T/AMQPhnq01hPqH9s21rK0LQXvznCkg4cYI6HqTX6IeMtWh0Lw3qN9O+2G3geRj7AEn+Vfkfrd9/aes312TkzTySAjjqxNfOZpVlQlGUHZs/YuBcJDM6daji4KcEtL9H5H6A/C/wDbL8K+OPKtdTf+wdRbA8u4OUY/7LYH6ivf7PUbe/t0mt5o5Y3GVZGBB+hr8ctucexzXqvwn/aM8V/Cq6ijhuX1LSgQHsLlsjHqpPQ/SscPmzT5Ky+Z6GdeH8VD22XS97+V7fJn6hBiQKN2O3615l8IPjjoPxc0lbnTZljuo8CezkP7yFu4I7j0YcGvTcA47854r6anONRc0XdH4ricNVwtR0q8eWSJaKKKs5wooooAKKKKAEpaKKAG7aQJtBp9FKwDQnqc1FNapKfnUMD1BGanopp22A8X+LX7J/w0+MdrIniHwzaPdsCFvrdPKnXPcOOT+PHtXwb8bP8AglN4i0A3Go/DrWU12zALf2ZqX7u4UDPyq4+Vj0xkD61+qx6c03Yp656V9hk3GGcZHNfVaz5f5Xqvue3yOaph6dVarU/nR8a/DzxJ8PNWk0/xJo13o10jYKXMRXJHcHGCPcZFd98Gf2rfiN8DLyI+HddlksFILabfEy27DuNpPGfUYNfuH49+FXhb4maVJp/iXRLTVrV1xtuIgxA9jjINfBfx/wD+CVVtOtzqnww1H7JLy40jUGJjb/ZR8ZHsDke4r96y3xIybiCn9T4goKPNpdq8f80eZPCVKPvUmemfs9/8FMfBXxJNvpPi5B4P118LumbdayseMK+BtPfDevXsPsnTtXtdXs4rqzuI7qCQBkkhcMrA9CCDg1/PJ8QPhj4p+FmtS6V4r0S70e9jbBWeM7XwSAVbowODyCelekfAn9sL4i/Aa6ij0jVW1HR1IL6VqBLxEZ5C5OVP0IrzM78L8NjqbxvDtVNPXlvdfJ/5lUsbKL5aqP3iDAjOKUnNfLv7N37ePgT48wxae9wvh/xQR82l3rhfMP8A0yYnDD2yMV9OiTcm4EFSOK/nfMMtxeV13h8XTcJLo0evGcZq8XcnopByKWuAsjwCu04I714N8cv2W9I+Jscuq6QsejeI8EmZVxFcn0lAHX/bAz67gAK95FCrjms5xjNWkro87G4DD5hRdHERUk/w9D8ofF/g7WPAutzaVrljLp97F/BIOHXJAZWHDKcHkZHB7g1D4b8T6p4Q1mDVtHvZtPvoDlJoTjI9COhXsQQQehBr9MfiV8KPD/xV0U6frloJWUEwXUfyzQMf4kbt0HByDgZBr4I+MnwA8QfB++Mlyh1HRHbEOpwIQnssg52N9SQex4IHiVsNKi+ent+KPwTO+GMXktT6zhG5QWzW69f8z6k+BH7VemfEH7Po/iAxaV4hbCIc4guj/sE/db/YJ+hPQfQytvTI+YV+Q4bBB6EdxX6Nfsy2/i+H4Z2cvi67e5mnxJaJOP38UBA2iRu5PXB5AIBOeB3YTESq+7JbdT7zhHiLEZnfC4iLcor4v8/M9eApGdUUsxwPU02WZIYi7kBQM5NfFv7SP7UkmuPc+F/B920enKWjvNUibBn9UiI6J1BYfe7cct11asaMeaR9lm2cYbJ6Dq13r0XVs3P2kf2qTC134W8GXQZyGiu9Wib/AFZ6FISOp9X6Dsc8j5AB3HLc9yTSY4rb8H+D9W8e69baLolm97fz9EHCoo6sxP3VHcn2HUgH56pVnXnr8kfzdmOZYzP8VeV227Riuhi9D0o+7z1r0b41/D+x+Futab4agm+2alBaCfULrPDSOeEA7KqqCO/zZPUV5z/DmspRcG4vdHj4nDVMLWdCp8S0fr2PrT9g/wAK77nxJ4ikThRHYxP7/fkH/oqvsTHJrxz9lHwovhj4MaKzrifUA19If73mHKH/AL4CflXsfQ19Lh48lKKP6f4bwn1LKqNNrVq7+eo4GnVTF5CbgQGZBOylxEWG4qCASB1xyOfcetXK3PplJPYYVyKw/FXhbT/F+g3uk6paxX1jeIYpoJVyrKRgj/PSt2jGfpSjNwkpxdmtUU9VY/D39tD9kq//AGcfGz3NhHLdeDdSctZXTDPkMeTC5ycEc4J6jHfIqh+x9+1Rqn7N/jyEyyvdeENRkWPUrLJJUE4EsY5wy9/UV+zHxZ+Fui/GDwPqvhvXLZbmzvYymWGTG2OHX0IPIIr8Mv2hvgTrn7PfxGvfDWrxuYQxlsrzBC3EJJwwPcgYBA6Gv6x4P4hwvGeWSyLNmnUSsm95LuvNHg4ijLDzVSnsfujHN4e+L/gYMog1nQNXtc9A8csbDnI57HAHXrX40ftmfss337OPxCm+zRyT+EtSkaTTrkgkx5OTEx55Xse47CvW/wDgnb+143w08RQfD7xVe+X4b1BwljdTtlbScnhST0Vjx6A81+kfxx+DWifHr4cah4c1aNZI7qMtBcADMUmPldTg9OPqK/P8HiMd4a5+6Fa7oT+5x7rzXU6pKOMpXW6P59ga0dB12+8N6taapp11JZahaSiaC4iYho3BBDAjuMfiMiuk+Lvwr1r4MePdV8K69A0V3ZSELIRhZoyflkX1BGPoa4vvmv7DoVcLm+EU6bUqc18mmeC1KDts0fuP+xX+07aftFfDW3luZI4/FOnosOo2wOCWHAkA9G6/nX0YvJNfz+/s6/HbV/2fviXp3iXTGeS2RhHeWasQJ4SfmXrjPcE9DX7s/Df4gaP8UPBuk+JdBu0u9M1C3SeKSM5wCOVPoQcgg9MV/D/iBwlLhzMHVor9zUbceyfVf5H0mErqrGz3R11FFFflh3BRRRQAUUUUAFFFFABRRRQAUUUUAFFFFABRRRQAUUUUAFFFFADcDFAOKQ9qguJkt4mkc7I1BLMeAAPWp1ey1Doef/Hn4x6L8CvhvqvizWpQsdtGRDDn5p5T9xFHck4/Wvwh+LPxN1r4w+PtV8Va/cGa9vpC23OVhTPyxr7AenXr3r6I/wCChf7TrfGr4mt4e0i4LeF9BkMaFW+WecEhn46gHIB+tfI7Z6HqK/tHww4RWU4NZjiY/vai67xXRfPqfOYzEOpLlWyADcf517J+y9+zzqf7RnxKtNDtxJFo1qBcanehciGEEZA/2mPAHoSa8u8P6De+JtYs9I063a7v76UQQxRgks5IAAA+oOfTNfuH+yD+zlYfs6/C6z05o0k1y7C3Go3IGS0px8oPXC5wBXs+InF0eH8C6GHl++qaJdu7/rqRhKDqzu9kej6Honh34N/DuGzt0g0jQdHtMHJCpHGoyWJ/Mk+pNfjf+2Z+1PqH7R3j90tZXg8JaZI0enWoJxIennMP7zDgA9BX0h/wUu/auF7cSfCzwzekwoQ2sTxHr3EII7d2Hpwa+Ivgn8I9Y+N3xD0zwrokTNNdSgzTgErDEPvSMegA/U9K/OuAOHKeW4efE2c7tOUebou/qzrxVZzkqNPY9e/Yh/ZOu/2iPHCalqkEkPgrSZQ11Nji4kBBESn3xyewr9kbW88O+BbGy0cXVhpcUMIWC2aVIsRqAo2qSOOgrgfDfh/wp+yl8F4LKJUtdK0uAAlcCS5mI+vLM3rxyc4Ar4O+Ifj7U/iV4rvNe1aQmeY7Y4gTtgjBO2NR2AyfqSSeSa/DeOOMK3EGPdWX8NO0I9l39WfNZzntHh2nGCjzVJdL9O5+pcF9b3KBop43HqrAip1lRzwysfY1+RsNxJbOJIpHikGQGRiCPxFfV37IHgTxJr18PFur6xqqaFbsy2lq15IEu5BlS7LnBReRjoWHopB/PqOK9rLlUTiyfjGea4iOHhh2m93fRLvsfY4PPSql1qNtYwvLcXEcMUYyzSMFUD1JPSvnv48ftYWPgKe40Lw0keqa9H8ksr5MFo3ocEb2H90Hg9Txivjbxd8QPEfjy9a417V7vUW3Fljkc+Umf7qDCr+AFVWxcKT5VqzrzjjLB5ZJ0qS55rdLZfM/RXWvjf4D02yu2m8V6OzQxszQJexNIcDOAobJJ9AM81+bfiPVE1zxFqmoxQfZ4727luEhAHyB3LBRjjgEDiszoeakikaBkljdo5EIZHUkFSDkEEdCDzkV5VfE+2smrWPyLPeI6meOnGpBRUe3W5+mHwC8Jz+CfhJ4b0m6jMN1HB5s0ZzlHkYyMD7guR+HpXoufbJr4X+FP7ZWveG5oLLxZH/bemcJ9riUJcx+5xhXAHbgnrkng/ZXhHxjpHjfRLfVdFvY7+ymGUljJ69wQeQR6Hn2r26NWnUilBn7lkGb4HH4aFHCy1ikrPfTQva3otl4h0q602/t0urO5jMUsMgyrqRggivzs+P/AMDrz4OeJP3SvN4fvHJsro8lT1MT/wC0o6H+IdOcgfpJiuc8ceCdL+IPhu80XV4BPZXC7T2ZW6qynsQcEGpr0FWjbqLiHIaWdYe21SPwv9H5H5UYOM9q+hv2Xv2hG+Hmox+G9euSfDl3J+4mkPFnKx/9AYnnsDzxlq8w+LXwt1X4R+KptI1BTLbPmS0vAuEuI84yOuGHQrnj3BBPD14MZToT7WP57w2JxeQY3mXuyi9V3XZn67RSrNGrodysMgipMe3WvlP9jH4q634htrjwpqEFze2OnRBrbUduVhTgCF2/VevAI6AV9WH2619LTqKpFSR/TeV5hDM8LDEwVk+/fqSUUUVZ64UUUUANLVG8m0Vg+MfGekeBtEutY1rUINO062UvLPcOFUAe57+g71+Yf7VH/BSvVvGH23w38NXk0rSDmOXWW4nmGT/qx/Cp9TzX1XD/AAxmXEeI9jg4e71k9kYVa8KK94+tP2nP28fBfwFgn0yzmTxB4q2kLp1q4KwnoDK44X6da/K346/tO+Ov2gNXefxJqz/2cHJg0q3Yrbwjt8vQn3OTXnNhp2q+L9bjtrOG61fVbyThEDSyyuTjJ6kknua+/P2Y/wDgmHeaobTxB8UXa3tyBJHocD/Ow6jzWHAz6A/Uiv6Uw+UcNeHWHVfHSVSvbrq7/wB1dDx5VK2LlaOiPkH4K/s5+OPj3qws/C2jyTWqkCbUJlKW8QPcuRyfYZ5xX6b/ALO3/BN7wR8Llt9T8UpH4q8QJhy1wv7iJuD8qH09819V+EvB2jeBtDttJ0PTYNN062ULHb28YVVAHUgdSfXkmt9E2N2A7ACvxriXxHzTPb0aD9lR7LdrzZ6FHCQp6vVlWw06DToFgt40giQBVSNQqqB2AHQVc2jr3pf4qXgivyZvmd3ud+2wm2nUUUAFFFFABRRRQAUUUUAM3YFJ0PHWlrP1PV7XSYHmupVhjQZZ3YAAepJ6Un3Y4xcmlFXZeLCkJxmvHdP+P9l418X/APCP+EITq8kBzeXw4t4FBwct3J5wB6VV+P37Q2m/CPRxBEwu9dnjIgtUOOSCNzegBrB4inGLm3oj1KOVYuvXjh4Q9+XT/M88/bW+MKaHoY8KadcBr6/G64CNgxwg85+uMfQV8MgFVAJBIGMitPxJ4j1DxfrV1q2qXDXV7cuXdycgZPQegHoOKzDzXwuMxLxVXmtotj+pOHMmjkuCVF6yerCjOeMD/CiiuLp5H1ul9Df8E+NdV8A+IrbWNHuWt7iEgEA4V1zyrDuPr0r9Mfgl8VLL4seCbbWLUhbgYjuYO8Ug6gj9Qe+a/K8jIx+lfRX7E/jqfQfiVJou9jZ6rA2ULceYnIOPXGRmvZyzEyp1FCWzPyvjbIqeMwcsZTSU4a+qPv1tYt0vRatIouNu4RZG4jOMgVcSTeC3b6V4V+1VpFzbfD2XxPpVzLYazpDCaC5gbBIJAKn1Bz0ORXEfAH9sK38TSw6J4rZLPUmIWO6xiOU8AA+h/SvqZ4qNOqqc9L7H4dRyXEYvBvG4Zc0Y6SXU+rxnHH607Oar29wtym9GDoRkEc1YHX8K7dN0fPWa0tYfRRRQAUUUUAFFFFABRRRQAU3bTqKW4DSoYc0jICMfzp9FHmBw/wAR/hL4V+K+hyaV4p0e11a0YY2zxgsnup6qfcGvzn/aN/4JcanoZudZ+GNydTtBlzo1ywEqjriN++PQ8n1r9TDzTPKUg5A54PvX1mRcVZpw9V58HUfL/K9Yv5HPVoQqq0lqfziavo+r+Dtaa01G3udG1W0kIMUymKWJgeoHBHPQj86+vP2av+Ckfi34YG10XxsZfFHh0ERrcOc3cCgAdT98Adjz7mv0S/aE/ZM8DftC6Wya1p622rIhEGq2wCzxHHGT/EPY5r8pf2kP2KvHX7Pl3PdyW8mveGASF1W1QnYueBKoyVwAOTxX9GZfxPw7x3QWCzemoVn301/uyPInRrYV80HdH7I/Cv4xeFvjJ4at9b8K6pDqNnIPm8thviPoy9QfqK7rcQcV/PH8J/jL4s+CfieLXPCeqzafcof3kQOYpx/ddTwfqRmv1d/ZV/b/APDPxxS20TX5IfD3izABglkAiuDjkxseB/unmvyXi3w6x+QuWJwv72hvdbpef+Z34fFxq+7LRn2FRUMcyyDg9gfwPQ1NX5EegNx0HaqGp6Xa6zYzWl9bxXVvKpSSKZA6Op6gg8EVf7Ugz60zOUVNOMldM+cbL9jXw3p3xLtddgnLaBCxn/saYFx5wI2jeTkx5ydp7gDJBIH0Dd3dvpNjLcXEqW9rChd5ZGCqigZJJPAAGTmrhOPwrw/9qjwD4m8deACnh6+lxakzXOlxj/j9QYIGRyWUjIXox7ZArDlVKLcIngyw1HJ8NVrYKjdu7surPAP2jv2m5/HrXHhzwzM8Ph0HZPdgFXvPUDOMR+2Pmx2HFfOwX1pzKUJRwVYEgqwwQR1BFdj8LvhTrfxa8QppmjwYhQg3V64/dWyHux7k84UcnB6AEj56cp15+fY/nDF4nHZ7jffu5N2SXTyKXw/+Hms/EzxHBo+iWxmmcgyTMD5cCd3dscAfmTwASQK/Qn4P/BjRfg74bFtZRi41KVQbvUZEAknYf+gqOyjge5JJ0vhZ8K9E+E3h2PS9Ii+c/PPcvzLM+PvMf5DoKg+Ofiw+C/hV4j1WOQxTR2rRwuOolk/dx/8AjzLXsUMPGhFylqz9pyXh6hkOGljMR71RRbb7en+Z+enxc8Vf8Jr8S/EeshxJHc3jiFwc5iXCR/8AjirXPeH9Hm8Q65p2lW//AB8X1zHbRk/3nYKP1NUVHevZP2SvC48TfGjS3kG+DTYpL1x2yoCp+TOp/CvGinVqK/Vn4nhYTzTNIqWrnPX79T9BdH0yDRtIs7G2QRwW0SRRoP4VUAAfkK85+N3x40j4P6LukZb3XJx/o2nK+GbqN79dqAg898YGazfj5+0Rpnwg0xrK1KX3iaeMm3tM5WIdPMlx0Udh1bGB3I+AfEniTUvFutXOravdSX2oXTbpZpDyfQADgADAAAAAwAAK9jE4pUlyQ3/I/Z+I+KKeVU/qmEd6lreS/wCCdG3xl8Wv8QU8ZnVJG1qNyVzkxrGc5hCZ/wBXyfl/HOea+/Pgv8YtK+MPhiO/s2WLUYAqXtkx+aBz/NTglT39iCB+Z2BuwvJ7e9fZn7JfwB1nwndp4w1ua50yeWJo4dLBKFkYfemH6hT0OCeRgcmDqVJTtunufI8G5lmVTHOCTnCWsr9PP1Pq+iiivbP3siI+b+leDftafs1aR+0d8P7jTLlVt9atA02nX+0F4nAzj1Kk4BHvmvezTCiseRzjGa6sFjK+X4iGJw0uWcHdWInBVI2Z/OV4x8I6x8P/ABVf+H9atnstW02YwyxnghgTyD3BHII6giv1G/4J0fteP8SdEj+H/iq83+ItNjBs7mVvmu4BwMk9WXv60f8ABRz9kj/hYvh+X4g+GbMHxBpURN5BEBm6gHJIA6uvX1I4r8uvBni7Vvh/4p07X9HuHstU06dZY3HGGUjII9D0IPWv66isH4lcPdFiYfepJfkzwvewVXyZ+w37eH7Ktt8e/Aj6ppdsieMdJiaW0lUYadACWiJ7ggcZ6E5r8Y7+ym027ntLmJ4biFjHJFIMMjA4II7EEYIr94P2Xv2gdJ/aK+GNnrlo6pqMQEOo2efmgnAAYY9D1B6EGvhT/gpZ+ym3hLWW+J3hu0xpd/IF1WGIcQynpLgdmOM+hxXyHhzxLWyXHS4ezP3Ve0b9JdvR9DbF0VUj7WB8BoRnaenvX21/wTh/ark+F3jJfAWv3WPDetSg2zyHAtblsDjPQNgDHTOK+JM45Ax0qW3nktp45Y3KSowdHU4IYHIIP1Ar+i+JMiw3EWXVMJWW60fZ9GjyqNV0ZqSP6TI5PMQMrAggEYqTqtfJf7AH7TkHxx+Gsej6rco3ivQ0WC5jYjdNGBhJQPcDBx0I96+tFPFf545pl1fKMbUweIVpQdv+D8z6ynNTipIdS0UV5pYUUUUAFFFFABRRRQAUUUUAFFFFABRRRQAUUUUAFFFITigBjcYr4z/4KM/tQD4QfDt/CWhXWzxVryGMNG2GtoDw78cgkEgEd819VfEDxnpvw+8Iap4h1WZbex0+Bp5HY9gCcD3PT8a/A747fFzU/jh8Tta8WanI7G7mYW8bHIihBwiD6DFfrvhvwt/b+Z+3rx/c0rN+b6L9WcGLr+yhZbs8+dizZySTySe5pRyvQHnof8/WkIIFe1fsmfAW8/aC+Lem6GqOuj27i51K4C5Cwqclc+rYwPYmv7TzPG4fJsBUxNVqMIK/3HzsIyqSUe59ff8ABMn9lTy8fFfxPafOdyaJBKvIBBDTEHuei/QnvX0t+2z+01b/ALPPwvuPscqS+KdURrbTYMj5WI5kI9FBz7nAr2jUL/RfhN4CeeQw6fouj2nI4VY40XgAfTAr8NP2mvjrqP7QHxV1PxJcyOLBZDFYQEnEUKkgY7ZPUn3r+RshwOI8Q+Ip5hjf4MHe3Sy2j/me5UccJR5I7s83uJtS8Va60sjTajquoTFi3LyTSuxOeeSSxP51+yv7CH7Ktt8Avh6mpavAkni/V41mvZCM/Z1PKwqevHf1NfJ//BMz9l8eMPEZ+JPiK136XprlNMjkXKyzDrIPUL0HvX6sRR+Wu3t2FdnidxWq1RZHgHanTtzW6tdPkLB4f/l7Pc8v+MHwHs/jJcWH9ra3qdrY2YOyzs2jVC5/5aEsjEtjjngDOMZOeV0z9i34eWW37RFf6hjr592Vz9dgWvfs0V/O7pwk7tXZnWyfAYmq61akpSfV6/meV6b+zF8M9M2+T4VtX29PtDvNn672OfxrhP2mfjDB8IfCtt4R8LrFZardQbIxbjYLK3Hy7lAHBOCF9ME9hn37XtYtvD+jXupXkogtrWF5pZG6Kigkn8ga/Lbx34vvfH3i7VdevWYy30zOFZs+WnREB9FUAfhXJiZqhC0FZs+K4qx1DIsIqWChGFSel0krLrsYbszsXYliTksx5JPUk11Xg74U+LPH4LaBoN1qEIODOFCRZz08xiFyO4zkV1X7OfwgHxb8cGC9VxomnqJ70oSDICfkjyORuIOcYO1WwQcGv0U0nSbPRLCCysbaO1toVCJFEgVVUdAAOgrhw+FdZc0nofDcO8JyziDxWJk4w6W3Z+buufs5/Ejw7am4vfCl4YgM/wCjPHcnj/ZjZj+lecyRtFI8citG6kqysMFSOoIPQj0r9dCu4YIDfWvK/i5+zx4Z+LNs0tzANP1cL+71O1QCT2Dj+NfY9OxGa6KmAVvcf3n0GY8ARjBzwM22ukuvzPzbr0P4OfGTWfg/4gjvLKVptMmkX7bYE/JMo4JGfuuAeGHsDkVlfEb4ba38LfEMmj63bhHwXhuI8mKdOm5CcZ9COo9K5GvLTnSn2aPymE8VlGKurwnFn6v+D/FWneNvD1jrOmXC3VjdoJI5FP5gjsQQQQeQQQeRW5XxZ+xB8R57TW77wZctutLhWvbXJ+5IMB1HsRg4HQqT3r7T+tfSUqiqwUj+nsjzOObYKGIW+z9VucH8XvhVpfxa8KT6Rfp5c4y9tdqoLwSDow9j0I7gn6j4z8B/sn+K/Efji90fWIH0nTNOl2XWo7CVmGMjyMgb9wwc/wAOeecKf0H5z7Um0YPH41NTDwqyTl0OXM+HMFmmIhiKy1jvbquzOe8E+BdH+H+gw6RolmlpZxDovLM3dmJ5Zj6muiHXrTsU0jHQ10JJKx9JTpQowVOmrJbJElFFRSvsXIwTnHNBsBYLyeK8d/aE/aa8I/s8eGZNQ168WS8ZT9m06MgzTt2AGemepPFebfte/txeH/2edLn0rSzDrXjKZCIbJWylvkYDy+wPOO9fkF8R/iV4k+K/iq517xPqMup6ncsSWY/KuT91F7AdAPTFfsPBnh9iM+ksZjbww667OXp5eZ5+IxSpe7DVnoP7Rv7VfjP9o3XpLjV7x7HQo3JtdHt3IhjGeC/PzNjGSehrP+An7MnjX9oXXVs/DmntHp6ti41W4UrBCPr/ABN7Cvbv2Q/+Cf2vfGW4tPEfjKGfRfCCkSJA67bi+wQQFB+6hGOTyR0r9Y/A3gLQ/h3oFro/h/ToNM0+2UJHBAmBj1J7k+pr9K4i45y7hXD/ANkcPQTnHRtbJ/qzio4aeIfPVeh49+zN+xv4L/Z10xJLS1XVPEbqPtOq3SAuxI5CAj5V9hj3r6FQDOcY/CpMcUh6iv5gxuPxOY15V8VNym+rPbhCNOPLFElFFFcZQUUUUAFFFFABRRRQAUUUUAR4GM0yV8Ifz4p0jbUz2r51/aP/AGm7T4Y2j6TpPl3niKYcLuysA/vH9cD1xWNatChHnmehgMBXzGuqFCPM3/Wp3Hxa+Pfh74Uab5uoXPnXjL+6socGRz+PQe5r4Q+KXx88W/GjVRaSTvZWE0oSLTbZiFYk4AY5yx578eleeeIPEWpeK9Un1PVbyW9vJ2JeSXrn0x2A7V3v7NugR+JPjL4etplDIkvnEH/ZBI/UV8nUx9TFVVSjomz9+y/hjCZBgp4ysuepGLeuyPtX4QeArD4GfCB5LiMC7Fubu8mx8zMBnAPt0A+vrX59+O/GF5498V6jrN9I0klzMzIrEkImflAz0AGOlfph8cdPnvPhP4jtrXPmmwkCbfUKcivyxcjecZ68A1tmt6ahTjsebwIoYytiMbV1m39w327dhRRRXza2P2nzCiiigAr2P9kvTJ9U+OOivACVtVknkYdANhXH0JNeOgFuACSeAAOTX3p+xn8GJfBXh2fxNqsZi1LUwPKhZeYYQOPxPU16eAoyq1otbI+D4uzKlgssqU5fFL3Uj0D9qq+isfgb4jMjY3wqgx3+ZR/WvzKXKYIzuQYBU8nBBGPpX2b+3P8AEmD+z7Lwja3AeeRxPchD0UfdB+pyfwr4yrqzSqpVklukeRwHgpUcrlOovjd/lsfZv7JH7SM97PF4N8S3e+5+7Y3chP7wDHyMTySBn8q+xoX8zLAkrx1r8c7C+n0y9gu7ZmjuIHEkbrxtIOQfwr9TfgZ49j+Inw60rV92Z5YVWcekijDfqCa9PK8VKrF06m6Pg+OMhhgK0cZh42jPddn/AME9Hooor6A/KQooooAKKKKACiiigAooooAKKKKACiiigBpFZ+paNZavZy2l5bRXNtKCrxSqGVgeoIPUGtHp9KPWkm4vmjo0B+cH7V3/AATOt9Ua98T/AAuWOzu2LSz6E3EMh55iP8B6/L0r84Na0TVvBeuSWOo21zpGq2cmGikUpJE45B7cgjgj2r+jmRAyY/pXzt+07+xp4R/aK0aSSaJdI8TRIfs2sW8QDA4OFkH8S57dhX7twj4k1sBy4HN/3lF6X3aXn3X4nmYjCKfv09GfHX7Hv/BRy88LPaeE/ibcveaZ8sVrrbZMsQ6BZTyWUevUV+n2ha/YeJdKtdQ027jvbO4QSRTwsGV1I6gjivwF+NnwF8XfATxXNofinTmi+Y/Z7yIbobhM8Mjd8jqOor0/9lH9tbxP+zrqtvp95NLrXg+WQCbT5GJNuDnLxE9McEjoQMV9RxTwDg85oPOOHGtVdxWz9Oz8jChipwl7Osft6frilHvXE/DH4p+Hvi/4Xs9f8O38V9p9yoYFGyynurDsR0INdsOtfzJVo1KFR0qqcZLRpnsppq6H00qGXBp1FSM+afjR+yPb/EHxZb63od3Fo011L/xM0ZCUdcHMqKP4+gI6NnJwc59o+H3w80b4aeHLfSNFtVt7aPl5MAyTPgAu7fxMcdfoBgACurH0oP3azjTjGTklqzxsPlODwteeKpU0py3f9bCYxk18t/t1eKxY+FND8PoxEl/dNcygH/lnEOh+rOpH+6fevqRuVNfnp+1/4sPiT4yXtqr7oNJgjs0weNxG9z+b7T/u1hi58tJ+Z89xjjfqmVTSes7RXz3/AAPEgNwJr1b4RfFyP4PeGtfvNPiW58S6oy2tuJB8ltGgLGRv72S4AXvszkDr5T16daP4a+dhNwfNHc/nTB4ypgqvtqLtJXs+11Yt6pql1rd/c6hqNzLeXty5klnlbczt3zn/ACKrxRtO6Rxo0kjkKqICSxJwAAOpPTFS2Fjc6lewWlnbyXV1O4jihhUs7segAHXJ4wK+4v2cP2YrfwCtv4i8RxJdeImXdFbthkss+nrJjgsOByB3J3o0ZYiXl1Z7mT5Nis+xNlflv70n0/4Jj/s2/stL4d+zeKPGFsJNWBWWz05xlbboQ7joZB2HIXr977v1MqhQABgCjHPpSZ619FTpxpR5Yo/pLLcsw+V0FQw8bJbvq/NktFJS1oeuFFFFAFWe3juo2SRdysCCCOCPQ1+Pn/BQv9lRvg942k8YeHrTb4W1mUtJFGvy2lweSvoFbqOw6Cv2J+tcV8Vvhlo/xa8D6t4a1yAXFnewtGcLyjHO1h6EHBr7LhLiStw3mMMTBvkekl3X/AObEUFXjY/Fb9kT9ou+/Z0+KlpqIlkk8P6gy22qWoJw8WcB8dNy5JHtX7U6nZ6B8YvAElvMsWq6DrFpgrwyyRuvUHt169uD2r8HvjT8JdX+CXxG1bwlrEZE9nKwhm5CzxEkpIvsR+RBr7t/4JgftOmVZfhb4hugZYgZdImlb7y8loh9MEj2zX7j4iZBTzLCQ4nyrdJN26re+nVHm4Sq4SdCZ8Y/tPfAXUf2ePihqHh25R5NNdjNp122f3sBPygn1UfKfXGa8h6Div22/bv/AGb4vjz8JLq4sIg3iXSA91YOg5fAy0f4gfmK/E+6gltJ5YJ4zFNG5V42GCrA4IP0IIr9O8POKo8Q5bGnVf76npLz7P5nJi6Psp3WzPQ/2fvjNqvwH+KOkeKtLkYpBIEu7YMQtxASN6H69QexANfvN8PfHOl/EjwdpniPR7hbvTtQgWaN19xkgjsR0Ir+dHJwfy/z+Vfoj/wS1/aQfTdVuvhfrF1/o10TcaU0h6SdWiH86+K8VuFI4zDf2xhY+/D4rdY9/kb4Gu4y5JH6hnkdTTl6U0EHHvzT+1fyAke+LRRRVgFFFFABRRRQAUUUUAFFFFABRRRQAUUUUANOOKjcZp7cA15h+0P8YrD4HfCjXPFV4w320JFtEf8AlrMeEUfjj8Aa3w1Cpi60KFJXlJpL1Ym+VOTPhL/gqT+0kbm9t/hXoV0Gjhxcaw8b/wAR5SE49juI7ZHtX5yt+H4Vs+LPE2o+M/Eupa7q07XOo39w888jnJLMSTz6DOKxsH+tf6FcIcP0eHsrp4aPx2vJ929z5OvVdWbkTW0Et1PHDbxtNNIwRI1GSzE4AA75JHFftr+w1+zVF8APhPaNexJ/wk2rot1qEhHzKSAVi9cKO3qTXwt/wTU/Zy/4Wf8AEp/Ger23maH4ecNCGGUluuq+xCjk++K/Rr9qD432fwA+EereIZihvVjNvYQHq87cKB7Dgk9gK/B/E7P62b4+nw9l7vqua3WT2Xy3PUwVJQg6sz4v/wCCn/7UP268j+FHh+6/dRFZtZmibhjwUhyPruI+gr40/Z2+CmpfH/4q6T4T09WW2kcTX92M4gtlIMjE9iRgDPc1wmva3qHi7xBe6rqE0l5qN/O08sjElndjkj9eg/Cv2H/4J8/s2x/Bf4Vw6vqVqq+JdeVbm4Z1+aGIjKR+3ByR7n0r6bM62H8OeGVhMP8A7xUW/Xma1fyMIRli63M9kfSPw68C6X8OPB+l+HtHtltdPsIVgjjVccAdT6k9Se5rqexpByPwpRjpX8g1Ks61R1Kju3q35s99Kw6ikpaQzxv9rDV5NI+BniExZ8y48q2yBkAPKqtn/gOR9SK/Oav0a/av0ifWPgb4hW3G6SARXBX1RJVZ/wAlBP4V+cleFj7869D+fPEDm/tCnfblVvvZ9lfsEywNo/iuNTH9qFxEzgfe2lW259shsfjX1eBnk8V+av7PvxYPwl8ewX85dtIux9nvo0GTsPRwPVW59cbq/R7TNRttZsILy0mS4tZ4xLHLEwZXUjIYEdQQQQa78HUUqSj2P0HgrH0sTlkaEX78Lpr53TNDFFLRXcfoR5j8d/hXafFXwNeae6IuowqZrKcjmOUdBn0b7p9j6gV+ak0MlvK8UiNHJGxVkYcgg4II7EV+uUxDQuD/AHa/Kz4izw3PxC8UTW7BreXVLp42HTaZmK/oRXkY+CSUuux+JeIODpQdLFRVpSun52N74AahNpnxn8JTQPsdr1IWPqr5Rh+Ksa/TheVB9RX5q/s1aG+u/G7wzEFJjgna6kYfwiNGYE/8CCj8a/StRhQK2wP8N+p7Xh/GSy+bezl+iH0UUV6J+phRTSwUc1E8y9jwOvpigAlkWMZJxjmvhj9tr9vq0+Fa3Xg7wPcQ33it1aO5vVIaKxyCOxOX9AeBnJ6isT9vD9vCPwSLzwD4DvFm19k8q/1KEhhaZ6opHG/BPIzivzFsdP1Txhr8FrZw3Gp6tqE2yONAXeaRj0HUkkkk/U1/QHAnAEcVFZvnK5aK1UXpfzfkeVicVb93T3F1HUtV8Y69Ld3ktzq+rX0uWYkvLNIxwAOpJJPQV+kH7Fn/AATsTTY7Hxp8S7VJb04lstEcZWEdVeXPVu4Xt3r0H9iv9gfTvhNY2XizxlbRan4tkUSRQygNHYg84A5Bf1PY9K+2ki8tcKPwp8beIbxEXleSvkpLRyWl/JeROFwlnz1NxtraxWUEcUEaxxIoVVUYAA6ACrBGaRTwKUjIr+fm29XuevsLRRRQAUUUUAFFFFABRRRQAUUUUAFR9fr1qSq88vloe2B1oDc8m/aH+L0Hwk8FXF6rBtQuSYLWInq5HBx1IHUkdBX5o6vqt5r2p3OoX85ubudjJJK5JLEnn6f4CvXP2r/iNP46+Kl5aiVjp+kk2sKZ+Uvn942PXIwD6A14vXw+Z4mVaq4J6I/p/gzJI5bglXnG9SavfyCu4+C3jFPAnxL0PWZm2W8UwSVvRW+U/wA64eg5P4dDXmU5ezmpdj7jF4aOLw86EtpKz+Z+wFvNba/oqOjJPbXMeQeoKkV+c/7SfwPvPhd4qnv7WCRtAvpC0MyKSIWOSVbjA/Guq/Z9/ayuvAFtb6H4l33WjqQsV0vLwfUHqo496+yrbWfCfxb8NMkE1nrGnXEeJE4fqOhU9D9cEV9dN0syoqKdpI/nihHMOC8e5yg5Um/k1/mflJnd2x7UlfYPxX/YfkUy6h4Mu1UEk/2fcvheecI38ga+X/FPgHxD4IujBrej3dg+doaaM7GI9GGQR9DXzFfB1qDs07H7XlvEmX5rFOlUSfVPQ5/09+ldV4I+F/if4i3i2+haTPe8/NN92JfqxGB+Jr2T9mD9mqP4kqviHXs/2PG58m2BwZmU8lj2APp1r7u0LwzpvhjTYrPTLKGzt4QAiRoFAwMdq9PCZXKrHnqO0T47iDjingJyw2DjzT79EfJvw9/Zj0D4Q2X/AAlnxD1C2me1/eC3z+4ib8eWPtzg1V+I/wC3FbpZy2HgzTZM42rdXQ2oO2VT2684+lcD+2b4/wBR134lzeHhO403S1T9yDgPIw3FiB1OCPavnyor4r6tJ0KCslu+pWVZFLOYQzHNpOcpaxXRL0L2ta3qHiTVbjUdTunu7udi7yyHJOT/AE6AVRoorxXzSfNLW5+p0qcKMYxhFRSVkhV6196/sD30lx8ONTgc5WC+ZV+hVT/WvgnOB7ccV+jX7GXg6Xwv8JLae4QpNqEjXJDDBweF/QA/jXs5SpOu30PzLxAqQhlfs5/E5Kx9A0UgGBS19qfzaFFFFABRRRQAUUUUAFFFFABRRRQAUUUUAFFFFABTW+4eM+wp1IenFAHnvxe+DXhn42eFLjQfEunR3trIDscrh4m7Mp6gj9a/HH9q39jzxN+zb4gkmEUmr+EbiQ/ZNVjUkJk/6uUD7rDgZOAfrX7mEHHT8KwPGXg3SfHXh280bWtPh1DT7tDHLDMoZSD1OD0+vWvv+E+M8dwzXXK+ai370Xt6rszkr4aNZX6n4Wfs6/tN+LP2cvFMWoaLcm40uRwbzSpmPkzrkZwOzDHBFfs/8Afj94X+P3g2317w9dhmYBbmzkIE1vJ1KuM/ke4r8s/20f2ItU/Z/wBSuPEGgxy6h4JnYtvUFmsic4WQ/wB3sG6dAcEjPi3wM+O/ij4AeMoPEHh65ZY8gXNkWPlXKd1YdAffqDX7zxBw5lnHmXrNsmaVe3Tr5SXc8ylWnhZ+zqbH9BAcN0IOace9eP8A7On7RXhn9ofwXDrWi3IW7UBL2wcjzbeTHIYDt6HuAK9eRw44Oa/k7E4Wvgq0sPiIuM4uzTPdjJTSlEkpaaGBpQc1zp3GZ2sajDpGlXd9O4jgt4nlkY9FVQST+ABr8p/EutzeJfEGpavP/r765kuX56F2LY+gzj8K/V27tYry3kgnjWWGVCjo6hlZSMEEHqDnpXwV+0r+zxN8MdRk1zQ4pJ/DNw5LIoybJyeEJ/uEnCnt0JzjPnY6EpRTjsj8r48wOJxOGhVoq8YN3Xr1PBe1XdH0a+8Q6pa6bptrJe39y4jhghGWdj04/Uk8AAk4AJqz4Z8Man4z1q20nR7KS9vrhsJFGOg7sT0CjqSSB6mv0A+A37P+lfCDShPPsv8AxDcoPtN6V4Qf88488hc/ixGT0AHm0MPKs77I/Mcg4dxGc1b/AA01u/0XmZP7Pf7Ntj8LLWPV9WSK+8Tyqf3wyyWykcrHnvjq3U8jp194x7U4UnfivoYQjCKjFWR/SOBwFDLqMaGHjZL8fNj6Sloqz0QooooAKKKKACkb7ppaSgD45/4KG/svx/Gj4dS+I9Htc+KtDjMsRjUbriEAlozjk8AkD1r8hfDevan4P8RWOq6ZO9hqen3CyxSJndGytnt1GRgjvnFf0cTQpcRPG6B1cEEEdQa/GX/goX+zcfgz8UW1/TLfy/DXiGRpY9gO2Cc8sh9M5JA+vpX9HeF3E0JqWQY93hNe7fz3R5GMotfvYH6Z/stfHix/aH+Eml6/Fsj1NUFvqNspz5U4HzAD0P3gT1zX54/8FLP2Zv8AhWfjuPx3odr5ega7IRdRxr8sF3gk9OgYDOT1JNcT+wL+0XL8Evi5a6bqFyYvDOuyLbXIZvkhkP3JMemeCR6+gr9Z/jV8L9M+OPww1jw3fqklvfQMIpeCUfAKsD2wQORXiYiNfw44pVSnf2E38nFvb1RorYyjbqj+fPqPf+danhrxDqHhTXbHWNLuXtNRspkngnQkFGUgg5/DH0JrQ+IPgu/+HPjTV/DeqRGK+064aBwRjODwR7EYIPvXNrx9a/sWnKhmmEUlaUJr1VmeA04Ss90fvp+y38drH9oD4PaR4nheOO/2CHULcNzDcKBvB9Aeoz1BzXsS4INfjR/wTi/aGf4S/FpPDWo3JTw/4jZYWDt8sVx0jYemc4P1FfspFIhiV0OVxwa/gPjXh2XDmbVMOl+7l70X5Pp8tj6jC1vbU03uTUUmRS18GdQUUUUAFFFFABRRRQAUUUUAFFFFABRRTS2FzQA1/umvyV/4Ki/tAL43+INt8PdLuN+maC2+9MbZV7lh0OOu0H8zX6K/tLfGex+BPwf1/wAU3TL9oghMdnCxx5s7DCKPxOT7A1+COu6zeeIdVvdU1CZ7m/vZmuJ5pD8zuxLEn8SR7dK/f/CXhz6/jpZpWj7lLSN+sn/kvzPKx1bkjyR3Znsc9+O2eta/hXw5f+L/ABHp2h6ZC02oajOltBGoOWZmwMD26/hntWN96v0E/wCCWP7PR13xHffEzV7YvaacDaaYJBkPMSN8g/3RgA+pNf0txbn1Ph7K6uKlva0V3b2PHoUnVmoo+9/2dPg9YfAX4S6T4btgqy28Iku5wMeZMwy7H8T36ACvy5/4KIftGf8AC5fivJoOlXPm+GfDrNBEVPy3E/R3GOCOgH0Jr7//AG9f2gh8EvgtexafcCPxBrSvZ2IU/MmQQz+vygk59cV+Luj6Te+JNZtNNsY3udQvZUhjQZLM7EAfiSck/Wv5/wDDTJXjMTW4lzHVK9m+/V/I9TGVOVKjA+nP+CfX7OLfGv4rRaxqdt5nhjw9ItxOzj5Z5s/JHnvjAJHYfWv2it4Et4VjjG1VAAHoK8d/ZW+Btn8B/g5ovh63jT7aUFxfy95Z2HzZOOccAfSvZgpr8o424jqcR5rOsn+7h7sV5Lr8zuw1H2VNLqZniPXLXwzoV/ql5IIrSzheeRvRVBJP5DpXxLpH7bnjGx1q4nvLKy1PTJJmdLV1MUsUZYlUWReDgYGSpJxmvr34pfD6H4n+ELrw9c391p9tcspeS1KhmCncFOQcrnGRx0618gfFn9j3VvAmiXOt6LqI1ywtVMs9u8XlzRoB8zDkhwOvY46A1+ZYn2ys6ey3Pg+KZZzTlCtlyahBNu1tfl1sfTfwh/aF8NfF1DBZStZatGu6XTrriTHdlI4dfcdOMgZFeq9ecV+TfhzxDd+FdfsNZ06RoLyzmWaN1JHI6g+oIyCOhBIPBr9XbKZbm1hmU7ldAw9wRV4Wu60Xzbo6uFc+nnVGca6tOFr+dytr2jW3iHRb7TLyMTWt3A8E0Z/iRlKkfiCa/Lz4jeB734c+M9U0C+Vg9pKRHIy486I8o4+qkHjocjqDX6pkYArxr9oj4D2/xg0BZ7TyrbxFZgm0uWGA69TE5H8J7HnB5HUgrFUPbQ03QcW5HLNsKp0V+8ht5rqv8j86+1ez/Az9pLWPhLIun3ok1fw0zZNoW/eW57mInj32EgZ6EEknyvX/AA/qPhXV7rStWtJbK/tm2SwyjBB7EdiCOQRkEEEEg5rN69q8KE50pXWjR/P+FxeLyjEc9JuE4vX/ACaP1F8BfFnwx8SbEXGg6tb3TBQz25bZLF7Mh5HPGcY9M12BuIz/ABqfxr8jre4ltJkmgleCVDlZI2Ksp9QR0/Cugm+JXi+6gNvN4q1uWAjaYpNRmZcemN3T2r1I49W96OvkfqmG8QkqdsRRvJdno/8AI+z/ANo/9o7TfBGhXmhaFeJdeJ7hDFmE7hZA8F2I43DsvY4JGOvwX7GlJ5LHknua9W+AfwOvfjF4j3Sh7bw7aODeXYHLHr5SH+8R1P8ACDk9QDxVKk8VNJI+Jx+PxnFeOhCMfJJdPN/qz3f9iP4YT6Vpd/4x1CAxSagogsS4w3kg5d/ozBceoTPQivqzceeKpaTpltounW1jZwpBa28axRRxjCoijCgDsABirvJr3qVNUoKJ/Q2U5fDK8JTwsPsrXzfUfRSZFIXCjmtT2SGZ9i56Adz/AJ/D8a+Bv2+P25E8BW134B8D3it4imTy72+iYEWSkcqpH8ePyrr/ANvL9tWD4JaDP4T8L3EcvjW/jK71O4WMbAgyH/axwB6nPavyPji1Xxfr6oi3Gr6tf3HTmSaeRj+ZJJya/fPD3gaOMf8AbGaxtRjrFP7Xm/L8zysViuX93Dcfomjat448Qwafp8E+q6xqE21EXLSSyMeSTySSTkk1+vH7Fv7EGl/AbS4PEviKCPUfG91FhpGGUswQDtjHZuuSOfSqX7Cn7Elt8E9Hi8VeKYI5/Gl5GP3bqGFihBO1T/eORkj0wD1r7OVNhxgY7Vhx/wAeSzObyvLJWw8dG1pzf8D8ysLheT36mrY6JdiY96koor8KPTCiiigAooooAKKKKACiiigAooooAKKKKAGYrH8T3n2DQL+47xwu/wCSn/CtnoM1k69YjUdHvbZh8ssTLj6rion8Dsa0eVVIuW10fkRrF4+oate3cjF5Jp5JGYnk7mzn8yap1qeJtJl0LxBqenXCGOW1uJIipGMYP+AzWXX5vVvzu+9z+08E4vD03B6NL8gooorI7Q//AFdM/pWv4a8W6z4PvhdaLqd1p8vc28hQH6gcH8ayKKuMnB3i7MwrYeliY8tWKafRn0Z4P/bd8aaHHHFqtvbaxGuAXbMchHuRx+lel2f7avgzxFbm38Q+Hp0jcYcMiypz1r4oo6cg4+nGa76eYYmGjaa8z43EcHZXiJOcYcj/ALrsfpD8Of2g/habKDTtFv7XSYRkJayL5QGTk49OfevY9N1rT9UgE1ndw3MZGd0bhhivx7PzYznjpg//AK810/g74l+J/Al5HcaLrFzZ7DnyQ5aJvqh4r06ObtaVY6eR8VmHh4p808JVd/73X5n0T+2j8FdQi8RSeNtLga4s50VbwRLkoyjAc47Y618n7huweD2BHWvuX4J/tbaX4+aPQPGFvBaX8/7tbnjyZyeMc9CfTp71u/Ej9jPwd43Ml/orvod5MdzC2wYXbqCU6Z9wQPaprYSGLftsO733RplfEVbh1Ry3NqbXLopLax+f2PY/keKQ8DJBH1FfTV5+wf4viuSLbVNOuIs8PIHVgPcAda7j4efsH2tpeR3PinUxfqrAm1tlKq2Oxbrj1HeuOOW4iT5WrI+sr8Z5RRp+1jU5n26nhX7P3wI1L4ueJIJZYJINBtpA1xcMMB8EHYp7k+o4AzX6WaPpcGjafBZ26COGFFRFHQADAFV/Dvhiw8L6dFYabaw2lrENqRQoFVR9BWsq4PtX1ODwccLC3U/BOIc/q57iOdrlhHZElFFFegfJhRRRQAUUUUAFFFFABRRRQAUUUUAFFFFABRRRQAUUUUAFNfpTqQ9KTAx9d0Gw8R6Vc6dqFtHd2d0jRzQSqGSRSMEEHrkf41+Q/wC27+w7efBLVLjxV4VtpbnwZcyF5IEGWsCf4Sf7mehPTvX7GkZxWZr2gWPiPSrnTtRto72xuY2imt5kDpIpHIIPrX2XC/FGM4ZxixFB3g/ij0a/zOavh41o2e5+A3wK+OXiH4CePLbxJoNweGCXdqSfLuo+6sBwc9QeoPNftx+z98fvDnx/8C2viDQ7hd5AS5s2YeZbyADKkfiMHvmvy3/be/YrvfgJrs/iPw5DJd+B7yUsuBlrFjzsY4+7ngMfocYGfIv2b/2hvEH7Onj231zSpXn06VlTUdNZiUuY85xjswySCPxr+h+I8gy/j3K45zlLXtkvv7p+Z5NGrPC1PZ1Nj9+u1H864f4S/FfQfjB4J07xJoV2t1ZXcYYgH5o2PVGHYg8Yrt1OVBr+Sq1Gph6jpVVaSdmn5Hvp8yuhe9UNX0m013TrmwvoEubW4jaKWKQZV0YYII9CM1fAzR2qL3M5QU04yV0zzz4YfBHwx8J0u/7EtJBPdOWkubht8uzJKxhuyrnAHXjJJPNehg4pM49qXqKUUoqyMqGHpYaCp0YqMV0Q6loopnSFFFJQAwU7otNxjpxWL4n8XaR4Q0uTUNY1CDT7ROGlnkCDPoM9Sew70N21Mp1IUouc3ZLqza/Sqr31ulzHbm4jWeQEpGWAZgMZwOpxkfnXyP8AFX9tppDPYeB7XA+6NWvE/WOIj8i/4rXz7oHxY8Q6P8RNP8Y3Oo3Oo6pBMHkaeTJljPDx88BSpIAAAGRgDArhnjKcZKK1Pz/G8a4DDV40aXv62bWyX6n6iYP4UvTpWN4X8SWfizQLDVrCXz7O7hWaN/VSM9Ox9q2e3Su691c/QKc41IqcXdPUQ9K8k/aV+CGn/Hr4Tax4XvEVLmWPzLO52gmC4XlHH48H1BIr1yo2jyef8mt8LiKmDrwxFGVpRaa9UXKKnFxZ/OR4t8Mal4I8S6joeqwNaanp1w8E0ZyCrKcZHsRgg9wa/Xv/AIJ4ftJn4z/CuPQdXud/ibw+i20+4/NPCB8kvqTjAJ9R718+f8FTv2eRp2p2PxO0i2IhuQtrqnlrwHx8khx3PQn6V8nfsq/Gu6+A/wAZ9F8RJKy6c8gtr+POA8DEA5Hcjgj3Ff1xmlCj4g8KxxtFfv6av58y3XzPCpt4SvyPZn2T/wAFSv2cmkhtvipotsf3RW01YRp1QkCOU46YJ2k/SvzWbqO/cnPev6IPEGk6P8Wvh3eadcLHeaPrVkyPnDBo5FzkfTIIPbAr8GfjZ8LtQ+DfxM13wnqKESWU7CKQj/WxE5RvxGPxzS8JuI5YmhPJ8U/fp/Df+Xt8mTjqPLJTXU4u0upbK5iuIJDFNC4kjdeqsCCCD6ggH8K/cv8AYo+PsHx8+Cml6hLKp13T1Wy1KLPzCVRgNj0YDIP+FfhWRivqr/gnh8eW+DvxwtdOvbgx6B4ixZXIY4RJP+WUh7ZByufRvavo/E/hqOc5VLFUVerR1XmuqMsHW9lOz2Z+1qEH+VPqCFg6KynKsAQc9Riph0r+Hetj6YWiiimAUUUUAFFFFABRRRQAUUUUANz0prHj0pT0rhvjH8RrT4WfDPxD4ovZFSDTrSSXB43OAQoHPUtgCtKNGeIqxowV3JpL1YpNRTbPzQ/4KnfHI+LfiHpvgKwuCdP0JTPdBW4a5boD/uqB+JPSvhHORitrxj4qvvG3ijVde1GRpb3Ubh7iVmOTljnH4Dj8KxUx3z+Ff6K8J5NTyHKaODS1Su/NvV/ifJV6ntZuRueC/Ct/448V6XoGmRNNfajcJbxKozyxAyfYZya/fH4KfDrTfgr8LNG8N2qrHb6darvYfxNgF2PuWJJ/Cvzn/wCCV3wKHijxzqnxC1KDdYaJ/otlvXhrhgC7D1KqQP8AgVfXf/BQH48p8Fvgdew2E4i17XSbGxKn5kyMPIPZVGM9MsK/nTxHzOrxJntHIcG7qLSdv5nv9yPWwkFRpupLc/N39ur46P8AGr456o1vcGXQdGdrKxVWyrbSQ7ge7A/gOtes/wDBMH4A/wDCb/ES58eanbb9K0HEdoWXKyXTAHIPfapJ6cEj0r4t8P6Jf+KfEGnaRp0L3Go39xHbwxqMlnZgBn8Tkn6mv3u/Zw+D2n/BH4R6D4YsowJbaANcygYMszcux+p6e2K+m47zCnwlw/SyPBu05xtpvbq/mY4WLxFV1JdD1OMYTinUiDaoHpTq/kpHvEfTJFec/H3xrbeBvhbrt/O6iaSBra3Rv45ZBtUY74zk+wNejnpXwt+2n8TP+Ei8Z2/hS0l3WOkDzLgKeGuWHQ+uxD+bsD0rnr1PZU2+p8vxHmKy3LqlTq9F6v8AyPnfTRbPqFot6zx2ZlQTsgywjyNxA7kDOBX6geAfiR4Y8d6VDJoGrW17GiANEjbZI+2GQ4ZfxAr8t+9W9N1S80W+ivdPu5rG7iOY7i2kMbp9GBB/WvFw+I9g9rpn4Tw7xHLJKk24KUZ2v307H62n5jRkivhf4Z/tpeIfDfl2nim2HiGxUBftMWI7lQO5/hft6HqSxr6q+Hfxu8I/E2Ff7F1WJ7vbuexm/dzp65Q8kD1GR717dKvTq6Rep+7ZZxHl+apKlUtLs9H/AMEi+KPwR8M/Fuw8rWLQpfIu2DULfCzxfRscjk/KwI5zjPNfHXxD/ZF8b+DHll06BfEmnqTiSyGJgO26InP4KWr9CFPHtQy5HqKmrh6dbdamWbcNYDN/fqR5ZfzLR/Pufktq2gapoE3k6ppt5p0vTZdwNEfyYA1a0bwbr/iGVY9M0TUNQdgCPs1q8nB6HIGAPc8d6/Vw28TdY1P4ClEEafdjQfhXH/Z8b/FofFLw8pc93XfL2tr99/0Ph/4VfsY65rs0F94vlGjaeCHNjEwe4kHoSPlTP4nqMA8j7J8L+F9M8H6Nb6Vo9lFY2NuNqQwrgD3PqT1JPJJya2gOOlJjPcV6FKjCirRR+gZVkeDyeFsPH3nu3uySik6Cml8A54x3rW59EI/3TXzz+2B+1Dpv7Onw+nugyXPiS9VotNstwyz4++R12rnJ6dMe9ejfGf4s6P8ABrwBqnifWpxFa2cRYR5+aVyPlRfUk4H45r8L/jl8Z9d+PHxA1DxRrs7MZn229tn5baIfdRRnjA6nua/VeA+D58RYz21dWoQfvPvbp/mcOLxCpR5VuzlvE/ibVfHXia+1nWLqS/1a+mZ5ZpCWZmJ6fQZwB7AV+n3/AAT0/YvTwNpNr8RfGViG8RXaCTTrOdebOI9GIPR2GD0yPrXkv/BOj9jZPGOoQfEjxlYE6VbODpVhOvE7j/lswPVQQcD2z6V+p8EKwRKi/KqjAA9q+38Q+MoKH9g5U7U46Sa6+S/U5sLhr/vag+FCg6g5x0GKnpAMUtfzmj1wooopgFFFFABRRRQAUUUUAFFFFABRRRQAUUUUAFQSR712k4GOanphj9zRuB8N/tj/AAGuIdZk8aaHbGWCUAX8KDJRgOJAB7deK+Sxhh7djjrzX7Gahp1vqFpNBcRLPFIpDRuMg+1fIfxs/Ys/tG4uNY8FNHaTNl306Q/Ix6naex788Hpx1r5fMMtcn7SkvU/beE+MKdClHBY92S0Uv8z4vorY8SeEdZ8IXz2es6bc6dcKSMSx8HHfOQCPoTWPle306H/AV81KMoaSVj9voV6WIgp05JphRRRUXR0XuFFFFAXsFFFFAXQ5WKPvBIcEEEHByO+fX3xX6Qfsi/EW48f/AAwgN8/mXtg5tpXPVsAbSfcg1+bo68196fsF6NPY/DfUL2RGjivLstGG7hcKT+JBr3MncvbNJ6Nan5V4gUaTy32krcyat3PqQqP/AK9KFApccUY5zX2h/OAtFFFABRRRQAUUUUAFFFFABRRRQAUUUUAFFFFABRRRQAUUUUAFFFFABRRRQAU1hmnUhGaAOd8ZeENM8caBd6Nq9tFe6ddxtFNDKuVYEc/4/UCvxS/bD/ZV1T9mvxzIIYpLrwnqEjPpt8ASFHUxSHsyjp65zx0H7mFAR/KuC+MHwl0L4x+B9S8NeIbRbqxuoyFLAbonGdrqccEE5Hr0Nff8G8V4nhjGqSbdKWko+Xf1Ry16Ea0Xfc/Hn9i/9q++/Zz8cx22oSyz+DtRkCX9uDnyT2lUdiO/tmv2t8OeI9P8VaNZ6ppdzFeafdxLNDPC2VdSAQRj61+Bnx8+COtfAP4h6j4Z1iNnhjYtaXgUhLmE/dYHvjgEeoNfVH/BOf8Aa6l8Fa9B8OPE96Rol84XTbmdvlt5Sf8AVknorE8DsT6YFfsXHvCuHzvBLiLJ7N2vJLqu/qjgwtd05eyqfI/WKn1BA4eNGyDkZBHepsiv5cV+u57ItFFFUAnQUm6lPNVLy9hsYJJp5UhhjUszyMFVQOSST0xQRKagryLK1naxrVj4fsZrzUbyCytYhukmuJAiIPUkkAV88/FT9s7QvDglsvCca6/qHIN0SVtYz656v9FwD/er5H8efE/xJ8S777T4g1Sa8CsWjtgdsMXb5UGAD2zySOpNcNbGQpaLVn5/nHGWCy+9Oh78/LZfM+ovip+2xY6d5+n+CrYajdKdv9o3QK24/wBxchn+pwO/Ir5Q8X+Nte8dam1/r2qT6lcEkr5rfJHk9EXhVHsoFYXNJXj1cRUq7vTsfiuZ5/j83l+9n7v8q2DHelAJPAyewr1f4X/s2eMPic8U8dodH0hsE398pUMD3jTq/seF96+xPhd+zR4P+GCw3MVp/ausLg/2hfAO6t/sL91PqBnHUmtKOFqVdXoj0sp4Sx+ZtTkuSHd/oupyX7Gtn4u0nwPdWOvabPZ6Ssgm0x7nCuVfJddnULn5gSOd7Y4xX0UeBnFIEVFAAwPYU85xX0EI8kVE/ojLsH9Qw0MNzOXKrXY6msMinUVR6ZxHxa+HmnfFP4ea54Y1SISWeoW7xEkZKsR8rD3Bwe31HWvwH+JPgHUvhh461rwtq0JivtMuWt3BBwwByGHqGBBB96/oqkTcm31r82v+CrXwCWS10v4naTABNCVsdV2D+Ak+XKfocgn3HpX7X4XcR/2XmLy+s/3dbTyUun37fcedjKPtIc63R6L/AMEyP2hf+FgfDGXwXqlyJNZ8O4WPe3zS2p+4QO+37p5PY+1cZ/wVV+BA1bQNM+JOmWubjTz9l1ExryYmPyufXB4z7ivhT9mX4yXfwL+Mnh/xNDIy2ayiC+jU5Elu/DAjvjgj0IH0r9yfFWh6P8W/hreabcBL3SNZsfL3DkOjqMMMfUEHsa9LibC1eCOKaeZ4dWp1HzeWvxL9TOjJYmi4PdH88TncSe2Tgfialt7p7SWOWMlJY2Do6nkEdD+BA/X1rqviz8O9Q+FHxH8Q+FNSQi40y7eEOePMjySkg9mUg8etceR81f1zhK9HM8JGrDWE1f1ujwpJwk090fuz+xZ8a4/jb8C9D1KSYS6rZxizvwGyRKgAz+Iwfxr30Hivx8/4Jf8Axs/4QH4xS+Dr+58vSvEqbIQ7fKl0oJU/8CAK+5xX7AgnjA4r+A+NsjeQ51Ww6VoS96Po/wDLY+ow1T2tNMkopu45Ap1fCJ3OoKKKKYBRRRQAUUUUAFFFNJNJ6AIa/OD/AIKyfG77LpeifDXTrjbLdsNR1EKekanEaH6nLf8AAfev0R1fU4dH0y7vriRY4LeJpXZjwFUEk/pX4CftHfFCf4xfGnxR4pldmiurpktgTkLAp2xgegwM/Umv2LwvyP8AtXOliKivCl73z6f5nnY2pyU+Vbs8yPpVzStMuda1Kz02ziM93dypBFEo5Z2IAA+pIqngs3vX1z/wTb+DI+JXx2g1y8g8zSvDqfa2JXIMxGIx6cZJ/AV/YHEea08lyytjZ/Zi7evT8TwKUHUmon6hfs1/CSz+BvwV8PeGoEVLi2t/MvJABmS4bmRj6nPGfQCvyg/b/wDje3xh+Ol/b20xl0TQCbC1XOVLA/vGA9yBz6AV+ov7X3xgi+CPwJ8Q6wsgTUJYTZ2Qzy0rjaMfTJJ+ma/Crfc6xqXO64u7qXoOWd2OPxJJr+cfC7LZY3G4jiHGK9m7N93q2evjJckY0on2v/wS8+BY8bfEq88c38Ik07Ql8u33DKtcMOSPUqD+tfrfGMIOo9vSvE/2QPg1F8E/gh4f0N4xHqDwC5vm7mZwGbn2yB+Fe4D0r8j40zyWfZxVxF/ci+WPov8APc78NSVKCXUcvSloor4dHUMzmvKPib+zf4N+J7zXV3Y/YNVk5/tGxxHKT6sMbX+rAn0Ir1cZoAyaUoxkrSVzjxOFoYym6VeClF9Gfn58Sf2RPGHglpbnSVXxLpykkG1Ui4Uf7UZPPp8pY98CvDZoZLeZ4po2hlQlWjcEMpHBBB5BHoa/XVl3da8++InwO8I/E2Nm1rSYnu8YW9g/dTp6fOOSB6HI9q8yrgU9absflma8BUql6mAlyv8Ale337n5jDGOalhlktpklhkaKVCGWRCVZSOQQRyCPUV9E/Er9i3xH4b8278M3I8QWK5Y28gEdyg9Bn5X47jB7BTXz5qWmXukXstnfWs1jdRHa8FxGUdT7qQCPxFeXOlOl8SPybG5VjsqqWrwcfPp8me5/Cz9r7xT4Llhs9fZ/EmkqQC0pAuo1/wBl/wCL1+fk9Nwr7W8C+PdH+I2gQavot2t1ay8EDh42xyjr/CwyMg/1FflYDgV6r+zj8Vrn4YfEGz8y42aLqMiW17G7YQAnCyexQnr6Fh347cNipJqE3ofccNcW4ihWjhcZLmg9LvdfPsfpPRTUcOit2IzTq9w/f07q4lLRTOc9aTdhi9DVK9vY7K2lmmlSJI03MznAAHUk9qt7sdT+Nfn7/wAFLf2pT4M0J/hv4cvMavqkWdSmhbDQW5yNmR0LZPuBn2r3Mjyavn2Op4HDrWT1fZdWZVaipQcpHy5+3l+1XN8efHs2iaLdv/wh+jzNHBtPy3UoOGlx3GQQPbnvXNfsXfsw3n7RvxHRblHi8LaUyy6lcAHDc5EI927+gNeP/DT4daz8U/G+l+GNDtzcahfyiNTjKxjPLMR0AGSfpX7rfs7/AAQ0f4C/DfTPC2kxjfBGGurgj555W5Z2PrnOB2GK/p3izOMLwLksMly12rSVr9Uusn5s8WhTliantJbHf+HfD9l4Z0mz07TrdLSztYlihhjGFVQMAY/AVrgcUgpSciv5HlKU25Sd2z39NkOooooAKKKKACiiigBAMUEZpCwFAYYoAdRRRQAUUUUAFFFFABRRRQA2mhgRk8UtfM/7cPxg+IXwg+G9nqXw/wBLN/eS3YinmFuZ/ITBOdg55IAyema7MDhKmYYiGGptKUnZNuyInJQi2z6XYgqeR0pu0EAkg1+PB/b4/aWI/wCPI/hoj/4UD9vf9pQf8uTfjor/AOFfpX/EOMzav7Wn/wCB/wDAOL65Ds/uP1n8ReCdD8U2/karptrexHI2zRhuvpkcV4Z4y/Yk8E628kmmLcaNIxJxC+5AfYHP5Cvgo/t7ftK/8+bfhoj/AOFN/wCG9/2k/wDnyb6/2I+awqeGWPrfHUpP/t//AIB62F4gxOCadCpJfkfTniL9gzX7QsdI1u3u1Odq3MZjP5155rP7JXxK0neV0ZLsDvbTqc/gSK8m/wCG9/2lT0sn/wDBK9O/4b3/AGlj/wAubf8AglevNl4R4uWqq01/2/8A8A+yw/iPmdFJS99eaO8f9nT4kouT4SvT9CpP6E01P2c/iTJ08JXwHbIUf1rhP+G9P2lT/wAubfjojmj/AIb0/aVP/Lkf/BG9Y/8AEIcb/wA/6f8A4H/wD0f+Io47/n2vuf8Amd8f2bviXkAeErz8Sn/xVSj9mj4mN08KXQ+rx/8AxVeeH9vT9pU/8uDf+CR/8KD+3p+0qf8Alwb/AMEj/wCFH/EIMZ/z/p/+B/8AAD/iJ+N/59r7n/meoaP+yx8RtR1S2t7jQJbS3kkCyzvIhEYzyeDzxmv0P+G3g+28A+EtO0W2TbHbRCPp94gZJ+pOTX5QH9vb9pUjH2Jseg0V6B+3r+0qP+XJvXnRXr0MN4WY7C6wrU9f7/8AwD5XO+MMRnsYxrxso9Ej9jd3uKN3vX45f8N8ftKf8+b/APglelH7fH7Smf8Ajyf8dFf/AArv/wCIc5n/AM/qX/gf/APkfrsOz+4/YrdnuM0FgO4r8c/+G9/2k/8Anzb/AMEj/wCFexfsoftdfHn4k/GjRtB8TaI93oN0WF3J/Zr24t1Ckhy544IAweua4MZwHmGAw88RUq02oq7tK7+WhUcVCTUUnr5H6Wg5FLVaFztz24x9PWrA6V+b31sdotFFJnrTAWim/nSBjzSuA+imb/ek8zAySAPU09wHZNG6qlxqEFom6aZI0HVncAfnmuX1f4v+DNBJGoeKNJsiOomvI1/rW1OhVq/w4N+iJbS3Z2eR6UuRXjl/+1x8IdNJE3xA0NSMgqt4rEY+mawbn9uv4JWhwfHmntjqE3H8sLXoRyfMZ/Dh5v8A7df+RPtIdz6Bz7Uma+c3/wCCgXwOjU58a2//AAGGQ/0quf8Agod8De3jOL/vzJ/8TW6yHNXthp/+Av8AyF7SH8x9KA4oPT+tfOMX/BQL4Gygf8VvbLns0Ug/9lrsPhz+1J8N/izrv9j+FvE1rqup+W0v2eIMG2DGTyB6isK2TZjhoudahOKW7cWrfgNVISdkz2CimqSUyetOryTQKKKKACiiigAqKRNx6Z9PrUtIRmgD5y/bI/ZdsP2i/h3NbQRpb+JrBWl0y8xyHHOwn+63T261+Juu6LqfgzxNd6XqFvLp2r6dcGOWFsh45FPbvjIyD3GD3r+j1uRX51/8FLv2Vl1uwf4oeGrIHULRNuqwwrzLEMYlwOpXjPqPpX7r4a8X/wBn1/7Ixz/c1NFfo309H+Z5eMw/MvaR3R6V/wAE+v2tV+NfgweF/EFyP+Eu0aNQzOebqAAASD1bI+Ydsg96+yVII4r+d34UfEzVfhF4+0fxVoszQ3enyhyqnHmITh0YdCCOPyr93/gb8XNK+Nfw40vxTpMqtDdRAyRg5MMg+8hHXIOeteX4jcJPIcb9cwy/cVXdW2TfT/I0wmI9rHlluj0eim8j3p1fjqdz0ChqZnFhcG12G6CExCTO3dg7d2OcZxX5rfFv4q+NfHOtXdh4ovZLcWk7RPpUOY4IXVsEFQTuIIOCxY+hxX6akduor4l/bV+FY0bX7bxnYW+21vyLe92DhZgPkcj/AGlGPTKju1cOLjN07xZ+dcbYfFVMB7XDzaUfiS6r/gHzADgcCk7ZoFfXn7K/wH8D+LPC8HijUc69erK0b2dyAIbaRT90oM7yQQfmJBDD5Qc14tGk60uVH4fk+U1s5xP1ek0nu2+36ng/wz+BHi/4qyq+k6eYNOzhtRu8xwD/AHTgl/8AgIOOM4zmvsH4WfsmeEvAIiu9Qi/4SHVlwfPvEHlRsO6RdBzzk7iD0Ir223t4rWNUijWNFACqoAAAHQVYHQ17tLC06Wu7P3zKOEcDllpzXPPu9vkhEjWMYVQAOwqSk3Utdh9wklsFFFFAwooooAaRxXF/Fb4e2HxP8A654a1BFe31G1eE7hkKSDtb6gnIrtM01sYqqNWVCpGrTdpRd16oTV1Y/nP+Ingq8+HfjjXPDWoRmO7026kt2BGCQpOCPqMEH3r9X/8Agmf8bz8Rvg9/wjV7OX1Xw4Rb/Ocs0Df6sj2HT8BXz7/wVV+B/wDYPi/RviHp9uBZ6mPsN+UXhZlBKOx7bgCCfYd68I/YV+NLfBf4/aJPcTbNI1hl028ycKocgIx/3Wxk9gTX9d5xCnxxwdHGU1etTV/O6+JfM8Gm3ha9nsz6U/4KwfBJbe40T4labbgbyNP1Iqv18tiR6cr+XpX5wngn+df0D/H34Z2nxn+EHiDw5KFc31oxt2PRZAMow/HHNfgNrmkXHh7Wb3TLyMxXdnM8EqEYIZSQR+Yrt8JM9+uZbLLqrvOk9P8AC9vuIx9LlnzrqP0DW7vw1rWn6tp8phv7GdLiCQHBDKQwx+Ir9/fgD8VLX4yfCbw34qtWB+32qtMoP3JQMSKfcMDX8944/wDriv0u/wCCTHxg3weIPh3eTDdGw1CxVjjg4Eij6cHH1rLxdyL65l0Mypr3qb1/wvf7mPAVXGfI9mfpSOafUfPNSV/HC11PoQoooqgCiiigAooooAKYxp9MqXuho+WP+CiHxbPww/Z71W3tpzFqWtsNPtyp+bDffIxyMLkZr8USSepP5/jX25/wVP8Aiw3i34yWXhK2m3WWgWwMqKf+W78nP0Xb+dfEPU81/cvhXkqy7I44ia9+q+Z+nT8D5nG1OepbsOXr3z2x69v1r9nP+Cb/AMID8MfgFZardQCLVPELfb5cjDLGf9WpP+6M/Vq/KX4AfDO4+L/xg8LeFIFyl9eJ57/3IVO6Q/goNfu94o1jS/hV8NLzUZglrpWjWBk29AiRrwo9+ABXxHi/nEqnsMmoP3ptOSX3Jff+R0YCna9SXQ/ND/gqr8a/+Eo+IOkeAdPuN1posX2m9CngzvnYp91Trn+9XlP/AAT7+Cz/ABd+P+mXF1bmXRfD4GpXbEfKWXIiU+5fB9wprwf4heM734h+N9c8S38jPeandyXLEnJG4nCj6DAr9bf+CZXwdX4ffApNdu7fy9U8Ry/bGLDDLCMiJT+GW/4FXfnlRcF8GQwVLSpUXL85ayf5kU74jEc3Q+woV2oAABjAGPSpqatOr+RD6AjI+YcVi+MPE9n4K8Oajrd8xW0soWnkA6kKM4HuegHcmtvOa+R/24PiZ5drp/gq0lIa4xeXu0/wKf3aH6sC3tsU96yq1FSg5Hh5zmMcrwU8S90tPN9D2n4b/tFeC/iaIorDUhZ6i/A0++Iimz7DOH/4CTXp24EZBz9K/IhWKsCpwQcgjqDXsfw1/an8Z/D5orae6/4SDSk4NrfsS6r6JLyw7DncAOgrz6WOT0mj84yrj6FRqnj4W/vLb5r/ACP0UHNLXivw1/aq8GfEE29rLdHRNVk4FpfkKGPokn3W9hkMfSvZ45BIuUYMPUV6UJxmrxdz9UwmOw2Nhz4eopLyHkjoelcV8Q/hN4a+J2nNa65p0c7BSIrhBtmhJ7q45HPOOhxyDXa9ulID71TimrM2rUKWIg6daKlF9Gfl/wDGP4W3vwi8b3GiXMv2m3ZRNaXWMebESQM+jAggj2yOCK4cpjvX0b+3Drtvf/ErTtOhbfNYWQ84g8KzsSFPvgA/8CFeAaFo82va3p2lwD9/e3EdvHxn5nYKP1Ir5mtBRq8sNrn8t5thKeGzaeGw3wqVkv0+R+p/gm7m1Dwlo1xc8XEtpFJJzn5igJ5+ua3M1R0iwj0zS7W1hBWOGJY1B5IAGBzV4Dg19MrpH9S0E40oxlukh3SmHqakqvLKkKM7EKigkmnvodGnU83+Pvxk0r4HfDPV/FOqSqBbREQREjM0hGFUepJ7V+DXj/xzqnxJ8Zat4l1mVri/1GdpnJJOMnhR7AcAdhX09/wUX/aSf4wfE/8A4RbSbnd4Z8PM0fyN8s9z/Ex9cfdrmP2E/wBm+b49/Fq2uNQgLeF9EZbq9Yj5ZmBBSL8Tgn2HvX9Z8FZVQ4MyKpn2YK1Sauk90ui+Z4OIm8RVVOOx9m/8E1v2Xz8P/Cf/AAsHX7QJr2sxj7JHIuGt7c8g4PQsecdhivusYB9z04qtYWkdjbx28SCKGNQqIowFUAAAfTFXTx1r+Zc7zfEZ3jqmNxDvKT08l0R7NKmqUVFAOtOoorxUrGoUUUUwCiiigBM54pDgCkqnqF7BZWc008nlxRqXdiegFK6WpLaSu9jD8ZeP9G8C29vcavdi2SaZYYh1LMTjGP610MMqzojryGwR16YyK+F9Y8bS/Hr9oHRLaKV30KC9C28J+7tQ5Zvx2191QoFjQL0GPyxXNSrKrJ8uyPLwOM+uSqOPwxdkWKKKK6j1gooooAKKKKACiiigAqtLAsqEOiOM9GGas0hGaWq1W4FGXTbXYx+yw5x/cH+Ffnn+1h+3Z44+Cfxc1Dwp4f8ACOmGws40IutRt3czlhksu0qMdAOvQ1+jDYYc1h6t4S0XXJRJqGlWl5IAQHnhVzj6kV7+TZhhcDifaY6j7WFvhu18zKpCU42g7H5OH/gqN8ViefDHhv8A8A5f/i6T/h6N8VD/AMyt4c/8A5f/AIuvdP26vjjrnwB8W6NpPg/wPoxs7q3M0l7d6aJQzbiNi4xjHX8a+XG/bp+JR/5lHwz/AOCT/wCvX9AZZgcvzTCxxdDLIcstr1LP7rHkVJVIPllN/JHYj/gqP8Vf+hX8N/8AgHL/APF0f8PR/ip/0LHhz/wCl/8Ai64//huj4mEf8ij4Z/DQ/wD69J/w3N8TP+hU8Nf+CP8A+vXqrh7Cv/mW0/8Awb/wDP2j/nf3HYf8PR/ip/0K/hz/AMA5f/i6P+Ho/wAVP+hX8Of+Acv/AMXXH/8ADdHxM/6FLw1/4I//AK9H/DdPxL/6FPwz/wCCQ/40/wDV7C/9C2n/AODf+AHtX/O/uOw/4ejfFT/oV/Dn/gHL/wDF0n/D0f4qf9Cv4c/8Apf/AIuuQ/4bn+Jn/QqeGf8AwSf/AF6P+G5/iZ/0Knhn/wAEn/16P9XsL/0Laf8A4N/4A/ay/nf3HYf8PR/ip/0K/hz/AMApf/i6T/h6P8VP+hX8Of8AgFL/APF1yX/DdPxM/wChS8M/+CT/AOypP+G5/iXn/kUfDX/gjP8AjU/6v4T/AKFtP/wb/wAAXtZfzv7jrv8Ah6N8VP8AoV/Dn/gHL/8AF1Paf8FQ/inJdxh/CXh+UFgCkdpKGbnoDuPJ9xWF4M/ba+Iuo+LNJtbjwH4e1SCe5SJ7OHRtryqxAIBJOCQeuK/WbS/APhqWGC7Ph3T4pmAkObVAVbvnA6jp+FfG59XynInGnicsjeSdnGd/0OqjGdTWM9u6GfDzUh4y8E6Jrd5pX9nT6haR3MlpKg3QsyglTwOn0611cVpBB80cSK395VANOj8qOMKm1UXgBRgD8Kr3epWtim+aeOJR1LuB+pr8FnOdWcuRaN6L9D1VoveZcA2/0pw/CvNvF37Qvw48Do0mt+MdIsdn8L3ak59gCSfwFeE+OP8Agpx8G/DJdLDUNQ8QzDgJp9odpP8AvNtGPfJ+leng8izTG6YfDzku/K7feRKpBK90fX/Skdgo+avy98df8FeNYufMh8I+C7e1ByFuNUuTI2OxCIAM+xJrxjWf2u/2k/jZO9tpN7qiwykKLfQLExjB7bgCfxJNfb4Xw5zioufE8lGP96SX4K5yyxlNaLU/YzXPGuieHLd5dT1S006JRkyXMyoB+ZFeJ+Of28/gz4GV0ufF1vf3Cf8ALDTwZ2J9iAR+tfnXoP7D/wC0R8YrhbnWYrqzjlOWuPEF+c4POdnLfoPoK968B/8ABIa1iMU3jLxpLcd2ttKt/L/De2f/AEGu6XDfC+WK+YZh7SX8tNX/AB1F7atU+CFl5l7x5/wVx0G182Lwn4QvNScZCz38wgj9iQMnH4A14F4o/wCCiPx3+J8klt4cVNGic4WPRbEzSAf77BvzAFff3gb/AIJ/fBbwIIni8JQ6tcpj9/qkjTtkc52k7fyAr3HQPh94b8M28cWl6FYafGgwq29sqY/IVMM/4Vy1/wCxYB1WutR/pqL2Nees529D8VZ/AH7SfxalMt7Z+M9W83km6llRDnnoxAA9gK0NN/4J7fHXWypk8N+QCM5urxQfx5Jr9ultoUxtjUfQU7ao/hFdb8T8bSXLhMLSprpaN7C+pxe8mz8a7T/glz8ZrlQXTSrc9cPdZx+QNX0/4JVfF4/8vOiA9/8ASG4/8dNfsNtX+6KUAY4GK5n4o8QbpwX/AG7/AMEr6lS8z8d5P+CVnxdRMi50Vj6C5b+e0VAf+CWfxhJyW0cH/r5P+Ffsfj2ox7VS8U+Il9qH/gJP1Gl5n4kfEj/gnx8SvhX4L1TxPrs2kJpmnxGWXy7ksxHYDgc5Ne4f8Ejfh99u8T+MfF00XyWcMenwORkbnJZ8e4CqPoa9u/4KpeOx4d+BFroUT7Z9ZvUQgdTGnzH+leLfse6r8ffhL8HbJfB3wpstd0jVZTqCajPqCwyTBx8uVz0AAx04NfY4nPszz7hKpPGTgp1J8sbtR91b7s5404UsQlG9kj9QR0FOyBX54X3/AAUE+K3hn4r6P4A8QfDPTNP16/uIIvIF+0hUSt8p+UY6ZOM1+g1nI8kC+Z/rMcivwbMsnxeU+zeKS99Xi000130PVhUU726FuikBzS14ydzQKKKKYBRRRQA0Dn2rO1nSbbWtPuLK6iSeC4QxSRyDKupBBB/AmtI009c0lJwalF6oT1Pw0/bX/Zsuf2ePipcRW0DHwtqrNc6ZMB8qAsS0JPqpOfcYrvv+CdX7TA+EfxDHhHXbvZ4Z1+QLG7vhba5PCnngBuhx0ODX6Q/tWfAew+Pvwm1bQJok/tCNDcWFyy5aKdQcEH3xg/Wvwo1zRdQ8J69eaZfxPaajYzmKRG4ZJFJGR+Vf1xwtmNDj3h+plGNd60Fa/XTZnhV4PDVVUWzP6PYrhZlVlOQwyDU+3FfJ/wDwT5/aNX41/CW30/VLkP4l0NVtLsM3zSoB+7l/EcH3FfV+eMV/LWZ5fWyrGVMHXVpQdv8AgntU5qpFSQmck+9c38QvBdn8QfCGqaDfKDBeQmPdjJRuquPdWAYe4FdL3pAK8xpNWexNWnCtB05q6asz8mvEnh698J69qGjalF5F9ZzNBKnbI7j1BGCD3BB717H+yR8Uj4E+IA0a9lMek64VhOTxHcA/u29sklffcCeBXoX7bfwqEUlr45sIOPlttSK/gIpD/wCgE+6CvkhXKMHRirDBDKcEEdCDXzslLC1v62P5nxVKvwznF4bJ3XnF/wDA0P13DBgCO9KOhryX9nD4oD4o/Dm0uZ5d+rWX+i3qk8mRQPn+jDDemSR2r1nuPSvoYyUoqS6n9I4PFQxlCFem9JK5JRRRVHaFFFFABRRRQAUjdKWkbpQB5D+0/wDCa3+NXwW8SeFZY0Nxc27yWkjDPlzoC0be3IwT7+9fgne2V3o2qXFncI9veWszRsoyGR1JBGeucjrX9IciKQQcYwQQe+a/FT/gop8Ih8Mv2gtQvrSERaZryi9iwOBJ0cfmM/jX9D+EOdKGKq5RWfu1FdJ99n96PJx9PRTXQ/S39iv4zJ8bPgFoOqTSrLq9nD9gvxnJ86MBSxHXDAAg+hr84/8AgpR8Hf8AhW/x4l1y1t/K0jxNF9rj2j5VnXAmXPqcq3/Aq7T/AIJT/Fs+HPiZq3gq6lKWmtwia3BPHnpn+a8fhX1p/wAFI/hEPiR+z5e6nbQh9T8OyDUbdlXnywMSL/3ySf8AgIrmwjlwVxs6W1Ko7eXLLb7mD/f4W/VH4wOK9Z/Za+KMnwe+OPhbxGZDHaR3SwXeDgGFztbP0zn8K8mPLf407PPHFf1tmWDp5ll9TCzV4zi196PDhJwkn1P6SbC8j1CzhuYmDxSoHVgeCCMgj86tjpXzf+wR8Wh8Wf2c/D889x52p6Wp0y83H5t0f3SfqhU/nX0jmv8ANrMcHPL8XVwlRe9CTX3M+vhJTipDqKKK4CwooooAKKKKAG1heMPElr4S8MarrN64itbC2kuZWY8BVUt/St0nmvkH/gpn8Tj4C/Z3vNKt5fLvPEEy2K4OD5ed0h+mBj8a9bJ8DLM8fRwkPtyS/wA/wMqs+SDkfkZ8SPGV18Q/Hmv+Jbxy1zql7LdNk52hmJCj2CkD8K5pf84FN5WnqrMdoGST0r/SPCUaeAwkaUVaMEl9yPkpNzd+rP0M/wCCTPwoGpeJPEfj27gJSzjGnWbMP42w0hB9hsH0Jr2v/gqR8WD4P+Cdt4ZtrgR33iG4EbKOvlKMvn2PAr1r9h34ZJ8K/wBnXw1aPGI7u8g+23JAGS0nzDJ9gQK/N/8A4KSfFI/ED9oi+0mKXzLDw/EtpGqnI8w4aQ49eQPqDX8j5bF8Xccyry1pwk38o6L8dT25v2GGt1Z4B8IPAdx8Tfid4b8MW6F31G9jjbAztj3ZckewBNf0D+EdBtvDHhzT9KtYxFb2cCQogGAAoAGPbivyx/4JTfCb/hJvijrXjO7hD22hwCG3ZlyPPlGcg9MhQfzr9Z0XaK87xYzj67m0cDTfu0V+L/pGmBp8sOZ9SRelLSL0pa/DlsemRgcdK+RP2gf2VPEninxRqvirQ9RTVp7txI1hcfupFAUKER87SAAOG28DqT1+uwCKQLzkjmoqU41Y8sjxszyvD5tQ9hiE7bq3Rn5Na94d1PwvqUmn6tY3Gm3cfWG5jKNjsRnqD2IyD2NZlfqz4s8CaD46002GuaXb6lbHkLMmSp9Vbqp9wc18xfEv9h8HzbzwVqOw5LDTdQJK49ElHI9gwOc8sK8ergZR1hqj8WzXgbF4W9TBvnj22f8AwT5D6GvTfht+0R41+GXlw2Gom+0xOPsF/mSID/ZOdyd8BTjnJBrkfF3gXX/At+bPX9IudMmyQpmT5Hx12MMqw/3Sa5+uFSnSlpdM+DpV8blVX3XKEl8j7w8Dftq+DdfgSPX0uPDt3gBt0bTxE/7LICf++lFaXj79rrwR4Z0edtH1Aa/qRUiG2tVbZuxwWcjAGevJPoK/P/BYZ60nauv69VtbS/c+zXHeZqg6TSctua2v+RqeJPEN74s12/1nU5vPvryVppX7ZPYDsAMADsAB2r3L9jL4dS+JviE3iO4g3adoqEo7DhrhwVUD12qWb2+X2NeIeF/DGpeNNestF0m2a7v7xwkaL0HqzeigZJPYA1+lXwj+Gll8KfBVloVmfMeP95c3BXBnmb7zkfoB2AAycU8JSdSp7SXT8TThHKauZ4769XTcYu931l0O7AxS0U09TXus/ocTOK+av27PjqvwU+C2om0uBFrmpqbWzCn5gW4LD6Cvo28uks7eSZyFSNSzE9gBk1+If7dH7QU3xy+Ml+ttOToOju1nZoD8r7Thnx0OSDg+lfpXAHDzz/N4Ka/d0/el8tl8zjxdb2VNpbs+fbO0vfEmsx28KPd397MEVRktJIx446knNfuh+yF8CYPgN8H9H0YxBdUnQXV/KMZaZhkgn2BA/CvhD/gmH+zpF448VXfxC1q28zTdIk8mxDrlZJ8ct/wEY/HjrX6xxx7EVR0AwK+28VOJVjMRHJsK7QpfFbv2+RzYKhyr2kt2OXIPNPoor+f0rHqhRRRTAKKKKACiiigCPHI/WvnL9sH4lN4U8IxaFYSMupaw2xijYKQj759eelfRcj7ELV+d/wC0z4rbxX8W9UCvut7ALaxDPAI5cj6k4rzcdV9nSsup83nmKeGwslF6yLX7JGm/aPjFZttH+jwSPkduMf1r9B06ivhH9jVMfFWfHP8AoT9Rz1Ffd47fSoy5L2WhzcNxthG+7JKKKK9U+tCiiigAooooAKKKKACiiigBp4WmNn0x71LRS8wMi/8ADmmavt+3WFvdlSdvnxK+PpkVny+BPDsEbN/Ydg3H/Psn+FdIRnvTZf8AVtitqdarD3VN29SWkz8/PiD/AMFEfht8PfG+t+Grr4YXFxc6XcvaSSJHbqrFSRkA8jNc9/w9C+F//RKrr/vm2r4+/bV0X+w/2n/H1uM4e/Mw46h1DZ/WvD6/szI/DvJMxy2hi6nPzTim/fl1XqfPTxdSEnFW08j9MG/4Kh/C7/olV1/3zbVE3/BUT4abjs+FNxj3Fv8A4V+adFe//wAQtyH+/wD+By/zI+vVfL7j9K/+Hovw1/6JTcflB/hR/wAPRfhr/wBEpn/8gf4V+atFP/iFuQ/3/wDwOX+YfXqvl9x+kdz/AMFPvh0IJDbfCqQ3GCVEnkbc9s4XOM+lY1r/AMFG7+a0juY/gbZywSAvHMillK5xkERYIzxwa/PXP41+7v7Hfhu3tv2afAMUsEbMdLid96g5LANz+dfmPGuR5Jwfh6VWnRlVc5Ws5yVrI6sNVq15WcvwPh64/wCCkviKGQPp3we0uzuEORI8bkj6YQHP0NZ+o/8ABSH49a6vlaT4UtbPfnaYdNlmb8MnH6V+qv8AwjGlnk2Ft7/ul/wqxDo1nb/ctYox2CoP8K/KI8TZNCz/ALNjJr+aTf5nd7CpfWf4H4/3fx0/a5+ID7bOy8SxB+ALHSmhX8DsH6mqi/sx/tW/FNt+qW2tqkp+Y6pqgiAz3K7un0FfsoltHH91F+lSDj2rqXHzoK2CwNKn58t2Dwt/ik2fkz4W/wCCTnxI1uVZfEnibStLDYLCHzLmQe2SAD+de2+Df+CSfgTTTG/iHxDqmsuMFo49tuh9RwCcfj3r77ByOaMV5WK49z7FJx9tyLtFJFRwlJdDwLwV+xD8HPAgiew8F2VxcLj99egztx3+YmvY9I8KaToVuINP062soV6JbxKgH5AVtDgUHNfG4nMcZjJc2IrSn6ts6YxjDSKI1j2DAA/CpAM06ivPsWN5z/8AWpc+xpaKLAFJS0UwCiiigAprMApNI/HNQ3EghiZyQAAST9Of8aFq7A9Fc/Kz/gp74kuPiB8fPB3gTT3Mjwxouwc4lmkCg474GDX6V+B/D9v4F8B6TpMSLHb6bYxQqAMABIwpPtwM1+Xfw6Q/tDf8FHbzU3H2jT9N1GWdSeR5dsNq/gWAIr9G/wBpzx2nw0+Bvi3XS/lyW1jIsRzj52UquPxIr9Y4joyhSy3JKfxKKbX96bR59J3c6jPzH8PfGnwrd/t7at8QfG97Jb6Fp17O1tIkDTgMimKEbUBOADnPqK/QLSv2+fgbqf3fHdpaHgAXUMsX/oSivn//AIJc/CGw1H4b+I/GGuadb6hNreoFI2uoVk/dpkEjI4yxccex6V9U/EX4S/CvQvCesa5rXg3QjaWFtJcyyPYR8Kqlj0HoO1LifE5diMwjgZwm3SjGC5WraeTXdhQVSMHNdTovAHx08DfFC6ktPC3irS9duYk8ySKynDOi+pUEkD3NehA18Hf8EwfAEM+i+MPiS1glifEOoyR2cEahVihViSFHYbmxx/dr7wGQa+BzrB0MBjZ4bDyclG2r3vbXbtsdlObnFNokooorxjQKKKKACmn6U6igCKRdy47V+Vv/AAVG/ZzPhfxFafEzRrUjTtRYW+piNeI5+iOcDgMOCTxkAd6/VRveuJ+LXw10z4s+ANa8LavCJLPULdoSSAShI4YehB5z7V9ZwtntTh7NKeLg/dvaS7xe5z4imqtNx6n4nfsi/HSb4B/GTSdZklYaLduLTUYwcAxMQCxHqpII9s1+7Gk6pb6vp9teWsqzW88avHKpBDqRkEV/PL8T/h9qPwr8e614W1WMreabcNCSRjeoJ2sPYjBz7/Wv1I/4Jj/tAn4i/DJ/Beq3Jl1rw4BHEXPzS2pPyH3K42nvwD3r9u8Ucjp47DUuIcGrppc1uz2f6HnYKo4SdKZ9xE5paanan1/Miv1PZMLxd4as/F/h3UNFv4/Ns72FoZFHBwwxkHsR1B7HFfl7458IXvgHxdqegagmLixmKbsYEinlXHsykH8fWv1cAzXy3+2X4GWx0/TvH2m28Y1Sxljt7qSSJJUaJidjMjgqSrkAHH8XsMcOLoqpDm6o/OOM8njjsIsVHSUN/wDD1+44X9jHQ/Gen+L5NTttNmj8J3sJjuric+XGxXJjaMHlyGyMjjDNk5wK+3t3y1+bdt+1F8TrSJUh8UNGoGAPsVscen/LKtOP9r74mxSBjq1tIB1VrNMH8gD+tYUcVSpQ5dX8j5zJOK8ryrCxw3vyt3S/DXY/RLOaTBr8/Lb9tD4jW+/fJplxnoJbUjH02sP1zVyP9uD4gquDaaG59TbTZ/SUVusZSfc+mjx1lMt218j74yD1oyK+Gof26/F67PM0TSXxjdt81c+uPmOP1x71ft/289cV8z+F7KVMdEumQ59clT+WPxq/rVHudMeNcne9R/cz7UP0zSg18cwft9XSD974Ljc56jUyo/LyjXofwb/axtPit4xh8Py6G+kXE8LyRu1yJVZl5KAbV/h3HP8AsmrjiKU2op6s78PxPlWKqxpUqt5SdkrPf7j6GpD0paK6T6wjIr4p/wCCoXwk/wCE0+CY8T2tv5moeHZhMSByYG+WTn2yD9RX2xnPWuc8eeF7Txp4R1bQb9Fktb+1kgkVhkYZcZ/DNezkWYTyjMqONg9YyTfp1/AzqwVSDiz+fr4T+O7j4afEnw74mtHZH068jmYr1KZG4fiCfzr99ra4sPiT8Po5BsurDVrEHGMq6SJ6jjBz+Vfz/wDxD8GXXw78d694ZvVK3Ol3sto4PBIViAfTkYI+or9dP+CaXxZPxD/Z5tdLuZTNqXh6Y6fLk5Yx43Rk/wDATj8DX9FeK2Cji8FhM9w2trXa7PVfiePgpOM3Tkfk58ZvAU/wx+KHiTwzcBgdPvpIk3AjKZJQ4PqCK4lef8a+5v8Agqp8Lh4Z+LOleLreLFrrUBSYqOPNjODn3IK/ka+GcbSfY1+5cIZqs5yWhir68qv6rRnm4in7Oo4n3x/wSd+Kh0D4ka94JuJsWmtW63VujMMefHwQPcqenoor9Xsgiv57f2f/AIgS/C/4x+E/EUUhRbS/j83bxmNiFcH8Cfyr+gXS7+PUtPt7qIho5o1lUjuCM1/K/izlH1HOVi4KyrK/zWj/AEPdwNTmp8r3RoUU3ofrTq/Ej0QooooAKQnFLTScGgBM5Ffkr/wVf+I/9vfFrRPCsUmYNHtDLIoP/LSU9x6gAV+sN3cLbW0kzEKiIWJPYDk1+AX7S/j1/iX8dPGWvNJ5sdxqEkcTZz+7QlVx+Az+NftvhLln13O3iGrqlG/zei/U8zHT5afL1Z5c1ei/s/eAJPid8ZfCXhtUZ476/jEoA6RqwLk+wANedsa+5f8AglJ8Nv8AhIPi/rXiyePfb6JZiGJiM/vpc9PcKrH8a/qfjLM/7IyTEYm9nytL1eiPEw8Oeokfpx468RWfwq+GeraxKFistI06SYLwP9Wh2qO3OAPxr+frxV4hufF3ijVtbvJGlu9Ru5LmRyc5Z2LH9TX63f8ABUb4l/8ACIfAAaFBJtu/EV2ttgHnykO9yPbgA/Wvyr+DfgaX4k/FDwv4YhQt/aN9FA+0ZwmQXP4AE1+I+FmEjgMsxed19L318o/8E9PGS55qkj9g/wDgnj8Kj8NP2cdCeeLytQ1ktqdwD1+fGwH6IEFfUODWV4e0yDRdHsrG3QRxW0KQogGAFUAAD9B+FaxPFfzXmeMnmOMq4qb1nJv8T16ceWKiKBilpKK800G9vWk61yHxD+J/h/4YaMdR169W2jYlYoh80kzf3UUck/oOpIHNfOeq/t7Il2w03we81qG4ku74Ruy5/uqjAHGO5698VjOtTp6Sdj5/H57l+WSUMTVUZdt3+B9edKBwK+afBv7cHhfWrmODXNPutAZ+DOP38Kn3KgN+O3HrivofSNastf0+G+066ivbSZQ8c8DhkdT3BHBqoVIVF7rudWBzXB5jHmwtRS/P7tyLXPDmmeJbGSy1Wwg1G1k+9DcRCRD+BGK+cviD+xFoestJd+FL+TQ5jz9lnzNATz0JO5evXLDgYFfUIHvmlHtSqU4VFaSuTjsowWZR5cTTT8+v3n52at+yD8TdNnMcGj2+poDgSWl5EFI9cSFDitHwv+xl8QNanQapFaeH4N3zvcTLNJj/AGVjJB+hYV+gPbrWTq3iXS9FltIr6/t7Wa6lWCCOWQK0sjEAKo6sckcCuX6lSTvqfG/6j5TSn7STduzat+Vzi/hD8DPD3wf0900xHutQmA+0X9xgySf7Ixwqjso/HJ5r0ocdaT6cUoBIrtjFQVoqyP0DDYajhKSpUIqMV0Q4DFNY4NPqOSRUHJxTeuh1HzP+3n8cV+C/wL1VrWYR63rCmwsgD8ylgQzj12gn9K/FbRNEvfFOu2Wl2MTXF7fzrFEgGWZmbA/U819Tf8FJfjR/wsv46S6LZXJk0rw4otkVW+UzHlz6ZHA/CtX/AIJjfBP/AIWD8Xp/Fl/b+ZpXhxA8e7o1wwO0fgMn64r+uuFsPT4M4SqZpWVqlRX1310ijwMRJ166gtUj9Nf2cvhJa/Bb4ReHvCtui7rS3BnZRjfM3zSMfUk16n2piIFUD2p+eK/k7E4ipi6069R3lJtv1Z7sYqEVFDqKKK5ygooooAKKKKAEz2pN1I7ADn86ZHIH6HPce9AFTWLgWWnXE56Rxs35Amvyz8RXxv8AXtSu8ljPdPKST1y5J/Sv098ckr4S1c5x/osnI/3TX5YyPud+vJIyfrXz2atvlR+ecVSdoR6Hs/7JV/8AZfjLZIc4nt5I+DjnGen4V+gfQCvze/ZzmeP4z+HChwWmKn6YOa/RueZYLcyN0UZP4V0ZbL91bsejwzO+EafRljPNLwKxPDPinT/FumR3+mzefbSFlD9OVJBH5g1tDpXs9Lo+wTUldDqKKKCgooooAKKKKACiiigAooooARjTHPyHPHvT26UxuRgjIJwaQH4o/wDBSvSf7M/ao1uXbtF3Z28444+7t/8AZa+Vz1r7k/4K06L9i+O3h/UAhAvNHUbscEpK+fyBFfDZGK/0M8PsR9Z4bwku0bfdofKYqPLVaEooor9IOIKKKKAJEUyMqr1JAH1r+hT4EaX/AGP8IPCFkBjydMt1x77Bn+Vfz9eHbQ32v6ZbDlprqKMD6sB/Wv6KfB1p/Z/hbSbYD/VWsKY+iiv5Q8a62uEpJ/zP8j3stXxM3dtAHtS4FGBX8tntARmgDFLRSsAUUUUwCiiigAooooAKKKKACiiigAooooAZnnFec/H/AMdx/Db4PeL/ABFIwQ6fp00qEnrJtO0fiSB+NejN618Rf8FVviD/AMI38B7fw7FLsn1+/jidQeWiiy7D8SFH417mRYJ5hmdDCpaSkr+nX8DKrLlg2eQf8El/BUmo+I/GvjS5UvIFW0SVhnLOS7kH1PGa9M/4KufEFtJ+FOheErd8XWu3w3xg8mNAD09CxUfjXoX/AATe8A/8IZ+zPo15JHsudamkv5CRglWO1f0AP418zftR3J+Pf7fng7wRATPYaG0EUoHIySJZifwAB+lfp6qRzHi6ti5fw6Cb+UFZficWtOgo9ZH3T+yx8O1+GXwH8HaGU2SwWMby8YJdwGYn3yTXjv8AwUk+INxoHwVh8JaYc6x4uvI9MhiU/M0ZI3AAdjlV/wCBV9aW8S2llHGnCxooAHoP/wBVfDHjj/jIH/goF4e0Qn7ToXgO1+2TgDKC4JBAPbO4r1/u18HlU/reZ1MfW1jDmm/VapffY6ZJRgoLdn1b8A/h1F8KfhN4Z8LQqAdPskjkIGN0hGXb8WJP416KQc0iRhFwKfxxXylerLEVZVZvWTbfzOhJJWQ6iiisxhRRRQAUUUUAFR5I5qSmUmB+Zf8AwVa+A4ifSviZp1v1IstSKDjH/LNj+oz7ivkH9lH4xy/BD42aHrwlMdjJILS/GeGhcgNn6HB/Cv21+NPw3sPiz8Nde8L6jEJItQtXiXP8DkfKw9wwBH0r8A/GXha+8EeLNX8P6jG0V9pt1JaygjHKsRn8cAg981/V/hxmVPiHI6+Q4x3cVZX/AJXt9x4GLg6VVVEf0U6RfxapYW93A4kt50Ekbg5DKQCCK0cV8lf8E5vjaPir8CrLTby483V/D5FhPubLFAP3bHvyo5PqK+tM8V/MubZfUyrHVcFVVpQk1/l96PbpzU4qSAcYxXK/E7wknjrwHrehvtBvbZ40Zuivj5W/Btp/Cur6YpuOCK8prmVmZ1qUa9OVKW0k0/mfkXPA9rLJDMpjmjYo8bDBUg4II9QRioutfqNdfB7wNf3Utzc+EdEuLiZzJJLJp8LM7k5LElckkknNcZ8VP2fvCmsfD/W7XRfDGlWGqm2Z7ae0so4pBIvzKAyqCMkAH2J6148sA0m0z8QxXANenCdWFVO12lb8D87c4FIvWlHQV9d/skeD/BvxG8C39lrXh/TL7UtPuSjyyW6mV4n+ZCWxnrvA56KK4KNF1ZcqdmfAZTlM81xX1SMlGTvv5HyHR0r9LW/Zw+Gkalm8KaeF9Sp/xr5m+PniT4U+GDPofhDwvpuo6wp2y3qgmC2PcAgje/sDgHrkjbXRUwbpx5pSR9JmPCFTK6LrYivFLtrd+mh82Kf0re8CeKJfBfjHRtch3E2F0krKP4kB+dfxUkfjWB0OKXlsADJ9PWuKDcZJo+Hw9SVGtGcN000frfYXkWoWUNxC4kikQOrr0II4Iq11avMf2djra/CLw9Fr1nPYahBB5BhnGHManEZI6g7AvXBznIr1DtmvrE7pM/r7CVXXw9Oq1ZtJhjIqGeMSKVwDx/8AXH6ip6a3Wi9tjsPx6/4Kk/Cv/hD/AI523ia3i2WniG0DyMvA8+PCsT7ldp98Gl/4JafE7/hEfjjf+GbiXZY+IrRlVScDz4ssv4lS4/AV9a/8FRPht/wmHwF/tuKIvdaDcrchl6hG+Vv5ivyp+E3jO4+HnxM8NeIrZikunX8U+c4+XcAw/EZH4mv674b5eKeCKmBnrOEXH5rWP6HgVl7HEqXQ/Wv/AIKTfC8+P/2cdQ1K3iEt94fmXUIwo5Kj5ZB+RJx7V+MLda/on1WzsfiT8N7m2O2ex1iwKH0ZZEx/I/nX8+3jrwrceCPGmueH7lGSbTLyW1YMD/AxAP4gA/jWHg5mb9jiMrqPWDul5Pf8R5hBXU11MNWKkEEgg5DDqD61+7f7E/xGX4m/s7eEtQeTzLuC3FncHOTvi+U5+uM/jX4RDrX6c/8ABIj4i+dpPjHwTNJ89tKmo26k/wALDY4A9iAT9RXu+L2WfWsmjjIrWlJP5PQywE+Wpy9z9Hh2p9MU5NPr+LV2PowoooqgCmMMmn1GRmpkroaPJv2pfHS/Db4BeNdfL+VLb6fKkLZ/5aONqc/7zCvwGaVpWZ35diWJzzk9TX60f8FZfHr6D8FtG8NwybJNc1EF1HeOJSzA+24ofqK/JRh0r+xvBnLVRyurjpLWpLT0X/BufO5hK9RREbrX7G/8Ew/h2fCP7OkOryR+Vd69dyXjkjkouEj+owv6mvx902wfVNStrKIEy3EqxIMZJLEAfzr+g34R+GIfh38I/D+jKNkenadGjDHQhAT/AJ9a5/GXMeTBUMBB6zld+i/4LHl8Lzc+x+Yv/BVb4gt4h+NWleG4pd1volkCyA8CWQ5J9jgAVnf8Eufh2PFfx9m1yaHfb6HZNIrYyBI/yr9Dgk14F+0r43f4h/HTxlrRcyRy6hIkbdfkQlRj8q/Rj/gk34BGi/CHV/Es0WybVr5o0dhyY4+OD6ZJpZ21w3wFDDR0nOKj85av9R0v32JcmfdqDacf5JqWmjrTq/kNHvjScisnxJrtp4X0C/1a9cRWllC88r+iqCTx+HStYmvnX9tTxg+g/C+LSoZCk2r3KwsoOCYk+d/wyqg+zelROfJBy7Hk5pjFgMHUxL+yvx6fifHvxR+JGo/FLxhea3qMhAdiltBn5YIcnag+gOSe5JrkM5NKPrXuPw4/ZK8V/EDw/BrTXFro9pcLvtkulcyyL2YqB8qkcjnJHOPX5pRqV5Oyuz+XqWHx2d4mcqUXOT1Z4cPQ17j+yz8Zbn4eeNLXRb25Y+HtWlEUkbHKwTNwkg9AThW6DBBP3a474pfBLxR8JJYDrdvHJZXDbYr+0YvCzcnaSQCrY7Ec84zg44AZQghsEHII45pxc6E10saYari8hx0ZTThKLV13X+TP128wEA5461xHxB+MfhP4aQFtd1eG2mK7ktUO+d/TEYyce+MepFfFni/9rbxx4l0qHT7GddDgWFI5ZrQ5nlYABm8w/dyRnCgEZxk14tc3Et7cSTXErzTSMWeWVizMTySSeST6mvTqY+K/hq5+qZjx9Spw5cFDml3ey+XU+lfiP+2zresNNa+EbNdFtTlReXQEs7DPVV5RPod34Vzv7Maal8Rfj5YarrF9capNYQy3sk1y5ds42KMk8ANICAOBjgYrwjvzX1/+wb4ZAtvE3iF1BLSR2UTem0b3/PfH+Vc9GpOvWjzM+UybH47Pc3pLE1G0ne3RW12Prxfuiloor3T+ihuOK8u/aL+J9t8H/g/4n8U3LqDZWbmFScF5W+VFHuWIxx616hX5qf8ABWn4uPHD4Z+HllcYMrHU75F7qDthB9s7jg+gr6rhfKZZ1m9DBxWjd36LVmFeoqdNtn5xapqN3r+rXWoXcjT3t5O00rHks7Nkn8zxX7e/sNfBUfBf4BaFZXEJh1bUUGoX2R8wkkAO0/7q4H4Z71+VP7F3wk/4XH+0H4Z0iaHzNMtJRf3gIyvlxEMAfZmwK/du2gSCBI0+6AMfSv2nxczhU/q+SUHaMUpSX4JHnYCm3epLqT7fenUUV/NaVj2AooopgFFFFABRRRQBTvIVnt5InyFkUoxU4OCMde1eE+E/ibd+AfiTe+BfEt0ZLeVhLpV7Mcbo26Rse5ByAc84HAr3yVNwPPHevlb9tnwsE0/Q/EdvmO4tpvKaReCAcEHjuCP1rkxEnCKnHoeTmM50KSrQfw7+h9KeIE+36BeRKAWkgcBT7qRX5Y6hCbbULuNhho5WUrjoQxBH4V9t/sw/Gv8A4TzQDoGryg61YoNrN1uIhxkZOSR3r5b+OPhn/hFPil4gsijCNp2njIXA2v8AMMD8DXj49qtTjUiz4zPqkcbhaeJparr5G3+y9po1H4z6MSmRbiWXg9CFP6ZP6V9o/G3xtF4F+G+rag0irP5JihBPWRhgY9cZz+FfOX7E3hM3Orav4ikU+XBGLeIlcck5OPwA/OsH9rX4ot4s8YHw9Zz7tN0ogSYPDzHqfQ7elOjL2GGbe7NMFXWXZXKcvilse3fsd6rLffCoJIxZobyVTk9iQePxJ4r32M7q+cf2JgW+G+oknI/tB8e3yqf619HouK9fCNyops+wyycp4WEpdUS0UUV1nqhRRRQAUUUUAFFFFABRRRQAmOMU0r747U4nFB5FAH5jf8FhNHK6n8PNUUfKYru2ZiO+Y2HP58e1fnC4weK/Vn/grzoouvhR4Q1Hbza6sYyx9Hhf+qivymbp+lf3P4UYh1uG6cL/AAOS/G58zjlasxlFFFftSPNCiiiqA7P4PaadY+K/hKyA3GbVbdenbzF/pX9DWmw+RZwIOixqBn6V+Cf7JOljWv2kPAVuwyP7Uicj2XJ/oK/fSEARjH90V/GXjNW580w9H+WLf3v/AIB9Fl6tCTJqKKK/nk9YKKKKACkJxS01hmgCJ5BGrHgAY6niuA1P48eBdG8WJ4ZvvFOmW2uSEKLOS4UMCeinnqeoBwcVp/FfxUngb4eeINfdgBp9lNc8jPKoSP1xXg3wW/Zv8N+MPgFayeLNMh1HW/FEB1LUL2RMz+dMNylX+8NoIAweAK9HC4ejKk62IbSvZW7v/IiUraJH1LDKsyB1IYHnIPFS5wOlfN37MvjTWfDet+IPhL4ru3vdZ8NsG06+nPz32nv/AKpye7L91jjqK+kf4a5sVh5Yao6bem6fdPZji7oUHNB6VGzgdwPqaVW3DjGeuK5Ndih2eadTf4qdVK4BRRRTAhc449a/KH/gqL4ouPHnx98K+CLF/NNlAkQjU/8ALeeQAfjjbX6s3ziKBpCcBATn8DX5IfDS1P7RH/BSGfUJwbmx07U5rxsjKiO2G1B6fe2/nX6bwNTjRxGIzKp8NCnKXzasv1OLFO6jDuz9OvC+n2fwq+FFjaHbBZaNpiqTxgCOMZP6Gvz4/wCCeGlT/Fz9qD4h/Eu9QzxwPNJFI/O15nO0A+yDFfWH7e3xB/4Vz+zV4leCQJd6hGNPhYHnMhAJ/wC+c1x//BMP4bf8IV+ztb6xPF5d54iuZL1iQM+WCUj/AAwpP41ngajweRYzHy+OvJQT8t5BNc1WMO2p9ReNPEVt4R8Javq95IsVrY2kk7uT0CqSf5D86+SP+Ccvhy48Qaf40+KOqITqHirVpJImcc+QhOMe2T/nFbX/AAUk+I1x4b+C9v4S0xy2seML6LTIY4/vGPcPMOPf5V/4FXv3wK+H0Pwv+FPhnw1Aqj7DZxxuVGAXwCx/EkmvAh/sWTyntKtKy/wx3/HQ0fv1Ev5T0PB9aWiivlTpCiiigAooooAKKKKACm7adRQBCyBh83PHpX5L/wDBU74Lr4T+JuneOrGDbZa9GIbzauFW5QYBP+8oGf8Adzznj9azjFfPf7b3wij+Lf7P/iOyWESahZQ/brRsfMJIwTgfUAj8a+44Kzl5JnVDEXtFvll6PQ5sTTVWm49T82f+CdHxk/4Vb+0BY6XdTmLRvEaCwmDHCrLy0bfXdx9G61+1Ecu/t2zX83GmX9xomqWl9bs0V3aSrMhBwVdWBGPQjAr9/f2ePiPD8WPhJ4a8TRSB2vbKNpSDnEgADA++4Gv03xdyaFHF0s2or3ais/VbP5r8jiwFS8XTe6G/Fr4++G/g/LBBq5u5b24jMsNtawFi6g4zuOF69s5/MV4poH7bF34h+IWiaeuiW+naFd3a208k0pkmw52qwI2qmGIJyG4yM966P9t7wYdZ+H9hr8Ue6bR7gCQ56Qy4Vv8Ax8R/hmvh1WKMCCQQcgjgg1/MmIxFWlU5Vsfl3EvEOZZbmaoQajTVmtN11v8AkfrujhwrD+IUkqCSMr6jFcX8G/GI8efDTQNbL75bi2UTH/pqvySD/vtWrtq9VNNJo/XqFWGJoxqLaST+8/MX47+DW8CfFnxDpgXbbNcG5t/Ty5PnAHsNxXPqprp/2V/iZa/Dj4iStqd0tppN/ayRzySNhFZAZEY+/wArKAOpfHevQf27dJ08a94d1OG6g/tF4Xt57cOPNMYbdG23rtyZBn1x718sYJGOwr52pfD124n80ZlKWQ53Oph7e7K69Hrb9D6D+O37VuqfEBrjRvDbzaT4eOUknztnux3z3RD0wOSOpwStfPntQegrtPhh8JfEHxa1sWGi2x8mMj7ReyAiG3U92PcnsoyT9ASMpSqYiWup5mIxWPz/ABS5m5yeyXT0RzegaDqPifVbfS9Js5b/AFC4YLHBCuWJ/kAOpJwAOSQK+3vgH+ypYeAFttb8RiPU/EfDxx4DQ2h7bcj5nH97t2HGT6D8HvgfoHwg0nyLCL7TqMqgXOozD97KfQf3VHZR9Tk8n0nHNexh8KqfvS1Z+zcOcI0sAlicYlKp26L/ADY5VCjAGBTqKK9A/TdgpjDLCn0hGaTA4j4v+DIPH/w08SaBOgdL6wmhAIzyVO39QK/ns1nTZtE1e9sJ1KXFrO8DqezKSCPzFf0hTjII6gg1+Ff7cnw9Hw7/AGmfGNlFH5dpeTjUIABwVlAY49gxI/Cv6L8HMwVPF18vm9JxuvVaP8zyMwhopn6nfsH+P/8AhYf7NnhS4eTzLmyg+wz5OTujOBz9MfnX5uf8FIPh/wD8IP8AtLapdRRlLbW4I75Djgtja/6gHPvX0h/wSI8f/adG8YeEJZNzW08d/ChPRXBVsfiM/jT/APgrp4FWfQ/CPiyOMb7eZ7KVwP4WAYA/lWeRX4d4+qYV6RnJr/wLVCq/vcKpdUfmKOGr6X/4J4fEEeAP2oPDfmPstdXSTTJeeCXAK5/4EFr5n6mtrwZr83hXxfoutWzmO4sL2G5Rh6q4b+lf09xJl8czynEYV680WvnbQ8ijNwqKR/R4pzz684p+ARWH4Q1uPxJ4a0nVom3RXlpHOpHcMob+tbZr/NucXCbhJap2Pr9x1FFFABTG6/jT6ilO0HnGOaW+gH5Jf8FZPHB1v42aH4djk3w6Np/mOg6CSVsn8doWvhg8tXuH7aHjJ/G/7S/jm/8AM8yGO9NpGQeNsY2ce2RXh2c1/odwNgVl3D+Go2s+VN+r1Pk8RLnqybPYf2SvB3/Cd/tD+CdMdN8Qv47iQEZG2P5ufyAr9pf2gvFw+HPwQ8W62X2fYtMlKHP8W0hQPfO2vzR/4JUeDhrvx7v9YkTdHpWnOwYjhWchR+JGfyr60/4KjeN28Mfs5y6ZG+2bXL6K2Cg87R87fon61/P/AB5J5xxjhsujqo8q+93f4HrYRcmHlM/Hqad7i5eWTLySOXb1JJyfzJP51+9/7J3gMfDn9n7wTozJsnj0+OWYYwfMcb2z+LV+H3wX8IP4++Lfg/w6ql11HU7eBwB/BvBc/goJ/Cv6FtPt1tLKCFAFWNAigdMAcfyrq8Y8aoLCZZB2SvJr8F+pGXwvebLoGKdTVp1fzOj2SNkz+VfC/wC3J4m/tL4iaToqsGj0yyMjc9JJWyRj/dRD+Nfc8r7Y2PoM1+YPxx8SHxb8WvFOpbt6G8eCNgeCkeI1I+oQH8a4MbPlp27n5px3ivY5aqK3m0vktfzsZ/wt8J/8Jv8AEPw9ohQyRXl2izKOpiHzSY/4AGNfqRbW8drBHHGipGihVVRgYA6Adq/Nf9n/AMfaJ8MviNb69rcFzPbQwSRxfZUVmSR8DcQWHAXeOMnkcV9ueGf2lfh14pIS28R21rMeBHfbrc59MuACfoTWWBlCMNWrtnj8C18FhsNP2lSKqSezdnZbDv2lNMs9S+C3igXqKVitWnjJHKyL8yEHscgD8TX5sAFga+9v2wPGVtb/AAWmgtLhJ/7VuobZJInDAgMZG5B6YjI/GvgjpWGOadRJdj57jurTrZjCFO1+Va/Ni5G3B61veEvAniDx1efZNB0e61SbIBMCfImf7znCr/wIivrn4Q/sd+G7bSNO1XxR52r6hNCkzWbkxwQsyhthA5bGcZJwcfdFfSOkaHYaBYxWWm2cFjaxDbHDbxhEQegUDAp0sC3rN6HTlXAlfERVXGz5YvWy1f8Akj5G+Hv7Dd1O0N14w1QQrwxsdNOWI9GkYcehCg98HvX1L4J8B6J8PNETSdBslsbJCX2KxYsx6lixJJ6ck9gO1dLg49aBjFerToQpfCj9byzJMDlS/wBmhaXd6v7x9NJwaUHJpGrY+gK13cLawySO21EUuT7Dk1+C37XHxLf4q/tA+LdaMhktkuWtLcE5Aij+VcfXBP1Nfsj+1f8AEZPhb8CPFevF9ksdk8UJzgmRxtUD3ya/BILLqd6AAZbieXAwMlmYjH4kk1/Sfg9lqU8RmtRaRXKn+L/Q8fHzulTXU/Tf/gkv8LUsvDHiDx1dQ4mv5hZ27MMHYnLEH0JP6V+i4HFeTfswfDWP4U/A3wl4e8sJPDZI8/HJlcbmJ/E16yOhr8V4pzN5xnGIxbd05NL0WiPRoQ9nTUUOooor5Y3CiiigAooooAKKKKAGEDmvDf2wbN7v4O3jIM+TPHISOwBwT+te4v8ALk1yfxO8MJ408Eazozdbm3ZUPo2Mg/gQKwrQ56cl5HDjabrYepBdj82vB3im98F+JbLWbGQpcW0gYYON6g4Zfoa+l/jh4Bufjl4e8OeM/CVr9sv5YxDcQowB2k9/cHI+lfKV7aS6bdT2lypiuIJGikjYcqQSD+or6T/Y4+J403Wrjwneyf6Pd5mtGbgLIOqj6jtXzOGcXL2E9mfmWV1I88sDXfuSPVI7Jf2d/gBcN8q6osGSc9bhxgAeuM/pXwxPPJdXEks7s8sjtIzMckkkk5P419Z/tv8Aisix0Pw/HJnzXN1KAeoXhc/mT+FfJWwykIOWJGB79qvGySkqUNoizycVWhhafwxPuv8AY304WfwhinwQbq7kl59OFGPwFe+Ic5rz74O6CfC3w18O6cVCypaLI/GOSMnP4kUnhT4qQ+KviHrvhy0jEkOlRoXulYHc5zlfwr6Ci4wpxj1P0fBctDD0qcnq1sekUUUV1HqhRRRQAUUUUAFFFFABRRRQAUUUUAfHf/BUjRv7T/ZhvrgLk2OoWs4PoCxQ/wDoVfjW554OeTX7oft8aN/bf7K3juIDLQ2guR/wB1bP4Yr8Lic/yr+xvBmtzZRXpfyz/RHz+PjaafcbRR0or+i1seOFFFFUB9I/8E+tKGrftU+DwwyIWlmPHTbGcf0r9xlGFFfjV/wS600X37TMVxjItdNnfkdzhc/qK/ZbPNfwv4uVufiHk/lgv1Pp8Cv3Vxw6UtIOlLX4oeiFNYkY9O5p1Ry9vWkwIZbuOAZd1QZxliBUC6zaO+1biJjjP3wK+S/EXheD40ftPeJvCPjvWNTt9K060guNH0S0u3tYbuNgfMlYoQXIPGM4AAruj+w18JwgNpol7p8uB+9stUuI3z65D8nvk17MsJhqEYqvUacknorrXzujPnk3oi/+2pf+T+zV4zML/NJbJFkdw8qKensTXrHgayTTvBuh20YwkNlDGo6YAQf4V8b/ALU/7M9z4A+BnijU9B8e+KDYWkSyyaRqF59qgkAdeMvlhjIPB7VPqP7RvxR+BUXhvSdXttH+IkuqRIthZ6Lui1BlKZBMXIIHAJyBXsRyv63gYQwlRSfNLR6PZd9PxM+flk3JHon7T0sPww+IngL4qLIlrb2N2NJ1eQnANpNwCxxyFbB9ualvf2q9W+JV5Lpnwc8KT+LFjby5PEd4TbaXCfUORmT6KK+Y/Hfiqb9oTTfEtr8W9evPBOuRwSvo3gu6RrW33qCY2aQjEzHHY4yelfbH7MHiTT/FvwM8H6pYwQ28UljGHhgUBUk+6wwOnIP51043CQwOCpzrR56kXy/3UnqtevXZ2IjNzk1HQ4mL4K/F3xSv2zxV8V59IkJybPw5apDFHnoN8gJOPWrH7OPirxTbePvHHgHxFrb+JY/Dr27W+rSxhZSsqbjHJjgsPUetehfG34taZ8GvAV7rd7++ucCGxsIxmW7uGOI40UckliB7da5f9lv4Z6l4M8I3uueJMHxZ4oujqupMP+WbOPliB64VcDnuDXjOs6mEqVK0Uk7KKSS16teiOjW6Sdz3ENzj0pw6U1R8xOPxp9fORLCiiirA84+P/jNPh/8AB7xZr7uE+xafK6knq20hf1xXwX/wSV8FPqniHxx44ukLyErZRyN1yxLyEH3yv5V7L/wVP+IP/CMfs/JocUm241+8S3Cg8mNPnc/ThR+NdR/wTr+Hx8Efsz6JPLEYrjVWe/k4wSHPGfoMGv0/Cf8ACdwlWrfaxE1FekdX+pwy9+ul0SPCv+CqPiqfxJrvw9+G+nMTcX9yJniHJyzCNMj2JJr7y+GfhKDwF4C0HQbZRHBp1jFbIAOyqB/Qn6k1+ddv/wAZD/8ABS133faNJ8LycN1X9wMc+nzt+lfo18QPE9t4G8E6xrl04S20+1knckgYCqSB+gFcuf05YbB4DKo/Fy87XnN6fgOk3Ocpv0Pi3xeD+0R/wUM0bR1PneH/AIf2hu5weUM5IIHpneUH/Aa+9oVKIF7DgV8X/wDBOLwlcah4b8W/E/VI2/tPxjqck6O45WBGIUA+hYk/TFfaQ4zXg8QVIxxEMHTfu0YqPz3b++5rRjo5PqS0UUV8wdAUUUUAFFFFABRRRQAUUUUAFU7+2iu7Sa3lXekiFWU9CDwR+tWz0phGQaE3FpoD8Bf2p/ho/wAJvjx4t0DYY4EuzPbZHBjfDrj2AIH4V96f8Emvij/afgjxD4KuZiZtMnF1bqx/5ZyZzgexH61w/wDwVx+F/wBl1nwp48tovkuEbTLpgOAy5eMn3Pzj/wDVXz7/AME/PiX/AMK7/aQ0JJpPLstbB0yYk4GXxsJ+jAY+tf11ikuLuAlW3qU43+cN/vR4MV9XxVujP2f8ceF4fG3hDV9DuGCJf20lvvIzsLKQG+oPP4V87eDf2FdKszHN4l1q41FxybezXyYvoScsfqNtfVEWGUEdMVIB1r+QJUoTaclqjTGZRgswqxrYmmpOOxzvg3wVo/gDRItI0KzWx0+IlliDs/J6kliST7k14v8AtKftKyfC6Y+HdDtWfXp4BKbq4Q+VboxIDKD99uDgdAeucFa+icHnFfJP7dvgvzdO0HxREnzwStZTso5KsC6E+wKuPq4rOu5QpNw6HmcRTr4LKqksD7rilstl1t2PkrWdavvEOpXGo6ndzXt9cNvluJ3LOx989gMADoAABgCqFSQQtcSpFEjSSuwVUQEsxJwAAOSSeABX1t8A/wBkIlrbXvHdtkcSW+jNyB6Gb17HZ07N3WvBpUp15WXzZ/PeW5TjM8xHLTTfeT2XqzzL4Ffsz6v8VJ4dT1JZNK8MhgTOwxLdD0iGOnbeePQEg4+7/CPg3SPA2iQaVotjHYWcIwscY6nuxPUk9yeTWvb20drEscKKiIMKqjAAqbsa96jQjRWm5/RGS8P4XJaVqavN7ye//ARJRSUtdJ9SFFFFABRRRQAxxnNflz/wV3+H4svE/grxfFHhLqCbTp2A/iQh0z7kMR+FfqPkdK+RP+Cnfgf/AISz9mi/v4499xol3FfKQOQuSj/o2fwr7rgbMHl3EGGq30cuV+ktDlxUeek0fBv/AATY8cf8Ih+09pNo8my31q1nsGycAvtEi5/74IH1r9Ef+Cg3ggeMv2YfFIEe+fT1W+jxyRsIJx+BNfjl8KvFb+CPiX4W19CUOnanb3BIOPlWRSw/Fc1++njDSLb4g/DHVbBgJYNT050BAzkPGcH9a/VvEqk8r4lwmaQ2lyt/9uv/ACOLB2qUZQZ/O70FGSOnY5q/rOmyaRrF/YSqUltbiSF1bsVYgj8xVAfeHbn8q/qyjL2+HjJbSS/FHhNWbT6H7qfsK+Nj44/Zk8F3buJJra2NnIc5IMZKgH8AK+g89K+B/wDgkn4w/tL4UeIdBdwX07UDIq5OQrqD0+oNfe+K/wA7OKsF/Z+dYnD2slN/c9f1PraEualFj6KKK+WNxq1jeLdTTRPDWq6g7hEt7aSUt6BVJ/pW10NeOfta+JR4S/Z48c6nvMbppsqKw6gsMD+YrtwNF4jFUqK+1JL72RN2i2fhH4x1h9f8WazqMj73u7yaYnsdzkj+dYy05jkknqSTzTB0Nf6YYOnHD4aEFskl9yPjpO7bP1E/4JD+Ffsng/xl4iePH2u8jtEcjqEXJ5+rVyH/AAV78Y+b4k8C+F43J8iGbUJUzwCxCISP+ANX0p/wTc8L/wDCNfsteHZym2fU5Z71uOuXKr/46or8/v8AgpP4uPij9qbWrcNui0q1gsVA9QpY/wDodfyhkCec+INbES2puT/8B91HuVP3eESXUX/gmz4RHin9qDR7qSLfFo9pPelsdGKiNfx+fOa/axRj/PavzC/4JC+EfM1vxz4iePPlxwWUb475ZnH/AKBX6fg8Cvi/E/GvF8RVI3uqaUf1/U6sHHlorzH0UUV+Sncct8SPEw8IeBNc1o4zZWksyA/xMFO0ficD8a/K5nZ3LMxZmOSxOSSepJr9X/EvhnTvF+iXOkatbLd6fcrtlhZioYZBHIIPUCvCfE37EPgvVdz6Td6hokh+6iS+dEPqHBY/99CvPxdCVa3L0PzHi/IsdnEqcsNZxino3Z3f4dj4TOTS43e1fSfib9hrxbp2W0bVrDWYwPuyq1tIfoPmH5sK8m8S/Azx74SLDUvC+oBB1lt4/PjA9S0ZYAfXFePKhUhvFn43ichzPBa1aMlbqldfejiPNfy/K3t5ed2zJxnGM46ZxxmnW0wt7iKUxpOI3DmKTJVgDnBAwcHocHoajZTG5VwVZSQVbggjqCKZWGp4snUhO8t0fX3hf9u+FVjh17wxLGqjBn0+cPn/ALZuBj/vo1654Z/at+HHiQKh1xNNnPWLUEaDb9WPyf8Aj1fnN1NL0r0I42ot9T73Ccc5nh0o1LTXmv8AKx+tGj67p2v2y3GnXsF9AeksEiup/EE1o46Gvjf9gzw0X1LxNr7pgIsVjDJ65O+QfpHX2P3r2qVT2kFO1rn7nk2PnmeChipx5XLoSUx+op9RTcKT04PNanuH5/f8FbPiJ/ZXw78NeEoJf32q3huJUz1jiAPI9NzDrXwd+yR8PD8Tv2hvBWiPH5tsL5Lu5GMjyosu2R3zgD8a9W/4Kb+Pf+Es/aUutKikL2+g2UVmFzkCRhvY/kyj8K9I/wCCSXw9Gq+P/Ffi+4jzHp9qtlA2P4pCGfH4Kv51/W2W/wDGN+H0q+06ib87y0R4M/3uLS6I/VC2VY4EAAAC4wO2KsDpTB0H60/oK/ke7bdz3haKKKoAooooAKKKKACiiigBCM01kDE8dqfSHgE0AfC37W/wmk8M+KG8T6fBjTdRY/aNo4imzkn23Zz7k14T4f1afw9rlhqVu5Se0uEmUgkEbTzg9a/TXxZoOleO9GvtFvRHc28oMcqAjcjdiPQivz0+Lnwn1P4VeJJ7K7jd7JyWtLoj5ZV/un3FfNYzD+zn7WGx+YZ3l0sNVWKo/C3rbodN+054nTxP8QLW5hfMH9nQOpz2Zd39a5L4S+Ez4z+Imj6TglGnDSn0VSCfzrlL29n1J0a4kaQpGsYLdQqjAH5V77+yHYQW/iDxF4hvFAi0yzJLHoGJJP6CuOnatXu9meHQf17HJz2vf7j3b4/fGi0+FPhj+zLMiXXrqEx2sCn/AFS8DefT29wK8r/YkvGuvE3ih5pmluJY0kdmJyxLHJPryepr5/8AiN41vPH3jHUdbu3LmeQrECeI4gcKB+HNerfsZ6uLD4pS2JOEvbN1B9xgj+RrshiXUxMV0Wh79PMpYrNIRXwR0R95elLTE559afX0p+mBRRRQAUUUUAFFFFABRRRQAUUUUAeXftKaR/bvwM8dWG3f5+kXK4x/0zP+Ffz8OMHHocc1/Rv45sRqfhPWLVhuE1nNGR65Qiv51NbtDp+sX9qwwYLiSMj6MR/Sv6l8FK9vrVB/3X+Z4mZL4WUWNJRRX9WLY8IKKKKoD7x/4JJ6Ubr4veKb/Z/x76Yke7HQtIP57a/WevzN/wCCP2kkXPxA1Ir8o+zQhv8Avpv61+mY6Gv8+/Eqr7XibEa7WX4I+rwf8FDqKKK/MDtCo2weD3BGKkprUmB418fPgUPifFYazo1++g+NdGYy6VrEIyUbvHIP4kboQeO/WuW+G/7Sd3pusR+DPinp/wDwiHi1SEiuHP8AoGokcFoZTxknkqSCCeOMV9GNjHtXzX+2B4i03VdFsvAFpodn4l8YeIcxafZTpuFsP4rlyOVVeoPcgV7eBqfW+XCVo3j0fWPf5eTM5+7qc/8Atn/GW1m8A+Ifh34esn8S+J9S02R5YLQgx2MGMmaZ+QowCQM5JANeK3Xj7Sf2Rf2f/D3xGigbxn8Q/FttGkepasxby1EYOwY+7GuAMDBJ6mu00H9mb4lfs36HqU3hC7sPiDZapa7dY0zVUEV677QreRPyCoByEcdOleZeG4fh/wDtE/s86N8K/FviH/hDvGvhy6lgtjfKAI3WQgJkja42nBAIIr9By2ngaVOFJP2mHjNObjfmaa1ut0k0vU4pubvffoWP2df2woP2ovGC/Dr4reEtF1OLVEcWlykHG8AkKQ2ccA4YHPFP+Elv4u+BHhn4g6r4Y8cQ2GmeEvEF1YzeGNcO+zlhBDxrC2SyOQ+MDOTU3we/ZY8Lfsb65H8RPG/jC28RajErRaRpukwsWmkYYGwZLOx6ADgZ61ufs9fDVvjH+0z8Q9Y8faTcaP8AZ5LPW7bwrJLut1aVCscsy/xS7UyewLV6Wa1MrVWvPLbrCqMW01o5J2ainqt7NrYimptRjLc0/g98S7b43/HDT/EXxcjk8L3tlGr+FvDGpIUtyWX5rgMw2ySknAHUDkV93weWUBRgynkEHr75HWuL+I3we8KfFHw8dG8Q6TBe2mMRnbtkhYDAZGHKkcEEdCBXhnhfxh4l/Ze8XWPhLxtqFxr3w/1CQW+i+JbokzWTE4W3uW6N6CTvwK/NsTKlmvvYZcrivg6W8vPq+p3Q5oX5j6xHWnVWgmEyo4wQwyCORjsQfcc1Zr5rY2GtSOeO9Kx9KguZBFC7scKoLZz6UK706g9Fc/Kv/gqD4pl8d/H/AMG+ArJjL9hgQvGp4E08gABHqFC/nX6C3FzZfBD4ASTSEQWnh/RSxA4x5cXb3yPzxX5p/DgN+0P/AMFGbnVHH2mwttWlui3ZYbcFY/wyq/nX1p/wU9+IR8G/s7SaLFKFuvEN5FZKg6mNSZJB9CEA/wCBV+1Ztg7yyrIY/wAqlL1k7v8AC55lOXKqlXvojzD/AIJWeEpvEN/4++It+ha51K6MKStkkliXcgnnqwzXsP8AwUb8cz6b8HbHwfpz/wDE28W38WmxRofm2FhvPHtx+Ndl+wj8Pf8AhXP7NPhS2khEN5fQG/uMjlmkO4E/8BxXiviVv+GgP+CgulaPGxudA+Htj9ouMcr9pJzz75ZR/wABNeJicRDHcQ18a/4dG7Xa0FZfe7GqThSjHqz66+DXgO3+G/wz8OeHbZBHHYWMUJAXHzBfmP4nmu5zTI1CxKOwqQ8V+aVqsq1WVSTu2238ztWiQ6iiioGFFFFABRRRQAUUUUAFFFFABTTwDTqKAPm79vX4bf8ACyf2bfFVtHCJrzT411G14yQ8J3H813D6Ejua/EfQtauPDetadqtq7JdWNxHdREHBDowYc9uQK/oz8SabFrGi31nKoaO4geNwe4ZSK/nl+JvhOTwN8Q/EmgSoY/7Nv5rcA/3AxA/TFf0/4Q41YnDYvKqjut0vVWf6Hi4+LjKNRH9Afww8X2/jzwD4f8QWrBoNRsYblcf7SAkfgTj8DXV45r5E/wCCZPj3/hMP2a9MsJZN9xodxLp7AnkKDvX9Gx+FfXQPNfzxnOCeXZhXwj+xJr5X0/A9WnLngpBurhvjN4EPxH+HOuaFGqtczw7rYscATKQ0fPYbgMn0JrucdTSemOleNKKkrMivShiKcqNRXjJWfzPCvgV+zHpfwsji1LUzFqviXb/x87cx2+eoiB/LeQCfQAkV7jLMkCF3IVQM5JxVXV9WtNC0y5v76dba0tkaWaVzhUUDJJPsK+Avjz+0pq/xQ1C70zS7ibTfCoJRYU+V7of3pD1wf7nTGMgkVyzqU8LC34HyOPx+X8KYRQpxs3tFbvzZ9PePP2t/AnguWS2gvJddvUO1odNQOin3kJCfXBJHpXj2r/t56nJI40zwrbwxjIVrq7aRj6EhVGPcZP1r5VAJ5ozg9cV5M8bVk9NEfkeM42zTES/dSUF2S/V3PpaL9urxcsql9D0po+cqDICfTB3ED8jXbeEv27tNupxF4i8P3GnKcAXFnKLhfqVIUgfTca+Muho/ClHGVk97nJR4wzejJSdXmXZpH6qeDPH+gfEHTF1DQdTg1C2OATG3zIcfddTyp9mANdPzX5SeCfHOtfDzXYdX0K9e0uoyNwB+SVc8q6/xKe4/EYIBH6K/BX4uWPxf8IQ6rbqLe9j/AHV5absmGUdR7qeoPofXIHrYfExrabM/YOHOKKWcr2VRctRdOj9D0iiiiuw+9E6mvNf2hfCq+Nfg14u0VlDC806eMAjODsJB/MD869JB61S1S1F7Z3ELY2PGykH3GP8AGujCVnh68Kq3i0/uZMleLR/N3JG9vLJDIMSIxRgR3Bwc/kRX74/ss+LP+E9/Z18D6q8m+SbSoUlbOfnRQjc/VTX4efGnw4fCXxa8X6OU2/ZNTnjA9t5I/Qiv1Z/4JeeK/wC3v2bLfT3ffJpd9PbgZ/hYhx/6Ea/qfxTpLHZDg8yj0a+5o8TBe7VlB9T80P2s/CR8E/tGePNLCbIhqclxEAMDbL+8HH0YD8K8hHSvsX/gqT4VGhftIrqKJtj1bTIJcgdWXch/RVr46JxX7LwZjvr2Q4Wve7cUn6rQ87ER5arR97/8EkPFpsPir4p0EyfJf2CXCr/tI2D+jV+sAFfh/wD8E8PEn/CNftWeFQXKpqAmsiFPHzISM/ior9vFx+mDX8m+KuD+rcRTmv8Al5FS/T9D3cDLmpehNRRRX46eiNPavkr/AIKaeIv7C/Ze1m3Epik1G6t7VcHqC4JH5Ka+tT/OvgD/AIK7679l+F3hLSlYf6ZqhkZe+EQkfq3619hwdh/rWf4Slb7af3a/oc2Ily0pM/KY9acMngZJPQU0jFbXg/SP7d8V6JpgBJvL6C3wPRpAp/nX+hmNqqhhKk+yf5HyyXM0fvR+zl4c/wCER+AngjTNgSS20a3DLjoxjDN+JJP5V+JP7SHiI+KPjx481PfvWfVrjYxP8AYhce2AK/d/WJ4/Cnw5u5QNkdlprFQONoSM4/lX882v3r6lruoXTksZ7mSUknP3mJr+W/CSHt8zx2Pl239W2z2ca+WnGCP1p/4JQ+G/7K+Ad9qbJtfU9Slkzjqq4Ufyr7e9K+cP2AvDx8P/ALLvgyMpsa4gNy3uXYn/AANfRo6ivw7inEfW86xVbvN/g7HpUFanFeQ+iikr5g3Gn8qP1NfLX7VPx18W/DDxfpGneH7uK2t5bQzyiSFJNzbyO4yMbe3rXm/gr9rr4g6v4r0jTrmbTZY769htmL2pyoeQKSMMOx7+lcssTThPke58VieK8BhMY8FUUuZNLbTX5n3eeRSMiv1UH6ikjO5FPqKcDxXUfZ6SRy/ib4d+GPGCbda0Kw1A4wGuLdWZfoxGR9RXk3if9i/wBre6WxS90OQ8/wCh3BZc/wC7IG49hj2xXv5FJg461m6cJ/ErnlYnKsFjL+3pRfy1+8+KfE/7CWu2m+TQfEFpfjqIr2FoGx/vLuBP4D8K8k8Tfs6/ETwsWNz4Zu7yMdJNPAuQfwTLD8QK/TLH0ppQMOgrklgqUttD5DFcDZZX1pXg/J3/ADPF/wBkjwhL4T+D1gbm3a2u7+aW7mjkUqwJbauQf9lFr2rIzTVURrheKcOTXZGCjFRXQ+3wWFjgsPDDw2ikhwGKqahcJZ2U88hwkaM7E+gGT/KrWa8y/aR8Vf8ACGfA7xrqok8uS30uco3oxQgH8yK68LReIrworeTS+92O2WiPwr+NHi6Tx38WfF2vyOZDf6nPKpzn5N7BQPooAr9Vf+CXXggeGf2dYtTePbNrF7LckkclQQi49vlzX49Ya4nbnLyPkHryTj9Sa/ff9l7wp/whXwJ8F6WI/LMOmxFh/tMoY/mTX9TeKdZYDIcJlsNm190UeLglzVZSZ6yFxgdcDrT6ac06v5PSse4FFFFUAUUUUAFFFFABRRRQAU1uhp1IaAPl/wCPt3rnwd8WW3jvQJC1leSLb6lZuSYnbGQxHUEjgEfjXU+HvHfgn9pPwq+mXqRi6aPEllcELNG395D1I9xXo/xK8DWnxA8Gajot0BtuYztfujjlSPoa/N3XNG1f4d+KbmwuWnsNRspcLIhKkjswI6g9ux7V4mKnLDzvvGW58VmlergKvM481KW53Pxh+AWs/Cq9knjjk1LQ2b93eICSgPRXA7+/Q103gCR/Dn7NPjDVYmxJqN0LcOP7vA4/M1f+Ff7U1zDImjeOI/7X0mYCP7U6BpEB4+YY+Yc8nrXp/wAbdG8Pyfs+X0vhGO2TSpJI7tRZ4KMCRk8dD6/SuWFKlJyqU5fI8ihh8LONTEYZ9Hp1R8UBeOvQDHuBxj9c167+ypL5Xxr0b/ajmX84zXkSsNpAIyATwele5/sfaUb/AOLH2nbvjs7WRyf7pOFHv1JrgwqbrxR83labxsPU+9U6/hTx2qvbXMdxEHR1dem5TkZBwefqDU69q+z6I/bk7j6KKKZQUUUUAFFFFABRRRQAUUUUAVNQjEtnOn95COfpX88fxm0s6L8WfGFljb5Gq3KgEf8ATRq/ohlXchHqD/KvwQ/bA0n+xP2lPHtsE2qdReQD1DAHP61/Q3gzWtmmIo94r8H/AME8nMV7iZ4zRRRX9lrRHz3UKKKKbEfqv/wSJ0ryPhd4v1Agg3OqrHkjHCRD/wCKr9AlFfGH/BK/Q/7O/ZqS8wQb3VLmTJ7gFVB/Q/lX2cDg1/nBxnXeI4hxk3/O192n6H12G0oxQ+iiivjDqCmtTqQjNAHO+NfFFl4L8KatrmoPssdPtpLqY5wdqqScfl+teDfsn+Br7xJb6j8X/FkZk8T+LW862jlyfsFjk+TEgP3crhj6k17B8aPh+3xQ+GHiXwqlwbN9VspLZJl/gYg4P54z7V4t4Z1T9obwt4c07w3b+A/Dck1jAlomqtqxEDqi7Q/lhNw6A4969rCR5sJOMJKM5PW7t7vlfu9zKT11Vz6Uu7mG1t2kldYkxyz8ADqSc9OnevzquvEFjrfxc+Jnw38IeEdN+I93rGoLqNpcTMn2Kw3qBK0kmcjawyAvJORX0Wf2cfHXxPuEn+Knjqe8sScnw/oANpaY9HcHe/5iuZ+L3g3R/wBmrx58OvHXh3TYdJ8P2050LV4raPaot5yAkjkZJ2vg5Pqc162VzoYNzpxnzzktErpXWq10b2M53mlpZGB4M/4J86r4VttM16y+Id5F40swzxvLbrcafCWOfLjhkyQozjIYEgDpXJ+GvEvxg+Gn7Vni9rvw1p3j3WZtBs2vV0acWm6BJHEciiQ8sTkFR3r7/gmjlt1dCCjDIZTxjGeor5s+HSrrf7bXxRu1+ePT9D02zJ7BmaSQqffBBx71ph82xGJjXeKSmlF7rb3l1VmL2S0toyeD9sgaYPL8RfC3x3os6j5h/ZJuEB9njJBH0rhvjX8apv2hvAOq+CfBvw38U6lqGqoIY7/VtNNnaWbZBErPJg/KRkYBOQO1fZBgTGCg/LNKsCIfljUfhXhU8Zh6U1Vp0bSWq1dv6+ZtyyejZieBdJudC8J6Np19cNdXlpZxQTTk53uqgE578g8+9dGOppijGOMU8GvHlJzk5Pd6mgxlzXmn7RfjRfh58F/Fuul9j2mnymI553ldq/jkivS3OBmvin/gqj49/wCEa+A1vosUm2bW71IiqnBKJ8x/kK93IMF/aGaUMP8AzSV/Td/gZVZckGzxv/gkl4GOo+I/HPje5iLlFjsYZWHVnJlkwfps/MUz/goFfTfGT9q34dfDGzdpYIZIlmRf4WmcFzx3CLn2BNfSH/BPDwKvw6/Zd0S6nTyrjVhJqkxI52t93J9lC/5zXzj+yfaH46/t6eN/Hk4M9hohmMDNyAzExR4+ihyPqK/VZ4uNbO8wzZ/DQi4x9bcq/G5wOPLThDq2foL4n8QWHws+GWoanNtjsNG01pcA4ULGhIUfgMD14r5g/wCCa3hC6vfCXiz4m6wpbVfGGqSzrLIPm8hXbAB9C5c/TFan/BR7xnd23wv0bwNpLt/avjDUodPjRD8xj3At+B4Bz2zX0b8JPAdr8Mvhz4d8L2agW+mWMdsMDGSqjLH3Jya/OnL6rlMpv468v/JY7/ezrtzT5ex246UtFFfJnSFFFFABRRRQAUUUUAFFFFABRRRQAUUUUARSDcpHrxX4mf8ABRfwYPCX7TmuTpHsg1aKK+XA4YlQG578g/nX7bHhTX5d/wDBXbwgbXxB4K8RpGAJopbN2AHJXDDJ+hNfrvhZjvqfEVODelROP6r8jz8dDmpX7E//AASH8aGDWfGvheST5ZkivIlzxlflYj65H5V+nIxhcelfir/wTa8Vnw3+05pNuZNkWp20tqy54ztyP1FftTE2VOeo6j0qPFDA/U+IqkktJpS/T9B4KfNSS7Ey9KKQHr+lKelfkiO8+T/24PiPPpmmaX4PspzG18Dc3u04JiU4RT7MwY/9swOhNfGhGBXsf7Wuqyan8ddciZiyWccFvHk5wPKVzjjgBnbj1ye9eUaTpdxrWrWem2ieZd3cyW8Kf3nZgqj8yK+dxMnUqtdtEfy7xNiamYZvUitbPlS9NPzLnhXwhrPjbVo9N0PTp9Svn5EUI+6PViSAo9yQORzX0B4X/YW8S6lDHJret2ekbhkxQRtO6+x5UZ9wSPrX1D8IPhPpXwl8L2+m2MSvdMoa6uyvzzyY5Yn0znA7D8a78jjrivRpYKMUnU1Z+mZRwNhKdJVMdeU30vZL7j5Kl/YItPIYR+LrgT/wubNSo47rvyfzryz4k/skeMvAdtNe2Jj8SadHyz2aMJ1X1MXP/jpb1OAM1+hGOASaSSNZFKsAw962lg6UlZKx7OK4MyqvTcacOV9Gm/1PyHNexfstfERvAHxTsIpp2j0vViLG5Un5dx/1Tntw5xk9AzV0n7YnwntfBHi228QaXCIdO1l286FAAkdwOWIHbeDux6qx7ivn6GaS1mjnhcpJGwdGHUEHII+hFeLaWHq2fQ/EpUq3DuaqN9YSXzX/AAUfrqjB1U+tL0NYfg3W18R+FtI1SPAS8tIrgAHIw6Bhz+Nbea+lWp/UtKaqQU11Vx9MfkbaVO9NIzn60zU/DT9vzw3/AMI3+1J4vjVdkd08d0uB/eQf1FfVP/BITxAW0rxvopf5o54blUJ4AIKkj8hXlH/BVzw8NN+POlagowL/AExSSO7IzD/Cp/8Agk1r/wBg+Nuu6Yz4S90wsF7EowP9a/rjM/8AhU8OoVm7uMY/+Ss8KmuTF2PQf+CwXh39/wDD/XVUdLizZgOoO1lH4Yb86/Nmv10/4Ky+HxqXwG0jUQoLafqsRJxyAysv9RX5GelfXeEuK9vw5CD+xKS/G/6nNj1asz0D4AeIP+EV+N/gXVizIltrNqzspwdpkAYfQgkH2Nf0H20m+NCeu0H9B3/Gv5u9LvX03VLO7QlHt5klBHqpBH8q/ou8FamNZ8J6Lfo/mLc2cU24dDuQHP61+XeNeFUcZhcSusWvuaf6nblstJROgXpRTY+9FfzQnoeyL3r8v/8AgsHriSeI/h9pIJ3xW9zcsO3LIo/k1fqBu5r8h/8AgrNq4vPj/otiOtnoyH/vuRz/AEFfqvhnR9txNQ0+FN/hb9Tgxj5aL8z4gP3q9Q/Zh0f+3/2g/h/Y4yJNYgZgR2Vgx/8AQa8uavon9gHShqv7V3gkFN6wSSzH22xNg/niv7O4qrfV8kxVTqoS/I+foK9SKP14/aZ1o+Hv2ffG96rbDHpEwB9CUIH86/ARB5syj+8QMfX/AOua/cL9v3WP7I/ZW8ZsDgywJCCfVnAr8SfDlqb3X9NtwM+bdRJj1ywFfhfhJTVHKcdimuv5I9LHa1IxP39/Z40caD8FPBliBtEOmW4247lAT/OvSKw/BdkNP8L6RbDhYbWJAB7KBW6Oa/lzGzdXEVKj6yb/ABPahpFIdRRSVylnwP8AtvTl/jBaLub5NJhUjtnzZjn9RXlXwhtmu/ir4PjGP+QvasQehAlUn+R4r0P9sm5ab42XaF9xhs4YwP7vBbH/AI9n8a87+E2u6f4X+I/h7VdVkMWn2d0s8sgQsQFzggAEnnHAr52q/wDabva5/MeZ1Iy4hlKbslNXv5M/UqPARcdMU6vG7X9rf4Xz7E/4SMxsw/jsrhcfU7MD861Lf9pf4a3IyniyzHOP3m5P5gfnXu+1g/tI/oOGb5e17teP/gS/zPUcGgiuCh+O3w+lzjxjogx/ev4l/m1alr8TPCV8F+z+JNKm3DcPLvI2yPUYbpVc0ejOuOOw0/hqRfzR1HSisy18SaZeqrW+oW0qscKY5VYE+2DV9biJ+BIhPsau5vGrTl8Mkyeiiig3GV8q/wDBSfxOdA/Zg1+BW2vqEsNqBnHVgT+gr6qNfA3/AAVx177J8KvDOlB8G81Lew9lQ/1NfXcIYb61nuFpb++n92v6HPXly0m0fmN8OdIPiDx94e0xF3/a7+CHGOoMiiv6IdAshpuiWNqg2rFAkYHpgAV+En7HOgf8JP8AtLeBLMgFRficgjsmWP8AKv3qhH7oD2r9Z8ZMTzZhh8Nf4Yt/e/8AgHFl6XI5eZIOlLRRX88HqhRRRQAUUUUAFFFFABRRRQAUUUUARsNwxXin7QPwHtPippZvLRUt9ctVPkz44kH9xvUeh7Gvbsc5qNlyOuB3rKpTjVjyyOXEYeniqbp1FoflLr3h7UPDep3GnanbPaXcLbXjkBBB9vb3FdF4N+Jmo+F9L1LRnP2vRNQhMM1qx+XOOHQdAQfTr3r7r+LXwL0H4r2IN2n2XU41Ihv4lG9fY+o9j0r4m+JfwM8T/DG8f7Zam808EhL+2GUYdtwHQ/WvmK+DqYaTcNUz8vxuV4nLZupRu491+p53tIwMkocZHfjjP5GvrD9iPRgYfEeqPHhmZLdW9gCTj65FfKPf1ycH+tfaH7FE0R+H+rIMeYt4SR3xtBGfzqcFG9a/U58gip4xc/RMn/Z2+Joj8WeKPBV/PmW21C4ayaRsllMjEqCfTOR7V9HREsgJ7/8A16/MvxR4hvNA+LOs6xp8jW99Dqk7xspxyJDwcdj0r7y+CnxXtPit4Sg1CPEd7HiO6gByUkA5/A4OK9rC4nmvTlumfc5TmSrynh5v3ovQ9KophfHY5xS7+OleofUjqKTPSloAKKKKACiiigAooooAik6f19K/Eb/gotpP9lftUeJDt2i5jhnGRjqgBP6V+3Mg4xX4+f8ABVXSvsn7Q9jeYx9r0qJs46lWK/4V+z+Etd0uIlD+aLX5M87MP4J8WUUrDBpK/upO6PmAooorKtLkpyZS3P3B/wCCd2m/2X+yd4LGMG4WeduOu6VyD+WK+l/avHf2R9I/sT9m34eWu0IRo9vIwA7sgY/qTXsI6V/mZndZYjNMTV/mnJ/+TM+xpJxhFeRJRRRXjGoUUUUAFFFFADTxXH/FD4fab8T/AAPrXhnVoxLY6nbtBIO4JHysPQqQCD7V2PamFcnNEZSpzU47oLJ6M+Svhf8AtDR/BHSbrwB8XL3+yda8PRmOz1W6UiLVrVRiOSNsYL7QAV6k9q6f9j/QdQv7Xxl8RdYtpLO98baq1/b28w2vHZoAkAI65Kgn8a9y17wdo/idoTq2lWmoeS4eP7VAsmwg8EbgcHvkVp2tmltH5caqigAAKOAB0AHYD0r162OhKnONOPLKVubtp29XqZqFmtS2tOpigin146v1NAooopgRSD5c/nX5Xf8ABTvxDP8AEH49+Cfh9ZP5jQRoropyfNnkCgY9QBn6Gv1NuZBHEznoAT+lfkz8N1/4aG/4KQajrDD7Rp+nahJOrZyoSACNPbBIBH1r9I4Hpxo4mvmM17tGnKXzasjixLuowXVn3Z8adbtvgH+yhqkkDeUNM0UWluM4y5QIoHuSR+teM/8ABK34fvoHwe1PxRcJ/pOv37yeYRyY0+Uc+mcmsv8A4KtePmtPh14X8DWb/wCma3qAd4h1McX3fzYgV9FfDmw0/wDZ7/Zi01r9xb2uhaJ9puGPABEZZs/U/maU+ejw8l/y8xVT5tL/AIJPxVrdIo8G1P8A4v3/AMFArO0I87Rfh9ZeYy5yv2l+me2RkH6ivuVAOPoK+N/+Cc/hG81Hwf4p+JWrRkan4x1aa7BcciIMQMH0yTj6CvspR8o+lfN5/UUcRDC0/hpRUfn1/G500ldOb3ZLRRRXzhsFFFFABRRRQAUUUUAFFFFABRRRQAUUUUAMIxk18Q/8FXPC/wDanwF0/VQmW03Uozn0Dqy/lnFfbx6EV86/t/eHB4i/ZV8cJtLtbWy3QC9fkdWOPwBr6bhfEvCZ1haydrTj+Lt+phWjzU5J9j8gP2aPER8LfHvwLqYbYI9UhVj7MQpH61+/9kVkt0dTlWAIJ+lfzieH9QfS9f029BIe2uo5QV7FWBz+lf0VeDNQXVfCekXYO4T2scmR7qD/AFr9o8ZsNbFYXFW+KLX3Wf6nnZfLSUTcWlPQ0DpS1/OJ7B+bX7U1s1r8efFI+ba7wOpI6g28ZOPUZz+VVP2bYIbj44+E45wHQXDtg/3licqevZgP/r9K9B/bf8LyaZ8SdO1lV/0fUrMJu9ZYmIb/AMdZP1rwzwZ4jl8H+LNH1uEbnsbqO42D+IKwyv4jI/GvnKn7vEa9z+YcwSwHEEpVVop3+Tdz9XgflFL296yvDuu2viXRbHUrGUT2t1Ck0UinhlYAj9DWqMGvo/M/pmnONSClF3THUtFFBqfN37caRSfCuyaQDeupxGPJwc7JAcfhmvhPJwB2r6m/bl8fR6lrmkeFLaXcLEG8ulB4EjDEYPuF3H6OK+WjyM18/jJJ1vSx/NfGGIhic4ap62svmfp38Byz/B7wfvz/AMgq3Az6eWuP0rvxxXNfDrQ28M+A/D+kudz2VhBbsT1JSNVP8q6XvXuxVoo/obAxcMNTjLdRX5AoxmkPen0w9TVM7j8yP+Cvui4vfAOrheSLi2LY7DawH86+f/8AgnHrR0f9qjw9GTtW8gnt2Gevy5A/Svr3/grjo4l+EfhbUMEm21bZn0DRN/VRXwZ+xvqh0X9prwBcZxu1FYifUMCp/nX9b8Lf7d4f4ii9eWM1912eDX9zFJryP1L/AOCjWkDV/wBlfxR8pdrYxXKn02uuf51+JI61+9v7X+mHXP2avHdvs3MdLlcD3UZH8q/BMcEV1+C1fmy7EUP5Z3+9IWYq00/IU8tj8Oa/f39lTXl8Sfs7/D3UAMeZo1qD68Rhefyr8AgMkD14r9x/+Ce2qtrH7JngV3xmCCW2AHokrKP0ArDxroKWBwtdbqTX3r/gDy52m15H0gtFKOlFfyKe8Iep+lfi5/wVA1L7d+1jq1vn/jz060ix9Y9//s9ftFX4i/8ABSKYyfti+OkPIRLFAPQfYoD/ADJr9s8IaXtOI3/dpyf4xX6nnY52o/M+Yz0r6z/4JkacLz9qOwlxkW+nXD59ztAP6mvkqvtf/glLaib9oLUpj/yx0iTn3Lpj+tf09x/U9lw3ipf3Wvv0PFwivWifYf8AwU61M2H7MGowg7TcXkEf1G4E1+S3wesv7R+K3hC1A3+bqtsuMesi1+ov/BVy+Nv8ANPhJ5m1WMAHuBuP+Ffm7+y9aC9/aH+H0BG8NrFvx7Bwa/KvDtqhwfi63+N/gduL1xKXofv5YRiG1hQdAgHHsAKt1BCoVV/D+VT1/JTbcm2e8FFFNf7poA/OT9rK5a4+PfiVThVhFuikdx5Ebc/iSPwFeQAAnjpXpX7SF0t38bvFjhduLlUwfVY1Un8cZrlfBXgbVviDrqaPokCXF+0bSBHlVAVHXkn+tfMVU5VZJbtn8m5rCeJzWtGmm5Sm7Jepz340V67c/sn/ABRt2wPDPnqBnfHe2+Ppy4NZd1+zh8SbTbv8JXh3Zx5bxvj67WOPx61LoVF9lmMsmzKn8VCS+TPNaK7W5+C/jyzXdJ4Q1kgHH7uzkfn6KCce/Ss6f4c+LbVXM3hbWYgoyxfT5l2jHX7ox681LhUW6ZhLA46nvTkvkznOldd8KricfEjwpBHPLDHLq1orBHIBzMg5APPFYc3h3V7dgJdLvYiRkB7dhx+IrqvgVbfa/jB4QjG3/kIxP83T5Tu/Pjj3xV01L2kU+6OvLqeJ+uUoyTV5Lv3P0+i/1afSnDpSR8Rr9KP4a+nZ/WUdkB9a/MX/AIK/6v8A8TTwLpoPGyeYjP0AOK/Tlzx/SvyT/wCCtmqG4+M/hqy7W2llsHuWk/8ArV+peGdJVuJcPdXtd/gcmMdqLPPv+CaujDVf2ptEkZCVs7S4nzjodm0fqa/a1eBX5C/8En7H7V8fNZuSM/Z9IfB9C0i//Xr9ehyor0vFeu6vEco/yxiv1M8CrUh9FFFfjh6IUUUUAFFFFABRRRQAUUUUAFFFFABTXOEJp1IRkYoA8y8UfGLT/AfiKPT/ABFbzadZXOBa6kRugc9wSB8pHvmuqtdV0jxbp2beaDU7SUclSrqQfXtj261V+IPgHTfiD4au9H1CINDMnyuPvIw6MD2IODXwX4s0Pxn8APEslnb3tzZxly1vd27ERTJnjjpkdwRk151atKg/eV4nz2YYypgmnOPNTe/c+m/iX+yP4b8XmS90dzoWoEEkRDMLE9ygIx9QfwqH9nH4TeJvhXquv2OrJDJptzteGeKTIZgMcDGRkV5X4E/bP17R1jt/EVjDrEAwDPC3lzD3IIwcfSvpj4d/G3wp8R7dJNM1BFuCPmtZjskU8cYPXr1FY0Xhqs+eGjOHCzyzE1FWpNRl2Pg34y6KdC+KPiezIIxeySqT6MdwI/PH4V1P7M/xDk8C/Ee1ikk2adqRFvOpOAGOdjY9ckj3z7V237ZvgZ7DxPp3iWBB9nvkFvK+MYkXOCfqOPwr5wtLqS0ninjJEqMHXA5Ug8fjkfka8afNh8RzLufF4jny7MXJO2tz9TtXjubzRb1LOb7NcPAwhlHVWxwfcA/nXnPwK+Lj+OdNu9L1X5PEWlyNBdION5DEBwPcDOK6v4XeJB4u+Hui6oDva4tV3E/3gMH9Qa+K/H/irUPhV8f9d1LSG8qVLrzHjzlZFYAlSBjrk4r361f2SjNdT9AxmYfV40sR9l7n6Dxngd6fkYrg/hV8S9O+JvhuHUrFwJOFngJG6Ju4I/l7EV3a4HIrujJTSkup7tKrGvBVIO6Y+iiirNgooooAKKKKAGP0zX5Zf8FdtE8nxr4I1MDPm2s0JY+oYED9a/U1hX51f8FfNGL+EfAuphCfJvpoWbsAyAgfmpr9I8OsR7DiTCvu2vvTOPFx5qLR+XnXn1op2MY+lNr/AEHhsfJhUqp5jogPLEAcdycVGBzW14QsP7V8XaHZgbjcXsMWPXdIB/I15+YVPZ4WrPsn+RpBXkj+g74S6adH+Gnhix2bfs+m28ePcRqDx+FdgP61n6JD9m0iyi6bYlA+gFaHev8AMbES560p92/zPsYpqKTHUUUViWFFFFABRRRQAUUUUAFFFFABRRRQAUUh4pC3WlfWwHnfx98cR/Dj4P8Ai3xC7iNrHTZ5IyTj95sIQZ92wPxr4S/4JKeBpNRuvHHje6TfI7LZxSsOrMS8hB/KvXP+Cpvjz/hGv2fl0SOXbLrt7HAQOMxod7fqFH4mtv8AYv0GD4K/sb2GtXii3mns59ZuNwxwwLrn/gG0V+o4KDwXC1SUfjxNRQXpHV/jocM/erJ9Io+c/jRM37RX/BRvQfDUf+k6V4deOGRAMqBGPNlJHuxC59vwr3r/AIKNeMriy+FOh/DvRyzax4w1KDTkgjPLQBgWGO4J2jHGQT6V43/wTH8OT+PPiv8AEn4p6kDJJLM1tBI4/wCWkj73wT3C7R16E/h6Ekf/AA0F/wAFC/MOZ/Dvw5ssjupunyFx2yCSf+A16eYKnQzClh/sYOmm/OVr/jJoiOsHLrJn158J/A9v8OfhzoHhu0CpFp1nHbggdWVQCfxOT+NdkBxTIxhR29qeOa/H61SVapKpJ3bd38z0ErKw6iiioGFFFFABRRRQAUUUUAFFFFABRRRQAUUUUAN/hrzj9oXSD4g+CfjbT1G5p9IuowMZ5MTY4/I/hXo/Y1ieL7cXfhjVID0ktpUI+qmunCVPZ4inPtJfmTJXiz+cbJU/3SpGfYiv6Bv2a9X/ALe+A3ga+J3tLpFuSfUhAD+oNfgDqlsbPUby3YEGGV4yD7MRz+Vfub+wpqDaj+yx4BkY52WAi/FWYH+WPwr+n/F2HtcqwOI6/wCcf+AeLgXapJHv69KdSL0pa/lZbHuHjP7UPwyf4j/DK7+yRmTVNNP2y2VRlnKg7kHf5lJwPULX50V+vDKHVlPINeD6l+xz4D1bxFqGq3Avyt5M07WiXASGNmOTsCqCASScEnrgYHFefisM6rUo7n5fxTwtVzavDEYWyltK/wCDPCP2Xv2ix8PLhPDXiCc/8I/cSZt7ljxZux5z/wBM2Jz/ALJyehOPuuGVZ4kkRgyOoZSpyCDyDXlek/sufDPSWzH4YhnfjJuZpZskezsRXqVpbR2ltFBFGI4YlCIijhVAwAB9K6KEKlOPLN3PpOHsDmGXYf6vjZqSXw2vouz0RaBzVLUpJYrC4e3i8+4WNjHFu272xwuT0ycDNXR2ptdJ9S1dNH5/aj+zH8WPHev32satpsFpeX0zSyyXV2mMsewQsQAMAD0AFdj4C/Yl8Q2XiLSr/XtV00WltdRzzW9t5khkVWDbMlV64wT7nrX2e3BoJrjWEpqXNuz4enwdlsK3t580pXvq+u/SwqJsQD0GKfRRXYfdLQKb/FTqaR3pMZ8cf8FTdMN9+zJcThATa6lbS59ASVP/AKFX5U/AvUhpPxm8D3ZJHlaxa9PeUA/zr9ff+Cj1kL39k/xbxny3tnOOwE6ZP4Cvxl8CXH2Txv4euAdpj1C3bPpiRTX9Z+GL9vwvjKD7yX3pHhYzSvFn74fGqz/tT4L+K7fBZZNKmGO/MR/xr+fZ0xI46YOMe/P+Ff0PeLk+3/DHVAP+WumSDA946/no1KPydRuo+m2ZgfqCRWHgvPleMp+cf1HmOvK/IqZr9mv+CXmpm/8A2WNNhY5+yajeQDnPAdW/D73Svxkxziv19/4JMTGT9nHVEPIj8QXQHPrDbk/qTX0njLHmyWlLtNfkzLL/AOJ8j7cXpRQOlFfxdqfQgelfhz/wUaJP7ZnxD9msB/5IW1fuMelfhx/wUZ/5PN+Iv+9Yf+m+2r928G/+Sjl/17l/6VA8zMP4S9T5sr7s/wCCS1qJPjJ4mlP8GlgZ9MyV8KDrX31/wSKiWT4oeMnIzt06ID8XOf5Cv6M8SpcvDOK9F+aPJwX8eJ7L/wAFbZdvwh8MR/39VyPwRsV8EfsbWv2v9pv4epjONSRsfQE/0FfdP/BXeYp8NfB0WODqb4P0Rq+J/wBhiETftUeAQTwLstj1wjGvzTg73OAsTLymdeI1xS+R+7cP3VzU1MTgCn1/JR7wh6U2T7rfSnHpTJv9U/0NBMvhZ+Xnxru1vfi34vlDlwNTuI8+6uVI/DGPwr0j9ii2Fz8ZJHZdxi0yaQH0+eNf/Zv1ryX4lTfaPiN4qlBDB9Wu3yvQ5mbke1e2/sMWgk+J2sXHzZi0soMdMNLGef8AvkfrXgUlzYi/mfzZldKVXiKMmvtt/mz7rxSbF9BTqK98/pSwzy0/uj8qTyY/7g/Kn4FGBQLlj2Ivs8X/ADzX/vmmG0gJU+Um5TkEqODVjIoIzQTyQ7C01qdTWoNBrdK/Hb/gqtded+0dax5/1WkxcfV2/wAK/Yk9RX4y/wDBUOXzv2nJ1I+5pluAfruNfsXhOr8RwfaMjz8d/BPQf+CRFrv+JPjW4xkx2EKgnsDIc/yFfq0n3RX5a/8ABIGIHxf4/bPS0thj/gbn+g/Kv1LHQCvO8TJ83EuIv/d/JF4NWoodRRRX5cdoUUUUAFFFFABRRRQAUUUUAFFFFABRRRQAzHpXKeOfh7o/xA0WbTtWtluIXBwT95D2IPYiur7YpCoK4wCKiUVJWlqZVKcKsXGauj8//i1+zD4h+H7y3unRSaxo4yRJApMkQzxuXqcZHIrxm2urixuxPbzSW91EwYMjFXBB9uhr9Y5YUlQowDKe2K8f+In7MvhDx1K9yLb+y75uTPaYXccHqvQ14uIy9t81J2Phcdw6nJ1cI7PsfLWnfHCXxZ4Vn8IeNG+16fMMW+pEZlt36qx9QD1PpXkd3bGzuZ4GcO0ZILKcgkcAg+hGD+NfQXi39jLxPpfmPo17BqsQyRFISkhH8jXkmvfCbxj4Zkcah4cvogODKsRdffkZryq9LEaKUdup8xjMPjZJKtTbcep9d/sc6/8A2p8KRZl8vY3LxYPYHkD9a+af2mrU2/xn19SMeYySKe3Kj/CrnwB+K9z8IfE7x6hDKNGvWVbpWQ5jOSA4GPfB9q6X9r7Q4ZPEej+KbUiWx1K3C+ZGMqWUZGSPUH9K7pt1cKkt0eziZ/WsqjHVShuct+zf8Tp/h94+topJSNMv2EFxGxwMk8P9QeK/Q2CQTQq4OQwzxX5NRu6OjITvU5Vge4xj9Qa/TH4NeJf+Er+GmgagW3PLbKHJ/vL8p/UVtllVtOm+h38MYxzhKhJ3tsd3RTcmlr3j74WiiigApKWigCP+Kvif/grBpP279niwvAvNnq8Lk+gZHU/qRX2yRgivmD/gpBov9r/so+KmC73tWguAPTEq5P5Zr6jhav8AV88wlTtOP5mNdXpNeR+JLnn8aZUkhBPHTnH5mo6/0mpu8Uz44eOlegfs+6Z/bPxy8B2XXztatvyEik/oDXn5OOle5/sS6UNY/ah8AwkcJemYnGfuoxz+gr5fiWq6OT4qqtLQl+RvRV6iXmfu7Zrst4h7D+VTjpTLcYiAp46V/m3Lc+vQtFFIelSMWimEnNLu49anmQAD7Uv4VVubqO2QvJIqKOSWYAAeteceMv2kvhr4B3jXPGmj2Mi8eSbxGfP+6pJ/Suijh62IfLSg5PyTZLkoq7PUd1JxXyT4k/4Ka/BbQnZLbVb7V3XjFpaNz+LY4964O8/4KweFJCf7J8E6/qPodqqP0zXvUuGs2q6qg162X52MnWgt2feQxR+Ffn1N/wAFVpyf3Hwp1xlHJLE9PwWo4/8AgrHDCM3nwz1m3X1LY/morr/1Szhq/sv/ACaP+Yvb031P0KxxSdPavhDSv+CtXw9mdU1Lw9rWnEkBjsRwvr3FeneEv+Ci3wU8UuiN4nbS5G6Lf27RYPoTgj9a5avDOb0FeWHlbyV/yuP21O/xH1AeKa/IFch4U+KvhTx5Csvh/wAR6Zq0bDINndJIfxAPH0NdHdXCRW0kjMAqqSQTjA7n8s8187KjUpT5JxafZqxspJ6n5k/8FJtVuPif+0Z4A+HNk5kZTEjRqcgPNKoJI9Qoz9K+hP2+fFkHwh/ZRm0XT3Fu17HDpNuq8YjAAOPoq4/Gvnj4Hp/wv7/go1r/AInIFxpegSyyRuBlQYx5UeD7nJH0re/4KJas/wAVPj38NPhTZEupljmukTnb5jAA49lDH8a/b/q8VjMty2Xw0Ie0n6v3nf7l9553N7kp/wAzsey/so6Xa/s5/sUQa9qAFvO+nT63cswwSzruUH3wVAqb/gnb4Iubf4a6t491NG/tfxhfzai7uPmEZJCD6Y5A9zWD+3lrL6d8NvA/wi0LC6h4pvYNPSCPqLaPbvOB0GQo+ma+tvh54StfA/gnRNBtE2W9haR26j/dUDP5818PmeKn9SqYhv3sTNv/ALdi9Pxf4G8I++o9EdOowKdTV+7Rur4U69x1FFFABRRRQAUUUUAFFFFABRRRQAUUUUAFFFFADW4WqOqqJrCdD/EhH6Gr5GaqX2Ps8vrtOKqF1NMT1TP50fH8At/HXiSEdU1K5THoBKwH6V+zf/BOS7+1fsn+Euc+WbhB9BM/+Nfjr8XoRB8WPGcQGNmsXagfSVsV+vH/AATLlEv7KegAfwXF0v8A5FJ/rX9YeJ9qnC+Cqdbx/wDSWeFgtK0kfV6ninU1RjNOr+TEe8FFFFMBKWiigAooooAKKKKACiiigApp706mnrQB89/t6Wi3X7KXxAXGdtkG/J1I/lX4daJL5OtWEo423EbZ+jA/0r91f23U8z9lf4jr/wBQqRvyII/lX4R2Py3luewkX+Yr+r/CN82SY2Pn/wC2o8LHfxYs/ogkUXPw5PpJpuf/ACGSa/nr8TJs8S6qv926lGPo5Ff0J6Q3nfDe2fs2mrge5i5r+fLxivl+L9cHpezD/wAiGuHwdusdjYLy/NlZh8MTH/jr9df+CSH/ACbrrh/6mS5/9J7avyK7n8a/XX/gkh/ybrrv/YyXH/pPbV9h4y/8iKm/76/JmGXfxfkfcQ6UUDpRX8Wo+iA/dr8Of+CjH/J5nxF/3rD/ANN9tX7jHpX4c/8ABRr/AJPN+Iv+9Yf+m+2r918HP+Sjl/17l/6VE8zMP4S9T5rr79/4JEsB8TfGYzgnTo+P+BmvgMda+7f+CSk2PjD4pi/v6Wp/KSv6M8SlfhnFLyX5o8nBO1eJ7F/wV6/5J34N9P7Tf/0Ua+LP2Ex/xlX4A/6+X/8ARbV9t/8ABXaHd8K/Cb4+7qhGf+2bV8NfsSzfZ/2ovh8/b7ft/NGFfmXCT5uAcQl2mdVf/ekfvKvQU+o4zlB9BUlfyYe+FFFFAFKfTra6XEsEcg64ZAais9G0/T55Jraygt5pMB5Y41Vn9MkDJ/Gr9FLTcx9lDm5rK/oPooopmwUUUUAFFFFABSHtS0UAR5r8Zf8AgqFGyftOzsejaZb4/wDHq/Zpv/1V8t/tX/sM6F+01qVlrI1Sbw/r1rGIPtcUQlSSMHOGQkZIJODkY96/QeBM8w3D2cRxmKvyWadvM5MTTdWlyx3Plv8A4I/sP+Ev+IAwc/ZLbnt956/UkV4F+yt+yb4e/Zg8O3trp1zLqmq6gyveajcABn2ggKABgKMkgc8k8176qgLxXn8YZtQzvOq2Nw6fJK1r+SsVh6bp01GQ+iiivjjpCiiigAooooAKKKKACiiigAooooAKKKKACkpaKAKd6ZBaStAqtMFJRW6E9s14vP8AtJ6f4V1U6V4z0u70G9DHa4UywyDPDKw5/A9K9xIyPWuO+IPwz0P4i6X9h1eyWdQDskxiSMnurdjWVXna9zc4cTGry81B+8vxOftf2j/h3dg7fElsgHaTK4/MVT1j9pj4c6fEXbXYrnH8ECFyfwxXzb8TP2RfEvhWeS60DGuaaSWVMYmjHoR/F9a8R1LRNQ0SV4b+yuLOVSdyzxlef5V41XF4ik7SifF4vOMfh241KSR9g6r+1j8ObqVo5NHnvkIIJe0U5/A1yXxO+Onw6+JXw+m0SO3utMuIRus82wCxuBgAY4APQgYr5dpV5Jrz5Y2pJOLW54FTPMROLg0rPyBcgYJ57kDAJ9R7elfbv7GviePU/h3PpRcG402dl2Z52Ody/gTkfhXxAWwSMdK9H+BXxSl+F3jSO8JzplyVivY+uUPAYfQ80sHU9lVUnsRk2J+q4qM5bM/SMHinCsrQ9Zttc0+K8tZlmt5lDo6nOQRmtTivrYtSV1sfsMZKa5ovRklFIOlLVFhRRRQA1q8Z/bB0ca5+zT8Q7XGSNJnlXHXKDf8A+y17M3WuQ+K+l/238OPEunbN32rTbiLH1jYf1rty+o6OMo1F0kn9zRE1eLR/OscgAHrjp6UlSzR+VM8Z6oxU/gair/TjCy56EJd0vyPjZbi+lfUn/BNrS/7S/ao0J8ZFtbXE3PP8OP618tdq+2v+CUOl/bP2gdUvCufsmkuAcdCzr/hXw3Htd0OHMXJfytffodWGV6sT9fkG1adTM5HFVbzULawt5JbidIIkUs0jkBQB1JJ4Ar/PJXk7JH1e25bqtdX0FlGZJ5FiVRksxAA+pr5w8d/tiWSanL4e+GmiXnxH8SglSmn8WkBHGZJsbQB3A547da8c8ceEfEPjKL+1v2hviza+ENDxv/4RPw9ciFMdSry5LMexxn2xX0GGyepO0sQ+VPpa8n6RWv36GTqJbHu3xM/ba+Gnw8u209dZPiDWhlV0zRozcys3YfLkA545P4V5Zc/Hj9or4vAr4B+HMPg/TZeF1TxI5EpHYiLIA49c1weg/tGfCH4XbtO+Dfwl1LxdqKDat9a2J2yN2JmkBZs8ZNS6j8Qf2xvi7uTQPClh4B06ThHl2+cgPq8hJ49lHXvxj6zDZTToWlGlGK/mqyS/8lX6nNKpvd39DoLv9jD4lfEj/Sfiv8bNRNq3zSafpDeTAB6dVXj/AHTTLT9lP9lT4XlZPEesWWq3KfffV9X3kn3RCB+YP19PObz9g748/EiTf44+Lqxb+Xha6mnAz1+UFV/LirFp/wAEqfDsLg678VJJJMZYQwxxj8NzE+vavfUsIoKNbM7f3aUGl96RmnO94w+9nrFn8Z/2Qfh2wTTrfwxG8fANppokY9/vbTn9a0U/4KDfs8aSvl20wRF/599M2j8OBXmNv/wTA+EEIH2j4jai5/6+rZf/AGWrS/8ABMX4LODj4ganu9r23P8A7LUujwvP+NXrzfez/wAg/f8ARRPTIv8Ago/8BJTzf3CZ/vae3+Fbmn/t0/s/65tjbxDYx7uguLUj+a14hL/wSp+Gd8T9h+IWqrn7uHgk5/75rA1L/gkPbNuOlfEh27qtzZAj/wAdYVccDwXPR4qrB+cX/kF8Rvypn1bF4q/Z7+KUYiM/gzWGkONs0cG454/iHvWL4l/YS+AnxAjaaLwtZWbSDIn0e4aEZ9cIdv6EV8X61/wSe+JOmFn0jxLo2onOQGMtuce3Dc/iPrXNp+yZ+1L8JX8/Qjqe2M5DaRqgZSB6ruBP0INbU8ny+/NlWdcr6KTcf1X5C9rL7dM+i/FP/BKbTbGb7f4A8d6poV6hLItwSwB7APGVYfXmvOvGvwk/bH8B6Jc6HZeJr7xNo8iGMyWlykkpX0DON44HPOfesXw/+2L+1B8HpUi8V+HLnXbGMgMNS0xkfA4IEiAZPuc/jXvPw3/4Kn+BdckitPGWjX/g+9yAzuDPD6HkAMPXkYAHXoDpVhxHgrVKkKeLgtU/dk/0Yk6M9LtGt/wTy/Zn1z4FeFdd8Q+MbMWOv6qwBhdgzxwrk/Mcnkkk4z6V45+zm3/C/wD9vzxl44lX7RpmgmVbUn7oC/uo8emQCeO5Jr339oL9uT4caH8GtcuvC/iqy1fXLuzeCwt7OTdIJHBAYjqAucnIHSvE/wBiKGP4G/siePPifqKiK9vzKbaRhgsEBWMD1Bdj+FefSnj62GxmaY2DhVruNOCatu1ey7JFvlUo06eqjqztvA4b9or9v/Xdf4uPDfw+tBZWxxlDckkEjtnJfnr8or7uT5U/oBXyz/wTt+G8vhD4GReINRRv7b8V3Umr3Lv94Kzfu1+m3B/E19VqPlr86z6qp4r6vTfu0kor5bv5u51UVo5dWKowKdRRXz5uFFFFABRRRQAUUUUAFFFFABRRRQAUUUUAFFFFACAYqrf8QP8AQ1ZbpUUqiRcN6g8UJ2aA/ng+MbmT4u+NGYcnWrv8f3zV+un/AATKh8n9lPQuMBrq6b85TXC/Gb/gl94Z+JXxIvfE+meIrvw/DqM5ubywjhEis5OWMbHlc+nqa+tPhJ8M9I+D3gHS/CmhxGLTdOjEce45Zu5Zj6kkk1+5cZ8ZZfneQ4XAYW/PC3NdbWVjzMNh506spS2O3HU0tFFfhp6YUUUUAFFFFABRRRQAUUUUAFFFFABTT1p1JgUAeHftrsqfss/Egnn/AIlEg5r8H7T/AI+4R/tr/Ov3X/bjl8n9lf4iEnrprgfU1+FOnKXv7QD+KVR+or+r/CFWybGvz/8AbUeFjv4kUf0NaCQvwwsgcgppqf8Aoqv59vGj7/GOut630x/8iGv6DLf/AEX4aL28vTQc+n7qv58PFD+b4l1dt2c3Uxz65kNcXg9rjsdNeX5srH/DEyu5/Gv11/4JIf8AJumuf9jJcf8ApPbV+RQ/xr9dv+CR/wDybprn/YyXH/pPbV9f4y/8iKmv76/JmGX/AMX5H3COlFA6UV/Fx9EJ0r8Qf+Cj8RX9sbx4SCA4sSDjqBZW4/ofyr9vuua/Fn/gp3pxs/2tNcmxxd2NnLk+0QT/ANkr9u8IKip8RtPrTkvxj/kebjlej8z5Mr7Z/wCCUlyI/j9q8GSPO0hzj/ddf8a+KD0r65/4Jf34s/2n7WLPNxptymPptI/UV/TXiBTdXhzFpfy3+7U8XCu1aLPq3/grNbeZ8FdCmx/q9WXn3KEV+fH7I9z9k/aS+Hb54/tWJST2yQK/ST/gqfp5uv2clnxnyNRgfPoDkZ/Wvy+/Z81A6X8cfAtyDgR6xbEn2Mi1+VcCL2/BWKpL++vwO7E6YlM/oSj6D6VLVeAlo0OOCM/yxViv5Ne57qCiiikMKKKKACiiigAooooAKKKKACkJwKWigApp606ilYBmOnFOXpS0UW1AKKKKYBRRRQAUUUUAFFFFABRRRQAUUUUAFFFFABRRRQAU1jgU6igCF1DjkcfSsjV/CWk69EYtQ063u0PXzow2f0rax70VLSkrNGcoRmrSSZ5Pqn7MXw81WVpH8Pxwu3XyXdB+QOKoW/7Jvw6tpVf+yHkA6LJOxH5E17R+tGcVh9Xpb8pxvAYVu7pq/oefad8CPAulAeR4ascjj5493881n+Kv2efBHiq0aOXQ4LWQrhZbVQjKfbHFeo5pOTVewp/ylPB4dx5eRW9D5fg0rx5+zcZV061fxh4NLbvIBP2i1HoBzkfpXqPgf4+eFPHCRxw6iljfsMNZXn7qVT6YJGfwr0t4hICGHBGD715t4/8AgD4S+IKtJd2AtL88i8tP3coPrkdaydOdP+G/kc31eth1+4d12Z6RFOkqB1YEHnINSZB78V82v8FfiT4DY/8ACH+NXvLZfu2WpgkYHYHkfyqg/wAZvjB4MnEWveBG1RFODNZAtuHqNuaPbuOk42J/tBw0q05LztdH1EG9OaU5r5li/bNisXKax4O1bT3Xghhjn6MBUsn7bnhwLmLQ9Tkf+7tUf1p/Waa3ZazPCtfF+DPpQ8GqOqQi4sJ4jhvMjZSPYjBr5lu/2xNT1cmLQPBF/cyEEhpAzDPGOFBr33wRrOpeI/CdjfavYHS7+ePMltnJTPr6cdjW1GvGUrxZvSxdPENxp6/I/nz8faZ/YvjnxDp+MC11G5gAxjhZWA/lXP8Ab3r6E/bo+F918MP2jfFKy25isNVnOpWkmMIyycsoPchtwI+h6EZ+ftvzY6n25r/Sjh3MqOOyvD1oSWsV18j5+pBxm00R1+hX/BIXTN3jjxtqJHyx2cMWT0BLEn+VfnxjHUH6Gvqf9kv4o6r8PvBHiSw8L3dzH4i1q8itymn2TXV2tuqklo0UHB3EAMxwPpXyniHGeKyGrh6bS52le+m6NcM7VU30P1J+MP7SPh74VyLpUKS+IfFNyuLPQNMHm3Ep9WA4jUf3mIFfMPiDUfE3xg1aT/hPL++1rnfH8PvBjH7PB6C9vCQoI7jcADnGaT4afBD4l6rFJLpfhNfDwv8A57rWfFVzuurnPd0Ql2+hZR7V7VoX7H0t7Zx2/i3xrquo2w5OmaRjTrMZ6jZHgnuMkk1/IihgMqXLGonPq1q/lbRfffzPevOp0PG9W1mHwppY0rWfH2gfCjRB8q+HPBKC71Fx6PNtJ3HvtU85Ge9Yfh/RPCs90LvwX8BvFfxF1NuRrfi1zEjejZnJ4PXgCvtXwT8AvAXw9Uf2F4X06zl/inMIeVj6l2BYk98mu/ggSEAIoUAYAAwB9BXnSzuELqmm/V2v621fzbNI0z41tNM/ai1O2EGg+E/AXw+syMCNpDPIg/4ANv6HpVG8/Zs/ad8UsTqvxss9LR+Gj0uyZQB7Ebf5V9vikJNcyz2tB3p04L/t1N/e7lOnF7nwTd/8E6/iHrjbtW+PWu3WeWVYnH5HzAP0rMuP+CVV1ej/AEr4s65PnrviJ/8AZ6/QofWgiuuHFmbU9KdRJeUY/wCRHsIPc/OeX/gkkHX5Pidqin1a2z/7PWZe/wDBJLWUUmz+KU+/sJbFv5iSv0tpCOK6o8a53H/l9/5LH/IX1an2Pyzuv+CXfxY0zLaR8SraXaTtDPcQH8cE/oT9TWXN+xx+1l4KG/RvFj3oXotprcik/hIFr9XefWnZ4rshx3mm1aEJr+9BfpYTwtPpdfM/Jn/hIv22PhjIDcWWt6lBHgndDFeqQOeq5P6j61paX/wUs+M3gWUW/jXwBFdhDhjJay2cnHXk5XP4Gv1Q2AjoM+/NZmqeG9O1mIx3tjb3UbDBWaJXH5EVt/rXgMT7uOy6nLzjeL/ASoTj8M38z4g8Gf8ABVH4ZeJxHb+K/D+peH3fhnaFbqIH6rzj/gNev6Vq37OP7QcOIP8AhFddeYcxyRok4J45VgGB5+tdX4x/Y8+EnjhG/tPwTpYkbOZbaIQt9crivAPHH/BKXwHqEjXXhXXNV8N3WcoBIJlU9sZ5/UURxHDtdp4epVw0vXmj+GouWstJWkdxrH/BNz4G6/eLeQaHNaoTuMdleusbDrjGSAD0OMVwn7adhYfZPhh8BfCcCWVvrF7EJrO36RWkRGc45weeT1xXCy/s4/tXfA+N08DeOF8VaYoIW3mnHmAdhtlyB06Bq7T9kb9nr4o6l8Y774q/GaN01mGA2+nW8roxXPBYKpKqAMgDqc13tfV4/Xa+YRrQppuEbu7k9Fo9rbmd7+6oNX3Ptzwxodt4d0HT9OtEEdtaQJBGoGAFUAD+VbPemRj5emM081+Tyk5ycnuz0ErC0UUUhhRRRQAUUUUAFFFFABRRRQAUUUUAFFFFABRRRQAhGabT6KTVwGY70BeafRQlYBB0paKKYBRRRQAUUUUAFFFFABRRRQAUUUUAFFFNPegD5s/4KE3n2L9k/wAcuDgtDGgz3JlUV+KPhiHz/E+kQdnvIU+uZAK/ZD/gppfi0/ZU1+PcFNzdWsQHrmUZ/lX5BfC2zOpfErwlb43ebqlqmB7yrX9Y+Fi9jw5jKr2vL8Io8HG61oo/fXxDN9i+F983QR6W/XtiKv569Vl87VLyT+9M7H8STX9AnxdvP7L+DHiefoIdJnwfpGcf1r+fWZt8sjE8ls/41h4MQcp4yp5r9SsxekUM/i/Hiv17/wCCSsXl/s4aqf7/AIguW/8AIMA/pX5Bj+Vfsn/wSy082X7LlvKU2/adVu5QfUAouf8Ax39K+m8ZZWySkv76/JmOX/xfkfYo6UUi0V/FyPohSOlfkB/wVj0h7T9onS77+C80aLH1R3B/pX6/nrX5a/8ABYHRBD408A6sM5lsrm2OP9l0Yf8AoRr9W8Ma3seJqC/mUl+F/wBDhxi5qLPzxbr9K+j/APgntqv9l/tX+Dfm2i4M8B98xMQPzAr5vPPNes/spayPD/7R3w+vC+FXV4o2Y+jnYf8A0Kv7L4spe3yTFU0t4S/I+doO1SLP1V/4KRaZ/aH7K/iRwuTBJBNx2w4/oa/HD4f3/wDZnjnw9d5x5F/BJke0gNfuF+2fo5179mHxzABnGnGYYHdcH+hr8J9OmNtf20o+9HKrD6givxDwpl9YyLG4bs3+MT08bpVjI/o+0O4F1plpJ13xK2fqorRHWuR+FWpDWPh54dvgwPn6fA+R7oD/AFrr+pNfypXj7OtOHZtHtxd0mLRRRWJQUUUUAFFFFABRRRQAUUUUAFFFFABSE4pGbFRvMqnB5NTq9gHjpnFGTVHUNZstKt2mvbqG1hUZLzOEH5k14/4y/bI+D/gTzF1HxvpxmTgw20vnvn0wuefrXdhsDi8ZLlw9KU35Jv8AIiUoxXvM9u3daTeCODmvh/xZ/wAFW/hlozumkafqutuM4KRCJPzY15D4k/4K+anK7jQ/AsUY6K99eE/QlVGP1r7HCcB8RYxc0MK0vOy/M55YujHRs/T4sB1pDIo6nH1r8etb/wCCq3xg1AOLG00TTQehFs0pH5tXCat/wUV+OuqhgPFqWY/6drOJf5qa+qo+EvEVRXmox/7e/wAkYSx9Jban7fmVR3P5UhuEPcV+P/gXxD+1/wDGfTodQ0HxDqtxp833bhZoYk/MDI/Q16DYfs3ftkawd1149u7InqJNVI/QA14WJ4LhgpulicfSjJbq7uvwNI4lzV4wZ+nwuY88sB9acLmI9Gr827T9jz9qq6w1z8YJ4T1x/aMx5/ACty3/AGNP2mMAv8crmM+n2qdh+ua8meQ4GGn9oU38pf5Giqzf2GfoP9oT1pROD0NfBdp+yL+0tbNkfHedTkdmYfjkGuksv2a/2mLTaR8eQ5HGJLBHB/Na46mU4SHw42D+Uv8AItVJfyn2kGU+lL+FfKel/B39pWxjxL8Y9LujnpNoqMPxxiut0rwb+0DYr/pHjvwxe4GP3mjSL/6DIP5V5k8DTj8NeL+//IpTb6Hv+445oya8m0Sx+MFrNjUtQ8LXsfTMMM8TflkivQ9FOrmP/iaLbq/Y27MR+orz501B6ST9C1K/Q2aKKKyKCiiigAooooAKKKKACkJxS03OPzpMBM4pr5I44/Gqt5fQ6fazXVzIsEEKl5JJCAqqBksT6Dk15a37WXwkDEf8Jvp2QSCPn6jr/DW1KhWra0oOSXZNibUdWz1vyweqgnvkZoMSkYwPyrP0PX7DxLpVrqWmXMd5YXSCWG4ibckinkEH0IrUXrWLi02pbhpJFG50i0u1xNbQz+zxqf5iqv8Awiuk5z/Ztpn/AK4L/hWzkUmKXKjN0oPdFGHTba24igiQeiqB/IVaWPA6D2+lPGPWl/GhJLZFxjGPwo4f4gfBzwd8UkiXxT4esNa8nIia7iDMgPUA9s155cfsOfBO7UiTwBpgz1CBgPwwRXvX1FKB+VenQzPHYaChRryil0Uml+YuSL1aPnofsE/A7H/IhWH/AH3L/wDFV6F8MfgZ4K+D1nPbeEvD9to8U7738rLFj7liSPoDivQ/wpdtVXzbH4mHsq1eco9nJtfc2ChBdCJYiOeM9OB2p+zApVp1eW1fcvYaRijHOcU6iiwBRRRTAKKKKACiiigAooooAQYNNC49qfSN0oAQqaQqdmB1px6UDpQKxX8ouTuUD0wakCcdBmpaafrS1GKvSloopgFFFFABTScD8KdWdqpvhbn+z0hafBwZiQo/LmgC8HDDIOfpQWAFeYa7F8Wbl8aTc+GLROgNzFPIf0I/nXJaj4T/AGgbyPbB428K2XOT5ejyP+RaQ/yrsp4ZTWtSK9b/AKITdj3wPSGRRXy1qnwj/aTv0cRfGDSLXcOBBoaLj8TmuVu/2cf2mbrJb47pHkdIdPROfwWvQp5dQn8WJgv/AAL/ACMXOS+yfZpnUUGZfWvg+9/ZI/aXuWJPx5nPX7qsn8gKx7j9jX9phssvxyunOOhuZl/pXowyXBT3x0F8pf5E+0l/Kz9Bhcx+tL9qj6bh9a/OC5/Y6/aptyXt/jFLO/p/aEy5/MVh3/7M37YmlrutviLc3pz9yPVmB/IgV3Q4bwVT4cxp/O6/NEutJfYZ+nnnof4hSqytX5IeJtP/AGz/AIZWU97ea9q72sClnmW7hlUADJPPP515bp//AAUL+PGjsUbxk1yVJBFzaQvgjg9FFfSYPw0x+Zwc8vxFOql2l/wDJ4yMHaaaP3BLqBkninFhjP61+Nmjf8FSvjJYMovF0bUkBH+ttShP4qeK9I8Pf8FefEcJRda8E2dwoxuazumQ+/DA/wA6wxHhdxJh9qSl6SX62HHG0Xuz9SwQKM5r4Q8Lf8FZ/h5qhSPWNC1fRmbALqizqD65Bzj8K9x8EftxfBzxv5aWvjKytZnxiK+PkNk9vmxXx2N4WzrL7+3w01byv+VzojXpz2Z79uApcg1jaN4m0rxDAJ9N1C1voj0e3lVwfoQTWn5qseDnnHTNfMSjOD5ZKzNlrsTjpQTikQ5pSM0DFooooAKKKKACiiigAooooAKKKKACmk9adTGOTik9gPiL/grBqotv2e7Cyzg3esQgZPUKrt/MCvzV/Zm006x+0B4BtQMh9YgJGOytuP8AKvvL/gr5rPl+EPA2lA8TX805H+6mB+rH9a+P/wBgzR/7Z/ao8EptLrBO9wQf9lDg/mRX9a8Fw+p8C4nEbXU3+Fv0PAxL5sUl6H63/tX6j/YX7N3ju4BwV0qRQfcgj+tfgdnJFft//wAFD9YGk/sq+LiG2GdI7fPrudRx+BNfh/XX4LUWsvxNf+advuSDMHeaXkK1ft//AME6tNbTf2S/BgkXY04uJ8eoadyD+WK/EEDmv3z/AGQtFbQP2afhzZSDEi6NbyNjuWQMT+O6o8a8RyZfhqHVzv8Acn/mGXK82z2UDFFAOaK/kM98TvX57f8ABX3QzcfD/wAFaqse77NqLws4/hDxkj8yoH41+hFfIH/BULw8dZ/Ziv7oKSdOv7afgZ4LbT9PvV9nwZifquf4Srf7aX36fqc+IV6UkfjRnmt7wHq58P8Ajfw/qYO02moW85PoFkBP8utYDdaeGK4I4IOQa/0Kx1ONfCzpvVNNfgfKRdmmf0I/FbTk8WfBTxJarh1vNGmCgc5zEcV/PndRG3upUI2lJCMDsQa/f/4La0njn4B+Fb9jvW/0aAt3GTEAR+ea/B74laI/hz4g+JNLYENaahPDg+0hx+gr+ZPCKfscTj8C9/8AJtHs49XUJn7lfsf68viX9nPwLeBt+dNjQknnKjaf5V7R/FXyb/wTN8Q/25+zBo8Rfc9lPNbkE8gByQPyIr6zAr+e8/ofVs1xNHtOX5nqUnzQixaKKK8E2CiiigAooooAKKKKACiiigBN1ZWueIbLw7Zvc39xHbQqCxZsngewFaoGKguLKC62+bEsm3puGcU1a+oHz947/a2g0aKRPC3gjxN40uhkKbCwZICfQyMAMH1Ga+Z/iX+0R+1n4vEkfhf4YXHhGyYHbIsP2i4APqWO0H/gJr9GFtkXhVAGMAdqcE45A+gFfRYDNcLgWp/VYza/mbf4aIwqU5zVuax+FnxI8HftF+KJZbjxfpvi/UlJJYTpIyDqeFHygdeAAK8S1XQtS0iYx6lYXVlKCQVuI2Q598iv6P2hjYYZF/EVzPiX4Y+F/GELQ6xoOn6jE4IZbi3V859yK/Xsq8WHgEoSwUVFfy6fhY4J4HmXxO5/OvgHrx7D/P8AWkPXrn6Gv2J+L/8AwTI+GPj6Ka58PRy+DtUIJV7I7oGY9MxnIA+mDX59fHj9h/4lfAmWe6u9POvaChO3VdMQugGTjen3kOOTwQD3PWv3DIfEfJc7apc3sqj6S0v6PY82phalLW10fPOT2zSg4wRwfUdqfsC4BBB9CMf16+3FQ1+sU5QqK8Th6npnwe/aF8c/AzWI77wprM1rGDmWxmYvbTDqQyE9/UYPvX6j/sx/8FD/AAl8Z/sujeIhF4Y8UMAvkTP+4nOMfu2OOT6H86/G1amgneGVHjYo6kFWU4II6EHtj1r8v4p4ByziKMqjjyVukl+vc7aGKnSdr6H9JUMkcy7o2BzyCDUmM/X61+UP7HH/AAUTv/Ak9p4T+JM82o6CzCK31g5eW0HGBIc5ZeDz1A55ANfqZoGvWHiTS7fUtNuor2xuEWWG4hYMjqRkEEdR71/F3EXDWP4bxX1fFxdukujXk/0PoaNeNZXT1NULxS7aFp1fLI6Bu2jYKdRRYBoXFG2nUUWAKKKQnAobsAmcGkL1FNI0cTMFL4XIA6mvmPxD+374J8La5e6RqPhzxRa31nK8MsUltbjay9f+W/Q9jjuPWunD4Ovi24UIOT8hOSirs+oAfoaGbaMmvHPgt+094T+Os9/baJHf2N7ZqsjWupRpHI6H+JQrsCB0JJGDXsatkH+dZ1sPVw0/Z1YuLXRkxnGesWMjuFkJCnJ9Kk7VFI/lgkED13V86+O/26fAHgHxXqOgT2Oualc2Mhiln0+3iaHcOoBaVSSOh46g1ph8LXxcuShBya7DlJRV3ofSGKCeleIfBn9qbw98dNcu9N0HQ9dg+yxebNdX0EKQoCcAErMxyewx2z9Kvxi/a+8KfBTxWPD+taXrV3eG3W532EMTxhGJABLSqQePStY4DEyq+wUHz9uolOLjzX0PGf27f2hhbQyfDrQLr95KA2rTxE5C9VgBHrgFvbA6Zx4dpH7KHiTWPgZN8QI/NSUEXEWm5IZ7RQcuuMnJOCO5AJ7ivoq7/bq+D97cPPceDNanmZtzSvplqxY+pJlyfqavJ/wUJ+GUVsLZPDniVLcIIxGtnbhQoGAABPgDtgV95g6maZdh40cLhZJ3vJtXuclVU6kveloeW/sMftDP4Y1VPAOv3Df2ZevnTZ5DxBMesZJJwj9V9Dn14/QI3kakAnGRwa+P4/25/g7HIsieCtYR1OQw0u0BBHQg+d2rp/Df7fXgPxN4g0zR7TRPEcdzf3MdpE01tAEDOwUZImJABIzgGvEzbA4vF1pYqOFlBPft67FU5wpq3NdH05HdRynCtk4zgU8tUPmhU3kDgdAOa+ZNf/4KCeAPDuuajpdxoniR5rG4ktZGjt7fYzIxViC04JGR3Ar5rD4Ovim40IOTXbU6nOMVdn1DnHanHpXmXwV+Pfhr46aPeX+gfabc2kvlT2l8ipPGcZDFVZhg4OCCc4NemA9c81jWo1KE3TqRtJbpjUlLVB2oJx3xXM/EDxtZ/DjwfqniTUoZ7ix0+LzZY7VQ0hGQOAxAJ5HUivnzTf8Agof8P9S1C2tI9C8SpJPIsSl7a3wCxABOJyQPoDW9DA4rExdSjTcox3aFKcY6SZ9Vg5ppkAO3PNJG2+NWxjIBwacetcpQpNJn2o6fWuL+KfxO074S+Cr7xRq1vdXOn2RjEsViivMd7qgwGZRwWGeaUIyqSUYK7fQDsi2enXvS18rWn/BRD4e3t5Bbx6J4lDzSLGpe1twMkgAk+f0ya+o4JfNQOBgEA479K6sTg8ThGlXg4376GcZxnpFlmiiiuY0Cmkc0oOaQ9aADNJuFef8Axj+M+h/BDwqNe19Lma3edLeOCyRXmkdgThQzKDgAk5I4FeID/gox8O2cE6J4nTnBLWsGAOOTifpznODwDXdQy7F4qHPRpuS7pEynGHxH1gGoxkYrP0vVINX022vrSZJ7W5iWaKRDlWRhkEY65BzWgK4WnF2Y076ojaVUIUnBJwB71JzihgMVDNN5UbNkcDPXtS16D30JgfajP+c14T8Tv2wvh78Lb2XT7rUJdb1SJtsllosYneM5IwzEqgIxyu7d3xg14ncf8FL4kuJPs/gB5bXcRFJJq4V2XsSohIB9Rk49TXtYfJcwxceajRbX3fmYyqwg7Nn3FmgfnXyT4I/4KIeCtbkih8RaTf8AhqdixeZCLy2jAGRlkAkyenEeBnJOMmvp7w94m03xXpsWpaTe2+o6fNkxXNtIHRgDg4I+hrjxOX4rBO2Ig4+q/UcasJaJm1RTIznP160+uFGoUUUUwCkwKWigBu2jbTqKAGhQKNtOopWAaVz3oK0uQTVW7uUtYnkkZUjQbmZjgADqc+w5oSu7ICQnbycda+b/ANpb9tnwV+z1Yy2stwmteJWU+Tpdq4LA44MhH3QOM9/avnH9s7/goudMlv8AwZ8MLpGvF3Q3eux4dYzyCsXYntu5welfmxqmp3WtX817fXEt3eTMXkmncu7sepJPJNfv3BnhlXzXlxmaXhS3UdnJfojysTjFT92GrPXvjt+1x8RPj7qMx1rWJLPR958rSbBilug7Z7ufUnj0ArxLFPJ5por+uctynB5TQWHwdNQiuyPCnUlUfNJiU/v/AIGlZQD3I9upH07V6/8ABP8AZW+Ifx5u0Xw5ozx6dkCTVL3MVsv0YgkkegFTmWa4LK6TrYyooRXdhGEpu0Vc8gCk8cep6fzqzY6Ze6lN5dlaT3crcBYYy5z+Ar9YPgz/AMEr/AfhWCC78a31z4r1MAFoBmC1U46BQctj1JwfSvrPwh8GfBPgS2WDQ/DWnabGgGBBbKPxJxyfc1+DZv4wZdRlKngqLqW6vRf5/gepDL6j1k7H4j/D7wB8c9InjvPCGj+LLBgQVezjkjXPuOAR9RX1t8Mfjl+2F4KWKPV/At14tsEAyt9a+XOQM8CRSOT7g9B05z+miW8Ua4WNQAOwp4hQdh+VfjWb8eRzi6r4Cn621+9WPQhheRfE7nzT4C/bAv8AUFSDxp8NPFXhG4GA8jWLXFuD7Ogzj8K978NeM9K8W2wm066WZSNxUgqwHuCARWyYUPVQc8HIqOKyghcvHEiOeCQoH64r81xNehWlelT5fJO6/H/M64xkt2WwcilpAMDFLXGWFFFFABRRRQAUUUUAFFFFABUbcHNSU18YoA/Kr/grpr/2n4g+DdID5+zWMsxX3d8D+Wc157/wS98PnV/2lo7zGUsNPmlJxnBOFH8zVT/gpt4k/t39pu+tUbcNOsYYBzwCQSR+teqf8Eh/DhuPGnjTWdvywWsNsGPqzFuPwAr+uJr+zPDdLZyj/wClP/gnz69/GX8z3P8A4Kt68dN/Z6s9PU4a/wBVgjxnHChnP16AfjX5BHoK/TH/AILA+If9B8AaGHP7yW5u2UHjChFBP/fRr8zsdK+s8I8K6PDyqP7cpP8AG36GOOleqTW8BubiKFQWeRgiqO5JwB+Oa/op+G+jpoPgPw7p0fEdpYQQKCOgWNQP5D8q/AX4L6EfEvxg8F6XjIutYtYyPbzVz+gNf0NWUYgt4o+AFUKABwMCvzPxrxSlicLhuyk/vsjsy2PxSLKdD9aKF6UV/MyPaA9a8R/bK8NnxR+zZ48slyXOnPMoUd0G7+le3e9c/wCOtHXX/B+tac4ytzZyxEfVCP6135fXeGxlGsvsyT+5kTXNFo/nKxj/AApAcg5rR8Raa+jeINSsJFKPbXMkRDdQVYjn8qzR3r/TDCVViMNGXRpfij46ScZNH7af8E8PEv8Awk37KnhQFt8lkJrFlJyQY3IGfwxX5gftreGR4U/ag8dWgXbHNeC6XjHEqhzj8WP5V9vf8EjfFI1D4beK/D0j5axv1uEUnnbIvOPxX9a8H/4Ku+EP7D+Pul61HHiLV9LTLY4aSNmUj6hSn51/LPCr/snjvFYOWntOb8bSX4Ht1v3mFT7Huf8AwSI8WfafAHi/w+75azv0uVHosif4qa/Qkda/Iz/gk94uGlfGrX9BeTCappvmICerxP2H0c/lX65KelfmPiNgvqXEeIVrKVpfev8AM7MHLmoryH0UUV+anaFFFFABRRRQAUUUUAFFFFABRRRQAm2lpKWlYBMCjApaSiwDdoI5qrd2UF5FJDPAksUg2srqCGHoQe1XAc0wcZoTcXdD3PiL9p3/AIJu+F/icl5rfgryvDPiJgXaJRi1uG9COxPqK/LP4j/DLxJ8JfE914f8U6XLpeo25IIkB2yDsyHoynsR+lf0TsgYdq8q+O/7OXg/9oDww+leI9PUzKD9mv4QBPbsR1VuvPcd+9ftHB/iTjsknHDY6TqUP/Jo/wCfoebXwUaivHRn4AgYpM173+03+yN4s/Zt11/tkT6n4bnc/ZNXhQ7CMnCuP4Wx26GvBiAfyzxX9mZVm2EznDRxWDqKUX/WvY+enCVN8skJux9MYr6y/Yx/bb1b4Ba1a6B4gnm1DwTcyBZEYlns8/xpn+EdSvp0r5N20ucf1+lcmfZFg8/wksLi4pprR9U+6KpVZUpKUT+jrwx4m07xhodnrGk3sWoadeRLNBcQsCjqRkEEdv1FbeeK/HT9gb9sa6+DHiG38G+IrxpPB2oTBYpJCSLKVjgEeikkAjoOvHNfsBY3sOoW0c8EiyxSKGSRSCGB6HIr+BuKeGcXwxjXhqyvB6xl3X+Z9PQrxrRuty9RTV6U6vj1sdIUUUUwCiiigCOTAXmvh79vX4EmSJfiLo1qSYgIdVWJc4TOElIHoSFPpwfWvuEgMuCM+1UNZ0q01rTLqwvIEuLS6jaKaJ+VdWGCCPcE16WW4+pl2JjXp9N/NETgprlZ+Pnwn+JeofCXx5pviKwPNtIPPgVuJYSQHT0ORnk9yDX67eEPE+n+MvDmna3pk63NhfwrNFIp6gjOD6EdCOxBB5FflR+0V8FLn4J/EK60jbI+kXOZtOnPJaEnAUnpuXofXAPevdf2Fv2g08PXNx4D1u5CadKZLrTppG/1TjLSRHPYjLA56gjvX6ZxFgYZtg4ZlhNWlr3a/wA0eXRk6FRwlsz6R/at+NMfwa+GN1PazIuv6kGtdPjJ5DEfPJj0VcnnqxUd6/Lazsb/AMR6zDa28cl9qN9OERFBZ5ZXbAAz1JYjJPqT0Br079pr4y3Hxl+Jt5fxu39kWZNpp8Z+6IgSS2PViCSfoOwr3f8AYH+BZu7r/hYurQMIYy0WmRyj7zHhpcH64B9zXRl9GnwzlTxVW3tJq9ut+iKrSdeoqcNj6Z/Zz+Ctp8Ffh5Z6WEjl1aZRPqF0owZJjkkA9dq52j2GepNfFf7f67fjxHx/zCYOP+BuK/SpRx6e3pX5rf8ABQP/AJLyn/YJg/8AQ3r5fhWvPFZz7Wq7ykmzprxVOg4o8o+DnwQ1/wCOWrX+n+H7jT4bmzhE0pv5WRcEkDBVG5zivXx/wTv+Jh/5f/DX/gZN/wDGa2v+Cc0pXx34oDk7fsMWNwIAO8nAJGD+FfoKJY8cuK9biDiDMMFj5UaDtGy6eRzYelCcbyR+cA/4J3/EzP8AyEPDf/gZP/8AGa3PA37BXxF8MeNdA1e51Dw81vp9/BdSLFdzMxVJFYgAwgEkDuRX6BGePH+sA980kUyOdocMeeM9q+YqcUZpVhKnOWj0eh1PDUnqJnCf8BPP+f8ACvxo+Jh2/EfxXj/oLXR/OVs1+zcoARsenNfjJ8TT/wAXH8Wcf8xa6/8ARrV9DwJ/vNZvsjPFpKkkdX+zr8Zbv4K/Ea01VXL6VckQajbL/wAtIScFgP7y5JHuMdCa/WXSdTttc062vrOZJ7W4RZY5YzlXUjII9iCK/FS8026sI7VriF4EuoxPAxHDoSV3A9MZBGOo79a+6/2Cfjoda0iTwBqtxm8sVM2nO7cvCCN0fPdcggeh9q9Di/KFVprH0FqtJenc5cLV5Govqe7/ALVI/wCMfvGh7iy/9nWvym8Lj/ipdHz/AM/kPX/fX/E1+rH7VB3fs9+NT/04/wDs61+U/hf/AJGfR/8Ar8h/9DWlwdrl+I9f0R0YzaJ+1dnxaRf7gqzVWy/49Iv9wVar8kl8TO6Pwoj/AMK8F/bfUf8ADOPibgffthyP+niM1712H0rwb9t//k2/xL/v2v8A6UR135XpjaVv5l+Y5fC/Q/MLQhjW9O/6+Y//AEIV+2kIARPpX4m6F/yHNP8A+viP/wBDFftlD/q0+lff8da1MPfs/wBDzMFvP5E1NbOOME+9Oor8vPVGLkjnGfamknvheakPSue8b+J7bwX4X1TW7twkFjbvcMWOB8oJA/HpRGDnJQirt6AfAX/BQL4kf8JL8S7PwvbSl7TQ4gZQDlTcSYzx6hcDnpk+tfK4XccA5JJAJOSD39+Ola3ivxFd+MPFOqazdOz3eoXL3DE8nczEgfkSB9BXtfx3+ADfDn4R/D7xFFD5Ut1Bs1AkYZZXG9CfQhTgj/ZPev6JwDoZPhsPgpuznp892eLXvWm+XofVX7CXxMbxr8Jl0a7lEuoeH5Ba4JOfIOTEefQZHttxX011Fflx+xd8TW8AfGSys7iVotO1tfscgJ4Dkkxknp1BGf8AGv1FU7lB9q/IOJcv+oZhNRXuy1R24WpzQ5eqFZsLxXxB+23+01e6RqEngDwxePbzqinU72FirKWwViUjkHGCSDkAj1r7K8Va5B4b8N6pq1ywSCxtZbmRj2VFLH9Aa/GHxLr934p1/U9XvZDJeX9xLcSMST8zkkcn0yB7YAr0eEcsp47FOrWV4w/MvE1XShdbmr4A+HPiH4qeI4tF8Oae9/ey5kZiwVIkycs7H7qg565JxwCa+ndM/wCCcGuT6fFLf+NLKzvHH7y3gsWmRCOwcyKSB0JKjr0HWvdP2Ifhpa+C/g7Yay0CjU9fLX0sxUbvKJxEueuNoDY9WNfRRA5GOB712ZxxXioYmVHBPlhF2Wm9jno4eNSKnPdn5IfGn9nLxd8D5oW1mGK80q4cpbapZktCxOcBsgbGIB4IxzwT1rU/Zm+PWofBrxraRvcufDN7OFvrZ2JRAxA80DkArnnHUCv0x+J3gGy+JngTWPDd6qeTqFu8SyMufLcg7XHuGwa+V/DX/BOLSIoreTXfFd1czq5M8NhAscbgE/KCSSMjGetddDibDY7Azo5n8W22/wDkFTDOM1KmfZllcJd20cyMHSRQ6lehB5B/Wre2sXwvocPhnw/YaTBLNNBZQpbxvO25yqqAMnAyePStrPFfl0klJqOx6Eb21FooopFBRRRQAUUUUAFNanVDNIIwCTtHcnpQBVv72LT7V55pFjhjBZ2Y4AGMkknoB1zX5V/tzft7XvjjUtQ8DeAL5rXw/CWhvtUgba92RwVQjonbPU89q6r/AIKIftrSXE158MfBd9+7TKavqMDYye8KEdQOcn6V+cRY5H0/nX9P+G3ACqqObZnDzhFr8X+h4mLxT1pwBySxzyTySeufemE5oJzQvWv6sUIwjZdDwgwa1vDfhrVPF+sWukaNYT6nqVy4SK2tl3uxPsOcep6Cu5+Bn7P3iz9oLxVFo/hmxaSJWH2q+cEQ269yxxjPoBya/Yf9mb9kHwh+zjoiGztk1DxFKgF1q06DzCcchD/CvXgV+QcY+IOC4bg6NF+0r9IrZebPSw+ElWd3oj5s/ZX/AOCZdhokdp4i+KCLqGo8SR6KhzDCeD+8I+83t0r9AdE0DT/D+mwWOnWcNnZwqFjhgQKqgdMAfQVfWMJ0GPepO1fxnnXEGYZ/XdfHVG9dF0Xoj6GlSjSjaKFVAvSlwKWivnrGogGKWkoyKYCEc06iigAooooAKKKKACiiigAooooAKKKKAGngZqKd9iOxwFAJJ/CpTzXO+OtVTQ/C2rahI+yO2tJJmJOAAqk5qqUXUqRgt27Cbsj8Kv2uvE//AAlv7RvjzUA++P8AtF4UI6EJhR/Kvvz/AIJJ+G1sPhN4l1kjBvtR8oEjqsagE/m36V+XHinVZNe8S6tqch3PeXcs5z6sxP8AWv2o/wCCfXhAeEv2V/CQdSk97E98+RjO9yR+YxX9Z+I0/wCzeE8Jl60vyr7lc8HCrmxDl2PhX/gqt4r/ALZ/aE0/SRJuTSdJjVlzkBpHd8fXG3P4V8WeuK9t/bO8XDxn+0348v1fzI4782kbZyNsSiPj8Qa8SBwc+9frfBGD+o8P4Wjs+VN/PVnFiJc1WTPof9gbwwPE/wC1T4LjwGjs5ZLxgRnhI2x+RIP4V+5aJ6+/+fyr8k/+CTXhNtU+Nuu60wzHp2m+WCV43SMOh+i1+uPav5V8WMZ9Z4ilT/kil+p7mBjy0fUUDFFLRX4yegJ3qGZNyMD0III9qm7016aA/An9rfwn/wAIR+0X4500RhEGoSTxqBxtkIcfoa8f/ir7V/4KreDDoH7QFlrSIRBrOmo24d3jYqw/LZXxV3+tf6I8F41ZhkGFr9XFJ+q0PksQuWrKPmfdH/BJ3xj/AGR8Z9c0B5NkWp6eXVc8F0bII/AmvZf+Cu3gk3/gHwh4njjBOnX72srAchJV45/3kA/GviL9jHxn/wAIL+0p4KvjL5UMt2LSQnurgrj8yK/VT9vHwb/wnf7Lni+COMST2sCX0IAyd0ZD/wDoINfgnFqeS8dYXHLafLf/ANJf4HqUP3mFlHsflf8AsUeNB4G/ae8C3zvsgub0WMvOMiUGMA+2WHHtX7uRcxKc54GDnrxX83miarNoWuafqVu2y4s7iO4QjsyMGH6iv6JPh14mh8Y+CNC1m2ffBf2UVyp9nQMP515/jHguXHUMdHacbfdr+pWXz91wOmHWnU1adX88HrIKKKKBjR1ppI9cUjMqgknpXjXxf/av+HHwVhk/4SLxFbx3arkWVufNnY+gReRn1PFdGFweJxtRUsNTcpPolcmUoxV5Hs4PvUE95FbqWklVFA5LMBX5f/F3/grNquoPJafD7w7Hp8PKjUNWO+QjPURrgDPXkk+1fIXxA/aa+J/xQmmbxD4y1K6hkPNtFN5MH4IuBX6/k/hTneYpTxFqUf72r+5f5nn1MdTh8Op+2HjD9pf4beA3ddb8ZaVZyJndGblWfjttUk5/CvFvFn/BTr4OeHneOz1C81mQEjFnbHGfXLEcV+NUs0k8heVy5PVmOTXa/CzwHpHjnWnh13xXpnhHTo8eZd3+4sfZEXqfrxX6THwkyvLqDr4+vOXLvZfkkm2cjx9SbtCyP0Q8Qf8ABXjw3bgjSPBmo3ZHQ3MyRj8hk1w2o/8ABYDXXfFh4DtAD/z3vGJ/ICqfw4+EP7HXhdYpPEPj0eKrwYLfaJ2giz3xHHjj619H+BvFP7I+hFV0J/Blsw5UyxJvz6lmBJNfGYvDcOYH3cPldapbrJSSf6/gdMXVlvUSPnO2/wCCpfxX1x9ul/Dq1uCeghSeU+xwAK6TRf27/wBpDV/mtfg+90hGRtsrhQfxNfbvhj4g/DLUUQaLrOgOoHypbzRD9Biu9sbyzuYQ1s8EinoY2DDH1FfG4vOMspXUMpUf8Tl/wDeNOb3qXPiDRf2rv2nb9UJ+BYcMOcztGR+f+FejeHP2gfjzeEDUPgcYicZ26ui4/Aj+tfU64A6D8KXv0FfK180wtVtRwkY+jl/mbqm1rzM8y8I/EPxrq8kaaz8P7rRQxG6Q30Uqgf8AATn9K9LjZmQFhjNSZ/zilPNeDUlGbvGNvQ1WmlxcCk2jHTinUVAzm/G3gnRviD4dvdE16wh1HTrtDHLBOgZSD3GRwR1B9a/Jb9rr/gn3rXwcmufEXgyKfW/CWS8kABaezHU5H8SjPXqB1r9iXGRVW9tIry3eGZFkjcbWVxlSD2I7/SvsuGuK8fwxiVVw0rwfxRez/wCCc1ahCsrPc/m2K4JHofTpTMY61+nn7YX/AATii16W+8YfDKKO21Bt0t1oeNsc55JaI9ifToc1+auu6FqHhvVbjTNUs5rC+t2KSwToVdSOoI/rX9t8M8X5dxNQU6EvfS1i90z52th50XqtCgHIxj6V+pv/AATX/a1Pi7So/hp4nuydYsEzpt1KxJuYQB8hJ5LLzj2wOgr8sBxn2rc8H+LdS8DeJtM1/R7hrXUtPnWeCRD/ABA5wfYjIPsajjLhihxNl86LXvpXg+z/AMmGHrOjJPoz+jhDkU/Oc14b+yx+0ho37RHw7s9WtJEi1WICLULLdhoZcc8f3T1B969wXoM8Zr/P/G4Otl+InhsRFxnF2aZ9RGSmlKOxJRRRXKWFFFFABTWUEcgH606mtSd+gHin7U/wTi+M3w5nhtoh/b2ng3FhIAAWYdYyT2YDGDxnFflTd2kthczWs8bwSxMY5IZAQysCQQQeQQeMHpj1zX7esPl57V+S37VdtFaftB+NI4I0iT7YHKoOrNGrOfqWJNfqvBGPqSqTwM9Y7ryPPxkLwUlujG+B/wAJr/4y/ECw0C0Dx2xYTXt2BkQQL94k9NxyAoPU4HTNfrZ4Y8O2PhbQrHSdOgW1sbKJYIYU4CqvH59yepyc18if8E3bWH/hGvF1x5S+cbyKMybfm2hMgZ9MknHvX2ohyDXgcWY+rice6EvhhogwlNKPM9wwAAK/NT/goH/yXiP/ALBMH/ob1+ljV+aX/BQH/kvKf9gqD/0N6rg5/wDCpF+T/Q3xP8GR8zqdhyODx046HI/I807zX/vt+dfWv/BOm0hu/HfiYTRJKosYyBIoP8Z9a/QE6RYn/lzt/wDv0v8AhX2Wc8S08vxkqE8OpWtq3/wDz6GHdSPNex+JHmMP42/Ovpb/AIJ9yM3x5lyzEf2PcEAnPO+L/E/mfWv0gOj2H/Plb/8Afpf8KdDp9tbS74YIomxjKIAfzAr5TH8U08Zhp0I4dR5la99vwOqOHcWnzFmb/Vt9K/GL4mf8lI8V/wDYWuv/AEa1fs5I2Y3+lfjH8TP+SkeK/wDsLXX/AKNau7gXTE1v8KFjf4S9T6pi+BI+LX7G3hbU9NgD+JdHhuJbfaPmni85i8RPfoGXPQjHRjn5I8K+KdU8EeKLHXNJna21WwnWWJ2H8Sk8MO4OSCp4IyDX6dfsZc/s4+EwRkGOfIx1/fPXx5+2r8Dz8NfH51/Trfy9A1qQyggfJBNgl0+hwSPqa9TJszhLG4jLcT8MpStf1d0Yujz0YzW6PqX4jfE7Tvi/+yB4i8R6cdn2jTwJoc5MModNyE98Hoe4IPevzg8K5/4SbSM/8/sP/oa12Hw8+LFz4Q8E+MfC0/mSaXr1mECKeI5gQUYD3AIP4VyHhb/kaNI/6/Yen/XRent6e2K9/KsqnldLE0/sNtr0sZVKrqwXdH7VWf8Ax6w/7o/lUx61DZ/8esP+6P5VMetfgUviZ7EdkIOleC/tv/8AJt/iX/ftf/SiOveh0rwX9t//AJNv8S/79r/6UR13ZX/vtH/EvzKlsz8xNC/5Dmn/APXxH/6GK/bKH/VR/wC6K/EzQudc04f9PEf/AKEK/bKD/Vp/u19/xz/Eoej/AEPLwXxz+X6k9IeopaaTmvy9ux6olfJ3/BQb4k/8I38OrLwtbv8A6VrkpMqjr5EeC35sVGO/NfV0jBV5x9DX5O/tXfE0/E74zazdwyrLptgRp1owOQY4yQW/Fi5+hFfXcLYFY3MIuXww1f6GNafs4ORk/s5/D9viX8Y/DejGLzrT7QLm7JBIEEZ3kk+h27QPVga/Sr9oH4bJ8TfhDr2gJHvvTAZrIDgidAWjA9MkbSR2Y1+Z3wZ+OGufA7Vr7U9AsNMu7y6hEBk1KGRyig5IXy3Q/McE5J+52r2B/wDgoh8SXyP7I8L4IOM2lxzn/tv3FfaZ/lma4vMIVcPH3ae2q33PPw1SnBNyerPmO3nudJvo5oWa2ubaUSK2BmN1ORx9QD9RX6+/BH4hQfFH4ZaD4igf57mACZM/dlX5ZFP0YEV+RvibXJfEviDUtYlt7e1nv7h7mSC2UrEjMxY4BJIAJOASSBjk9a+wf+Cd3xP+yahrXgS8l+Sf/T7FWboy/LKo+qhG+oauvizL54nLoYh/xIJX9Ov3GdCooVbrZn1L+0jPJB8CPHTx7i50e5Xg4IBjIJ/ImvyH6kZ6evoD1r9mfij4cPi34ceJtGU/Pf6bcWycfxNEyj9SK/GmWN45JIpARIjGNgRtIYcEEfWvP4InH2Nemt9DpxifKn0P2K+CMccXwh8FrFjyho1mFA/64rXcbRmvGv2SvGEPjH4D+FZo5RJJZ2wsJgDyGh+QZ9CVVTj/AGq9lyDmvy7G05U8TUhLdN/mddF3ppoQjIGenpRgDtWN4r8SWnhLQNQ1m/kWOysIJLmdj2RFLHHqeMfjXzV4I/4KCeBddEcevWOo+G7nb+8LqLiANnAUOnJ4wclB+maqhgMTioynRg5Jb2LnNQtzdT6vXAFO7cVmaDrdn4h0i11LT7hLuyukEsM8f3XUjII9q08flXE4uOjKTvqLRRRQMKKKKACkJxS01jgUAM4AHOPqa+Sv2+/2ph8DPh9/Y2i3Sr4t1lWig2H5raI8NLj1AOAPU17t8aPjB4f+CngbUfEviG5EFpbRnZGGw8z4O1FHck8e1fhX8dPjDrHxz+I2qeK9Ych7pyILbOVt4QcLGvsBj8c1+u+HXCE8/wAesRiI/uKbu+0n0X+ZwYvEKlG0d2cNcSyTSySyyNLNIxaSR2JZmJJJJPJJzyTz1qrTyTU1rDLcTJDBGZZZG2rGoJLE9BgdT6e9f3E3Sw1FL4Ul6WR81q35sh4Az7Zz1r6U/ZU/Ys8TftEanb391FLo3hGNsz6jIpzMAeVjHck5Geg+te2/sgf8E4LvxXJZeLPibC9ppAKy22iEYkuOhBlPZfbvX6faBoGn+G9Ng0/TbWKzsoFCRQQoFVFHQAelfzjxt4nwwynl+TS5pbOfRendnr4bBN2nM5j4TfB/wx8GfCVp4f8ADGmw6dZwgFiijfMwGCztjJJ6kn1rvAOBQFxTh0r+Ua1apiajq1pOUm7tvds92ySshcCmtnacdcetPoqAPPfGXjfxVocrpo/gq610AnEkd3FEP/Hjn9K8i8S/Hj45WIP9n/BN5sZwW1eM/mAK+m+BSt+Fd+HxNKl8dJS9b/oyZJvZnwxrX7Uf7TVluMfwLVUHcXZf+VcHq37cn7SWlqzT/Bx7dQTybWdsfkTn8q/SAoGByoqrcy2lupM3kqo5JkIA/WvocPnOCg0p4CEvnL/NmDpyt8bPzAvf+Cn3xh0HH9q/Dm3tucZmhuIv5rin2P8AwV88SwSKmoeArJsHDCG8YH8iK/QfxF47+H+mq39saxocGM5W5njx+IJrxXx140/ZX1jcviG48GXz85PlxM2fYqMivsMLjcoxKSqZNL1g5f5GEozj/wAvDxTQv+CvmiyyY1bwPfW4z962uVcAfQ4r03wt/wAFSvhDrbol/JqOjO2Bm5tyyg+5XNeIfEP4bfsW+LElOm+K4/DF5ziXTLl9gJ6ZRgQR7DH9a+NPjJ8MPC3gS8Fx4S8e6b4y0qR9oEKmO4T03Kc5+oNfcZdwtwxn8lRhh61Cb/mTt97ujknXrUteZSP2j8H/ALWXwq8dlE0jxtpMsrdIppxE30w2K9WtdStb+JZLa5injYcNG4Yfoa/m1DlGypKn1Umu88C/Hb4g/DW5jm8NeLtU0vYQfKjuCYvxQ5XH4VrmPgxNJywGJ+Ul+q/yHHMf5on9C+7pyKXq3/16/Jz4Tf8ABVrxloEkFr440a08RWi4U3lkPs9xjuWGSjH6AfhX3F8Gf22/hd8aIoo9N12PTtUYc6dqBEMoOOgycH8D2r8ZzjgrPMjbeJoNxX2o6r8P1PQp4mnV2Z9C0hGahglSdFkRwwYZBU5B96m3D1r4i1tDqFooooAbmvBP23vGQ8D/ALNPja/EvlTyWRtIiDglpTsAH4n9BXvTEDmvgT/grf46Gl/C3wx4ZjlxNq2oGeSMdWiiXP8A6EyV9RwrgXmOdYbD2vea+5av8jCtLlptn5X6dZS6pqFtawLvnuJkijAHJZjgD8Sa/oC8N2dt8J/gfZwuQlvomiqDxgL5cIz/AOg1+K37IXgn/hYH7SHgPSihaFdRju5xjjy4jvb+QH41+sv7c/jT/hCP2YPFtwp8qa6txYxjPeQhT+ma/dvFCr/aGb4HKKfl/wCTNL9DzMGuWEqh+JnijWJNf8Sarqkx3S3t1JcMfdnLf1/WsrPzUHlR60n8XHrX9PYeCw+GjTjpypL7keK3dvzP1P8A+CRfhMWngLxZ4gZSDe3q26N2wi9vxav0IPJr5q/4J9eC/wDhDP2YfCYePy579XvZMjk7ySP0xX0pX+ePF2N+v55iq/Rya+7T9D6vDx5aUUPooor5E6QpjnFPpjHBpPYD4B/4K4+BTqnww8L+KYo8vpOoG3lcAcRzLjBP+8q/ma/KY8n/ABr97f2xfAI+JX7OfjbRxH5lx9ha4g4yfMj+dce+Vx+NfgptPoQc4weOa/srwbzJYjKamDk9acvwev53Pnswhaopdy/oOryaFrmn6nExSa0uI7hCvYqwP9K/oA0O5tPix8FLacFZrPWtIGR1BDxD/E/nX8938VftF/wTc+Ip8bfsy6TZSS+bdaHNJp0gOchVOUzn1Vh/kGuHxkwD+r4bMae8JWfz1X4orL5Xk6b6n48+NPD8vhTxbrOjXCFZbC7lt2B4OFYr09wBX7L/APBObx6vjT9mjw9A8okudIL6fJzk4Q/L/wCOkD8K/N39v/wD/wAIL+0z4jwmy01QJfxnHHzj5sfiDX0f/wAEi/iB5OoeMPB80h+ZY76BCehyVfH6VlxzTjnvBtDMoaygoy+9WYYb93iXBn6cf4UpFNVtw45p9fySe/sRk4P+NeffF/43eEfgn4bm1jxVqsdhAo+SLcDLK391Fzkn6VqfErUfFGneF7mXwfpUOr68w2W8N1OIYVJ43Ox5wOuACfavhTxR/wAE7fij8dPET+IPif8AEe3N1ISRa2EDSJACSQse4gADOOmTX0WSYHAYmrz5lXVOku2sn5JfqY1ZTiv3auzxL9ov/gpT40+Js9zpfgvzPCXh7JTzo2/0ucdMlv4AeeBk4I5Br471HUrrVruW7vbmS7uJTl5ZnLuT1OSSTzX6oaN/wSM8DWyD+0vFGtX0gxkx+XGD9ODiumtf+CVPwmiH72XWZj6td4/kP6V/RmVcb8G8PU1SwNKWnXl1fzep5E8PiK13Nn4+7TRgge1fr/df8EpPhPOD5VxrEHPG27z/ADFcxq3/AASL8EXAP9n+KtZtG7GQJIP5CvrKfi7w/PR8y9V/kc/1CqflQVI/hoAGK/RPxN/wSD1qAO2heOba4PO2O9tCh/76Un+VeNeMf+CaPxr8LLJJaaTp+vQr/FYXahsf7sm3J9hX0uE8ROGsa1FYhK/82n5mcsLWjvG58ofdoBx/Ku28Y/Bbx54AkdfEXhDWNJ2nBeezfZ9QwBGPfNcTjHXj19q+5w+OwGNipUKkZryaZzOMo7qxNDdTWrAwzPE3qjY/LFdl4X+NPjrwa4k0Txbq9gy9BHePj8s4rh8ZHA49e1LtI5xx64pYjLMFilatRjJeaQlOUXdPU+svh9/wUw+MXgp4o9QvbPxNZrgNFqMOHI46MuDnjqSa+tvhL/wVT8AeK3gtPF+nXnhK7bCm4Y+fbZPGd4G5R9Rx61+SlPGP/re1fnObeGWQZmm4UvZyfWOn4bHXDGVodbn9F3g/4h+HPH2mxX2gazaavayDKy2kocH8jkH2rpA4YZByPWv53Ph78VvFfws1WPUPC+vXmkTowbbBIQj47MucEH3Ffob+zP8A8FQLTWrm08P/ABQgj026chI9btx+5c4wPNXqpPryPpX87cSeF2Z5PCVfCP2tNdviXy6nrUMbCo1GWjP0Y3U/kisrSPEGm6/YQ3mn3sF5bTqHjlgcOrD1BHWtNZA4yDkeor8XcZQbjJWaPSunsPpD9M0ZFLQBC6Bh0yDXzn+01+xh4O/aJ02Se4thpPiJEPkatbIN4PYOBwy+vf0r6QPamkE9q7MDj8TlleOIwk3Ga6oicFUjyy2PwG+O/wCzL45/Z+1t7LxHpry6eWIt9XtVLW069sHHynkZU8/WvI8c9/av6NvFXgvR/GukT6ZremW+p2E6lZIbhAynPfBHWvz3/aO/4JZiR7rXPhddCGQkudEu3Ow9TiOTqCeBg8e9f1Twp4sUMRGOFzhcs9ufo/Xt+R4lfAyi709UfDHwQ+OXib4B+MbXxD4buijqwFxaMf3VzGDkow6c+vUdq/aD9nD9qLwl+0T4WivtIuRBqkaj7bpcrDzrdz14JyVz0I7Yr8OfGXgTxD8P9cuNJ8R6Rc6RqEDFZIbmMr+IPQg9iDg1P8P/AIieIfhh4kttd8NapNpmoQMCHibAcA5KsOhB6YNfU8XcF4DjDDrHYGSVa2kltLyfcxw+Ilh5cs1of0WI2QMkcjPFOr4f/ZU/4KNeH/in9j8N+OXi8O+JiBGlw52210cYGGP3WPXBx7E19sQ3cVzGrxyK6MBhlPHPTBr+Oc1ybG5LiHh8bTcZL7n5p9T36dWNVXiyytOpu4dKCwFeOa7jqRulGRQelAEEvCE/Wvyb/az/AOTh/Gf/AF8p/wCikr9ZXUspr88f2h/2V/ij44+M/ifXND8LG+0u8nR4Lj7fbJvAjUE7WkDDkEcgdK+24RxVDB42U8RNRTW707HLiYuVO0Vrc9E/4Jt/8ij4u/6/4/8A0WK+zV6GvmP9iT4QeLvhL4a8RW3ivSDpM93dpLAhuIpt6hMZzG7Ac+pr6cX5RXj59WhXzGrUpSUot7r0QYaLjCzQ49OK/NP/AIKA/wDJeI8/9AqD/wBDev0rIzXw1+2J+zp8Q/ih8W01jwz4dOqaaNPhg88XlvF86sxIxJIrcAjnGOetd/CuIo4XMVUryUY2erHiE5U3FI8p/Yt+L3hf4ReLdfvvFWpHTra6tI4oXW3llLMGJORGhxgdzX2D/wANw/Bv/oapf/BZd/8AxuviL/hiz4zY/wCRLb/wY2f/AMeo/wCGLPjP/wBCW/8A4MbP/wCPV9pmWByTM8TLEzxaTfmjhozrUo8qjc+3v+G4Pg4f+Zqk/wDBZd//ABukP7bfwdkKqniqTcSMA6Zd+3/TMV8Rf8MWfGf/AKEtv/BjZ/8Ax6nxfsXfGVJkJ8FsADkn+0bP/wCPV5M8jyJRvHFq/rE2dat/KfqNb3Ud5Yx3EJLQyxiRGIIypGQcHnv0Nfjd8TP+SkeK/wDsLXX/AKNav2J0G0ltNDsreZNs0dukbrkcMFAIyPcV+bPjr9j74u6z438QX9n4QaW1utRuJ4ZP7RtBuRpGKnBlBHBBwQD7Vz8I4rDYLE1nXqKKtZNu19SsUpVKSsru59lfsX/8m5+Ff9yb/wBHPXd/F74Z6b8XPAupeG9SXEdyhMMwXLQTDlJB7g9u4yO9c9+zF4L1j4f/AAW8PaFr9n9h1W1WQTW/mpJsJlZh8yEqeCDwT1r1Y5yOK+Pxtdxx9SvSf2m0167nRQjamoyR+KnjDwnqfgTxPqWgaxAbfUdPmMEy54JHAYHurDDA9wRUfhb/AJGfSPa9h/8ARi19/ftlfsv6p8U5LDxJ4Q01bvxDGRDdW6ypEZ4/4Wy7KuV9zyCRzxXzT4f/AGNfjDY65ptxP4OZIYrmKSRjqVocAMCTgTZOAD05r9pwPEeDxOXp1qkY1LNNN9TzatCcZ+6rpn6iWf8Ax6xf7o/lU46mobZSkEYIwQoBFSnrX4JLdnrxVkkIO1eCftvj/jHDxN/v2v8A6UR1733ryD9qfwPrfxF+Ceu6F4dsv7Q1a4eAxW4lSLcFmRm+ZyFHAJ5I6V2ZdNU8XTnJ2SktSnsz8pNJuI7PVbO4lOIoZkkY4JwAwJIABJOB0A5r9PIv22/g7GAG8VSHHBP9mXfUZz/yzx+Ir4m/4Ys+M/8A0Jbf+DGz/wDj1J/wxZ8Z/wDoS2/8GNn/APHq/Ys3jk+cOm62KiuVPZrrY8WkqtGTtG9z7g/4bh+Dn/Q0yf8Agsu//jVM/wCG3fg4Rn/hKZGwDkDTLvn6fu/0r4j/AOGLPjP/ANCW/wD4MbP/AOPUo/Ys+MxJ/wCKMYZG3P8AaVn0JGf+W3pXzjyLIktMWvvR0utW/kPvH4+fFyz8HfArUfFWm3fzX1qqabLgqWaYAI4BAOQpLAEZ4r8prW2n1G/gto1MlxPII1zzuYnABHU8kDI6kV90ftIfB74q+PfBPgHwvofhmS7sdK02E3pF9bIBciNUKYaQE7QCMjIJOQTXB/s//sc+PdL+K2ial4x8Of2dodjJ9od2vLeUM6jKLtjkY8kDJxiuvIMXgcowNWrKpFzleyur6bE4hTqqMUmen+Hv+Cdvg660Oxm1LXdfS/eFWnWCaFUDkAkAGMkDPqTWif8AgnJ4AH/Mf8S/9/7f/wCM19XKNi9OenHSlLKcZ9eK+Gln2Zym5e2krvudcaFOKSaPzz/aW/Y00X4Q/D1vEnhzUdW1FredVuo7943VY2yNwCRrjDYGScYr51+FXji4+HXxC0LxFBlTY3SyMFJG9Puup9mXOfciv118feErfx54P1fQbtAbfULZ4CWH3SRw34HB/CvzPuP2KfjHHcSLF4QaWIMQrnUrQZGeuDN3Ffe5DnlPFYOrhsxqpN9ZNapnLXoJWdNH6haTqdvrmk2t9bOJLa5iWZGHcMAR+hr81/2zfgbdfDf4g3PiGzt2PhzWpDOsyLgQTNzIpAHGTlgD1zjtX2v+zBo3jLw18KNO0Xxrpb6ZqenM1vEGuIpvMhHKHMbsBgHGCQfl+lei+LPCGleNdDutH1mxiv8AT7hdrwzDIPpj0xjtXxGXZi8lx7nTfNC9nbqjpcHWpJS0bPy6/Zz/AGkNV+A2tzYt21LQbwg3eniTYQwON8ZIIDDJ4OAQQCRjI+19M/bm+Et/p1vcT69dafM6gta3OnTtJGRyQxRWUn0KsR7npXj3xQ/4J23pvZbvwLrMHkPIXGn6szAx5zkLKoJPAUAEDpksa8Wl/Yr+MqSsg8HF1BIEi6jaEEeoBmBwfcAjvX3OJjkOdtYmVVU59dUr/ecajXw6tHVHZftOftiN8XdLfwv4ZtbjTvDzH/SLi5IE12AeAQCQqE4PJye4HSvFfg18MNQ+LfxA0vw/ZxO8U0itdTKDiGEEb2PocAgE9yPWvbfAn/BPfx7rksEviS7sPDdm+TLCJftNyhB4AC5Tn1DHHoa+1vg78CPDXwT0c2Wh27NPKcz30+GmlPuQOB1IAwB6UsTnWWZPg3hMs96TW/n3uP2VSvJOpokd3oWk2+h6TZ6faoIrW1iWGKNf4VUYA/IVoihRTq/I3Jyd3uemlZWCikJxRkUDDIoPSkDg1G88aqfnA7Zpb6IBRwPTivPfjH8a/C/wS8IXev8AiXUY7O3iQlEyPMlbsiDOSxyBx65rxz9qL9uzwf8AAC0m02xnj1/xYykR6fbMGWE9mlYZCgenU+lfkp8Zfjl4t+OviWXW/FepSXbliYbVCRBAM9EXoOOM8k+tfrfB/h7juIJrEYhOFDu936L9TgxOLjRVo6s6v9qD9p/xB+0p4xlvr2WSz0K2dlsNMDnbGpP3m7FiOpPToO9eJjOQO+OntV3RdF1DxDqMNhpdjcajeykLHb2kZldiTgAAA/rX3b+zb/wTA1zxWLTWviVK2iaeQJBpEDg3Eg6gSHnZn0HIr+psTm2RcEYGNByUVFaRXxN+nfzPEjCriZ3Pjv4U/Brxb8afEUWjeFNJm1CZyBJPtIhiB6s74wAPf0r9Xf2V/wDgn74W+CNva63r6R+IvF5UMbqVQYrVsdIlII49T+FfRvw4+FHhj4UaDDo/hjRbXSrKMfcgUBmPqx6sT6k12CqR/jX8u8W+I2P4gboYe9Kj2T1fq/0PZoYSNO0pasERYwFVQFA4AGKkXkUlKDivx6+up6PoOoopnmCq8wF6CmFwFJzwOtV7u+trO3eaedIYFUszuQFA9STXxJ+03/wUs8M/DSW80LwMIvE/iCMmN7hSfsluw4ILD75B7L+JFezlWS47Oq6w+Cpub8tl6syqVYU1eTPszXvE2leGtPkvNUv7extIxl5biRUUAdckkV8m/GH/AIKc/DD4evNZeH2uPGOpJlcWGFgU+8rcEZ/u5r8uvit8fvHHxo1SW88U+ILu9jYkpaKxSBAewQHHHqcnivOzjHHtX9KZD4O0YqNXN6jb/ljovm9/yPHq5g3pTR9j/ET/AIKi/Fbxazx6DDYeFLRsgLBH582Pd3GAfoK+e/FX7QnxJ8bvI2teNdYvQxJKm6ZV56gAEAfhXnRJo688+5xX7XgOD8jy2KWHw0U11td/ezzpV6st5Fm5v7m+cvPczTsevmyMx/Mk/rVY9f8A69AXPTmlCFicAnHXFfVRo4ahHRJJehheTG8UYNdR4V+Gfi3x3OIfD/hrVNZkJAH2O1eQZPqQMD8TXvHg/wD4Jy/G7xcsckvh2HQYjjL6ndIhH1VcsPoRmvnsfxHkmWK+Jrwi10ur/cbxpVJbJs+YcHNNyfev0H8M/wDBInxRdBH13xrY2ecFo7K1aYj8WK5/KvTNG/4JDeD7ZVOpeL9Wu27+Ukcf9DXxWI8U+G6Hw1XJ+UWdEcFWlurH5WZ9amgkaCVZI3aORTlXU4KnsQcjH1r9dbX/AIJQ/CqD/W3mtXJ9WugP5AVal/4JVfCJk+R9YjYDn/TM/wBK8ar4ucPVFyyhJp/3V/marAVltY+IP2ev+CgHxE+Cl1bWWpXL+K/DSkK9levmVF7mOQ8jjoDkV+pfwD/ai8DftBaKLvw5qKC+UA3Gl3B23EB7ggn5gPUcV856x/wSR+Ht2j/2fr+tWT44DOjj9RmuOh/4JbeLfh3rUOu/D/4lG01S2IaI3NuYySDnBZSQQehBHNfkvEWI4M4hUq+Em6FZ/wB18r9bfmdlNYilo9UfpEGDCj615t8E7j4gjwt9i+IlhZRa3aER/bNOn3w3a4++AQCpznIIHbGa9JGRwfwr8IrQ9nUcL3t1WzPUTvZjXwVPbIxX47f8FSPH/wDwlP7QsOiRyFrfQbBICgPAlk+dj+RjBHtX6+6reR6bp9zcyOFihjaRyemACSf0r+fP45+NZfiJ8XvF3iKRzJ9u1GaSPdzhAxCj8ABX7j4RZb9ZzmWLkvdpR/F/0zzMfO0FDufWH/BJnwINY+L+v+JpY90WkWPkRsRx5kp5wfUBT+dew/8ABW/xx9h8C+F/C8UgD3921xKmeqoOMj6mux/4JY/D7/hF/gTNrk0eJ9bvHm3EcmNflUfTgn8a+P8A/gpz8Qf+Ex/aMm0qGXfa6HaR2+0HIEjDc348gfhX0eEf+sPiHKo9YUv/AG1W/NmUv3WEt1Z8h9DWj4e0qbXtd07TbdS895cx28agZJZmAHH1IrN6txX0D+wl8Pv+Fi/tPeELOSPzLWwlbUp+OAsQDDP1baMe/wBa/pPP8dHLcsr4qW0Yyf3I8elFzmon7YfDjw3H4Q8D6FosSBI7GzigUAdNqgf0rpsc1GgKgcfWpO1f5s1KkqtSVSW7d/vPsErDqKKKkYU1lzTqQ8igChqdgmpWNxbyKGimQxsp7gggg/nX8+fx08ESfDn4veLfD0qFFstQmSPP/PMsSmPbBFf0M4r8gP8Agqd8Nz4Y+Odp4jgi222t2almxwZUOD+mDX7l4RZm8HnMsI3pVj+K1/zPMx8L01LsfFHQivv3/gkt8SRpPjzxP4MuJMQanbrfW6k8b4/lYD3IYHj+6fSvgJhXq37LnxDb4X/Hzwd4gMmy3ivlhuMnAMTna2fbDE/hX9N8cZYs2yHEUEru116rU8XDTcKsZH2t/wAFdPhtttvB/jSCI7Y3fT7lwPXDR5P4MK+Vf2FfiS3w3/aT8KXbvstNRkOnzMTgYk6Z/wCBY/Ov1U/bP+Ha/GH9mzxRp1vGLi7jtRf2e0ZPmRjeuPqAw/Gvw10/UJ9J1C3v7cmK7tZVmjI4KupBBHuCAa/JuAK0c94WxOT1t4KS+T1X4noYpeyrqoup/SJatuQNxg8jHpgVOcV558BPiBD8UfhH4X8TwurjUbGOR9p6SAbXH4MCPwr0PGAa/lDEUZYerKjPeLafyZ7cXzJMUjNLRRWRQUUUUAFFFFABTWGVp1FJgZl1pNvfJ5dxDHOpyCjqCCD6g5ryjx3+yF8J/iL5r6x4L00zSDBnt4vJkz67lwa9n+tLiuvDY3E4Oanh6soPybREoRkrNHwB8Qv+CTPg7VjLL4T8QahochBKxXOJ4wewzwcfia+YviL/AMEyfi74P82TSoLLxPbrkr9jlCSsP91sZP4mv2bAz1NNMZJ64HoK/Rst8SeIsttH23tIrpJX/Hc5J4OlPpY/nU8Y/C7xd8P52h8SeG9U0VwcE3lsyKeSOGIwRweQTXLbDnofxFf0ialoNjrVuYb2zhuomGGjljDKc9cgivBviX+wX8HviZHI9z4TtdHvWyReaQotnDHuQoCt+Kmv1bLPGhNpZhh7d3F/ozinlzXws/DUISMgZHr2pThsZ/UV+hvxR/4JL6xp7zXPgnxRHqEYyVtNTTY/sA4yD9SBXyb8R/2VPip8LHlbXfCN+LZCc3donnwkeu5c8fUCv2PLOOMhzhKNKvG76S0f3M8+eGrU90HwW/al+IvwIuo/+Ea12b+zQ259MuyZLdvYKT8v/AcV+g3wS/4KneDfFCW9j47s5fC+oHCm7QGa2c8A5I+ZfxGK/KCSJ4XKupRlOCCCCPwNAbZyDg8nr3/rXn53wJkfESdRwUZv7UNH/ky6eJq0tG9D+i/wn498P+O9Kj1LQNYstVsZACs1pMsi8+pB4Psa6AOD6exr+dbwL8UPFfwy1JdQ8K69faHcqc7rWYhW+q/dI9iK+wfhL/wVV8a+HXgtvGmkWviO3XCtd2/7m4IHcjO0n34r+e868JM2wLdTAtVY9OkvuPVpY+EtJKx+tYYMOCD9KU5FfLvwu/4KHfCH4ipDFLrZ8P3z8fZtVXy+eOA3Q9fWvozRfE+l+IrVLjS7+3v7d/uy28yyKfoQTX47jcqx2XScMXRlB+aaO+M4z+FmueopkkfmDB6etKJAT0NG+vKbs0aHn/xQ+B3gv4w6W1j4r0G01WPBCSSxjzYie6OMMp+hr4D+OX/BKO7tXuNQ+G2riePBYaXqfDeuFkH9R+Nfp4wJprJkV9bk3FObZDNSwdZqP8r1j9xhUoU6q95H88HxF+EPjL4R6mbPxX4evtDnDfu5Zoj5T88FJBlT7YOa9x/Z3/b/APH/AMEjbaZfzt4o8NoQFs7xyZogO0chyR9DkV+yniDwho/ivTZrDWNPttSs5VKPBdRK6MD1ypBH44r5J+LX/BLv4aeNmnu/Dclz4QvZDu2Wh32xPvGeg+hFfsdLxFyjP6P1TiPCr/Etfn3Xyuee8HOk70pHqfwJ/bN+Hfx5hgh0vVU0/WWA8zSr9hHMD3254YehUnNe8iVWGQ4IHoRivxw+In/BNn4tfDy6e98OmLxJBAxaOXTpTFOuORhSRg/Q1Z+Hn7aXx0/ZtuYdI8Z6Zf6rpVuRH9n1uFkkQDsk2OfbOfrXy2YcEYDHp1+HsVGot+Ru0l/XmaxxM4O1WPzR+w1zcC2gklKswRSxCjJP0p4uY2OA659M18kfCH/gpN8LPiKILbVruXwrqLADy9SH7sseoEgyMfXFfUOheJ9K8R2cd3pV7bahbSDKy28qupB5zkE1+X43Kcdls+TF0pR9Vp9+x2wqQmrpm5RUYlHc04ODXlbGo6ikLY96AcjpilcBaKKKYBRRRQAUUUUAFFFFABRRRQAUUUUAFFFFABRRRQAUUUUAFFFFABUUg6nGRjBHrUtNI5pegHl/7R3iXVPB3wX8U6zot2+n6nZ2okguI1BaM7gOAQR37ivzvtP2t/i1JfW6P41uijSKCPJgyQCMjGzPIyOPWv06+IPgSx+JHhDU/DmpyTx6fqEflTG3cK+Mg8EggdPSvAU/4J5/DeJ0K6h4g2rg7DdxbTg8ZHlc19hkuPy/C4epTxdPmlLZ2Tt95zVoTmvcdj6ctCfs0Wck7Rknr0qxniooYvJiRAfugDNSkYBr5CW7sbx21HUUUgOaChaKKbuoAdRTd3tRupXAUUE4pnmexqlf6xZ6bA091cx28KAlnlcKoA6k5pxTk+WOrB6bl3p3pGcD0FfM3xc/4KBfCb4WJLCmtDxBqa5As9LxL8w7Fgdo/Ovib4mf8FD/AIt/Ge6l0T4eaJcaJaSkxq2nwtcXbAnH3sYXj0GR6nrX2uWcHZrmSU+T2cP5p+6vx1OWeIhDTdn6LfGX9p/4f/Aqwkm8T69bwXP/ACz0+I+ZcSH2Qc/ia/Nj9or/AIKT+MficLrSvBqyeE9DfKNPG+LuZCCOW/hyOw/Ouc8F/sCfG74v6oNU161fShctukv9buC0pzzypJavrb4S/wDBKbwR4c8q78Z6pdeJ7kEE2qfuLfOc8gfM34kV+m4HCcH8KJVcbV+s119mOsU/y+84pSxFd2irI/MPwv4M8T/E7Xns9C0q/wDEOqzNvcW0bSsSTyztyBn1Jr7L+Cn/AASt8WeJJYL/AMfalF4esiQxsLVhNcFSOhP3VP51+mvgX4W+GPhtpceneG9EsdGs4wAIrSFUz7nAGT7nJ966pY9owPu9QMDFebnXirmOKi6GWQVCmtFbf/JGlLBRi+aep5R8G/2ZfAHwOsVh8M6FBFcYw97Ooe4fpklzyMkA4GBxXq8Ufl5561JRnAr8WxOLr4yq62Im5ye7buz0YxjFWirDuooIzTQ3Xiqd7qtrpsLyXU8cEaDLPI4UAfUmsEnJ2jqyti5nPvTC6gkZ57gcmvnz4oft1fCL4XiWK78TQanfJkfZNOPnvn0JXgfjXxv8Wv8AgrHrWprNaeA/DkWnRnIW91Q73B7EIDgY7ZPbpX2uVcGZ3nDX1fDtRfWWi/E5amJp0+p+nWteINO8P2Et7qN9b2FrEpZ5p5AiKPUkkV8kfGn/AIKafDn4e/aLLw2ZPF+rRgj/AEP5bdT7yHt9Aa/LH4lfHTx18X75rnxZ4lvtVGSVt3lKwLnsIxhfxxn3rhR7c46AnGPpzX7zkPg5RpNVc3q8392Oi9G93+B5lTMG9II99+Of7bPxJ+OjTWl7qZ0XRHPGm6cSisOnzsPmY/U14DwTwME88Dv/APXpAh49TwB3r0b4ffs7fEX4oTonh3wjqV9GxGLh4THFg997YBHuM1+24ehkvDOH5aahSiuui/4J5zlUrPW7POdvIB4+tDRlfy7ivvP4Z/8ABKHxfrbRTeMNfttAiIBNtZp50uD1BPAB7e1fX3wt/wCCdvwe+HCxS3GhjxNfJz9p1giUZ9QmAv44J9+a+CznxWyPAXjh26sl/Lt951U8DVnq9EfjT4a8Fa/4yu1ttC0S+1iZzgJZwNLz9QCB+Jr6J+Hn/BOH4zeOPKmutIg8N2jgHzNSlw4B6/IuSMe+OtfstonhDSfDtuLfS9OtLCBRhY7aFY1A9MAVsiLaO35V+QZn4xZpiE44KlGmn1er/Q74YCC+J3Pzs+Hv/BJLRLUxzeLvFF3qL4Ba3sYxEmf945J+tfTXgD9iL4PfD1YnsvB1jd3KYIn1BftD5Hcbs4/CvewuPf60FeK/Ksw4szvM7/WMTKz3Sdl+Fjtjh6UNkZlhodlpcSxWdrFbxKMBIUCLj0wBWhHGI1wBgdhTwKXGO9fKylKb5pu7N0ktkOooooGFFFFABSEcUtFADQCKCOc06mMcGkwPCf20/iKPhp+z14s1NZRHcTWptYOcEySfKMfma/Cqys5dTv4LWIM89xKsagDJJY4/Umv0n/4K4/EzybHwr4Itp8SXDtqFygPO1flTI9Mkn8K+Q/2Kvhq/xQ/aO8Kac0Xm2dpONRueMgJEQwz9SQPxr+s/D2lDIuFsRmtVW5ru/klZfieDin7WuoI/Yn4S+G7X4NfAfQrCb9xBpWlrJOTwAVTexP45r8K/ip4zl+IfxJ8S+JZyS+pX81wueyFiVH4DAr9i/wDgoL8T/wDhWv7M+vxwTeVfauF0u2KnBxIcOR9EDHj2r8SCMdse1Pwgy+WInis4rL3pysn+L/MMfO1qa6CV+j//AASK+G/nap4x8bzJxEkemW7Hpk4d8H/vkGvzhHOa/cL9gD4bf8K4/Zr8NxSReVd6kp1CfjGTIcjP/AcD8K+l8XM0WEyP6rF+9Vkl8lqzPARvUv2PpVSafTFGD60+v4kjex9EFFFFWAUUUUANaviv/gqV8M28X/AiLxFbweZdaBdLO7AZIhb5W/mD+FfamcCuT+Jvg60+IHgLXvDd6gkttSs5bZx6blIBHuOo+le3keYSyrMqGMj9iSb9Ov4GVWKnBxP51CcrUkUjQyJIhw6kMCOoIOR/KtPxZ4cu/B/ifVtDvYzHeadcy2sqnghkYqT9DjI9jWSDxX+kFKrTxuFU46qS++6PkWuSXofvF+yn4+g+MX7PPhnUpn8+V7IWt0CefMQbGB/z3r8bf2mPhq/wm+Ofi7w35Xl28N401svQGGQ7kx9AcfhX2x/wSV+LGYvFPgK5myyAajZof7p+WQD6HBwPWsX/AIKzfCxbHxF4b8dWkOFuUawu5FGPnBLIT9QSPwr+W+F5vhnjSvlk9IVb27a6r9UezX/f4dTW6PR/+CTfxVGt/DfW/A9zMDc6LdefbITz5EvJAHoHB596+/1bJr8OP2Cviofhb+0ZoEksvlafqxOm3OWwuHxtJ+jYP4mv3Ct3V0BXkHnOevf+tfnfiVk/9k57UlBWjV95fPf8fzO3B1Oekk+hZopAc0tflh2hRRRQAUUUUAFFFFABRRRQAUUUUAFITilpMc5oAaVyDkflVSWyinQrJGjgjkMM5+uev45q9TStJNx1TA8c+I/7Jvwt+KokbxB4Q0+e5cYN3DGIJv8AvtMN+tfKfxJ/4JH+HtRMtx4L8U3mjuclbTUUFxEPT5htYfU5+hr9DtnvQVFfU5dxRnOVNPC4iSS6Xuvuehzzw9Kp8SPxR+IP/BNz4yeCDK9rpdt4htlJIk06XLEeu0gH8Bmvn3xN8NfFfgud4td8PalpTqSD9ptnUfnjH61/RcYUbqv41mat4X0rXIDFf6fbXsZGCtxErjH4g1+r5b4w5rQssZSjUXdaP9Ucc8BTfwux/OHxnnCnsSB/LH9M11fgz4ueM/hzeR3PhrxNqejyoQQLa5ZV46ZQkqR7EEV+1Hjz9h34NePBJJe+CrG3uX/5bWQNu2fquK+d/HX/AASO8JakzyeFvFWpaK5yVhvEW5jHtn5Wx+Jr7/D+KXDmax9lmVBxvveKkv6+RyPBVqesGfP3w2/4KmfFDwqYoPElpp/i22XAaSWP7PcMB6uowT/wGvqX4df8FVPhj4j8qDxDZal4ZuCAGaSPzogeOjLzjryQK+XvGf8AwSp+LGheZJot/o/iKMZ2pHK0EhH0cYz/AMCNeHeLP2RvjB4KL/2p4D1URr1ltovPT65Un9K5q+S8AcQe9hq0acn2fL+D0/Aaq4qktUftL4K/aR+G3xBhV9E8YaVdswGI/tCo/P8Astg5/CvRLbULe6QPDKkgIyCrA5/EV/OdeaHrnh6fFzYX+nSp/wA9ImiYEfgDXW+D/wBoT4k+AZUOh+M9ZsgnSL7QzJ9CrEjH1FfM43wijUXPluMUl0Urfmv8jeOOa0nFn9BquHGf0pT061+M/gv/AIKe/GLwx5a6lNpniKFSMi7t9jkD0ZCv5kGvd/CH/BX+xfZH4n8B3UDDG6XTLtZf/HZAh/U18BjfDTiPBaqjzrvFp/5HVHGUZdbH6OMgYcEg+oH+f0rI1/wbovii2e31XTLXUIGBBjuIFkBB+oNfMfhT/gpt8GPEYAutVvtEkYgbdQs3CjP+0m4fmQPcV6/4d/ar+FHiqNDpvjvRpy3RTdKpz9CQa+Oq5Jm+Ad50Jwa68r/M39tTl9pM84+IX/BOr4L+PvNlXw5/YN4+T9o0iZoOT3KAlT+Irxv/AIdz+O/hdeG8+FXxe1LSSDuW0vtwQ+xKkqeg6r2r7n0/xroOqoGs9YsblT0MM6t/I1rpcwSgFJVbJ7EGuylxDnGFh7Oc3KP8s1zL/wAmuS6VKerR8Z6D4x/aw+F4WLxJ4U0X4j2EfDXOm3C29wwHoOAT/wABH1rvNE/bLs7YiPxj4D8W+EZxgO9xpzTwqfZ488D1Pr9a+kfkLcOD65OaZLbW8i4lRHB7MBzXFWzDD4l3rYaKb6xvH8NV+BSg0rRkee+G/wBor4deKMLZeKrASt0juJfJfPph8HPtXe2Os2WoR7ra5inTGQ0cgYY+oJrF1X4deFdb5v8AQdNuueTLbI39KyYvgj4Jt5Gks9EisXPJaydoT/46RXmVPq7+C69dS1zdTuxKp71IDla5WDwPBZFPs9/qMYXgA3jsB+DEitix0+W3Y7r2eUekhB/kBXK4xXwspeZqUUUUhhRRRQAUUUUAFFFFABRRRQAUUUUAFFFFABRRRQAUUUUAFFFFABRRRQAUUUUAFMLbRnHFPqhfWctzwl1LAO/lkD+YNAFoyhVB9exNVbnU7e0TfPNHEvq7ADv3OKxbrwbFfn9/qOoOvdVumUH8Bisa5+CXg29bff6UL854N5K8v6MTVxUL+89Ba9hviP48+AfCisdS8U6bCy9Y1nV2B9MLk5rzTXv2z/Dm8weF/DPiXxhc9FGmaZJ5Z9PnYAYPqM16/pvwx8IaQd1n4d0y3PqlsgP54zXRQ2NpCm2OGOMAYwqgY/Ku6nUwlP4oOXq7L8CWpdHY+Qde+LP7TnxEzD4O+Gun+CraThb/AF+6WWQA99gxjjB785rgrz9gv4w/GO5F18UfjBcNETk2OmqxQZ7AEqo/I++a+/wY07gZ6DtR58SDLSKv+8cY/OvYo59WwitgqUab7qN5fe7mUqakvedz5Q+Hv/BND4OeCzFPf6ZdeJ7tcHzNUuCyE+vlrhT+IJ96+i/Cnw18M+B7NLbQtEsNKgQYCWlusY4+g5/HJ961LzxRpGmKXutStbeMdWlmVR+prhtf/aV+GPhdXOp+N9Gttmcg3iE8ewJNc1bFZxmsv3k6lTy1a+4cY04bWR6WsS46D+VSY218r+Kv+CkfwS8NiVYvEcuqyp/yzsLSSTd9DgCvFvF//BXnQLQMnhvwXqOoHB2y386QLntkDJrvwnB+fY1/usLL1at+dhSxFKO7R+h5bA/+vUcl1HECWYKo6knFfkB41/4KpfFjxCkkejWukeHYWJ2mGJppQP8AeYkfoK8G8YftSfFXx2zrrHjfVplf70UUxhQg9sLgY+tfeYHwmznEWlipQpLzd3+H+Zyyx1NfDdn7geL/AI6eAvAUbPr/AIq0zTdo5Sa5QP8A985z29K+c/iH/wAFRPhL4T8yLR5L7xNcpkAWUBWMn03tgfiK/IlLLWfEVxlIL7U53OCwR5WJPuAa7/wp+y58VvGrJ/ZPgTWZgxGJJLVok+pZwAPxIr7bD+GfD+XLnzTHJ23V1Ff5nO8ZVnpCJ9L/ABJ/4Kv+O/EAmtvCOg2HhqBshLi5c3M498HCZ+oP4d/lf4gfH74ifFGdn8T+LtT1NGOfIecpCPYIuFGM+le++Dv+CXXxj8SGOTVV0vw3A2Mm7uvNkA/3UBH/AI9Xv3gn/gkPolqqSeK/Gl9fvwTBptusK9uNzbj69MV7lLN+AeG9MMoykuqXM38/+CZ8mKrPV2R+YZZ/vEnPfNbXh3wbr3iu4WDRtGvtUkYgBbS3aTn6gED8a/avwH+wB8FvAojePwjDqlygH7/U3NwcjvhuB+Ar3PQfA+geGLZYdK0ez0+JRgLbQrGP0Ary8d4yYekuTL8M3bZyaX4K5ccvbd5s/FfwB/wT6+M/j0xyf8I4NEtXwTPqcoiwD328sfyr6e+G/wDwSLtYxFceNvGE05GC1npMQjX/AL+PnP5Cv0jMK4AHy/SnKoUV+YZp4n8Q5jdQmqaf8q1+93OuGCpR13PCfht+xZ8I/hb5cmk+ELOe6TH+l3wM8uR0OWz+le1WWl21hCsdvBHAi8BYkCgD2GKvbaQj8K/McVj8XjZ8+Jqym33bf5nbGEYK0UMWPB55/pU1IBilriSLCiiimAUUUUAFFFFABRRRQAUUUUAFFFITgUAJ2qC5fy4ncnCgZqfJrxb9rr4qR/CD4CeKtdEoivvsjW1nzyZ5BtQj6E5+gNdODw08biKeGpq8ptJfNkTlyRcj8h/21fip/wALd/aK8V6rDP52nWcx060IOR5cWVJH1bcfpivrn/gkl8KjHp3irx7dRkNO66dZOePlUbpCD6ElR/wH8K/NqOKbUrxI1DS3E8gUKOSzMRjnuSTX7v8A7NngC3+CP7P3hzSCqxPZaeLi6JGAZWBeQk+uSc+wFf1X4hV4ZDw3h8jw+jnyr5Lf73Y8PCp1arqvofCn/BWX4nf2v438O+CraXMWlwG8uFB/5avwuR6hQfzr4BAyf8a9J/aH+I8vxV+M3ivxHJIZI7q9kWEntGp2oB7YH615svJOa/XOCsq/sbJKGHtaXLeXq9ThxM/aVHI7H4SeCZ/iH8S/DXhy2TzH1C+ih24zwSCxI9hn8q/oQ8PaNFoGhafpsChIbSBIUUdAFAAH6V+TP/BLD4W/8JZ8bL7xRcQ77Pw/aZRivHny5C4PqFBPHtX69BMV/MXi5mzxmbxwcHdUlr6vf8D2sBT5Ycz6jlp1N206vww9MKKKKACiiigBvOBSEAin1GelJhvofjX/AMFOPhP/AMIF8fpPEFtD5en+IoFusgYUTKAsg+pwDj3NfHqnFfsn/wAFMfhIfiF8B5tZtIfM1Hw/KLtdq5JiPEgz7A5/CvxtI5weCK/uzwvzn+1cihSk7ype6/lt+B8xjKfJUbXU9a/ZY+LEnwY+O3hPxI0pjsUuhb3oHQ28nyuT9AQ3/ARX69/th/CyL40fs6+I7G2UT3sdsb2yYYOZEG4AH3GRn3r8LFbaQc4xznGcV+237BvxZT4yfs8aQl5L9o1DSo/7NvVkOWJUAKT9Vxz35r4LxVy6eX4vC5/h9HFpS+Tuv8vmdeCmpQlSkfinZ3dxpOoQ3MJMVzbyiRGBwUZSD+BBAr98/wBmP4nxfF34KeGPEiPvlubRFnAP3ZVG1wffIPFfjz+2l8Hj8Gf2gPEemRRbdL1CT+07E4wpilJJUf7rbgR24r6j/wCCTfxtFvfa58Nr+4wsudQ04M2BkDEqDP4MAPetPELCU+IuG8PnWG1cEn/269/uZGEk6VZ02fp2tOpkZyv9KfX8mI98KKKKYBRRRQAUUUUAFFFFABRRRQAUUUUAFFFFABRRRQAUUUUAIelNK5H9BT6TApMCLywTyO2BSNbRtn5KnpD0oTa2AwNW8E6DrsZS/wBIsr1G4IngVwfzBrzfxH+yD8IfFG43/gbSmZhy0cAjP5rivZfwpTg13UMfi8PrRqyj6NohwjLdHybr/wDwTO+CWslmh0W609yMA2t24A/AnFec67/wSQ8A3R/4l3iXWrHvhikg/Va+96MY6CvoqHGGfYe3s8XO3m7/AJmLw1J7xPzP1X/gkAWYnTvH7AAcfabAN+qsK5PUP+CRXjOJj9j8aaVOMcGe2kjz+Wa/VwqCOefrQAB0r2oeIvEUFZ17+sU/0M3hKXRH5MR/8Eu/jRonzaV4u0xCOQYLyeL+nFa+nfsYftWeH8f2d4+WMKcBRq82Mfipr9UCMdqCB6VE+Pc1rK1aNOfrBDWGgtmz84NG+BX7aGltiLx/YOOP9febx+sddzo3w8/bLt2Am8ceGMDGTLHvP6RivubFHANeRW4mr1/ioU//AABGiopbNnyfpfgn9qgMovPHvhL3Uac7H+ld9o/g743IEOo/EDQT/eEGiHP4EyY/SvcdgNKFx0rxquZTqf8ALuK9Ir/I0UfNnE6J4f8AFUCL/afihL05yTFYrEMe3J/ma661t3hXLztL7kAfyqyAKX8K8qUnJ3f+RaVhaKKKQwooooAKKKKACiiigAooooAKKKKACiiigAooooAKKKKACiiigAooooAKKKKACq1zC0oOyUxn1AqzRQByGq6L4hn3/YPEC2hI+Xdaq+PwOM/nXBaz4T+MxB/szx7oyj+EXGiFsfir17TgGggHoK6KVeVL7Kfqk/zIlHm6nyxq/gv9qFi32Dx54TOTxv0yRT/M4ritc+H/AO2PMSLXxz4Wx0zHCUP6oa+29it6GlAA7V7FLOalHVUoP1iiHTvpdn516t8E/wBtLU/lk8faWikZ/c3Xl/yjrjtT/Y7/AGtNe3G/+IETA9QNXlA5+iCv1E20Ba9qjxhi8O706NNf9uIyeHT+0z8mp/8AgmX8ctfbdq3jDT3J5Jnv55P6VNY/8Ei/HFxIGvPGWkRepjhkkOfxxX6wYx2o2ZFekvEPPI/w5Rj6QRP1Sm9z8ytM/wCCP8x2HUPiCCP4ltrD/Fq7XRf+CRfgq2IOpeKtXvRjkRhI/wChNfoCFFIEC9Bj6VyVuPuI62+Ka9El+SKWFpLofIWhf8EwvgxpRQ3OnX+pMuMm5vGwT9BivTvDn7F/wb8LlTaeBdMLj+OePzCT77ic17j+lIa+exHEOb4r+NiZv/t5/wCZpGhTjtE5rR/h34b8PRhdM0LT7EDoILZE/kBW9HaxxdFAHoBU4570cV4U6tSo7zk2/NmqSXQShVAOT1p2BS1iUFFFFWAUUUUAFFFFABRRRQAUUUUAFFFFABRRRQAUUUUAFFFFABSE4FLTWoAjc8r6c/livzD/AOCsvxcN1qvh3wBaS7kgB1C8UHgtgrGCPbk1+lniDWINA0a81G5lWK2tYmlkkY4CqoySfyNfgF8fvifP8YPi74k8UzOWivLl/syt/DCDtQD0+UZ+tfs3hXkrzHOPrk1eFFX+fT9Tz8bV5KfKt2d3+w/8KP8AhbH7Q/h2xmiMunWDm/uhjICx8gH6nABr9OP29fizH8If2cdZNvL5eoasF0uzUHBLODuI+iAnP4V4/wD8ErPg23hv4d6p49vbfbda5J5dozrhvs6HAI9mIJ/Kvn3/AIKi/Gb/AITn4xWng+ynEmmeGYsTBDlWuZAC3/fKhR9SRX1+ZSfGHHFPDQ1pUXr293V/e9Dlp2oYbme7Pik+p59/Wk6Y9TSluT+ld98CfhrcfFz4s+G/C0EbOt/dqsxUfdhHLk/RQfxxX9RY/E08twU683aMFf7keNFOcrdz9Z/+CcPwlHwz/Z30u/uIfL1TxC51GYsOdh/1a/goBx6k19YgcVl6Do9voOj2OnWsYitrWFII41GAFUAAAe2K1R1r/NzNcfPM8dWxdTecm/8AL8D6+nBQgoroLRRRXlmgUUUUAFFFFABTWxTqKAMLxX4dtfFfhvU9HvIhNa31u9vKhAIKspBGPxr+fj4x/D26+FnxQ8SeFbxCkmm3kkSlh96PJKMPZlII+or+iHNfl9/wVk+Cf9n63onxL0+EiK8X+ztTKjjevMLn65K/8BFftXhVnqyzN/qdR2hW0/7eWx5uNpc8OZdD86/4vUV9r/8ABL34xjwP8YLzwlezhdO8QRYiBPHnpypA6crkfhXxL0rZ8I+JL3wh4m0vXNOlMV7p9zHcxOpwcqwOPxxj8a/rHinJ4Z5lVfBvrHT1WqPDoz9nNSP1P/4KnfBf/hLvhlYeN9Og33/h6QicqoJa3c4Yk9eGAP4GvzV+CvxJvPhD8UvDvi2yYiTTrlXkUHG+MnEin6qSMdDkV+3ngnxDof7Sv7P9pfALNp/iDTdk0ZOSjsCrofQq2R+Ffhz8Wvh/ffCr4ja94Wv0KT6bdNEuR99M5Qj6gg1+IeGuMWNwOK4bxq96N1Z9no18mehjI8s1Wj1P6C/CHiWy8YeGtN1vT5Vmsr+BLiKQd1YAj+dbVfDH/BLn44L40+Ftz4KvrnfqPh9sQhzy1uxJXH0ORX3GjBlBB4Ir+bc9yypk2Y1sFUXwN29Oj+49mlNVIKS6k1FIOlLXimoUUUUAFFFFABRRRQAUUUUAFFFFABRRRQAUUUUAFFFFABRRRQAUUUUAFFFFABRRSE4oAaPfg0c/UVkat4j0vQtn2/UbWy8zO37RKqbvXGSM9RUum6zY6tbiWzu4LyBukkMgcHtwQTmpum7J6lulNRU7O3c0s596O9U7m5js4XmmlSKFAWZ3IVVA6kn2qrpHifStdeRNN1G1vnjxvFtMsm3PrgnFO6vYlQk05JOyNmkxS0UxBRRRQAUUUUAFFFFABRRSUALRRRQAUUUUAFFFFABRRRQAUUmaWgAooooAKKKKACiiigAooooAKKKKACiiigAooooAZgMetJxuHrTX6e/sax/EviGy8L6Pc6pqcogsraMzSSH+EAZPFS2krt6IqEZTkoxV29NDaor55H7cfwsz/wAhe6Hv9hmP/steifDH40eHfi7a3Nx4cku5ra3YK081q8SEnspYYPvjpWVOtTqtqErnq4nKMfg6ftMRRlGPdppHo1FMj+4O1Prc8gKKKKACiiigAooooAKKKKACiiigAooooAKKKKACiiigAooooAKKKKACiiigAooooAKKKKACmseP0p1VrmVIIHkkIVFBJJOOMd6LX0A+Ov8Agpl8bh8Ofgo3huwn2az4mJtE2sQyQDmU5HTI+Ue7V+TXw58EX3xI8c6J4Y01C93ql0luhUcIGPLHHYDJ+gNew/tz/Go/Gj4+azdW0pk0fSf9AsgDlSEOHYfViTXvP/BKf4Jf214y1b4h38GbPTENnYlxwZWxuYfQcf8AAq/rvJqS4H4OnjJq1Wor+d5bL5HgVH9YxHL0PvrVbvRf2bfgCxREt9N8N6XsQcLlkXA/Fm59ya/CHxl4ovPGfirVtd1CUy3upXMlzK3qWYsfwHGPpX6T/wDBV341x6X4b0f4dadcf6TqD/bL9UbBEK52qf8Aebn8K/L0j5v8K6PCXJZUsLVzeuvfqvRvt3+bJx9ROSpx2Q08n696/Q//AIJOfBz+1PEeu/EG9gzFYILCycjrI3LkH2GBx61+fVnZy6hdQWtvG0txO4jjjTqWJAAH4mv3q/ZU+DsfwR+CXh3w4UAvktxPeN3adwGfn2Jx+Fdfi1n31DKlgabtOr/6St/8gwFLnnz9EexjHp9M0+mU+v4xPoQooooAKKKKACiiigAooooAaea8v/aM+FFt8Z/g/wCJfC06K0l5asYGYZ8uVRlGHuCBXqGQajK5zn0/St8NXqYSvCvTdpRaa9UTKKkmmfzda5pNzoOr3um3kbRXdpM8EsbDBVlYgjH4VQB/zmvsr/gpn8DT8NvjEvimxt/L0jxKpmJUcJcLgSA44GcggfWvjXHHvX+jXDObU8+yujjYP4oq/r1/E+SrQdObifo1/wAEovjh9n1DWfhpqdyRFNnUdMDtwGOBLGB6cKwHrup//BV34EmC60b4m6XbgRyY0/VSinhusMhIH1Uk98V8H/Czx/qHwu+IGh+KdNkaO4025WYgHG5M4YH2IJFfuVqun6B+098A3hIS50rxFpu5SRnYzLkEdwVbj1BFfzxxdQnwfxTRzqgv3VV+9bb+99+/qj1cO1iKDpvdH44/sl/GuT4E/GzQ/EDzNHpU0gtNRUHgwOQCcdypII+h9a/eDSr2DUdOt7m3dZIJkV0dTkEEZBz3+tfzt/EDwXf/AA38a6z4a1RDHfaZcvbuDxnaSAw9iMEY9a/V7/gmj+0AfiV8KB4S1S587W/DirArO2WltiBsY55JHKk+w9RT8VckhjcPR4gwiumkpW7PZhgqnJJ05H2sOlLTI23L/Sn1/Mh7QUUUUAFFFFABRRRQAUUUUAFFFFABRRRQAUUUUAFFFFADGb14oO096ZL90eg9KqS6nawth7qJCOMFwP60m0tyowlJ2SL/AD6UZ9qz49XtJnCpcxux6BXBJ/I1eBDAHtSvpdA4Sj8SsSUUUVRJHuHrVLV71NP066nkbasUTOTn0BNPnvLe1H76ZIsk43sBz+NZupTabqdlPaT3cKwTIUYiYZwQc4596iT0ajubUoPmTkna/RH5U+N/Ffij4+ePbq6SK+1S5ndja2EMZlMMPOAqA44GMkYJ5yeeGadrfxC+CuqK8T6t4Zux8xhnRkj5O4ZjYYOeuOR9a/RX4afs4+BPhVqUuseHbaVLmWLyzLNctKNuc8AnA6dRiu28Q6Z4b8UWclnq0NjqEDAqYp9j8Y9/rXz/APZ1RLm9o1Pc/bZcc4SCjgqGDUsOlZpq0r9e6Pzr8Y/tg+PfG/hC48PXrafFb3UYhmubeB0mkXGGH3iAT0Pyjg8EdD7Z/wAE7vClzbWfibX5o5Egu2it4S4wHCBiSPUZfGfavT5/2N/hPq+qNexaS2MjMMF24iGMYG0HAHGCD1r2jw74f0zwjpVvp2l2sdjZwgrHDCuFA64AHWuvC4WtGo6ted9NDxM84jyiplssBleGdNzacr9P1N+mnArP/tizDFTcw5HbzB/jUsN9BPnypo5COSEYN/KvWTTPyt05rVouZBo6CmA9+oz1paozFzkUnINVLq8htVzLIkYPQs4X+dQprdgSAbyHJ6ASD/Gpuk7NlqnOSvFP7jTzRmoS+9cqe2QcdqikuordN8sioo6ljgD86p2SuyVFt2RZJHrRWcNb09uPtkPP/TQf41binjmUFGDgjIIOQfoe9JNPYcqco/EmicMOmaBUandk8jHY0rOFz9M0yNh+fpSde9UZdWtIXKyXMUbL1DOB+maWLVrSdgkVzE7HsrA/1qbpu1zX2U7X5WaFFMjOQec89afVGYUUUhOBQAzilzjntVKTU7aLCyzRxk84ZgD+Rpn9t2Odv2yD/v4P8anmRoqc5JNJmln2pu4DtVD+29O/5/YP+/g/xpra7pxHN7Bzx/rB/jRddx+xqfyv7jTzSfjVSK9gkUGOZHB6FW3fyqWFi27nIz3GKatLVMzcXHcsUnFA4FUry/gtWCyzRxlugdgM/nTHGLk7IuBqAc9azRrNizYF1CTnoJB/jV9H3oD6+tJO4OEofErEtFIT0qLOzk8/TtTJHsQOgzSBh0qg+sWK5X7ZACDgguP8afb31tdZEM0cpXkhWBx+RqVKMtEy3TqRu2nb0LpIAHNGeajJCrg+uOKqHWLNHZHuolZexkGf50NpNISjKd+VXsW3xx/Svkr9vj4n/wBjeErHwpZy4udUcvOqdRAvY+mWIH519VJf2tySkVwkrdNqOCfTt9a8n8f/ALMHgf4o+JZdc163vLm+aNU3R3kiIFHQKAcAck8etceLpTr0nCm7XPo8gxGEy7MKeJx0W4Q1slq307H5/wDwJ+Cmq/GrxfFp1srwaVA4e+vcfLEpJOBxgv1AHvnoOP1A8GeDdL8B+G7TRtHtUtbO2QIqKvXHXPqT1yepNVvh38N9D+GOgR6RoFitpZoSQOrMf7zMeWPueeldNNPFbqGmkWFemWYAZowuFhhIW69WevxTxPW4jxNoXjSj8Mf1fmWEPyjnj0p/vWaut2B4+2Qe37wf41bSZJUDRsHB6MvI/MV2pp7M+FdOcV7ysWaKKaTwecUyQz6U3dnioZZ44RuaUIB69BXKeIfiz4M8JTxQ614m0vTJpBuSO7u44mYdMgEjIqHOMdGzWnRq1nanFv0Vzs84pCa4LS/jl4B1q8itLDxjot1dSnakEN/E7ufYBiT+FdnbX9tcjMM6SA/3WBpqUXsx1MPWpfxINeqLmaWolOTwdwqToKoxFooooAKKKKACiiigAooooAKKKKACiiigAooooAKKKKACiimscCgBCcV81ft5/HFPgr8DdUmtpxFrOqr9gsgp+bc4IZgP9lcnPavo26lWK3eRjgKNxJ6DHOa/E/8Ab9+P8nxt+NN3ZWVyZPD3h9msbMKflkcH97J7/MMA+g44NfonAPD88/zinCSvTg+aXotl8zjxVVU6b7nzlp2nXniDVrexto2ub6+lWKNVyWaR2AHuSSf1Nfuv8DPh7pP7Nn7PumafdPHbjTrE3V/cMQAZNpdyT9cgE+gr87/+CZXwA/4WH8TpfG+qW2/RfDpBtw6/LLdMCFx67RknsMjvX0d/wVB+PDeCvhvbeBNMufL1HXj/AKTt+8lsvUH/AHmAGR2zX61x5i58R53huG8C7xi1zW2v/wABfmcOESo03Wn1Pzg/aE+LN38a/i74j8WXLN5N3csLSNv+WduCRGuO3y4JHqTXnOPm/DPFLjjFKIyxAHJOMDuTnGBX9LYDCUcqwUMPT0jBJfcjyJSc5OXdn1Z/wTm+CR+LXx3s9UvLcy6J4axfzMwyrTciJD2PPzY/2fev2lT7ox0xXzB/wT9+Bq/Bz4E6dJdQeXrWtgX94zLhhuGY1PcALjj1Jr6hH3a/g/j3Pnn2d1akXeEPdj6Lf72fS4Wn7Okr7i/hTqKK/OzsCiiigAooooAKKKKACiiigAppB9s06igDwT9sr4DRfHv4I6zo0aA6vaqb3TpCOVmQEhfowyD9a/Cm8tZrKeW3uIzFPC7RyRsMFGBwQR2IIINf0muAyFSMj0r8a/8AgpH8AT8K/jC/ibTbbytB8SEzfIuEjuR99eP73X8TX9F+EXEn1XFTyiu/dnrHyfVfM8jHUeZKcVqj4+XjNfpb/wAErf2g0mgvvhdq1xiWENd6UZGxuQkmSMZ9M7gPQn0r80e2fWup+GvjzUvhj460XxTo8hjv9MuVnUA43qD8yH2YZBHoa/oLjXh+HEOU1MP9tK8fVf5nl4eq6NRSPu//AIKo/s/Gy1DT/idpVt+7nIs9T2DgPwI5D9ehPqRXyX+yt8bLn4D/ABk0bxCkrLp0kn2W/jBwGhcgEkexwR9K/Ym0uvDf7Wv7P+WCXGk+IdPKOuATDIRjPsyuM/gK/Eb4ufDTVPhB8Q9b8I6xCUu9NuGjDEcSpyVYeoIOc1+S8A4+Gc5ZX4YzJe/BNWe9tvwZ24qHJNVobM/oQ0PV7bXNItNRtZRPa3MSyxSqQQysAQc+4IrT9eK+CP8AgmR+0qfGvg2T4da3d7tZ0VN9k0p+aa2JxgepQkDHoPY197A9e9fzPnuU1skzCrgay1i9H3XR/cezRqKpBSRJRSA5pa8Q1CiiigAooooAKKKKACiiigAooooAKKKKACkpaKAK0sZkTqDzzX5i/th/D8+B/jHfTRrtttWUXseBxuJ2uB/wIZ59TX6fsM8cV8o/t7/Dv+3vh9a+JbdT9o0iUCUqPvQuQpz9Dg+3JryMzpOrQco7o/QOBcwhgc5pRq/DP3ddd9vxPh/4eeK7jwN430fXLdykllcrI23klQcOp+oz+lfr5oOpJquj2d7G4kjuIlkDLyCCAQfyr8YBxjsOMg+vAJ/H+lfpf+xd8QT42+DVhbySb7vSG+wyA9dqAbM/8BK89zmuLJq3NGVOTP03xRyiEaNLMKEVo7Ssrb7H0CTgUrNxmkDcfj3rK8RaxDoOj3uoXMix29vE0rs3RVUEkn6AV9FJqKbex/OkIuclGKu2z4F/b48dnXfiTY+HbeUNbaTBvlVW/wCW0nO0/RAh/wCBV83eH9GuPEOu6fpVope5vLiO3iXOBuZgB+prS+IXiqbxv421vXLhjvvrt58NzgE4UZ9lCqPYV7X+w78O08X/ABVfW7qLzLPQ4hKpYcee4Kp7cDefYgGviaKlisZ5X/A/r+FHD8M8MKdSC5lDfrzNf5n3A/ha28GfB2XRrRR9ntNMaFQf4sRnJI9+SfrX5JtzIRzgk5/Q5/Kv2N8erjwVrPoLSTH/AHwa/HH+P/PpXVnUnGpDlbWjPiPC1RxLxUqqu21v8z7a/wCCci5s/GajgNJbnj6PX2PrMe7SrndxhCeD6Cvjv/gnF/x5+Mv9+3/lJX2LrY/4lN1/1zb+VfQYfXCRv2PzTjCMYcR11HTWP5I/F5ySSc9zk+pJJJP1r1D9nb4v3Hwg+INrfGRl0y7K217Fngxk5DY9VPIPpkd68wfv9aQHAPqe+Onf+YH5V8PSxMqNVTR/V9TKMJmGWrDVIL3orprsftFpOoQ6pptveW8iywzIJEZOjA85/WrhXIGOtfIv7EHxz/4STQv+EH1W436npyb7VnPMlvkcZ7lScfTB9a+uxzjFfoVKrGrTU47M/irOsrq5RjamErLZ6ea6M+TP+ChCbPh3o3J+bUVyB/uP/wDWr4ItP+PqDH/PRWHsdw/oDX31/wAFDP8AknGif9hFf/Rb18C2n/H1D/vr/M18jjKkljbJu2h/SHAFCnV4dnKcb6y9T9jvBK7fCWkDoBax8D/dFeA/t7sy/BpVJyPt0OefrXv/AIKH/FI6T/17R/8AoIrwH9vr/kjK/wDX/D/Wvosc2sPKx+DZBFSz+jGSunU/U/Ogkiv1V/ZaB/4Ub4S54+xIAM9q/Kk9K/Vj9lpSPgZ4TPY2SYryMmlKTmm9rH7N4p0aVLBUHBJNy/Q9YbOf5/SkdDsbnnFObrSP9w/SvppfCfzTFK5+Vv7V5YfHzxSG5bzIyT9Y1OP1/U1L+yMWH7QvhPb94tcD/wAl5Ki/azOfj94p/wB+L/0UlS/si/8AJwvhH/fuP/SeSvisLOf15JvS5/XtXD0f9TubkV/Z3262P1OiXCfXnrUtNT7gp1fbH8hBSEZFLSUAfmh+3PHs+OsozuP9nwnJ5wcuD1r56ya+h/26gP8Ahes2On9nw/8AoT1498NNFtfEPxC8N6ZfRCWyvNQggnj3Fd0bSKGGQQRwSMjBr8/q81TFSprq7fif2fw59Xw/DlHE1IXtC70V9Fc5nk/4ZoIPp2/z14r9P4/2MvhLJGpPhndkc/6ZP/8AF1n63+xF8Lb+wkhtdGn02VsYnt7uUuv03sw/SvSllNaN7S29T4yPiXkzkoywzS9In56eGfiX4p8HvANF8Rajp62zbo7eK6YRpyc5jJ2kEjuuK+2v2Xf2uX+IF/F4W8ViOHW3XFrdJwlzgZKkdn4J9CM9MYr5Y/aE+BN/8DvEdtatctf6ReBzZ3DAg/LtDIwBwCNwOR168YIrzLStTutG1O1v7KZre6tpVmilT7yMrBlIPsQD74x0Jrnw2KrYSr7Oo7o+mzHI8o4ryp4nCRjzNXjJKzuujP2lVw6mvhH/AIKLDHifwh1+a3uOn1j/APr19ifDLxQfGngPRNaK7WvbSOZlBzgsoJH4Gvjn/gooc+KfCHtBcf8AoUde9mjthrryPwTgmhycRU6NVbNpr5HyVpHOq2R6EzpggAEZYHg/gPzr9mtIx/Zdrj/nmvX6V+M+jf8AIVsP+u6fzr9mtIA/sy1/65r/ACFc+TNujL1Pt/FelClVwvIrXUtvkXT3rO1xM6Vdjr+6bj8K0aoa1/yDLv8A65N/KvdnpFs/BqX8SPqfjZ4m58RaoCf+XuYEe24/1xX1V/wTuG/xj4pOOlpDwOB988/WvlXxN/yMmrf9fk3/AKGa+rP+CdRx4v8AFX/XpD/6G1fG5VOUsTq29z+teLsPRhwtKcY68sfzR913S/uH3HnHGK/In4x7v+FqeLB6anOAT/vnj6Cv17uubeQ/7NfkL8ZP+SqeK/8AsJ3H/oRr0M5doxa3PzXwqpwqY+spq9o9dep6z+wcxHxyJ9dNmB5/246/SEKVB78jr6V+b/7Bv/Jcj/2DJf8A0OOv0jPU/UV6WW/7tE8DxHhGnnjjFfZQAbRXy9+39x8IrUZPz6lECAcfwSD/AAr6hbqtfL//AAUBH/Fo7D/sJw/+gyVWPbjh5NPWx8pwzFTzjDRls5L8z88C2Tkcd8AV+p37KWW+AvhEk5P2Qc5z/Ef/ANVflj/DX6o/soAf8KD8Inv9l/8AZjXj5NJynO7vofuXipRp08DQlCNnzW09GeuiQBsYOcV5n8bPjnoXwW8OG91NxLezbltbJCBJOw7D0HIyewOa7zXdZt9A0e81G5lWK3tomkd24ChQST+lfkv8Y/ifffFrx5qGuXUkn2dpDHaQuTiKEZCgA9CckkjqSe1ejmGO+qQtH4j8p4M4YfEWMtUdqcNZefkdL8T/ANpzxx8T76QNqU2k6aWIjstPkMY29gzghmPOCMge1eRjBAOQBg4YnAwDyeegyRkgd+a9G+CPwU1T41eKjploRbWUAD3d0y7liU9sHjceRg+hr788C/slfDnwXYqp8P2us3TRiOW61RPtLPjphX+VccgbQOMCvDo4PE41e2lLRn7dmvEWR8H2wWHoqU10VtPVn5e7vmwBkjkA4OcEc4649/15rtfh/wDGLxf8NLuOXQdZuLeBWP8AocrF4GBOSDGTx9Rg+9fop4v/AGVPht4v014ZPDVrpcihtk+moLZkJxlvkAViMcbgcc+tfA/x8+BmpfBPxQLWV2u9KugWtLsrgtjqpHIDDjgHB64FRiMNXwNqik2jbJ+Kcl4rk8FXoqM30drP0Z9xfs2/tPaZ8Z7RrC8VdO8RW8YaS13ZWQA4LITzjpkHpmvfkIbJB71+NngXxne+BPFuma9p9wY57KZXypwHA+8pPQggkEH1r9dfBHiS38XeFNN1m2Obe9gSZDnPDAH+tfSYDFfWqV5fEj8V444bpZFjFLDfw57Ls+x0VFIKWvTPzMKKKKACiiigAooooAKKKKACiiigAooooAKKKKAEA4prHApxOKo6pfQ6fYz3FxIIYokLO7HAUAZJzSUXJ2Su2Gx8zft8/tBj4IfBy+gspxH4g1pWs7IBvmXIw7gegB6+tfjBpOlXfibW7PTrONrm/vp1iijXJLMxAAz35Ne3ftq/tAy/tAfGTUL62mZvD+mFrTTUz8pUH5nx6sQfwAr2v/gmH+zs/jXxvcfETVbYvo2iSGKyVxlZbnAyR67c9fUj0r+v8gw1LgLheeYYhJVqivbrd7I+eqt4msox2R98/s//AAz0r9mr4D2OmzulvHp9o17qNy/AaQqWkZj7cj6AV+OP7TXxnufjp8Y9c8TSu32NpGt7GI9I4FJCgemepx61+gH/AAU9/aP/AOER8Gw/DXRbnbq2sqJb8xt80VsCDtJHd+hHoD6ivyo//VWfhbkVatOrxFjfjqN8t97Pd/PoVjaiVqMeg4jPTgcDFe//ALEvwLk+Ovxz0nTpYN+i6WRf6k5Bx5akbVP+8wx9M14CqnjaMsegHJJ+lftL/wAE9f2d/wDhS3wag1LUItniLxCFvLvcPmjjwfLjz6AEEj1Jr7LxI4iWRZROnTl+9q+7Hv5v5I58JR9rUV9kfVFrbx2tvHDGoSOMBVUDAAAwMVZyBTNuOlPPHNfwldtts+n0FooopgFFFFABRRRQAUUUUAFFFFABRRRQA3HFeIftcfAu3+PnwY1rQVjQ6rEhubCRv4Z1GQM+h6H617eegqN1BVgehGMV04PF1cBiKeJou0oNNP0JlFSi0z+bnVtMudFv7mwvIngvLaRopYpBhkYEggjsc549qpls9u2Dj0r7r/4Ke/s5HwT47h+IujWuzRtbYRX6xjCw3QH3jjoHHc9wfWvhRgOMd+5r/RHhfPaPEOV0sZT3a1XZrc+TrU3Sk0z7/wD+CXH7RaeGfEl38NtYudtlqbGfTGlb5UmA+aME9AwAIHqDXqP/AAU//Z1bxX4VtPiPo1qX1TSF8nUBGMs9sejcf3Tk9Oh7Yr8v9C1m98OarZ6rp07Wt/ZyrPDMpwUZSCCPxAz7V+4P7NPxo0j9qT4G29xdxRzXclubDV7GTB2y7drZHo33gffAr8F44y6twnntHiPAr3JNc6Xfr96/E9PDTVem6Ut1sfjH8IfiXqPwf+ImieLdKkZLnT7gOVzxJH0dD65UkYI75r97PhX8R9M+KngXSPEujyrLZ31usq4blTjlT9DkH6V+JP7WfwFvP2ffi7qeiSxsdIumN1plz2khY5wDjGVJwQPboK+iP+CZP7Tf/CFeKpPhtrt0F0rVnMmmPK2FiuMcxAk8b+SO2RjuK7eP8no8T5RT4gy73pRV3brH/gCwtR0KjozP1kU5FLUcZ3ID6gc1JX8pHuBRRRQAUUUUAFFFFABRRRQAUUUUAFFFFABRRRQBG3161zfj7wrbeNPCGraHdLmC9tpIGOOm5SM/XniukbnFRnJUEdMYIqZwU4tPqXSqSo1FUi7Nar5H4xeIdDufDmvajpN2u27sriS2mGOSyMVJ+hIyPbB719HfsFePz4d+Jd74fmlAt9ZtwUDd5o8kY+qls/QVn/ty/D7/AIRX4rjW4U2WmtxCRsdBMgCv+Y2/jmvDvA3iSfwd4v0bW4GKTWVyk2R6AgsD3wQCDXwtBvB4xJ7Xsf2TVUeKeFubRuUL+kl/wUfsj1wc9814D+2d46/4Q74O39pHIEu9VdbSMZ5IJ+f/AMdGPxr2vw9rEOt6Hp+oWzhoLmJZkPqpAI/nXwf+3/45GreO9L8OwSZj02AzTYPAdyMZHqAM/Q19PmVb2VB2e5/NnCGVPH53SoTWkXd/9u/8E+VByfUYJ3DpgdSa/SX9ifwAPB/whtNRlj8u+1dzdylgc7Twmf8AgIH61+ffw98LS+NPG2jaFCnmNd3McJXB+4WBJPsBuz9K/XzQNJi0XR7SwgjEcEEKxoAMAAACvOyag1F1310P1nxTzRUqNLLab3d3bstin4//AORL1n/rzl/9BNfjd/H/AJ9K/ZDx9x4M1n/rzk/9BNfjf/H/AJ9K5c7/AIkPR/oY+Ev/ADE+sf1Pt3/gnB/x5eMv9+3/AJSV9ja3/wAgi7/65N/Kvjn/AIJwf8eXjL/ft/5SV9i63/yB7v8A65N/KvocO7YWPofmnGn/ACUtf/EvyR+Lzdfx6+3NaCaBevoH9siEmwFx9mdxzsk2KwU+mQTj6VnuMg/r+tfX37Ifw5074m/BLx1od/Grpc3eFdhko4iQqw9wQD+FfFYbDPFVJQXROx/T2bZz/YeV0cU1dJxT9HZM+WPBni2/8C+KdM17SpTFfWUqyxHPDjoykdwQcEH1r9Y/hX8SNP8Aif4L03XtNYPHcxgshb5kccMh9wc1+T3jHwpeeC/EmpaHqUZS8s5DG6lSNwzwR7EYIx7V75+xV8aj4H8Z/wDCM6lOV0rV2AiZiNsU+MD6bun1x6162V4p0puhU/4Znw/HuSU88y+ObYVJzir6dY/8A9r/AOChRz8ONEP/AFEF/wDQHr4EtP8Aj6h/31/ma+9/+Cgrq/w10MqdwN+uD6/I9fBFp/x9Q/76/wAzXPjdMdb0Onw9X/GOT73kfsf4J/5FHSf+vWP/ANBFeA/t9f8AJGU/6/of61794J/5FDSf+vWP/wBBFeA/t9f8kZT/AK/of619Ljv92Z+A5B/yUND/AK+fqfnPX6d/s0eOvD+nfBfwtbXetWNtOlmoaOa4RWU+mCetfmL/AJ5OKCoz1J74IxjjHOM5+n418pgsb9Ucvdvc/qbirhmPEuHp0pVeTld72v5H7F/8LL8Ljr4g03/wLj/xpsvxM8LBDjX9N6f8/cf+Nfjvgf5B/wAKABj68cA/4V6LzltP927H5h/xCmndf7X+H/BPVP2oNSttW+OHiW5tZY54JHjKSROGVgI1HUZzyDVz9kj/AJOF8Jf79x/6TyV4934xx1Oep/zivYv2Rxu/aF8JD/buP/SeSvPwcufGxkurP07OMIsBwzUwqd1Cm1f0R+qMf3BTqbH9wU6vuz+KApD0paRulAH5o/t0nPx0l/7B8P8A6E9eW/Bjj4teD/8AsK2v/o1a9T/bq/5LrL/2Dof/AEJ68R8H+I28JeK9H1tYBcvp9zFcCEvs8zYwbbuwcdMZ5x6GvgXONPG3fST/ADP7NySlOvwpTpU1dyptJebR+ykGTCnbilkOVPGa+HU/4KPXioo/4QaPI6/8TX/7TWbr/wDwUS8QXliY9K8KWWn3WRmW5vGuEA9Nqqmfru496+slmGGjrzH85R4Ez+c7fV7X7tf5nT/8FC9dtG8N+GdJMq/2g161wIwQWEaxlTn05cD/ACcfD3cDHU4/Qn+QP+TW9418da18Qten1jX7576+kAXe2AqKOiqo4AGTgAdST3NaPwq+HGofFLx1p2gafE7C4lX7RMq8QQg5Z2PQcAgA9SQB3r5Kcni8Vemup/SeSZfHhPInSxlRXinJ+r6XP0v/AGZrSWz+BvhJJc72sUcAjs3zD9CK+X/+CiWf+Eq8JZ/54XB+vzR19waBo8Hh/RLLTrWMR29rCkMaDsqqAB+gFfEP/BRTnxT4P9re5/8AQo6+mzRf7LZ+R/PnB1f6zxRGsvtOT++7PknSmCanZk8BZkJJIH8X+ea/XbSfiV4WGnWwOv6apEagg3UY7f71fj+OSM9OhJHQd/XPb86MevXqep579q+ewWOeEi4ct7s/feLuEY8SzpOVb2fIn0ve9vM/Ys/E3wqP+Zh03/wLj/8Aiqp6x8SPC5025C6/ppJjYAC7jPOPrX5AZ/zg/wCFGD7fl/8AWr0HnDlp7M/P6fhTSUk/re3l/wAE0PETLJ4h1RlOQ13MQRyCNzHOemDgfnX1Z/wTq/5HDxV/16Q/+htXyH0zxgY5yMDGePrk9xivr3/gnX/yN/ir/r0h/wDQzXDlFvrNz7vjemqPDNWmuiivuaPu67/495foa/If4yf8lU8V/wDYTuP/AEI1+vF3/wAe8v0NfkP8ZP8Akqniv/sJ3H/oRr0s5+CJ+V+E/wDv9f8Aw/qetfsG/wDJcj/2DJf/AEOOv0j9frX5ufsG/wDJcj/2DJf/AEOOv0j9frXpZZ/usDwPEn/key/wxHV8u/8ABQL/AJJFYf8AYTi/9AevqKvl3/goF/ySKw/7CcX/AKC9VmP+7SPk+GP+Rzhv8SPzw/hr9Uv2T/8AkgXhH/r1/q1flb/DX6pfsn/8kC8I/wDXr/Vq8bJPjqeiP3TxW/5F+H/xfocp+2/4wk8M/BO9s4n2y6pMlmpHHyn5nA+qK4/GvzXOMH5RjuMHn2PtX3Z/wUVuWXwp4VtucPevLkdMqm3n8H/nXwlXn5nU5sU0+lj1/DPDRoZI66WspN/dp+h+kv7D3gmHw98F7LUiha71eWS5lkYfMRkouT3GFz9WNfRgXCgYx6Y7V5n+zfAIfgd4MC8D+zIPzKDmvTRz9BX21JJQSXZH8y55Xlicyr1Zu7cpfmN2n14/nXn3xa+CegfGfSrOw18T+Va3C3Cm3cIzEfwk4JAI4OMH0Ir0T0pGAznFVKEZrlkrnl0K9XDVFVoycZLZrc8l8Kfst/DPwiVay8K2c0wYOs1+Gu3Vgcgq0pZlwewI/SvVoIFto9iKFQdFAwAKlX6Uv40RhGHwqxpiMXiMVLmrzcn5tsdRRRVnKFFFFABRRRQAUUUUAFFFFABRRRQAUUUUAFFFIelADCeCK+E/+Cl/7TDfD/wEPAGi3Qj13Xk23bxth7e1789QXIwD259K+ufir8StL+FHgbV/E2szpb2NhC0rFjgsQDhR6ljgAepr8F/jN8UNV+MnxF1jxZq0jPPezFo4mPEMeSEQZ9AAD71+x+GvC/8AbOYfW8Sv3NLXyb6L5bnnYyv7OPLHdmZ8NvAOqfE/xto/hfRoml1DUp1hUqM7QSMsfQAZJPtX7j+HdK8NfsqfAGK2VltdJ8P2BeWRhgyuASWPqzMfU88dq+Vv+CXn7N//AAj+h3HxN1y0xe3wMOlrKuCsI6yDI43Hgewz3rh/+Con7S6a5q0Hwt0C73WloVn1iWNuGkPKQ8HsOSD6gcYNfZ8TYirxtxHSyPB60aT95rbTd/LZeZz0Y/VqLqS3Z8WfGb4n3/xh+Jeu+LNRkZ5dQuC0ak/6uMcIo9AAAMVwvJ5pzPn8uKmsLWfULuC2tomnupZFSONBksxOAAO5JNf0/h6FHKsHGlC0YQXyskeM25ybe7Pov9hH4AyfHL412H2uAyaBorre3rsPlJUgonockdPQGv28toEtoUijUIiAKqr0AHFfPv7E37PEf7P3wa0+xu4l/wCEi1ELe6k4HIkYDEZP+yOPrk+lfRKiv4P484jfEebTqQd6UPdj8uvz/I+nwtL2VNJ7i496UcClor86OsKKKKACiiigAooooAKKKKACiiigAooooAKaUBp1FAHBfGb4XaX8YPhzrPhXVIVktr6BkUkZMb4JVh7g4Ir8Dfib4A1P4WeO9Z8LatE0V7ptw0LBh95c5Vh7EEEGv6KnXIr4C/4KbfsuHxl4bT4meH7PzNY0pAupRRr809sP48DklSR74J9K/afDHilZLmP1PEStSq6ekun37HnY2h7SHOt0flSGx0r6Q/Yb/aLl+AfxbtftsxXw1rDLbX8bHCoScJLj/ZJ5PoTXzhIOeOh5pM5B+mODX9g51lmHzzL6mDrK8Zr/AIZnz9OpKnJSR+3n7ZX7P9h+0r8G5zp6o2u2Ef23S7pQCWbGdmfRhjPpwa/FRzqHhzXCG8yw1KwuAGxlXikRs9uchgOfUV+pX/BNv9qpfiB4ZPw68SXYOvaVFusZXbm5thxtGerLkDHUjHpXjv8AwUv/AGXG8Ia//wALK8P2ZGk6gwj1SKNf9RMTxIQP4WPBPY896/nPgvMqvDOZ1eGM1+CTfLfbX9H+Z61eCrwVeG6Pr79hr9pZP2gPhZbLfXCf8JPpKra6hETy+AAsoHowBP1yK+nFfJx0r8B/2aPj1qf7PfxP0/xLZtJJYMRFf2qniaEnLcdMjqD61+6ngPxvpXxC8J6d4h0e8S902+iWaKaMggg9j6EdCK/M/EDhWXDuYOpRj+5qaxfbuv8AI7cJiFWjaW6Opooor8tO4KKKKACiiigAooooAKKKKACiiigAooooAQ9KaUVqcDmjAoFufOH7bnw9Hi34Sz38MZe60hhdRlRk46N+hz+Ffm0pwQcg8jPPA5JP6j8q/ZzxNo0PiDQ77T7hQ8NzC8Tqe4II/rX5BePvCU3gbxprGhToVeyuJIhuGNyg4B+hABHsRXx+bUOWoqq6n9KeFmae1w9bLZvVapeT3P0B/Y9+JcWufAuMXswE+i77aZmP3VUblOfTaa+Bvib4wk8f+Ptc1+RiwvrppY9w5EeQEH4KFB+lafgP4p3/AII8JeLtCtdxTXbUQghiNhzhsehKFsH1xXC53DJOCcHOPXngevt71yYvEvFQpwjq1ufZ5Bw0sozPGY+otJP3fR6v8fyPqj9gXwEdc8e6n4lniLW2lQiCFiMhppCSSD6qoIx/tg1+hAAFeKfsn/D9fAHwZ0eGaPyr6/X7bcZGG3SYIB9wu1fwr2rG7J+or6/C0VRoRguh/NfFuaPNs3rVk7xT5V6IwPH/APyJms/9ecn/AKCa/G/+P/PpX7H+P/8AkS9Y/wCvOT/0E1+OH8f+fSvm87/iQ9H+h+teEu2J9Y/qfbv/AATg/wCPPxl/v2/8nr7G1v8A5A13/wBcm/lXxz/wTg/48/GX+/b/AMnr7F13/kC3f/XFv5V9FQ/3WPofmnGf/JSV/wDEvyR+L7f5/Ovu/wD4J2KD4M8Tf9hDg+3lJXwe/T8f6mvvH/gnXj/hDPE5/wCogB/5CSvncpdsS/Rn7jx9pwyv+3f0I/26Pgc2taInjbRrYG/sQBfRoOZYc/fOO6fqM+gr4TimaGRJI3aOQMGVl4II6EY5yDjP0r9odTsoNTtJbWdFlhlBjZW5BBBHI/Svyz/aR+D03wf+Id3ZxRsukXubiykOcBc8pn1U9fUEU8zwzo1PrEFo9z5vw34ijXovJsW7/wAt+q6o7H4q/Gtvi1+zzoUF66nXdKv1gu9p/wBYAjBZAOuGHU9mBr59sz/pMHIPzryOnU1Fv4O0kK2MgcZ7jI/x9altP+PqH/fT+Zry3WeIrRnLfQ/X8FlFLJ8FWo0H7jbkl2ufsh4K/wCRR0n/AK9Y/wD0EV8//t9f8kaT/r+h/rX0B4K/5FHSf+vWP/0EV8//ALfX/JGk/wCv6H+tfZY7/dmfyLw//wAlFQ/6+fqfnRX6J/s+fs+fD7xX8JPDmqar4Xsr29ubVXkmkjyzMepNfnYelfqx+ywc/A7wn7WaV4eTwjN1OZXtY/c/E/FV8LgaDoTcby1s2unkP/4ZZ+FuR/xR2nf9+6R/2WfhaQT/AMIdpo748vivV260jgbD9K+llRp8r91fcfzes2x9/wCPP/wJ/wCZ+Tn7SPhrTvCHxl8RaTpNrHZafbPGsUEIwq5jVjge5JrW/ZG/5OG8In/buP8A0nkqL9rPP/C//FPr5kX/AKKSpf2Rf+ThvCX+/cf+k8lfG4RJY9Jdz+s8ROdTg/mm7t0tX30P1Rj+4KdTY/uCnV90fxsFFFIelAH5p/t1c/Hab/sHRf8AoT14HpGlXWvata6ZYQm4vbqRYYYQwUu7EBRkkDkkDOQB3Ne9/t1f8l1m/wCwfD/6E9eV/Bof8Xa8H4/6Ctr/AOjVr8+nBVMa4vZya/E/tHIMRLCcLUq8N407r1Sudj/wx98XcfL4Plbjr9tth/7Vp3/DHvxf6t4Ol+v261/+Ofzr9RYB+6Tg52+lTMuRX0v9j4ZvW/3n4hPxQzpuzjD7n/mfnb4U/YD8carcWza5qGm6NZuoaQRu09whPO3aAEzxjIcgdeeh+xfg58DPDPwf0k2mi2+blsefdSndLKfVjgfkAMV6Xs9eaVRgmvQoYOjh/gWp8Xm/Fea53HkxdX3ey0X/AARVjC4A9c18Hf8ABRb/AJGrwgP+mFx/6FHX3n3r4N/4KLf8jV4Q/wCuFz/6FHXHmv8Auz9UerwBpn9D5/kfI+mRpNqFnG4Do86hlPRgSMg+xxX6jaX+y78MZdPt3k8IaczFFJPljrgV+Xmjf8hWw/67p/Ov2Z0nnTLTnny1/kK48nhGdKTavqfpfinjMRhamFVCo43Ur2bXVdjzT/hlj4XY48Habn/rnVTVf2XvhjFp1y8fhDTlkWNmDCPoQDivZD09TVDWv+QZd/8AXFv5V7c6VPlfur7j8KpZrj/aR/fy3/mf+Z+NOvQpa65qcMShIo7mSNVA4ChzgD2GK+r/APgnV/yOHir/AK9If/QjXyn4m/5GTVv+vyb/ANDNfVf/AATq/wCRw8Vf9ekP/oZr5DKP95+TP6p4yblwtOT3cY/mj7yuf9RJ9DX5C/GlDF8WfFqcZGpz5x/v81+vcwypFfk5+0po50b44+LICCC9204yOofD8fnXqZyvdhLzPyvwqqKOZ1ab+1H9Tvv2EW2/HH3/ALNmH/j8dfpKMjr1r8sP2UvHFr4D+NOj3V64jt7wNYtK3RC5G3J7ZYKM++a/Uq2nW4iSRMMreld2VyTwyXa55vibh50s59pJe7KKsyfrXy//AMFAAx+ENiBjP9pw/wDoMlfT2ecg9Tivjr/goZ4rth4X0DQVkBuJbw3LRqedqIw59Blv0q8yajhp37HyfCNGpXzvDRpq7Uk/u1PhbsPpX6qfsqRtH8BfCAIwfsYb8Dkj9CK/KjPXHJweP8/lX65fAbSJNB+EHhCzmXbNFplurr6N5a5/XNeTksfjl6H7T4sVIrB4elfVyb+5Hhf/AAUO0iW6+HehX0cRdLbUgsrD+BXjfk+24KPrivgKv1p/aA8Bf8LL+FevaGmBPNBvgY9pEIZPw3AZ9q/Ju6t5bC4lt7iN4LiFikkbj5lYZBBHtg1w5pS5MRzvqd3hdj4V8rqYK/vRb08n/wAE/Uf9k/xBHrvwJ8KuPlMNt9mKg5wY2KDP125/GvZEGOO4r4K/Yc+Ntl4burzwXrFyltFdS+bYSSNx5nRo8/hkH6194wzLNh0IZD09/evrMLVjWoxlF7Kx+DcV5XWyzNq1OpGybbT6NPXQlY4HHJrm/GnjnRfh/pS6lrt/Fp1k0qQ+dIDgMxwM4HAyeScAdSRW9cy+XGW3BQOp9q+Bf24fjXb+MNVtvB+kzLPaWEhe9ljbKmUcBM9CV5yO2cdQcZ4vFLC0+bdmHDmSVc/x8MJBNR+0+yPuLw74z0fxVZR3mj6rZ6hbSEhZbaZZFJBwRlSRkYwfetyMkqSfwr8ZfDOo6tp+r250O7urHUJWEMTWkrRuxLAAZUg4JOSPQGv12+G+n6jpfgjR7XV7t77U47WNbi4k+88m0ZJwBU4PF/W4uVrWPa4t4UXDM4R9sp8+ytZo6uiiivRPz4KKKKACiiigAooooAKKKKACiiigAooooAZnFRyyCOIuT0GSacxCmvkb9v39qNPgd8PZdD0i5X/hKtZjaK3VSC0EWMPKQOmAcD1J9q9HK8ur5tjKeDw8byk/6ZnUqRpx5pHyB/wUh/akb4m+Nj4B0G8L+HNEkxdyRN8l1dA8jPdUHGe5+leMfsh/s8XX7Q/xYstLeJ10CwZbnVblV4EQPCA+rEY+nNePaXp2o+Kddt9PtIpb3VL6cRxxgFmkkZvz5J5r9tP2VfgPpf7MHwajS+eOLUpYftmq3bkDL7clcnsoyB9D3Nf1bn+NocB8P08pwL/f1Fbzu95f5Hh0YvE1XOWxP+098aNI/Zd+BU01hDHBerAthpNguBmTbtXA9FHJ+mK/D/XdZvfEWr3mqajcPdX15K0808hJLsxJJyffNe7ftn/tJXH7RHxSuLizlb/hGdMZ4NNiBIEig4MpHqxGR6Cvns5Iz719R4b8LvJMB9bxK/f1dW3ul0X+Zji63tJ8q2QqqD7cjJ9v84r7g/4Jnfs3H4g+PZfHms2obRdCcLapIuRLc9c4PBC8HPrivkn4XfDzVvix470nwposDT6hqMwjUqpKxrnLM2OgAycn0x3r96vgn8J9K+C3w50nwrpUQENnEBI4HMsmMsx9STmvD8U+Kv7NwX9mYef72pvbpHr95pgaDqS53sjvI+V5xkHGB0/zipgMUhGKVelfxmr9T6IWiiiqAKKKKACiiigAooooAKKKKACiiigAooooAKKKKAGmqGqafb6rYz2l1Gs1vPG0UkbjKsrDBBH09avHtSe1Qm07xdmgtfRn4bfttfs2XH7PvxVuRZwsfDWrs1zp8mPlUEktGT2K9vbFfOjD6f0r96/2q/2ftP8A2i/hTqHh+bZDqsambT7wrkwzgZH/AAFuh9jX4W+L/C2q+B/Euo6DrNm9lqVhM0E8LgjDDIOPUeh9MV/cHhtxbHPMCsHiJfvqas/NdH/mfOYyh7KV47MtfD/xzqnw28ZaT4l0W4e21LTZxNE6nGcdQcdiMgjuDiv28+FvxA8L/tdfAgSzxQ3llqVq1pqNg4DGKTbhlI7EdQfcV+D4PNfSH7E37T9x+zv8SoVv5Xfwlq8iw6hBniMk4WYD/ZzyO4p+I3Ccs4wqzHBK1elqrbtLW3r1ROErckuSXws5D9p39n/VP2d/ibe+H7pGk0yVjNp13jiWEk4Ge7DgH3FfQv8AwTl/awb4c+JE+HniW8I8OapMDYTStkWs56rk9FfgcdD9a+4P2qPgFon7VHwZD6dLBNqsUQvtJ1CMghjtyFJHVWBANfijr2g6p4M8QXmlajby6fqthM0csbja6Op5x7dCDXg5FjsL4gZFPK8fpiKatrvdbSX6mtaEsLVVSGx/RxFKsiq6HKkAgg5GDU2fevib/gnt+1xF8XfCkHg3xFdj/hL9JjCo0jfNeQAYDD1KgYI65wa+10YECv5VzjKsTkuMqYPEq0ov713Xqe5TqRqx5oktFFFeSaBRRRQAUUUUAFFFFABRRRQAUUUUAFFFFAEM3bNfnv8At7/Do6B49sPFMEZFtq0RjmZV4E0eMZPqyHj/AK51+hJOeK8n/aO+Dh+NXw+m0W3littQSVJ7WebOxHU85wO6lh/wI15uPw7xFJxjufYcJ5x/Yma0sVJ2htL0Z+U7DscH1/z+P613XwQ8ESfEL4o+H9GWPzIpbpZZhjI8tDuYn2OMfjXtC/8ABPvx22CdZ0UZ6ktLgfTCV7T+y9+ytqvwd8TahrOu3lnd3LxeTALQswUEgsfmUEZx2r5/B5dWjWXtI6I/oTPePcqeW1YYOrzVGmlo+uh9P2dqltbRRhQFRQoAHTirO0AcUifdGadwBX2R/Jjbk7vc5rx6MeDNZyf+XSTn/gJr8bz9/wDH+gr9mfFOlvrPh/UbOIgSzwNGm7OMlSBnGeOfSvgpv+CfXjrORrOjMuTgbpQepxkiP0NfOZnhauJnB01snc/aPDvP8Bkntvr0+Xmat8juv+CcnNl4y5/5aW38nr7D1uQDS7rjPyNx+Brwn9lD9n/WvgdDr8etXtndy37wmM2e/ChA+c7gP7w7V73qVqbu0kjH3mUrk+4r2aVNww6g97Hw/EuNoY/O6uKoyvCTTT+SPxbbv/WvvL/gnUT/AMIZ4nHb+0Af/IS15c3/AAT68co7EazoxTI4/edPYeX7nvX0x+yr8DNY+B3hzV7DWLu0vJby6E6NaFtoGwLghlGOg6Zrw8uwtajXcqkbJo/V+MOJ8rzLIY4TDVOap7uln0tc93Cc9K8X/ad+DMXxf8A3VtAqrq9mpns5MYO8DO3PbcMj2zmvaSM81DMm/Oc4I/OvoKtONWDpyV0z8EwWMrYDEQxNGVpRdz8Wby1msbue2uYmhuYZGjljYYKOCQwI7EEEYpbL/j6g/wB9f5mvun9oP9i69+IHjibxB4Uu7HThdqGvLe5DhWl4G9dqtjcAM4x0z1NebRf8E/fHEM0ch1nRQqkcAy5wCCeTGfSvjVl2IhVXLH3Uz+raPiBk+JwEXWqOM3GzjbrY+7vBf/IpaSB/z6x8/wDARXz/APt8jPwbUjkfbof619E+HtPbSdCsbJyGkt4UjYr0JVQDj8RXln7S/wAJNU+MXw/Gh6VcwW14tzHPvud2whevQHn8B+FfV4qEqtBwitWj+a8mxVHDZ1SxNSVoKd2/K5+WZ6V+rX7Lhx8C/COO9mufavkk/wDBPnx3jP8AbOjDvw0xx+aV9qfBzwRdfD34daHoF5LFNdWVusUjwE7CR1IyAce1eXleFq4fmdRWufqXiFxFludYWlTwVTmcXd6eR3LKc5z0HSkckKe/rT6jlXKY5wevr0r397o/B0tT8rv2sT/xf3xVg5+eLn/tklS/sibv+GhfCeP79xx/27yV718bf2MfFnxG+Jes+IdM1TS4bO8ZGSK4aUOMKFOcKfSnfAr9jTxZ8M/inoviXU9U0ue0sTKXjtzIXIaJ0GNygdWGeegr5fD4OtHFqpJaXuf0tU4symXDP1BVf3nJy2s97H2pEcoKfUMAxH0wO2PTtU1fVH80hRRRQB+aH7dOT8dZc9f7Phx/309eW/Brn4ueDf8AsK2v/o1a+wf2kP2TPE/xe+JLeIdJ1LT7e2a0jgCXO8PuXdzlVPHzVxvw8/Ya8Z+FfHegavd6tpMlvYXsNzIkTS7mVHDEDKjkgcZwM18ksFXWK9q46c1/xP6Yy/ivKaXDawNSqlUUGrWe9j7st/8AVJ9Kk/wpkQ2qo9BTx1r63qfzQ9x1FFFAiPPevg7/AIKKqV8U+ED6wXH/AKFHX3keK+Z/2rP2bvEPxx1nQrzRr6ytEsIpUkF2zgsWKkYCqRxtPJPevLzCjOvQ5Ib3R9nwhj6GW5xSxOJlywV7v5H54aR/yFrH/run86/ZzS/+Qbac/wDLNf5V8BaZ+wB43hvIJTrGjKkcisRmUkqDyMFMZ9xivv7T4DaWUMJO5kQKT9BWeWYeeHpyjNa3Pr/ETPMDnVSg8FU5uVO+nexczzWZrBxpt2c8eU38jWkO9U76A3FrPD/fQqCfUg16sleLR+QUnyzTZ+NPiX/kZdW/6+5v/QzX1Z/wTsGfFvir/rzh6f77VR1b9gXxtqWsXtwmr6MqTzySKHMpIBbIBPl8nnrXsn7Kv7N+v/BLxBrl3rN7ZXSXkKRxrZ7yQQxYkllHGCBxmvmcuwVejW9pNWR/SPEvFeVZhw/LB0Kl6nLHS3Zo+m2zt6Zr4o/bo+Bl3fSp4+0eAyiGPydRhjHIUfdmx3A6H2xX2ymdmTVO+tYr62eGVDJE3BUjOR3BB/z6c172Kw8cTBwkfhOSZvXyPHQxlF6rdd11R+LeMpyCAeMdcg9vXn1HIr334Z/tneOfh/YxWN00PiOxhUogu2xKMDgeYCc4AxyCfUivfvi5+wjo/ie+uNT8I3o8P3Tgk2DxbrZm7bQM+WM5yArA9gOteFaz+wx8TtPuhFa21jqcW3JuIbgRjJ6gB+f89fT5eOHxuEk/Z3aP6RlxNwxxNh1HMGovtLRr0f8AwTqda/4KEeKLuwlh0/w9Y2N0RhZpLhpQD3O3C59MZHJHXpXzZ4z8aax8QNeuNY1u8e9vZ+C7DAVeyqOy44wP1r1sfsS/FY8/2LbleOPtkf544/XI9q9F8Ef8E9tavLmOXxRrtvZ2wKs0NgpklYZO5dzAKhxgbsN04FOWHx2Mdqm3noGFzHg3h2LxGEnHn8vefp5HhvwB+EF78X/H1lp6QN/ZcDrNf3HIVYlOSuexboPYk9q/VzT7SOxsoIIQFijQKFAxxjj6Vy3w3+GGgfC7w7Fpfh/T0tIVOXbJZ5HPVmY5LE+p/QV2ABxjJ6Yz719Lg8IsLT5Vu9z8K4u4mlxHjFUS5YR0iv1YrBWQ7hwe2K+G/wBrr9lu7GoXXjTwlZtcCY+ZfWMC/MGHWRAOTnqQOcjI6mvuUAjjJqKePfHIrcgjjiqxWGjiYcsjxcjzvE5Di1isM9VuujXY/FYMVZChZdpBGMjbg4GMcggj8Me1eyeB/wBrf4leBbMWkGrpqdsihUTU4vPMYzkEOCGPBA+Zjivs74rfsgeCvijdS6hHbyaFq0oJa7sMKJG5ILxnKtknJOAxwAWIAA8A17/gnj4ntbwDSvEmn3trtBMl3E8Lhu4CqG4/4F+Ar5n6ljcLL9y9Gf0HDjPhnPqCWaw5ZdpRv9zR5l42/a5+JXjfTTYy6umlQOCsi6UhhdxkH72WYHgj5SOCa8YPXI+diS2T9cjPTgd84PuOa+rtI/4J6+LJb6Man4g0y2sud726SSyAYOMKQo64/iH49D7h8Kv2JvB/w+u4NQ1My+J9TiIdZL1AsKMOQyxjIB/3s4PIxVLL8XiZXrvQtcY8L5DRkssheT6RVr+rZ4x+x1+zZe6xq9p438SWkltp9swk0+3mXDTtziUr1CjqM9eMDABP3tEMK2B3pkFslsuyNQiqAAFGBipx0r6ehQhh4ckD+e8+zzE8QYyWKxHyXRLsSUUUV0HzoUUUUAFFFFABRRRQAUUUUAFFFFACYwaMCkyO9Z2sarbaNYz3l3KkFtCrPLLI21VUAkkn2xRFObSjuwOM+OPxg0T4I/D7UvFGuTBIbVCYog2Hnk/hRR3JPavwo+Mvxc1n41/EHVPFmuyl7q8kPlw5O2CIE7Y19gCc46k17P8At0/tTT/tA/EF9M0qd18I6PIyWqA8XEgJDSn1zjA9qzP2K/2Yrv8AaJ+JVu15A6+FNMkWa/nIOJMciIHoS3f2r+teDsiw3BmUzz7M7KrKN7PdLol5s8DEVZYip7OGx9M/8E1P2TPJ8r4p+KbMK8gK6NazLz7zkHv2UenPWrf/AAUv/as/s+xf4V+GLzFzMA2sXETYKocEQgjkE4BI9MA9a+lf2pvj9ov7LHwkzaCFdUeI2mk6chA3Nt2jA67V4Jr8SvEXiHUPFWuX+sapcveahfStNNNIcszE5JP+eleTwhlmI40zqfEOZx/dRfuLpdbfJfmaYiccPTVKG5mAbAB0xwB/OgAvwOT2FA/zx1r6j/YL/Zgn+PPxOh1TU7dz4T0SVJ7mQrhJ5AQViHrzjPtX9E57nGHyDAVMXXdoxWnr0R5dODqSUV1Psf8A4Jr/ALLf/CtvCTfEDX7bZ4h1mELaxyKN1tbHkfRmOCfYCvupVHJ9eeaq2dpFZW8cEMYiiiUIiqOAAMAD8MVc7V/nhnObV87x1XG4jeT08l0XyPqqVNUoKKHUUUV4xqFFFFABRRRQAUUUUAFFFFABRRRQAUUUUAFFFFABRRRQAUUUUAROAfXOMcV+fv8AwUu/ZRHi/Q2+Jfhq03a1psZGpwxLzcQDo+AOWU9/T6V+ghPNVb2ziv7aS3niWaGVSrxsAQQRyCD1r3MjzjEZFj6eNwz1i9V3XVGNWkqsXFn82jD5jwffNH8XJI7givrP9vn9k64+A3jt9f0O1d/BmsuXiKjIs5SQWiJHQHkgnjBxnPFfJZGTX+hOQ51huIMBDGYd3jJars+qZ8tUpulNxZ+jX/BNj9rT7BLF8K/FV6RDKd2jXUzZwephJP5gfhXef8FG/wBkZPHWhy/EjwnZhtesI/8AiYW8S83cA/jAHO5f1FflnYX9zpt7Bd2lxJbXMDrJHLGSGRgeCCPSv2H/AGFv2sbT4/eCf+Eb8QzR/wDCX6bEsdxE5GLyLbgSgdD6MBkjuBxX4DxnkWK4TzOPEmUK0L+/Ffj8n+D1PUw9WNen7Gpv0PyN8G+MNY+HXirT9f0S6k0/VdPmEkUiEqQQRlSO4OMEdxX7h/so/tI6R+0Z8O7TVrdlt9ZtwIdRsd4JilA5IHXacZBr8+/+ChP7Hsnwq8Qy+PPC1mW8J6jL/pkMYyLGdiT07I3XOMA187/s6/H/AF39nf4gWfiHSHkksywS/sc/LcQk/MMdAwHQnvivVz/K8H4h5LDNMvt7eC2636xf6GVKcsLV5JbH7/gg96cvFcF8IvitoXxl8Fab4m8P3aXNjeIGwPvRtjlHHUMOhBAzjI4rulIbpX8i1qVTD1JUqsWpRdmvM99NSV0S0UUhIFSMWim7xzz0pd1K4C0U3I96XdRcBaKTdSZHvRcB1FNyPel3UXAWik3UmR70XAdRSbqN1FwFpKN1G6i4C0Um6jdRcBaKbke9LuouAtFJupMj3ouAuKMUmR70u6i4C0Um6kyPei4DqTFG6jdRcBaKTdSZHvRcBaWk3UbqLgLRSZFG6i4BS0m6kyPei4DqKbke9LuouAtFJupMj3ouAuBS0UUwCim5HvRke9K4DqKTdRuouAtFJkUbqLgGBRRupMj3ouA6im5HvS7qLgLSYo3UbqLgLSUbqN1FwFpMUmR70ZHvRcB1JRuo3UaALRSZFG6i4C0Um6kyPei4C0tNyPel3UXAKWk3UmR70XAdRSbqN1FwFopuR70ZHvRcB1FJuo3UXAWikyKN1FwFopMijIpgLRTSwFG4VN1cB1FJupGkVepx9adwIpWCIxYgADOTX5if8FHP2xX1Oe5+F/g6922yELrV9A3Mh6i3Ujtxlj7Yr2v9v39saL4NeHpPCHhq7STxhqcZVmQ5+xREYLnH8RzgDOe5AGK/JKysNT8W69DaWkc+parqM4WONAWkmlZsAepJJP61/QvhvwZCs/7czNWpQ1inonbr6LoeTi8Q/wCFDdnR/CH4T698aPHum+FfD8BlvLxwXlKkpDGOWkYjoAOua/afwf4V8Gfsb/Axo/MSz0zSbbzbq6cASXUoAySe7MeAK4v9jD9l7Tv2bfhwNR1kRL4pv4RNf3bkYgXGfLBPACg5JBxnPOK+E/2+P2uH+N/iyXwt4cu2/wCEN0qZl8xCQL2ZTgue5UdBmu/M8XifEbO45bgm1hab1fR23f8Al95EIxwdPmn8TPFv2jPjzq/7QnxJ1DxJqcrragmGwst3yW0AJ2qB6nqT3zivKgMtgfQUgzzVi0gkuLmGKKNpppGCJEilmZjwAAOTkkDA5OcCv6ewOCw2SYKNCilGnBfl1PHnKVSXM92dV8Jfhfrfxh8eaX4W0KHzb29kCliPljTPzOx7ADJye4Ar93fgT8G9G+Bnw80rwrosKpDawr5020B55SPnkb3Y5OO3FeB/8E/f2T4/gh4Ej8S69bA+L9YjEkvmKN1pEeViHJw3OTjvxX2AgCknv0r+L/EbjB8QY76rhpfuKbt/iff/ACPosJh1ShzPdk1FFFfjx3hRRRQAUUUUAFFFFABRRRQAUUUUAFFFFABRRRQAUUUUAFFFFABRRRQAUUUUAcX8VPhpo/xc8E6p4Y122S5sb2IoQwyUbsw9CDyDX4V/tE/AfWf2e/iTe+GtURnt9xksbsjC3EJPDDgcjoR61/QJjOa8F/a2/Zk0r9pP4ey6bKqWuv2m6XTb/b8ySY+4T/dbGD+Yr9T4B4xqcM432VZt0Jv3l281+vkcOKw6rRutz8JRzXUfDn4ha18LfGOm+JdAu3tNSsZBIjAkBh3UjupHUd6q+OPA+r/DrxXqPh3XrVrPVLCUxSxuPQnkHuCBkHvmsD9K/uKUcJnODs7TpzXqmmfN+9CWmjR+6fwB+NHhT9sD4QzC6hhuJZITZ6tpUuCY3K8jB7dwfevy6/bK/ZUv/wBnDxw7WiPc+EdSkLWFz12ZJJiY+o5APcfSuC/Z8+PniD9nv4hWniPRZWaAkR3tiWIjuYSeVb3AyQeoNfsPbTeA/wBtn4IYdUvtM1GHa4JHnWk4HJ9Q6nGPpX8vYihjPDTOfrFG8sFVeq7f8FdO6PZUo4unyv4kfln+x1+1hqn7N3jJIriSS58JX8irf2mSRHzjzVHYjuB1FftX4Q8W6Z448P2OtaRdx3unXsQmhmibcrKenT+X51+En7Rv7O/iH9nTx5PomrxvLp8rGTT9RA+S4jBwDnsw7j1r2D9hv9tC8+A2uw+GfElw914IvJRjcctp8jcF0/2TnLAex7V6nG3CmH4kwaz/ACW0pNXaXVf5onDV3Rk6VQ/ZnIOK8p/aB+OkXwB8JDxHfaBqOtaWjhJ5NOVWMAPRnBIwCeM9B3wOa9C0HXbLxDpltqGn3KXlpcxiSKeJgVZSOCD79adreiWXiPS7nTtQto7yyuYzFNBMoZHUjBBB6g1/L9H2dGuliI3in7y2fmey9V7p8QP/AMFbfh2uAvh3W/c7I/8A4r8P/rc0f8Pcfh5/0Lmuf98x/wDxVfNf7b37C998GNRvPF3hC2kvfBc7l5bdQWfTySeD3KdMHt0PAFfGGPfjPWv6t4f4C4S4hwccXhHJ33XNqn2Z4lXFV6UuWR+sf/D3H4d/9C5rn/fMf/xVH/D3H4d/9C5rn/fMf/xVfk4eDikyK+pXhFw8+k//AAIx+v1fI/WT/h7j8O/+hc1z/vmP/wCKo/4e4/Dv/oXNc/75j/8Aiq/JvNGaP+IQ8P8Aaf8A4EH1+r5H6yf8Pcfh3/0Lmuf98x//ABVH/D3H4d/9C5rn/fMf/wAVX5N5ozR/xCHh/tP/AMCD6/V8j9Zf+HuHw7/6F3XP++I//iqP+HuHw7/6F3XP++I//iq/JndRup/8Qh4e7T/8CF9fqn6y/wDD3H4d/wDQua5/3zH/APFUf8Pcfh3/ANC5rn/fMf8A8VX5OUUv+IQ8P9p/+BB9fq+R+sf/AA9x+Hf/AELmuf8AfMf/AMVR/wAPcfh3/wBC5rn/AHzH/wDFV+TeaM0f8Qh4f7T/APAh/X6vkfrJ/wAPcfh3/wBC5rn/AHzH/wDFUf8AD3H4d/8AQua5/wB8x/8AxVfk3mjNH/EIeH+0/wDwIPr9XyP1k/4e4/Dv/oXNc/75j/8AiqP+HuPw7/6FzXP++Y//AIqvycoo/wCIQ8P9p/8AgQvr9XyP1j/4e4/Dv/oXNc/75j/+Ko/4e4/Dv/oXNc/75j/+Kr8m80Zo/wCIQ8P9p/8AgQ/r9XyP1k/4e4/Dv/oXNc/75j/+Ko/4e4/Dv/oXNc/75j/+Kr8m80Zo/wCIQ8P9p/8AgQfX6vkfrJ/w9x+Hf/Qua5/3zH/8VS/8PcPh3/0Luuf98R//ABVfkzuo3Uf8Qh4f7T/8CF9fqn6y/wDD3H4d/wDQua5/3zH/APFUf8Pcfh3/ANC5rn/fMf8A8VX5OUUf8Qh4f7T/APAg+v1fI/WP/h7j8O/+hc1z/vmP/wCKo/4e4/Dv/oXNc/75j/8Aiq/JvNGaP+IQ8P8Aaf8A4EP6/V8j9ZP+HuPw7/6FzXP++Y//AIqj/h7j8O/+hc1z/vmP/wCKr8m80Zo/4hDw/wBp/wDgQfX6vkfrL/w9w+Hf/Qu65/3xH/8AFUf8PcPh3/0Luuf98R//ABVfkzuo3Uf8Qh4f7T/8CF9fqn6y/wDD3H4d/wDQua5/3zH/APFUf8Pcfh3/ANC5rn/fMf8A8VX5OUUf8Qh4f7T/APAg+v1fI/WP/h7j8O/+hc1z/vmP/wCKpf8Ah7h8O/8AoXdc/wC+I/8A4qvyZ3UbqP8AiEPD/af/AIEH1+qfrN/w9w+Hf/Qu65/3xH/8VR/w9w+Hf/Qu65/3xH/8VX5N0nrzwOpqX4R8Ox35/wDwIf1+r5H6y/8AD2/4djr4b1zGOpSP8vvUf8Pcfhz/ANC3rn/fMf8A8VXwH8Fv2Zde+MFlcX6SDSrPYRayTrj7TIB0UHt79K8y8X+D9X8CeIbrRtatZLO+t2Ksjg4YDuD3B9a+SwfBvAuYZhPLMPXcq0N4qWqN51sVTgqkloz9SP8Ah7j8O/8AoXNc/wC+Y/8A4ql/4e4fDv8A6F3XP++I/wD4qvyZzjilzx/9evr14R8PPpP/AMCOf6/VP1k/4e4/Dv8A6FzXP++Y/wD4qj/h7j8O/wDoXNc/75j/APiq/Jyij/iEPD/af/gQfX6vkfrH/wAPcfh3/wBC5rn/AHzH/wDFUf8AD3H4d/8AQua5/wB8x/8AxVfk3mjNH/EIeH+0/wDwIf1+r5H6yf8AD3H4d/8AQua5/wB8x/8AxVL/AMPcPh3/ANC7rn/fEf8A8VX5M7qN1H/EIeH+0/8AwIX1+qfrL/w9x+Hf/Qua5/3zH/8AFUf8Pcfh3/0Lmuf98x//ABVfk5RR/wAQh4f7T/8AAg+v1fI/WP8A4e4/Dv8A6FzXP++Y/wD4ql/4e4fDv/oXdc/74j/+Kr8md1G6j/iEPD/af/gQfX6p+sv/AA9x+Hf/AELmuf8AfMf/AMVR/wAPcfh3/wBC5rn/AHzH/wDFV+TlFH/EIeH+0/8AwIPr9XyP1j/4e4/Dv/oXNc/75j/+Ko/4e4/Dv/oXNc/75j/+Kr8m80Zo/wCIQ8P9p/8AgQ/r9XyP1k/4e4/Dv/oXNc/75j/+Ko/4e4/Dv/oXNc/75j/+Kr8m80Zo/wCIQ8P9p/8AgQfX6vkfrJ/w9x+Hf/Qua5/3zH/8VR/w9x+Hf/Qua5/3zH/8VX5N5ozR/wAQh4f7T/8AAg+v1fI/WT/h7j8O/wDoXNc/75j/APiqP+HuPw7/AOhc1z/vmP8A+Kr8m80Zo/4hDw/2n/4EH1+r5H6yf8Pcfh3/ANC5rn/fMf8A8VR/w9x+Hf8A0Lmuf98x/wDxVfk3mjNH/EIeH+0//Ag+v1fI/WT/AIe4/Dv/AKFzXP8AvmP/AOKpf+HuHw7/AOhd1z/viP8A+Kr8md1G6j/iEPD/AGn/AOBC+v1T9Zf+HuPw7/6FzXP++Y//AIqj/h7j8O/+hc1z/vmP/wCKr8nKKP8AiEPD/af/AIEH1+r5H6x/8Pcfh3/0Lmuf98x//FUf8Pcfh3/0Lmuf98x//FV+TeaM0f8AEIeH+0//AAIf1+r5H6yf8Pcfh3/0Lmuf98x//FUf8Pcfh3/0Lmuf98x//FV+TeaM0f8AEIeH+0//AAIPr9XyP1l/4e4fDv8A6F3XP++I/wD4qj/h7h8O/wDoXdc/74j/APiq/JndS5/zmj/iEXD39/8A8CF9fqn6y/8AD3D4ddvDmuf98x//ABVA/wCCuHw7x/yLmuEj/Zj/APiq/Jtcscc5PvWv4a8Nar4v1600bRLKbUtUu5BFDbwKSzMf5d8k9K48R4U8NYam6tVyUVq25DWOrN2Vj9YPC/8AwVE8F+NPENjouk+EPEGoajeSiGCCFIyWJI/2uB3ycY719o2Fy9zaRSyQtbuyhmic5KkjJBPtXyV+xH+xNp/wH0hPEXiGOHUPGl5GCzlQUslI/wBWnv2J619eoCmc89ORxX8r8SLKaeMdHJ4v2cdLt3u/LyPco87jzTeorPjsf89q+bP2yv2s9M/Zz8EvHbSQ3Xiu/UpY2hYHb2MjDsoPr1Irof2o/wBpvw7+zj4Lk1LUHW61e4Ro7DTlbDzORxnHRR1J9BivxR+KfxO8Q/GLxnqHijxJdtd6hduTtydkSDJCIOgUDoO/WvtuAeCamfYhYzFxth4au/2rdPTuc2KxKpLkjuzJ8T+JNX8d+Jr3W9XuZdR1bUJzJLLJks7E9AOemQAB0GAK/UH/AIJ9fsWp8OtLtPiJ4ytQ3iO7i32NpMvFnGw+8Qf4yOc9hx615f8A8E/v2JJdeurL4k+OrArpybZtJ02ZeZyCcTMD2HUDvx2r2X9vD9tK3+D2izeCvCEyS+LrqIpJLGQRYxnIJyOjEZAFfonFWe1s7xEOFuHfh2nJbW7adF1+448PT9nF16p5h/wUW/bNaQ3Xwv8ABl98uSmr39u/OCP9SpB79z+Ffm8SAD/nr1qa5u5b2eWe4kaaeRi7yucszEkkk9ySeSarAnPv2xX7fwtwzhuGcBHD0l732pdWzzq1WVaV2x6qSRjnPQe3rX6If8E3/wBjn+3rm3+KPi+yJs4X3aNZzqcSMM4uCCOgz8o9cHtXhv7EX7JN7+0V43j1HUoXg8GaXKGvJyv/AB8MCCIVPfPcjoOK/aXRdEtPD2lWunWECW1naxiOGKMYVVAwABX4v4n8b+yg8mwE/efxtdF29X18j0MFhrv2kl6F5E2jt0wMVIOlAXFAGDX8pHu9LDqKKKoAooooAKKKKACiiigAooooAKKKKACiiigAooooAKKKKACiiigAooooAKKKKAExzTWTOecfSn0mBR1uB8bft7/seRfHHwq/ifw9bLH4z0tCyiNcG8iAyYz6sOx59K/HrULG40y9ntLuB7W5gcxSwyKVZGHUEHkYr+krYMcivz2/4KE/sSr4tt7r4j+B7H/idwqX1OwhUD7Uo6yKAPvjuO4Ff0D4bcd/2XUjlOYS/dSfuyf2X29DycZhub95Hc/LReDXvf7Jv7U2sfs2eOEuAZLvwxesE1LT1bqv/PRAejL+oyK8JeJo3dHBR0JDBhyCOOR9ePaowcNnGfav6rzLLMHnuDlh8QlKE1/wzR4kJSpy5luj91viF4E8B/tnfBhPJuIb6wvIzcWGoQgF7eUjII7gjoy8d6/Gv41fBXxD8CvG134b8Q2rxyxkm2uNv7u4izhZFPQg+nUHrivUv2N/2utU/Z08XpaXskt74O1CQC7tdxPkk8eagzwQOoHUD15r9O/jD8HvA/7Y3wohdJYboTw/aNL1i2wzwsRkEEc4PRlyPpkA1/NGFxOP8M80+qYm88HUej7f8FdV1PYcY4yHNHSSPgb9hf8AbiuPg7f2/g3xjcSXHhGeQLb3chLNYMeO/wDATjvxzjOeP1t0fWLTWdNtr2zuY7q1nQSRzRMGV1IyCCODmv59/i/8H/EfwT8a3fhrxJZPDcwsfKlCnyrhM5Doe4I9OR0r6c/YZ/bhufg/qVt4N8Y3T3PhG5fbBeSMSbFieMg9Uz1A6dRxnPTxxwPh82w/9vZF73MuaUY9V3Xn3QsPipU37KqfrTrGjWuv2FxZX9vFdWc8bRywTIGV1PBBHcEdvpX5L/ts/sG6h8JtQvPF/gm1lv8AwjK5kuLSMFnsc8ngZymc4PGBjPrX61aNq9prenQX1ncRXNtOgkjmiYMrqRwQR1qS80+DUrSS3uYhPDICrxuMqwIxgg9RjtX4fw1xNjuFsb7ag9PtR6Nf5npVqMa8bM/m6KgH73tnHeoyK/Qb9uH/AIJ/z+FLm+8dfDmyefR3Jlv9GhTLwE8mSMDGV6kqOnbjivz+ZGDFSMEHBB9R1Ff3bw1xPguI8IsRhpa9Y9U+x8xVoyoytIiop2OabX2yaZzBRRRVAFFFFABRRRQAUUUUAFFFFABRRRQAUUUUAFFFFABRRRQAUUUUAFFFFS3YAopxGTQQAPelzIeo2ilxxmkpppiCiiiqAKKUDNBGKyc0k32AfwBmvoP9nD9myf4kXEfiTXl+zeFrZ8sj8NckdQBxgepP61J+zB+zNefE/UrbxHrcAh8I2cgaUSZU3WBnC+wPU19oXkMF1Hb6No1nHaaVFiKKGAYV8DAH0GO+c1/E3jH4xwylTyXJKidVq0pJ/D5ep9vkuTPEv29ZWijJfWTHqNgNKt47XSNOXZBHGgClfRcAce9N+OvwR0f9pDweLu2CWnim0Q+RcEAE4H3WxjIJ4r06w+GKDQpUkwlxKnytjp7D0FcTBLqHgTVNrgoVPGeBIM+9f585bxRjsuzOOa4Cs1Xg73b+LXW/e5+iVsJhsTRdCyVtj8v/ABR4X1LwZrl1pOr20lre27lGR1I6Hgj1BrGIw1fp98fPgDof7QvhM3+krDaeJ7cZim6Fjj/Vv14PPNfmx4l8Man4P1i60rV7SS0v7ZzHJG4xyD1B7g9iK/1a8K/FTAce4FKo1DFQVpRb6915M/Is0yypgKrTXumNSg0lFf0MppnhNBRRRWggoopw6VLaW4DaKUjFJRe+wBRRRVAFFFFABRRRSuOwUUUUbiCiiimAUUUUAFFFFABRRRQAUUUUAFFFFABRRRQAd6cq80AE11Xw4+GniD4reK7Pw94a0+W/1G5YAKi5CLnBZj0CjuTXl4zF0cFRdetJRjHVtlpOTstyj4T8J6v431+z0TQrCbUdUu2CQ28K5JJOAT6AdSTwMZr9g/2Lf2LNM+AGhx63rUceoeNLuMedOwDLag8mJPoQCT3IFb37I/7HHh39nLw5HczQpqPi25UfbNRkXlTjOyPPRR09T69q+lMLEBzj2Jr+LOOvEKtnspYHAvloJ623l/wD6LC4NU7TluISEUEn29P/ANVeQ/tG/tG+HP2ePBU+t6xcLJeSApZaerDzbmTHAA+vc8YqL9o/9pPwz+zz4Kn1XWLlJL+RSLLT42zJcSc4GOy56n0r8U/jP8ZvEfx08aXfiTxJePcTSsRBbAny7aPPCIM4wABz1J+leTwPwPX4irLEYm8cPF6t9fJfqzXFYlUFaO7D4z/GLxB8dPHV74m8QXLSTTNiCAMdlvHk4RR0AA6nv1r6e/YO/Yll+KepWfjjxpZNF4UtZBJaWcylTeuOQSD/AADg+9Zv7Dn7Ed18aNVtfF3jC0ktPBlo4eK3dSragwIPfnYOMnv0GK+6f2qv2nfDn7Kvw9Ww0qK2k8Qyw+VpmkxEKsYAwGYDoo6++MV+r8TcTOHLwvwzH3n7rcenkv1fQ4aNC69vWZmftj/taaT+zZ4K/sTRTBc+LbuDyrOxTBW3UDAkYDoB2Hevxu1/X7/xRrN5q+qXMl7qN5K0088rFmdiSST+fSrnjPxrrPxA8T33iDXr+XUdUvJDJLPKxJJznAHYDsBwKwM85r9N4K4OocM4XmmuavPWUv0XkceJxDry00SFWvYP2a/2ddc/aM+INroemI8WmxMr6hfhTtt4s888DcRwBnnOa5j4PfB/xF8b/G9j4X8NWpnu7lgZJWBEdvGPvSOewA59T0FfuF+zr+z74e/Z38AWfh7RYVa6wJL6+K4kuZT1YnHQdAOgFeF4hccQyDDfU8LK9ea/8BXd/oXhMK6suZ7I6r4Y/DPRPhH4J03wzoFolnptlGEVUXlj3Zj3JPJJrsV7UmKXGK/iOrVqV6jq1JXb1fqz6VWSsh9FFFIAooooAKKKKACiiigAooooAKKKKACiiigAooooAKKKKACiiigAooooAKKKKACiiigAooooAaRioXgSSMo6hlIwQeePT9an6ik2gc0tncD8xP8AgoD+wu1g198SfAFiXgJMuq6VAv3Aes0YHXnqB9a/OZ1O5uOR6dOOD196/pKubaK8gkimRZInUqyMMggjBBFflp+3r+wnL4TnvviF4CsWl0mR/M1HSoFy1uSeZEA6qSRkDpnPSv6c8OfEH2bjlGaT02hJ/k/0Z42Lwm9Smfn6GK9Pyr6d/Y6/bJ1n9nTxBFpmpSyal4Lu5gbm0LEm2JIzJHnpjGSBwRnvivmPII9/Q0DI4H5V/RucZNg+IMHLDYqKlGS+7s0ePTqSpSUo7n7m/F/4N+AP2y/hXbTxTw3Imi8/TdZtFDPAxGRjuRnqp9+9fjp8avgj4o+AvjS78OeJLMxSRE/Z7teYbqPPDoe+RjI6g8V6l+yJ+2Vrv7OGuJZXjyap4OuZB9psiSWgyeZIyehGeQOtfp5498BfDr9tX4SQTpNDf2d2nmWeowFTNayEcY7gg9VNfzZhcTmnhpj/AKri71MFN6Pe3/B7rr0PZcaeMhzR0kj86f2Mv24tX+BWqW3h3xNPNqfgmZwmGJaSxJx8655KjGSv1I71+v3hfxXpfi/RrPVdIvYr/TrtBJBNEwZXBGeCOnHavwg/aE/Zz8U/s7eLpNH162MthIx+w6nCCYblQT0PZhg5B5Bz2ru/2Tv2zvEn7OGsR2dy8mr+Dp3BuNPdiWiJ6tGT0I6kdDzXp8W8EYPiTDf23w+05SV3FbP/ACZGHxMqL9nWP26lgiuoHSRRJG4IZSMgg8EV+fn7an/BPW28XJf+NPhvax22uKGmu9JjwqXeCSzIOgfOTjgHp1r7S+FnxT8OfFzwnZeIPDOoRX1hcqMeW2SjY5Vh1BGCMGuy8tWAJXJIGSRiv55yvN8x4Zx3taDcJxdmn18mj1alOFaNnqfzdalp13o97PZ39tLaXcDmOWGdSrow7FTyD9apV+0/7Wf7Cnhf4+Wk+saYIdD8YRoSl5GMJcD0lUdf97rX5E/E74WeJPhB4quvD3ijTZLDUIG4LAlJVPRkboQfWv7Y4P46wPEtJQb5ay3i/wBO6Pm6+GlR9DjqKft4z2plfqyaaujhCiiirAKKKKACiiigAop3TtXuXw+/ZX1X4nfDr/hKdE1e2xGzLPbToyiMr1G/pzXyWe8SZbw3hlisyqckG0rvuzpo0J15clNXZ4bkU2vX9d/ZY+I+h/MmhHU4cZEunyrIPy6n6V53q/hLWvD0jpqekX1i6nBFxbsmPxIxXLl/GOQ5ov8AZMXCX/byuaVMJXpfHBr5GMRmjp708DPQe+D1/Ktrw74N1zxbL5WjaPeakc4Jt4WYDkck4wBz1PFe5ic1wWDpe2r1lGPdtJGMaU5vlirswucUoGR/KvoPwj+xt4l1Ron1y9ttKRwD9mgPnzkHtgcA/U17j8Of2TPCGi+ILe01HT21OVVJkN7J1HXOwcD9a/EM98ceFMnl7KFb2s+0dfxPbw+R4yvFzUbJdz4KbA6UHnpXU/E+ztrH4heIrayt0trSG9kjiijGFVQxAA/KuX4I61+5ZdjoZhhKeLgrKcVJd9Vc8OcHCTi90Mop5x/kUY/yRXpuokZ2Gn2pV4P9aliQu4QJudjgKASSfYDk1758H/2Q/EvxCjj1LVIp9K0wncIRETczL/sIefxNfEcRcWZTwxh3icyrKKXnq/JI68Pha2Jko04tnhuk6Nfa9fRWWnWkt7dSMAkMClm54BOOg9zXpvjr9mvxT8P/AIfW/i3U2tjA0ohntIG3SW5OMFiOOSQMDpmvtDwd8CtR8KaedP8AC3hB9KhZdsl7dhRPMe5LscjPoK65/gt4g8TfDvWPDGspYW9teKwiMl0CwfqCQMnggHNfxvmf0ipVs2pQwMFHDKaUm93Hv5H2MOHVGg3KV59j8pnXGT2zgU3PvX1bP/wTx8b27FH8Q+HlUHA3XDEgZ4PSrWlf8E/dQ82Qav410u1C9BbRNKT9K/or/iM3BlCip1MbFvsrtnziyjGN2UGfJH40vNfb2lfsFeE7cEar4vv7iTjb9ktQoI5z9489unSuwsv2L/hVa2ccb2muX84HMsk4Td+AHFfK4z6Q/BmF0p1JS9E/1OqGQ4yf2bH55KMjk47ZPSvoH9lz9ma7+M2rDV9Yje08JWjDzpzlTORyFQ9xnqewr6s0T9k34a6YriLwXPqBb+O7uGbb9AK9fsPDN/a+H7bRNH0YaZpduAoigTAxn3+vJ71+J8c/SLo5hltTCcPQlGc9OZ2Vl3Wu57OC4elCqpV2rHPtaW0Fla+H9Dg+x6VCoiRYAMkDjt2OOvU16V4M8BRaRCtzcRqZiBhQOAPQVc8H+Co9IjFxcx/6R0CY+7XaJGBjgcdK/hOpKpipyq1G3OTvJvq33Ps6lZUoKlS0SKSWQYjIrH8WeBbPxTp7wyoqzqCFkI5HHFdSEOatRQ8c84HFOhgYX5ox1PO9tKEuZM+V4xqnw48RvBPnAbAB6SL2+tZH7RH7P2j/ALQvgw6vpUaW3ia0jJjkjTLSEDPlvjGAexr6j8Z/D608Z6aUlj2XK8RyqBnPavI9J8KeLPBWoSCDT5biEHBIUkOB6gV7+V43M+Gcwp5plcnGpBp6bSXZ+p6NX2GY0HCpa5+Q3iPw7qPhLWrrSdWtHs7+2bZLFIMFT/8AX7VlnofrX62+MfhN4Y8f6q+o+JfAcF3fuMNLsZWx7kY/WvP9W/ZE+EmpTs7+Hb7TScDbbXJAB9QGr++sl+ktk7w1OOa4ecallzWV1fyPga3DtZSfsmmj80aBiv0A1D9g34cXYP2TXNasHJO3zEDr7AkA1y11/wAE9dLdd1t4+jj64FxbY+g6j+VfpOE+kDwXiEueu4N90zz5ZDjY/ZufFOM810/w88E3PxE8ZaX4es7iK2uL19gmmztjGDycc4HtX0Ndf8E9/FW8/ZPFWhTx5wpaRlJHYnAI/WvVPgT+xt4h+Ft3qGs3t3pGpaw0RislhnP7vPUgkYBrPiXxu4YoZRVxGWYuMqqXurz6BhsmxE60Y1YNR6nyn8VP2cvFvwrt0vbuGPVNKkJCahYEvHx6jGV/GvLCv88Zznmv1R0vwV478O2jRXGkR6pbSE+ba+ckqsD1wCcc15J8V/2MtM8cQS6rodlP4Q1ondJaXKfuJj7EcLX5ZwT9InD16kcLxElFvTnW3zXQ9TG8PyheeHd0uh8D9KT+Kur+IHw18Q/DLVm0/wAQ6ZLYyc+XKykxyAdCrdCDXKg47V/amXZpg81oRxODqqcJK6ad0fHzpypy5ZqzE4xSU88rnik/z0r2FNNXMrCrg/8A1qOM7cc/UUD9eor6x/Zs8B+HvF/wpnTW9DtdQJ1B4vNb5ZQCARhhzke9fnvGfF+H4Ny/+0cVBygmk7b6noYPB1MbUVKnufJx4pM59q+yPGH7Euj3zvJ4e1ufR7h/mW11OIlB6AOOSD69K8I8bfs2+P8AwPvkuNDm1CzUkfatO/fpj1O3kD6ivmuHvFvhXiJKOHxSjN/Zlo/xOjEZVisNdzhoeW8g0nWpmVonKOhV1JBDAggjjHNTWlhc30qx29tNPITgJFGzEn6AV+pzzPB06aqzqpRfVtWPLVOTdralQ5zSgZFek+H/ANnj4h+JYUntPCl6lu5+Wa5UQr+JYg/pXp/gz9hLxn4maT7VqOm6f5K+ZKqyGZlUcnOOAcZ718RmHiNwvlr5K+Mhe9rJ3d/kdUMFXmm1B2R8zGkra8WaPb+H/Euo6Za3X26C0naJbgLgSYOMj2zkVjdTX3+GxVPF0o1qTvGSTXozicbOwlFFFegQFFFFABRRRUtpAL96lHSl4/DPHHJNfUP7KP7DniX9oS9g1fVEm0LwajAveSRkSXPPKxA9R6seBXzGdZ9gsiwzxONnypfe/JG9OnKrJRijzL4Bfs6+LP2hfF8Wj+HrQraIQbzUpAfItkzyWPc4z8vWv2W/Zx/Ze8Kfs6eF0sNFtRNqkig3mpTgGad+5z1Cg9AMV2Pwp+Efhr4N+GLfw/4Z06Kys4lG5lGXlbuznqSfU120u1UJJxgZJr+JOMeOsbxNWdKm3Cgto9/Nn0lDCxopPdg5EYJ6V4B+1T+1j4a/Zx8KyTXciX3iK4Qix0uJsu7YOGbH3VB79+K4/wDa+/bf0L9n/TpNI0ox6v4xnjJis1YMluDwHlI4Hf5epOBX5CeP/iB4g+KPim88QeIr6XUdVumLMXydo7Ko7ADoBXscEeH9fPJxxuYLkw617OVv08yMTilSXLDc0fi38YfE3xq8XXPiHxRqL3l3ISI4i2EhXsqDoAPYZNfTf7Ef7CmofGG9svGPjG3ksPB8Lh7e2ddr37A55B6R8Ak98jHeuh/Yi/YGuPHclj468f2b2eggiaw0qZSr3QBBDuD0TuM8mvrL9q79rzwx+zB4Vj0LRUtrzxTLEI7HS4MBLdMYDyY4VQcYHU4r9H4j4pc5R4a4Uhdv3W4rRd7fq+nqcdKhb97XfmWP2ov2pvC37KPgWLSdJhguPEckXlabpMOAsYAwHcD7qjHQ8nFfjx8QfiFr3xQ8U3viDxDfy6hqV4xdnkOQozwqjoAOgA/nUXjzx1rnxG8U3/iDX72W+1S7kLyyyE8HPAA7AdAK505J98Yr9I4L4Iw/DlD21b38RLWUn+SOPE4l1nZaJABuPOPoK6n4c/DrW/in4w07wz4esJdQ1O9kVQkQzsUnlyegAHJJ4A96j8A+ANb+J3irT/Dvh6wk1DVL2QIkcY4UZ5Zj2AHJJr9pv2Rv2S9D/Zt8KRnZHfeKLtAb7UWXJyRkpGeyg+nWseO+N6HDWG9jRaeIlsu3mx4XDOtK72NH9lb9lnQv2bPBMVjbxpd69dIr6hqJUbpJMDKqeoUHoPx617vtBOenvSgfKP6U4ACv4axuNr5jiJ4nFScpyd22fSxioRtEdRRRXIUFFFFABRRRQAUUUUAFFFFABRRRQAUUUUAFFFFABRRRQAUUUUAFFFFABRRRQAUUUUAFFFFABRRRQAUUUUAR4BFVru1gu7SWCaJZYZFKMjqCrKeCCDxjnoatUp6ZoV07oGflh+3R+wI/hV73x78OrJn0tt0uoaPCv/HvzkyRgcbepK9u3Ffn02QPRgemMEdciv6TLmFLiJopEV42BBVhkEd+O9fmn+3H/wAE+pYZNQ8ffDaz+ViZ9Q0OId+peEfhyvfOe1f0z4feI/suXK83nptGb/J/5ni4vCbzgj83c4OecjuK90/Zc/ar8S/s2+JhJZu+o+G7px9t0qRztYE8smThW9+h714fNFJBI8UitHIjFWRxggjqCO2D2qLOD7V/SuY5Zg88wksPiIqUJL+mjx4TlSleL1P3Rs7z4Zftt/CR13Qavplyp3xtgT2cuBnOeVZSeCMZGO2K/LP9qj9kDxR+zfrj3DxSal4TuJCtrqiKTtz0STHRu3ocVwXwM+O/in9n7xnDr3hy8aMEhbmyY5iuYweVYevoeor9fvgp+0B8Pf2wvAM2nTRWs88sPl6loV6AzpkYOAfvL3yK/mqth848M8Z7bD3q4KT1Xb/J+ez6ns81PGR97SR+TX7O37THi39nHxMmoaFctPpkzAXulSsTDOvfjoGx0I/Gv2K/Z1/aj8IftE+HEvNDvPJ1OJF+1aXOQJoGwM8DqOuCODX5y/tgf8E/9Y+ENxd+KPBcU2r+EmYySW6rvmsgecY6lB27gfSvlX4f/EPxB8LvFFpr/hrUJdL1S1cMskRwGA6qw7g9wa+kzbh3J/EHBPMsqko17dOr7SX6mMK1TCS5Kmx/RZgMeg9eR3ryj47/ALOPhD9oHw2+l+JtPQyoCba+hAWe3YjG5Wx06Eg8HGDkV4t+yh/wUA8NfG61ttC8RSR+H/FyqFMMrgQ3R/vRse5/umvr+ORJACrAj61/L+KwmZcNY3kqqVOpB6P9U+x7KlCvHTVH4ZftOfsa+Mf2cdRluJoW1bws7Yh1aFThck4WQdVOMDPQ189ZBr+kLxB4e07xPpVxp2qWkV7ZXCGOWCZQyupGCCDX5qftWf8ABM2bTGvfE3wtQvagmSXQXOCg6nyT6dTtNf0rwX4qU6/Lgs5fLLZT6P17P8DyMTgbe9TPzn6UlaGraVeaJfz2OoW0tleQttkgnjKuhHGCCMj+tUMGv6UpYiFeKnTd09mjx2mtGJRRRXaQFFFFICUjjjk45r6z/wCCf/xFi07xrqHgy/kb7NrMRaAs+FWQdRjpyuSfXFfJIJBrvPgzo3iPVfiJo0/hu2knv7W5WQOoIVB33HoBjsa/H/EzKsFnHDOKw2OkorlbTelmtU/vPTy+pOjiIyhq7n6reHtLTTtfn0i+gjmTHyHAPH+fSuo1D4c6Lq8BingzE3GxiGTn2ORXF399caz4isJdMQz3EKATuFwoOORmvS4rp1VN/wB7aNwHQGv8PcZm+JyfGtUqzXmmz9mqQc4Jvqup5Pr/AOyJ4I8QTpcy6FpssinAP2cRkkc87cA/iDXYaF8FtM8P6cltEsdtbIARb2aiJMjgZAxk9eTXdWdxvI5xWssYlwCdw9K+4pcUZpnOHjRrYqcoro5Ox5KpwoyuopM4O20/S9Lbyra08qcHqFBY/Q9c1wV7YWdp44uL+XV57WR02/ZprY9ee4PSvZdW8NxSZlTKOOQwrkde8OReI4jBLtW/QZjlxySO38q8Gq8Rga/td13/AOHPRp1IVFZs/Prxl+xd4n8QeKtX1O21zTRFd3Uk6CUsDhiSM8e9c+/7CvjXJ2atozn3mZf5ivvKxv7zwrqX2TU7ZXhU4JZQR+fpXo9jbaZqNusq2sBRhnhRX9A4f6Q/FmVUqeEUo8iilHRbI8SrkODbc9dT8urn9h74gW8EkiXOj3BUZCJdgE/mBVOw/Yv+It3eQxTW9jaQsfnma7UhB64HJ/Cv1YHhrSm5+xRZ+mKQ+DtHmPz2CfhxX0dL6SXFM6bg+RtrR2/4Jwf2HhL3bdj5I+EH7MXh/wCGqwy29gviPxLsKyXk8YeKM+saEEAj1Nez6f8ADHUbe8XVr27uEulGBHA5BGOmQD0r2jS9FsdKTZaW6QqeSetXHtUk/gr8NzriPNeJcRLE5jWc5SffReSXY9ml7HCxUKUbeZ4/DrUtpcGLWLLzYxwJ4s5A/wBql1LwJFrMP2zRr9zvGfKaViv0xnAr0298JxXqbSik5zgDrXkfxc8D+LPC0Nvr/gqSQ3sD4nsl+aOePp9z15/TNfKTyirUlz0Xyv8ABnoxxcLeZhvFJotyYL20wwOGR8/N9Ca6rw7e6BfMEe3CS55UsTj2rN8IfF/SPGKx6R4z0d9B1YgDbdIURie6HoOe1bet/C8Rwrc6XObiEjcGByR9D3FebiaFZXjUbjL8DpjVhU02Z19no2lrGDHZRHPfGfzrTitreJcRwRRgdlUD+leVaV4pu9Bn8i93NErYJxyPqK9A0zXrfVIw8UqnIzx1/Gvn54nEYd2rXa7mNWlJe8tUbY46ED6Cpo3JUZc/mazGuD3b6GnJP75op5rCMrXOR0rmxGwHfH0qaOUDtWXHOMdR+dWI50/ya+hw2PhPqc8qbRqRfeq5CcVlJdKKsx3oyPrX1OFxVNbs5pRfY1o3wMDpnPHrU6zFR1/Osj7cKX7YGODXu0sfTjrcw5Hqajsjg5VTnrx1rOurW1kzm3iP/ARmnC5UioL7Ube0hLzOIwOcselTXxNOUW5tJMuCkttzHvtA0y5+/YRk56hcVyfiPTPDmmwnz4thOcKrnk/Sn+I/iKJGaDTgHPQyfwj3+tZGjeDNR8T3YuLjcUbkSydAPYV8NiHKvUtSWnc9mlFwSlUdjz/VNPi1K6C6dpzxktwWbJb8K63wt8ILllF3qlw2nW4+baJCpI98Hiun8ReM/B3wfsne5lS61PGFiiXzJWY8gYHSvLtP8b+NPjB4hJns5dB8PR8rCy4aX0JHvXXDByVO8pG8sQ5rlWiO41nxfo2hOdM0S2F/drxvYllU+5Ncrrfw71vx7GLhtVmtJ15SBWIi/IcV3nhzwPDbP58kY3nk5HJA6V22n6ekH3VxTw1CEJJxV2YVK8abtE+Z/EPhb7Rph8P/ABB0KPV9MPyrcumWUdAVbBIPuK+cPiP+wWbu6/tD4f63aS2ErZaz1GXY0JPOA3QgenWv09m0u11G0a3u4I7hHyCr+h4rFg+EvhSBy4sMknOGY4B9q/YOF+LeJOFKntMqxNoveMtY/d/kePi6WFxcf3sbPyPymX9g74gk83WiDjr9rz/Spov2CvHLD95q+ixH0EzH+Qr9Xz4C8PQD5NPjz2yc1Un8KaREcpYRDHcjNfpOI8eONqcW+eCt2X+Z5kcqwOi1Py3tP2CfEZdheeKNItkx94BmyfoBmvf/AIJ/BS2+GXg19GuvFKXdzPdmcG2tWI5xgAHB5xX0b4zubOCQ2On2UP2ljguqA4pnhzwRY+EbV/EOtPvKgtHE3GSeRgV+W8ReLXE/GOFlgMwqrkunoktj3MLlmGwUlVgnzFqbS7OPSIn1GETwbAqrPGoZuB0Gciq9p8LrDUEE+lXdzpDMMlI23I2exUkjH0qha315401gXtx8lpG37qIDHHY/rXpujhLRQmelfkWCmsPU1n1vvb8T0K85JJ73PINV/ZF0TxVqCT6zoehXMiMGF2LUK7e5Axn8a7jQ/gH4f8NQrHaQW9uFIIW1t0iz9MAV3p1VIlPzfhVWXW0zyfxzX21fiWosP7GpipuK6OTf6nj+zcpcyik/Q4fxh4Z0vRdKkYWwklf5Y/O+bn15rxj9oTxenwM/Z71G7i2jVdWzBES20jdnJGPQHpXq3xF1W4l1OyllRv7Ljb9668kfhXx5/wAFCNI8VeMRpOqaXENS8HWUeV+ygl4nPB3gckDqPSvc8MMLgM74qw8cXWSp8yfvPR26a6ammYzq0sE+Xd9j4Tdi5Jbkkkk+pJJJ/WoqkwQSCOQcYPrSY6+tf7O4aNONOKp25eltrH5K7t6jKKKK9JkBRRTlXjNS5WVwDrVzTtLutYvreysbeS7u52EccECFndjwAB3P0rvfgv8AADxj8eNfTTfC+lvOm4CW9lBWCEd2Zu+PQcmv1p/ZZ/YX8I/s+W8WqXSDXfFjKPM1KdOIc9VhX+Eds9TX5Hxd4gYDh2m6UHz1raRX69jvoYWVZ32R82fsl/8ABNGW5Nn4o+KUflxgrLbaApzk4yDMf5qPoa/SbRtGs9C023sLC1itLOBQkUMKBVRQOAAAMVeRVRABgADoOBWD4s8X6R4J0O61jWtRg07T7ZC8k87hFAHv3PsK/jLOs/zLibFKpipOTb92K2XkkfRUqUKMbI25547eJpJGEaAZLNwAB618C/tif8FFrLwUt/4R+HM8epa8SYrjVFO6C1OMEKejMPbgHrXh37YX/BQ7VPif9r8J+AJpdK8NNmO41FSVnvAeCF/uoRx6kV8deC/Beu/ETxJbaNoFhcapqd0+EjhBZuTgknsPUmv2ng/w5p0qazXiD3YLVRf5y/yPPr4pt8lHcqX99qvjHX5Lm6luNU1a/my8jEySzSMePUkknAr9HP2Lv+CekelfYfG3xNshNdKVmstElAKxnghpQeCe4B4GeecV6f8AsifsG6F8C7KDxX4wFvqvi8xlg0oBgsRjJCA8bueW9M15x+2h/wAFDIdDjvvBfwzu0mvmDRXmtQnKwcEFYuxbPVq9TOOJsdxTX/sDhmNqS0lNaK22j6L8zOnRhRXta+56N+2J+3RpHwO0648K+EZINS8Ysmw+WQ0diCMDdg8sB0H9K/JjxT4o1Txjrd5retXs2o6peyGWa6nYszsSepPp0AHAFZ95eXGpXMt1dTPcXMzF5JpG3M7Hkkk8kk1Bg5r9e4S4NwfDOHXKuaq/ik9/l5Hn18ROs/ITr+FdV8Ofhx4g+Kviuy8OeG9Pkv8AUrpgqhR8sYzy7noFHcnj8av/AAh+EHib41+Lrbw94YsHvLqZgJJcHyoFPV3bsB19+lfs9+yr+yb4c/Zp8KCC2Rb/AMQ3aA3+pugDSMB91fRQc4HvXkcccd4bhug8PQfNXktF282aYbDSrO70Rmfsi/se6F+zZ4aEz7NS8V3iD7bqTLyvfy489FH8+a+kVHFC8gcUtfxDj8ficzxEsVipuU5O7bPpIQVOKih9FFFcRYUUUUAFFFFABRRRQAUUUUAFFFFABRRRQAUUUUAFFFFABRRRQAUUUUAFFFFABRRRQAUUUUAFFFFABRRRQAUUUUAFIelLRQAwj2NJKiyIVYAqeCCOtSUjdKNgPgH9tz/gn5bfECO88b/Du1Sz8Rqpku9NjAWO8A5LKB0c8+x4r8stY0i90PUrjT9QtJbK9gcpLBOpV0YcEEH0r+kVgX4xn69K+Uf2vv2GdA/aA0u41fRUh0fxnEhMV2FAS4x0WQDrnoD2r984E8SKuUuOX5o3KjspdY+vkeVisIpXlBWZ+LeSa6DwR461z4c+IrTXvD2ozaZqlswaOaFiO+SCOhB7g1N8Qfh34g+F3ii78PeJtLm0rVLViGilHDjJAZW5DKcHBBI4I6g1zWOOfwr+uYvCZvhb6VKc16ppng3cH2aP2B/ZI/bx8PfHfTIvC/jI2+leK9nltHKR5F6pGCUJOAT3U++K4H9sH/gnNZ+KRdeMPhfDHZaowMtzoqDbDPgkloh/CxJJx37V+YVrdy2U8c8ErQTxMHjkQkMrA5BBHQj1Fff/AOyL/wAFHrzw89l4U+J9zJeaZkRW+ukEyQ8AATAA7hx97qO9fztnfB2Z8K4p5xw03y7yh5drdV5b9j1qdeFdclXfufB2o6Zqvg7XJbS8guNK1azk2tHIGjkicenQg193fsh/8FIbnwkLPwn8TpJb/TMiK31zOZIBwAJB/Evv2HWvrT4/fsofD79qzwxHq1m1vb6zLEZLPXtPAJbI4L44kU9MH86/Jj45/s8+MP2f/E0mleJtPcWxYi21GNSYLgeqt0z7Egj0r08Lm+R+IeF+oZnBU8QumzT7p/oQ6dXCS5oao/enwt4u0rxno1tqui38Go2FwoeK4t2DKwP0NbEiCReeeegNfg3+z3+1Z41/Z31ZJtGvGvNGdgbjSbp8xOO+P7rY6EY+h61+tn7Of7Xfgj9ojSUbSb0WOuIoNzo92Qs8RxzjOAw75BPHWvwrirgTMeG5uolz0ukl09ex6dDFQraPRlD9pT9irwP+0HpstxdW/wDY/iRFPkatZqFfODgOMYYZx1r8mvj7+yr46/Z41eSLXtOa70ksfI1e1UmCRe2ePlPqCa/e3eSueM4yKyfEnhbTPF2mT6dq9hBqNlOpSSC4jDowPqCDVcLcf5nw3UjTk3Uo/wAre3p2CthYVVpoz+cMoQcYNG046V+nH7TX/BLy0v0u9d+F0wsLrl20O5f9y/ciNyflPXAPH0r85/GPgrXvAOuTaP4i0q50nUISVeG6jKHgkZBPBHBwRxX9h8Oca5XxHSvh52n1i9Gj5+rh6lJ6o52lwaXGP/11d0rUP7L1G3u2giufJkD+TMMq+OgI9K+2rVJqnKVJXdtDnS1sz0n4SfArUfiBKl7fsdI0CMgy3Ugw0o/uxqeST3PQV9t/DHRvDHhSxt9I0a2i0XTF/wBZPIxNxMe5Y46GvkzTf2yvF+mW8UEekaC8cQwgeyyAMYwORjFb+l/t5+K7RSLnwx4eu/f7MV/ka/h3xJ4N8Q+N6sqcbQoK6UVK1/XufbZbjcuwMeaSvPufoNoesaHp9qkdve26DuSQGb61vR6zpz5xeRZHbeK/PiH/AIKC3W0Cf4f6M57lZGH9K6zwD+3R4X8R6nb6d4n8IQaHHO206jazs6oScDKkZH1Ffx5mf0c+LsHSqYqvQc0tdHc+mjn2DqyUbtH3MkmAkkUmUPIIORV231cx8E9OpzXkdtq1z4at7e/sJxqvh66AeKeM5UKfcfWuwtfFWm3emPqCzx/Z0XJ56YGSD71/NuKwGYZLiHTjfR2fk+x7apQqxUo6pna6h4pstMtlkvbgRI3C7ud30rz7xl47gWIz6Vpl9fzqTtEMZUE/XHP4Vxer+PNP0+yv/GPiKQ2+h6chMEbDiU44xn1r4N+JH7ZXxH8a6vefYteuNI0hpD9ntbNREUjB+XJAznHWv6i8OvDTOuPqblFqNOOjk9r9l3PAx2PoZc+V6y7H6WabqX/CxPDKPf6ZJpWsRKdsFzwzY65HXpWB4e8USeG9Sawvw3lBiASMFfr7V8nfsX6L4w8U+KJ/iB4j13UZNKso2WKO4mYi4LAAkZ4IH8819RWVjceOfFb3M52WsTckDAIHQH1Nfn3H3C9DhTMp5aq8aqgvea2T7HrZbiHjKLqTjZHrUF0s8YkSTKEAhgeMHpVqO49yayYo0tohFGMRgAAD2qQMV5BI/CvwGnmFSlN8uqubOmnsjoIJxgZJrSgceork0uyvU1ah1Ig8/wA6+zwPEFKNlPRnHPDtanYRSIBUpWNlPAP41yyaqAev61di1ZQhLkBV5LN0FfeYTPsNU0T1ZxewlfREPiHw1p2tQsl3ZQ3I7CSIHH1IGfyriJBceDDizil+yDjyWYsqj/ZB5H0NdBqvxO0q0Jigc3cuMbYjkZ9z0rgfEl/4r8bQvBpdmbeJjwxAHHu3QfhWmJtjnyxOyhCUHeS+80rmbQfHcZiSdLfU1yRECA+fcdT0rz7WrDUfBeoRhZMb2IXa3D45qx8Mfgqnhvx3c+IdQ8QW2o6rFC4OnwSbyuccnntTfiXNJda2NpJWFBtXPcmvAxOEeGxSwzu4tXaa2PWw1RVZNLZHb+B/EF5r2n+ZOqgDIBz1I9K6USnHUD2rnfA9kth4bgA4faCR7k81uD2r8pzSEIYlqjohTtzOyLP2ghRUiXZFV0gLjvipBbZHX9a56U8RTd4swfK9y2l+fWnjUMHrWf5OMkZ/lUZGFznt2Nems0xdFXewnSjI1hqZz1FPXVMHk8e1YRY9jQHYfxGrjn2JXUn6vFbG5qmvNYabLcRqXdFyFNeQr4m1PxvqYikcoGcqsStgZ969AvWM9jPGTuypGK8X0XUDpXio8keVOCB7E819jlePeYxlzu/Kjpo0oxi2tz3Cx8O6N4Hsf7R1+5hj8sbsMwCj8+p9q4/XPjdP4kdrLw1FstM4a5HAPuAOnGOlJ+0D4Pi+I3gCGA3osPmDidydo+vtXlPg7wX4h8DwxSQvFqVmAP3sD7g4wOQOo4xxX11Cmq2FlVp7ry0+85oxXN+8d2el6L4KNzdfbbtEe4kIJlKAtz6k5P5CvRNM02CzAGckDGT1rg9F+I1ls8i9iezkXqWHA5xXZWWqw6jD5lpKJk7kHn8a+CxeZYnDzvUi0l9xrUpOSulodFHMmABxjir0M4U8nFcwt2V6k1INQPv+dXh+JKcbcxwvDt6nYJfIPSnPqYCmuOOpvg8/rUbaq+CM8/WvVfF8IK0TL6pc7D+0QwznB+lcX458fxWJNhaP5l24wdvVfej+0pf8mvPviFps1tcR63ZjDoR5o6598dailxIsdNUr2udNDCRUryR2nhrR7bR7E69rkmE5dBJwWPXgHrmvH/EHxS1Pxv4qlF9pV7a6PC2LcMhwwB64AxitL4v6FefH74N3NhpWpz6drNoAyC3crvKgkKcEHBxzX5txfGf4l/DzWJ9Pk8QahBd2TmJ4J23qpBIwAc8ehr+kOAvDV8dYOr9QxMY1Y7xd7273PIxuY/UK372DaP1V8J+INMmZILa4UzsMiNlwa637a6DA4+lfF37Ovx8l+Mlr9j1SWOLxbYqJFdVCC4UdcAcZ619TaB4pg1W3G5wksQxIrHuPU9q/nnjng/NuEMwngsUmpJ672t0a7pntYatSxtNVaf3HVmeeTjfVCbUYInKzXcSkDO0uAa5PVfGk2q3A0vQUNxM5KtKvIU9+favIvjT8b/B3wBtBaamB4o8UykSPYpIVEYPJ3OAQPp1rl4c4IzjiyrHD4OEpyl0X5vsh4irRwkees0e83Ov6UsLpLewFM4ZWYEV5zr99Y+H55LvR7+C4tpCRPYStuQg9SFI9K+TJ/wBvsGZzF8PtOCbsqr3THA9+Oazrv9vXVXbNt4K0OLuPMLOf5Cv6Myj6OvG+BmqsKVuusl+h5H+sGB5XF3aOx+N/7LOheP7WfxJ8P0XTtYwZLnSWO2Nz1JQHkEn04r411fSL7Qr6Wy1K1ls7uIlXimQqykcdx+tfQEn7dHjaO4aW30rRLQ9RstTkfjmvM/ix8a9Y+MU9tPrdnpy3kBJFzawbJGB/hJzyB2yM5r+9fDLL+OMhjHAZ8lOilpK95Ly80fCZlUwVeXtMOreR5yaUIT2p+05xg57DvXtv7Pn7I/j39oTVIxo9g2naNu/e6xdqVhUDrs7ufYAj1Ir9/wAzzjBZRQdfGVFFLuzw4QlUfLFHjFnZXF/dR29vBLcTyEKkUSlmYnoAB3r7h/Zf/wCCaev+P5LPX/iM0ugaESsi6XH/AMfVwODhz/yzUg84ya+2P2df2G/APwGtYbtLQa74iCgyanfJlge+xTkKPQjn3r6OiUIm0AcccDpX8p8WeLFfHc2EydOENnLq/Tse1h8ClaVQ5j4f/DTw38MvD9tovhvSbfSrCBQqxQIATjoWbqT7nmusBAHWqepanbaZbSXF1OlvDGpd5JGCqqjqST0HvXwF+1b/AMFKtN8Lm68MfDORNW1b5o5tYIJgtz0IjHG9h69ARxmvxnK8nzLiTF+zw8XOTerey82z0p1KdGOuiPqD9ob9qfwX+z1oclzruoRzam6n7NpVu4NxOw6cZ4X1JHFfkD+0X+1X4w/aL1+SfV7trLQkc/ZdGtmIhjHYsB95v9o9OcCvL/FPirWvHWu3Gq65qFzq2q3b5aWdi7MScgDPIHoAMV9c/sl/8E79c+LL2niXxzHceHvCxPmRWpG25vB7j+Bfc4J7Cv6Zy3hzI/D/AAv1/Npqde2nr2iv1PHnWqYqXLTWh4J8Av2a/GX7Q/iNdP8AD9m0WnowF1qs6kQQKTzk9zjJABr9bfgz8Afht+x18Pp9Qmnt4rqOIPqGuX5XzJCBkgE9F9AKd8Rfix8MP2L/AIdRW6wW+nxwxlLLR7BR59wwGBgZzg92OK/Kb9o79rLxj+0drTvqlw2naBGx+y6NbsRFGB0L/wB5sdSenavnXLPfErE8kL0cEn96X5v8DS1LCK+8j2f9sL/goNq3xXubzwt4Fnl0fwkCUmvVJWe+weec/KmRwOp78V8WNljneXcnknqfXP8AjUfGDz27jH4ClXI9fX8K/ofIOHsDw7hVh8JBJLd9W+7Z5dWrKrK8mN2kmvVv2fv2dfFn7Q3i6HR/D9o8dmrj7XqciHyLZe5J7tjOFByfwrvv2Sv2MPEX7SGuJe3EcmleDrd/9I1FlwZsEZSLPUn1AIHPOa/Yv4W/Cfw38HfCdpoHhrTorCyt1A+RfnkbAyzt1JPcmvyvjrxHoZRGWBy189bZvpH/AIJ2YXCOo+aeiOZ/Z7/Zx8Kfs8eD4NH0C0DXZUG71GRQZrh8cknsPQDpXrYB/WnDoeKMdjX8dYrFVsbWlXxEnKctW2z6CKUVaKHDpS0UVgUFFFFABRRRQAUUUUAFFFFABRRRQAUUUUAFFFFABRRRQAUUUUAFFFFABRRRQAUUUUAFFFFABRRRQAUUUUAFFFFABRRRQAUUUUAFIRkUtFADdtIU5p9FAHjP7Q/7MfhD9orwzJYa9ZRx6jGp+yanEoE8Dc4IPcex4r8b/wBov9l7xd+zh4may121afSpmIs9WhUmGcdgTjCt6g46HGa/fPG6uY8dfD/QviT4dvdC8R6bb6ppt0hSSGdAw5HUHqCOxGK/S+EeO8dwvVULudFvWL6ea7ehxYjCxrK+zP50dhzg9c4x70uQD0zxgf1r7Y/a3/4J4a58J3ufEfgWK41zwuCZJbNQWntB64HLKB+IFfFLqQ7KQQwOCCOQf6V/auScRZdxHhlWwc011T3Xk0fOVKU6UrSR7z+zj+2L42/Z21COCyu31Xw0zgz6RcuSgA6mMnlT9OPav1L+H/xZ+FH7anw6mspIrTU98e280m9A+0WrEdcdevRl+tfhuTg1veEPGmueBNdttb8P6ncaTqluQY7i2kKtwc4OOoOOQeDXwvFfh5hM4f1zL37KutU46Jvzt+Z10MW6fuz1ifY/7U3/AATe1z4f/bPEXw9EuvaCN0sumj5ri3XqduPvKPrkAdK+MNH1rVPCGsx3+m3VzpWp2kgKSxMY3jYds8HI9DX6X/su/wDBS/TfEqWnh34niPTL9sRprCjEEx6AuOik9z0r1n9or9hr4e/tE6efEWgvb6N4huUEkeq2AUx3ORwZAOD9RzXwGA4xzHh6p/ZHFlHmpvRTte68+/5nTPDxqr2lF2Pnr9mX/gp6+mi10D4pRvLCpWOPXrYcjtmVOp9yAenI7j9HPCPjbRfG+iW2qaHqVvqun3Cho57Zw6sD06frX4PfG79m/wAcfALWpLLxRpUsdnuxDqMClreUZ4O7GATjODin/BD9pTxz+z/qwuvC+rMtm7BptOuCXt5R3yp6E+owanPPDrLs/ovMuHaiTevKn7r9OwUsZOk+Sqj9+ziUcDp/OvO/i18AvBXxr0R9O8UaJb34IIS42gTRH1V+oNeCfs5/8FGfA3xejs9L8QSJ4V8SSAJ5Fy37iZ/RHOBz2Bx1r66t7uO7hSSFxIjgMrKQQR61/O+KwWZ8PYnlrRlSqRej1X3NbnrRnTrRutT8l/2iv+CY/i3wG1zq/gCVvE2jqSxsOl1GOvHZgPwP1r4l1PS7zRr2Wyv7WayvIWKvBcIUdSOoIIBr+kUxpLzgH37/AJ14z8cv2Svh78e7Rxr+jxx6jtIj1K1UR3EZ7fMByPY1+zcMeLOLwHLh82j7SH8y+Jf5nn18CpO8ND8FSpBxQOlfZ/x4/wCCZ3j74dtc6j4Rf/hLtFTLCJAFukGT1Xo3Hpz7V8fano97ol9NZ6hazWN5CSskFxGY3U+hU4I/Kv6dybibKs9pqpgqqflfVfI8epRnRdpooE5oADHB6UfjQOtfVuEZpp7HOtD3j4C/tTa58JpY9M1Eyax4XY7Xs5GyYh3KE9h1x7V9p+Hf7E+IVjba34Y1RJNCuSJLhQ2PJ7kMO2MHIOOK/LjnHHFdD4Z+IHiDwdaX1vo+qT2VvfRmK4hRvldTjPHrx1r+WPETwPyziussZgLUqrfvWWj73XfzPpsuzqtgU4S1ie3ftc/HpPHWvf8ACLeH7kjw1ph8tjGfkncHlvcA9K8w+Cvwov8A4weNbbSbRCLVCJbu4P3Y4wecn1IB4rjNF0i78Rapbabp8D3F5cyCOJAMnJPH4epNfoV8I/gzF8MPAg0tNQ0/S9RuwJNQ1C6nVW3EcqvOcAcVjxTjsL4UcKRynJ4XrzXKrK7u1q3YeFg8zxnta7tG/U7Oz1PStD0+x8J+HIfL0yxUREx/dY9CSfc8816doF1p2hWEcEl7AsrYZsyD/HNeOJbfDjw5GRrHxF0wb+GaCUMSffBps/xc+A/hpCZfGX2srwFto2fJ+oB5r/NzMOC8/wCIajq/V6kpTd2+V6t9T9M+u4ChFUoTSSPdz410aAZOoQn2DZNRt8SdFjPyzmQ4zhUJr501H9rz4G6KFa2i1TVHP8KRFf54NYmrft+/DfTYR/ZHgu9vJ84xcsFH48114HwK4orNKGBnZ99PzPPnnGAjf372PqKD4laVczhCJI0P/LRlwBW9BcQXkPm27rKnTKkGvmPwD+198MPivLFYavZt4S1NgVR2bCE+zdK9Wk8N6ro8aajoF+NQs8ZDwMGBHfIFfCcT+HGZ5BV9ljcPOk13Wj+a0O/D4zDYyKdOWp6TllwcH2wazPFernSvDtzMWIJBGCcZ4xXFad8U/IkEGq27wODhpFU/qKp/EzxXDqem2tvZSrMk3JKnIx6fWvz7B5Pi6GNgprRa3PSjRtJcyN34ZNb2WhatrVzEj+TGZFLrkDAJzj8q+CPi9+3D8RfGeoXthp2qpo+lRyPHGtkmwlQSASfXivsL4teIpfhz+zXrF3A4jnmgdVLHByRgY/OvypeQuxZyWJO5ie5PJ/XNf6Q/R44My7OaGJzXMqKnGDSjfa630PzziTGTp1lSpSt3PvT/AIJ7aVcatZeJ/Fup3t5c3jTraLJNKWDKFLE8nrk4r2rW9Vi1TXLkq/LTjavbjrXB/s42Nv8ADj9m/TJxlLvUIZLuUA9yeCB9CB+FUfD+sOb2K7kR5wuZFjB5JJ4JzX86+I3JmfFmPr4dJU4NxjbRWWh9hkOHlDCxlJ6tH01o0mzTLbkA4zj2rQa7it1zJKiAc5YgV4jaeKPFOt7I4kW3jCgBYULNjJxk4610Wn/DjxJruw3hmEbHg3D7R9QBX89y4alOo5TqWbZ6c4wi7uWh2174+0jTyUa6WR/7qHJP5Vg3fxTL5FnZs4zwz4UfzqzD8LdK0OAz6zrFvZogy+WVeO+ScZrkPEv7QHwQ+GQcXWswandrwI4P3zHtwBxX22T8C47MGoYTDzqN9os86vjcLQV5SRpt4r8Q3Z8+P5Y8ZxGhYfpU9v8AEi+thi8tPM5I3Rjn8R1FeJa1/wAFMfDFjci30bwrc3FlgAtIREcfQV0eg/tsfB7xwUj1SGXQ7lwNzTRFVyevzDP6199mPg9xNhsP7avl0uTyV39yucVPOsHOXLc9hsviXpVyRHK7W79w4rftdYsr4ZguY5Mj+FxXCWGn+BvHEcb+HvElrcecu5USVWyOvTrVO/8AhNq9i7PZSCUDkPC+Cfwr8cx3CKw0+SrGVOXaSaPZpVqFbWDR6e0oAYeorw3xUptPFsmABnkfWrEmoeK/D3DvOAp5EynkfWuf1zXLvW9UguZ4NrhgHdPT6fnW2UZRPA1XLmTjLQ66dNJtp3Pa9Zth4y+EF7aNu3PauoKnByAcYr8svDPxz8f/AAh164s9P1u5CWk7xm2uWMiHacYwT7V+oPwk1JNR0S9snORyMdyDX5d/tKeEW8G/GjxJZ5zHJcG4j552uSR+RzX9p/R0pZbmWPx2R5lSjUjJJpNX20Z8BxGqtBxq03Y+4vgF8YD+0H8NtUudRtrWPxBZSGOdYI8AKBuU/U/41618KLsrY3NtIdrg7sYxmvh//gnz4tk034i6toRw8Wo2TSeWRyWjIII+mTX1xouvxaX4xntfNA+cqxJwMA8V+LeM3CFLh3iPGZfhafLTlaUV5NdPme5keKnjcL7zu0eyD5jng5PTNSiNFxznI7Hp+PSuD1P4l6bYyvBbt9slA5WPkA+56VQtZPFHjn5LeI2dof7p2qB7mv5mwOQ4qtL3o2R7Dp8q9+Vjr9Y8aaVpPyPKJZFOGWPkj64rO/4WLpDqGcyRA9Ny8VwvjTxz8OPgbbG48U6xHe6iBkWEDBnYjnoP614bN/wUF8E3GqyxyeA5k0/JEcqSDewHQ4z3r9wyfwaz7P8ADuvhMJJxte9rX9LnkVc1wdCXJOWp9YxeOdEmwBeIhP8AeyKlfxHo95FJEb62kVgQV8wdD3xmvlaP9tH4P6kVF3oWrWRbqyrkL+tbFv8AtC/A3WWRBrt3YF+CZ4CAPxxXNiPBbiXAvnng6q9Ff8jSnmuBm/4lj0WHUpPAXi0y20oks5CSNrZBB7cfWvFP20v2erfxRo5+I/ha2USgbr23iU5YADLEeo5P513yeKvhRqyJ9k+IFgeQVSZsHPbOcV33g2+0ZYLvT08T6RrGmXUZDQJcKWweoAJ7g193wtX4h4CzKjmVHD1I8rSknFq66pmeYfU8wouKmm1sflX4P8W6h4I8RWWtaXM9ve2rh1MZxkA5Kn2I4r77+G3iyX4y29hqeiTiBL0CK/jEuBbsBk7j2BwSCa+Z/wBrD4E/8Kr8YPqukYufDepuZI5I8FYHJPyHB4B7V5F4f8d694TstRstI1Oext9QTy7hYjt3j09uPxr+/eKuC8v8XMnw2ZYe1Os0tWunVP06H5/gcwqZRWlB6o+yPj7+1npvw2srnwh8PJkudUCmO61dDkRnGGVfU5zzXxHq+r3mu6jPf6hdS3l5MxaSeZizMSck5P8AKqjSbmYkliTnJPOff1qPnPvX6nwN4e5TwVgo0cHTXO170ratnlY3HVcbUcpvQSnAe/507YTwBk+mK7v4XfBDxr8Y9TWx8J+H7rVG3BXnVCsMRJx80hG0Y64zn2NfoWLx+Fy+k6uKqKMV1bscEYuTslc4QLkjvnpXe/Cj4G+NfjZq40/wjodxqRDBZbkKRBFnuz4wMenJr7++Af8AwSs07Tvs+qfEy/8A7SuMB/7KtCViU+jN1b6DAr738I+BNC8CaRDpegaZbaXYwqFSG2jCLx0JwOTX8+cS+LeFw3NQyiPPPbmfwr07nqUsvk9Zu3kfF37O/wDwTB8MeDWttW+IEsfiXVUIf7EmRaRngkEfx4Prge1fcWkaLYaBYRWOn2kNlaRKEjhgQIqjsABVzGzgHAzXLeP/AIneGvhlocmq+JdZttJsYxky3EgXJ7AA9Sewr+aMxzjM+IcRz4mbqTeyV/wR68KdOitDqy4jGTnH0rxT4/ftX+A/2f8ASXm13VI5tUdSbfSrQh7mY84+UH5RxglsYr4p/aR/4KjX2rrdaJ8L7Y2VuwMbaxdL+8YdCY17exPtivgTWtb1bxhrEuoapeXOr6rdPl5ZmMksjE8D1Oc8AV+s8M+F2Kx0Y4vOH7Klvbq/XscdbGxi+Wmrs94/aQ/be8c/tAXU9l9pfQvDJYhdMtZT86548xhgsfbp7V5J8MvhL4o+MPiaHQvCmlzaneSEbii/u4QerSN0UAdzj068V9Nfsz/8E5fFnxVNtrPjIz+GfDbgOIWXF1ODgjCnhBjueR6V+gF5efB39iT4eKqLZ6JaquVijw91eOMnn+JiTnk8Cv0HMOLss4bgso4ZoKpW291XV/NrdnHGhOs+eq7I8q/Zj/4J6+E/g5Fa+IfGhg8QeJYwJSs64tbXAzlQ2AxB6k9McAVk/tV/8FHNA+Gy3Xhf4drDrevRZie9XBtbRhkYGPvMPQcCvk/9pr/goL4w+Nslzo2gGTwv4VbKGGCQ/aLlc4+d+wI/hH518nlwfU9/8fx96nI+AcfneIWacUVHJ7qF9vX/AC+8KuKVNezobdzoPG/j7XviR4iudc8R6lcarqdwctNO2cD0A6AewxXOAFjim11Pw++HPiL4oeJLbQvDOlzarqU5AWOBchQTgsx6ADuTX79KWEyfDX0p04r0SSPM96o+7OdWJndVQFnYhVVRkkngAAdye3Wvvj9jr/gnJfeNWsfF3xKt5LDR/llttGOVluBwQZP7qn0zkj0r6C/ZL/4J4eH/AISpa+IvGaQ+IPFQAZI2G63tDjsCPmYZxk19pxwpEoVFCoBgKBiv5X418T6mK5sFkzahs59X6f5ntYbBJWnUM3w74b07wppFtpmlWUNhYWyBI7e3TaqAdAAK1u1A4pe2a/nKUpTblN3b1ueukkrIFGCadRRQMKKKKACiiigAooooAKKKKACiiigAooooAKKKKACiiigAooooAKKKKACiiigAooooAKKKKACiiigAooooAKKKKACiiigAooooAKKKKACiiigAooooAKQjNLRQBXmt0nQrIodCCCrDIINfEf7Wn/BOnQviqbvxL4ISDQPFL5kltkXbb3h5OCBwrE9wOfavuLtTHUHHX8K9fKs4xmSYhYnB1HGS+5+TXUznTjUXLJH86nxB+GviP4W+I59D8UaVcaTqERxsmQgOPVD0Ye4zXMYA9PUe9f0F/GH4CeDPjp4cl0jxXpMd6pB8q5ACzwN2ZHxkfTp7V+Tf7TP7Afjb4FXF3qukQS+J/CW4st1apmaBeoEiAZ4HcDH0r+vOEfE/B5wo4XMLUqvn8MvTt6HgV8FOm+aOqPlYEZ6D0xX0F+zj+2f47/Z7vIrW0u31nwzuBl0i7csijuY2OSp+nHsOteAtHtYgggrkEEc5HXjtj3pi8V+s5llOAz3DOji6anB/1dHDGpOm7xdmft78Jv2lPhT+1t4YOjTm0NzcRlbrQtVVTJk4yFBOGHPUZ/CvmP8AaR/4JcuJbrXPhVcr5ZzI2h3Mh4PcROTwPYj8a/OrT9RutIvY7yxuJLS5iIZJoWKupyDkMDkHI6g/1r7g/Zs/4KbeIPAwtdE+I0UniLR0xGuqRYF3Evbf0Dgd+h+tfz9jeDc84Rqyx3DlVyp7uD7fr+DPVhXp4hctZa9z4x8XeCNe+H+tS6V4g0q60fUYWwYrqMo2R0I9R7jIr3r9nz9vT4i/A57awuLs+JfDUeFOnX7kvGvA/dycsMY4ByM56V+m97p/wX/bL8Ghv+JZ4jt5EyskZCXNuSOSOjKR78ZHQ18G/tA/8EyfFvgJ7nVfANw3irRVJcWbqFvIlySRjgSAADBGCfTuevC8Y5NxLH+zuJKCpVNveWl/J7omWHqUffou6Pu74C/tvfDn44wQW9rqkej64+A2m6gwjk3Hsp6N+Br6GSQPyuGUjIIPWv5wNQsNS8N6o9veW9zpd/A20xyK0ToQemMcc19NfAD/AIKG/EX4Otb6frM58XeH1IBtr6Q+fEuf+Wcmc8dgcjtwK+Sz3wonyvFZHUVSL15Xv8n/AJm9LHP4aqsz9pHjEq4IGOua8l+Mf7K3w6+OVk8fijw/bz3mP3eoQL5dzGfUSDk/RsiuU+B/7cnwx+NkMEFlq66RrLABtN1MiKUN6A52t7EHmvoKK6S4jDxsGUjIINfhtSlmWQ4i0lOlUi/NM9G9OsujPyj+N3/BK7xV4YkuL/wFqi+I7JQWFleYjuVHoCMK36H2r4x8Y/DvxJ8PNSfT/Eui3mj3SkrsuoigYj0J4I+hr+jAqG61yvjT4Z+GPiHpklh4g0Ox1W1cEGK6hDDnrg44+or9fyHxazTL0qWPj7WPfaX+TOGrgIy1g7H86+3A6ds03nsK/Vr4z/8ABKPwn4jM9/4B1mbwxdNkiwuR9otWPYAk71/Mj2r4b+Kv7F3xX+EUsran4an1DT484vtMBnjIGeTgZHryBX9DZH4hZHnSUYVeSb+zLR/Lozy6mEq09ldHh1vcyWcySwSNDMhyrxthgfUGpbjU7u8ctcXU8zdN0khJx+JqOe2ktpWjmjeKVDhkddpB9MVDjHevupYfB41qrKCl2dkzm5pw0vYXdng8j0NGR6D8QP8ACmUV3wwtCn8MEiHJvVsdnH+BpQRnoOlMoroVOHYzHg7f89frXp/ww/aO8c/Ce6jOkazPLZAjfZXLl4mHcAHp+teXkZozg+1fPZxkGW57hpYbMKMZxfRpHTSrVKL5oNo/Qv4eftkeBPiqkWneMbL/AIRvVWAUXakeUx6ZLADH4ivSpvASXccWo6JdW+r6e5G2WBwQF9QASM1+Vmen9P8A61d38N/jb4x+Fl9HceH9Zmt4lOWtHO6F/YoeOfbFfxxxf9HHDV1LEcO1eSW6i9V8nuj7HA8TVaNo1lzI+xP+CgfiYaR8NPDfh9JCPtUgkZFP3lUHOfxIr4N0nTzq2rWVoOXuZkiwB6kCvQ/jp8eNS+OmoaZeajp9vpr2UXlbLdiQ7Hktz0+lee6Drd34b1m01SyZVvLSQSxM6hgGByDg8Gv2jw14NxvCHCTyudlXfM32u9jwMfjI4vFe2Wx+p7+AJdc0DS/DtoV0zTrKzjjlunG3AABYAkj15/CoZtW+DPwnt0fXfE9pd3EQAMbTiQkjttXJr85fFnx58f8AjYyf2v4nvpkfO6OOTy0IOMjauBjgflXBtM0jEyMXJ7sST/OvwfBfRxr5hip4rOMZaM25OMV3fdn0UuJpQpKlRjZJWP0e8V/8FFfAnhaJoPCfh6fU3AO1ighTPY88kV4B46/4KF/EzxSJItLaz8OW7f8APrHukxjGCx7/AEFfLxwcdfrmkzk1+55D4I8I5K1N4f2kl1k7/hsfPVs3xVbRysjp/FHxM8V+NLgy634g1DUXOQRNOxGD2xnH6VzO/wDCmU7iv27B5RgMvgoYWjGCXZJHkSqSn8TAHHYfXFODY9P8/pUdFetKnCas0Re2xesdVu9KlWWyup7SVejwyshH0IIr1vwP+198UfA7RJb+I5dQtk4+z6gBKuPrwf1rxf604Zr5LNOEsjzmDhjsLCa84r8zqpYmrRfuSaPuTwh/wUkM6Jb+LPC6SA8NPYsCD7lSPr3r1nQP2ivgl8Rwga/j0i9kOPLugYSD9elfmGH2n1pd+c8DOc5Ffz7nv0deFMyblguahJ66PT7me/huIMXQ0fvI/Y7wTpGl6NdPf6DqkeqWUgyVjlWTA7YIPPWviz/gov4Ni0r4g6Nr0MWwX9uY3IUgEryPx5NfLvh3xtr/AITuRPo+r3mnSAgg287Rjj2BFdD4++OHjP4maJY6X4n1Y6tBZOXhkmjXzATnOWABPXvXyvA/gbmXAvE8M3w2JU6WqkrWdn+Brj86jj6HJONpFn4CeJpfCfxf8M38UzW4N2kEjhsZV2CkH2IP6V993PgfWPE3jy+SwQC3JAe53YRQeSc/SvzEguHtpo5U4dGDqRxgg8c9q9r8Y/tbeNfE2jQaRp1z/wAI9Y+Qsc4smO+ZgMZLEkjPfGK+j8W/CzMONs0w2Jy5xi0nGUn0XT1DJs4jltOcWr3PtnxN8TvhX8A7dk1zU01jW0UsLO0IfcR1BweufXFfL/xb/wCCgXjbxnHd6d4YSLwvpEg8sG3A89h6kgDH618u3VzNdztLPK88rElpJGLEnqcknn8agz7D8q9jg3wKyDh3lrY2Pt6qtq9r+S2OTG53iMW3rZFrUtWvNYu3ub+5mvbhyS0s7l2JPUknvVXcRn/AUyiv6Vw+Fo4WCp0oqKWySPnW29WKfwp24gAKcfQnmmUV1OlCW6FdkgIH/wCof1FLHM8JBRypHQimde9Lt4z2rzquBwk03UpJ+qRcZyWzZem1i/ubYW8t7cS2wIbyJJCUBHQ46cZqjwx/zmtrwx4L1zxnex2ehaRe6rcucCO1hZznt0Br6w+EP/BMP4lePJIbnxNNbeDNMYhmE3725YegjGAD9SMelfL4/iHI+HqLVarGC7K1/kkbwpVar0Vz4325PQ9cYA/IfWvYPhH+yX8TfjRNF/Yfhy5hsXI/0++UwwAHuCRk/gDX6q/Bn/gn38KvhEILs6V/wkWsRkN9v1cLMQR3VMBV/AfjX0pZ6fBYQrFBEkUSjCoigKPoK/Cc88Y270copf8Ab0v8j06eX63mz4N+B3/BKvwp4bFtqHxB1CXxLeqd50+AmK0U+hxhm/Ege1fbvhfwPofgrSoNN0PTLbS7GBQsdvaRCNFHsBW5tAJx+grB8T+MtI8G6dLf6zqVpptnGpZprqYRgAe5P+fSvwLMs8zTP618VVlNvZa2+SWh6cKVOktFY3j8vPXj1rK8QeKtJ8J6bLqGrX8Gn2UQLPPcSBFAHU5Jr4h+Pf8AwVL8K+FEuNL+H1kfE2qKSn26XKWkZ6ZHIL4Ppge9fnR8WP2hfH3xs1J7vxX4huL2MsWWzjYpbxeyoOPxOT7195w54Z5tnLVXEr2NN9Xu/Rf5nLVxkKWi1P0M/aF/4KkeH/C/2nSvhzZr4g1JQUGoTZW1jbkZA6vj04Hv0r84/if8ZfGHxm119U8W6zcapOSTHE5IhiHokf3QB9M+9WfhV8CvG3xp1JbLwnoF1qJLANchNsCcgZaQjAAz6k+1fov+zt/wTI8M+A0g1z4jzxeJdWTEn2EHFnARzj1kI98Div2G/Cfh5TtBKriPk5X/AEOD9/i32R8G/Av9lH4gfH28jXQNIe20kt+81W9UpbqO5Bxljx0Ga/Tb4BfsN/Db9nHTE8Q661vrXiG3j3SatqeBFbkDJMatwuMdeuD2q38bP22fhf8As56S+kaW8Ora3bp5cWkaVt2x46B2HyoOmRyfavzF+Pn7XfxB+P8AfSf2zqZ0/RQxMWj2JKQKM8BsHLnB6tx6AV4LfFPiBUsk8NhX6q6/N/kX+4wn96R9y/tKf8FMtC8GR3Oh/DSKHXdUXMbajID9lgPTKjPzEdsce9fmr4++JXiX4n+IJ9b8U6rPrOpSnJknbIQdlUDhVAA4GPfNcwGPrzjGaQnLfpX7Rw3wVlnDkL0Ic1TrN6t/5fI4K2InVer0Aksc4oKYGfTk+wrb8J+DtY8d63baR4f0251XUp2Cpb20ZY84GTjoPUnAHrX6Tfsrf8EyLPRHtPEvxSCajfKRLDocZ/cxH/pqernpwCAPeq4k4zyzhqk5Vppz6RW7Clh51bWWh8j/ALNP7FPjb9oa/hukhk0HwuGBl1a5jI3r38oHG4478Aetfrl8Bv2bfBn7PXhxNM8L6ciXDqPtWoSgNcXL9y79foBgCvS9M0mz0ezitLG3jtLaJQiQwqFRAOmAOBV8Cv424o42zHieq1VfJSW0E9Pn3PfoYaFFX6gqbTnPNLtp1Ffnx2BRRRQAUUUUAFFFFABRRRQAUUUUAFFFFABRRRQAUUUUAFFFFABRRRQAUUUUAFFFFABRRRQAUUUUAFFFFABRRRQAUUUUAFFFFABRRRQAUUUUAFFFFABRRRQAUUUUAFFFFABTdtOooAaRiq09tFcwtHJEssbAhkcAg56gg1Z7UhGRS2d07MN9z4u/ab/4Jw+Evi4tzrPhDyfCviRsthEItrg9cMg+6Se4Huc1+XHxZ+CPjL4I6/LpXi/Q59MlUkR3GN0EwB+8kg4bI+h9hX9C5HU1y/j34c+G/iToUuleJdItdWsZAQY7iMNgnup6g+45r9e4V8SMyyFqjiW6tHs3qvR/ozgr4OFXWOjP51CPY+3b/JpCTnnnHev0V/aK/wCCWl5p8l1rPwuulu4eXOh3b4kHBO2N+/TgHmvgPxV4S1rwRrE+k6/pV3pGowEiS2vIijDHcZHI9xX9bZBxflPEVJPC1FzdYvRr5Hg1aFSj8S0LHgn4geIfhzrcOreG9XutJvY2BEttIVzj1HQj2Nff3wA/4KovF9l0j4p6aXjwFGtaenToMyRfmSVz16cZP5vhvy9KN35elZZ9wblPEEH9Zp+90ktGvmVSxE6Oz0P3I8X/AAl+C/7X/hZdQSPTdYWVcx6lpkgS4iJ9WGCGHo2PevhD4/f8EyPGnw8E+p+CJ/8AhL9GQFjbFQl5EPp0fHPIwfYmvlL4f/FLxZ8LdVXUPC2u3mj3CkE+RKQrY9UJwfxFfd/wK/4KqTwLBpnxM0gTRZCnVtPT5h2zJGev1Bz7V+Nz4c4r4Mk62UVvbUV9l729P8vuO/21DEaVFZn576npWp+F9Uktr+3utK1GBsGOZGhkQg4PBwQRjqM1738Fv27/AIq/BporaHVxr+kpwbDVczDH+y4IYfga/Tu88PfA79sfwyLlV0nxAHXaLmHCXcJx0JwHBHcEcGvkT40/8Eo9VsHnv/hvrCahDgsNM1E7Xz6LJ0P4jNddHjXIM+i8FxJhvZVNnzLS/ruifq9Wm+ai7o9++CX/AAUw+HHxKMNj4jkk8Gaw2F2X/wA1tISQPllHA+jYPtX1po3iPT/ENlFd6dewXttKNySwuHVgehBGRX893xD+E3i74Vaq+neKvD1/otypwDcwlY3/ANx8bWHuDWn8M/j348+Ed2kvhbxLfafGCCbUSFoTjsYzkfkBXjZn4V4HMKf1rIMSrS1SbuvkzSGNnTfLUR/QkVVvfNRTWsM6FHjWRSMEEZGDX5hfCT/grNqdgILTx94dW/jGAb/TG2uB3LRkn9CM19sfCX9rr4YfGWKMaD4otPtrAf6DdsILgE442tjJ7cV+J5twjnWSNvE0Hyr7S1X3r9T0YYinU0TJfil+yV8L/i1by/274UszdPnN3bIIZh7hlx+tfH/xR/4JHwTia68B+K2t3wSljq8ZZPYCReR36qe3Tv8ApFDMkq5Dg/jTgo7fpUZXxZnWTNfVcRJLs9V9zuE8PTqbo/B74mfsXfF74VPK2qeELq9skyPtml4uYyPUBfmHTuBXil3Zz2Mzw3MMttKpwY5l2kH3BwR+Vf0ky28cn3lB4xz0xXnfjr9nf4dfEhHXxD4S02/ZxzKYAr/99KAf1r9kyvxmxdO0cxoqSW7jo/uf+ZwTy5bwZ/PnjJ4oz7V+ufxA/wCCVPw18QtLL4evdS8OTMSVVX86PPpgjOPxFfNfjv8A4JR/EnQ3ll8OarpniGBclUcm3kI7cHIz+Ir9cy3xS4fxyXPU9m30krfjscM8FVj0ufD1FeueNv2VPi18Pnf+2fAmrpEpIM1rAbmPHruj3frXll1ZXFjIUubeW2ccETRsh/IgV+iYXOcvxyUsPXjJPs0zklTnD4lYrdKdu+tNor3YuL2MmKTml3UmTSU+WPYT1CiiinZdhBRRRTsgCiiiqAKKKKACiiigBQcUpNNoqWkwDrRRRRZALuOaUMRTaKNCrseD3oBz2xSgZ4xk44HOc1saB4O13xTcrb6Not/qsrfdSytnlJ/FQRXm4jGYfDLmq1FFebSLUW3tcw6XBr6O8Df8E/8A42+OTE6eE20W2fDefq0whGP90Zb8NtfRngD/AIJG38ojn8YeLkhHBa30uAk+43t/MAV8Hj/ELh/LrqpiVJrpHX8jpjhqsvsn50JtJ5/z+hre8MeBfEHjW8S10LRL/V7hzhUtIGfPQdgfzr9kPhz/AME7Pg54G8t5tDbXbpMHzNSlMnP+7wPwIr6I8OeCtB8JWa2ujaTZ6ZbqMCO2hWMY98CvyrNPGihC8cuw7k+8nZfqdtPL29ZM/IL4W/8ABMv4s+O2in1uK08IWD4Ja+fzJ8H0jXjP1YH2r7A+FX/BLT4b+DvKuPEtxd+Lb1QCVnbyoM/7i9vYk19tLGFHHFI2B16/WvxvNvEPP82vGVbki+kdPx3/ABPRp4WlDpc5bwb8NPCvgGxW08P6FY6VCoChbWBVOAAOSBz0rpxGqgjGM9RWZrniXTfDtlJd6lqFtY20QLSS3Eqoqj1JJGB718r/ABc/4KXfC34febbaPeTeL9SUkCPTF/cgj1kPBHuua+PwmW5nnVW2HpyqSfXV/ezolOFNauyPrt5VTJJxj1rgfiX8dfBPwk0x73xT4istJiAJCSyDzGI7KoySfbFflT8Yf+ClvxP+Ivn2uhPD4S05wQBZ/NOQeOZD3+gr5W1vxDq3ibU5L3VtQu9TvJGyZrqVncknsSSQfYV+zZN4SY2slWzWqqUeqWr+/ZfiefVx8VpBXP0S+Nv/AAViLi4034a6GW52jWNUOB9VhHP/AH0a+EfiV8a/G3xd1Fr3xX4ivNTYsSInciJPYIMKPyrv/g7+xZ8VPjS0Fzp3h+XS9IkI/wCJlqgMETL6qCMt+Ar71+C3/BMTwH4BEOoeMrpvFWoxgM0UwMdsp/3OpH1r7r67wZwRDkw0VUrLt70r+vT00OXlxGJ1eiPzV+FfwI8c/GfU0s/Cfh261IEgNdbCsEY9WkPAH0ya/QX4D/8ABLTQfDX2XV/iTqS67ejDHS7YmO2jIGeW6yfTgfhXsfxS/bG+DP7NGmtouly2d7e267E0nQlRtpHGGZflUjuCc+1fAnxy/wCCi3xI+KwnsdHnHhHRHyBDYv8AvnU9mkP64rzJZnxfxp7mBp/V8O/tPRteu/3fePkoYbWT5pH6E/Ez9pv4O/snaB/ZFvJaC9iXEWiaJGrSk4OAwHCjjkse49a/O39oP/goP8QfjS0+n6XM3hLw82VFrZPiaRf9uQc5PcDAr5fuLye+uHuLmeS4uJCWaWVizMT3JOSTUDNmvvuHvDXLcqksVjb1q295aq/kjmq4uc9I6IkeeSaR5JHaSRiSzMckk9yTTWbcOnTpUeQOtew/A79lv4g/H7UUi8N6HKmnFgJNVvFMVtGOMncRljg5AXJNfpWNzHA5NQdXEzjThH0RywjKbtFXbPJAu4gAFiTjC8/kPX2r6l/Zn/YA8cfHS4ttS1WCXwt4TJy13dIRNOB2jjODg8/McD2NfeP7On/BOvwJ8HkttT12NPFniJcMZryMGCJh/cjOR17nJr61hgjgiWNEVI1AAVRgADoAK/mfirxaqVubDZKrLbne/wAl/mevRwFrSqP5HlvwR/Zr8C/ATRY7Lwzo8UU4UCbUJlDXExxyWc889cdBXrAAIoC4pSa/m7EYmvjKrrYiTlJ9W7nrxioq0ULtp1FFYlBRRRQAUUUUAFFFFABRRRQAUUUUAFFFFABRRRQAUUUUAFFFFABRRRQAUUUUAFFFFABRRRQAUUUUAFFFFABRRRQAUUUUAFFFFABRRRQAUUUUAFFFFABRRRQAUUUUAFFFFABRRRQAUUUUAFFFFACYFAGKWigCMgYxt9q8t+NH7OXgb476Q1l4q0WK6lCkRXkYCXER9VcDI+nSvUwM0EA1th8TWwlVVqE3GS2admS4qStI/JH4/f8ABL/xb4HFzqngG4/4SnS1JY2UgC3Ua46ADAbHtg+xzXxLrOi33h7UptP1OyuNPvYSVlt7mMo6EdiCARX9IuNwI9u1eUfGX9mT4ffHbT3h8U+H7e4uguIr+BfKuYTzyJFwTjPQ5HXjmv3nhvxbx2BUaOaR9rD+b7S/R/geXWwMWr09z8BOQOp/Oj+L8K+6vjl/wS18YeDpLjUPAV4vifTRlhZzkJcoOuBn5W/DFfFnifwlrXgrVJNO17SrvSr1CQ0F1EUbjuMjkd8jIr+msl4qynPafNhKyb/l2a9Uzx6lGpT0khfC3i7WvBOrx6noGq3mj30ZBWezmMbcdiQRkexr7M+DH/BUrxp4Q8iy8a6fD4msUwpu4sRXIHqf4WPucV8NY56fSl98U834UynPYP65RTffZ/fuFKtOk/dZ+2ngj9qH4G/tP6WNIv7nTJJ7gbW0nXY1V8nghd3B68EGvOPi3/wS7+HvjNJr/wAHXk3he8lO9Yoj51uSeRhSTgH2OK/JRGKuCpKOCCCDg5+te4/CH9sz4rfBowRaR4km1DTIyB/ZupkzxADsCTuX8Dj2r8bxPh1m+Sz9vw7i2uvJJ6f5fevmd6xVOppWj8zo/ix/wT9+LnwvEs8WjDxJpiEn7TpRMjAe8eNwP51863dneaPfNDdRTWF5C2CkoZHjI9QcEHj61+nvwq/4Ku+Gdb8q18daDPodwcBrqzJmgJ7nHDL+te83tj+z/wDtYaeHePQPEksikb1Kx3UYPoRhweexH1rCPG/EGSv2HEWBcodZJf8ADp/ei/q1Kqr0Zan5YfC39tD4tfCURRaZ4pub/TkIK2WqE3EeB2BbkD2Br65+Gn/BXCErFB428JtEcAPeaXJkZ7nY2D+RNavxQ/4JNeH9SE134D8ST6U5yyWWofv4gewDjBA+uT718mfEj9gT4xfDoyyt4d/tqyjyftOluJcgf7HB/T1rb2vAXFSvNKlUf/br/wAmJLFYfVao/Uz4cftq/CP4niFNO8W2dndyAYtNQf7PID6YbGeuOCRXttjqdvqMIlt50njYAq0bBgR6gjrX842saHqXh68a21SwudOuFODHdRNEw/Aj+Vdf4C+PHxB+GMyS+GfF+q6WqniCO4ZoiPQocqfyrwcf4Q0sRF1coxV10UtfxX+RpDHNO1RH9CxKhc/yFKMEV+QHw/8A+CqnxQ8NeXF4hsdM8T264DOYzbzY9cqdpP1H+NfR/gj/AIKxfD/WVij8Q6NqegztgNIAs6D15HOPwFfmOY+HXEWXXcqHOl1i7/hv+B2QxdGXU+7JoI51IkQMD1BGRXFeLPgx4H8cROuveFtK1XeDue4tI2bn3I/rXD+Df2zPhD45Cf2d4006N2H+quZPJb8mA/nXrWmeKNJ1yISWGo217GejQSq4P5E18TUw+Y5bP34TpteTR080JrufOHiz/gnJ8E/FJd4vDj6PI+fmsLhkAPsMkD6Yrx7xT/wSM8J3e86F4s1OxJOVS5jSUD2yAP1r9BUZWHGKkGRXuYTjDPsFb2WKnp3d/wA7mMsNRl0Pyd8R/wDBJPxtYljo/inTdQHOEnieNvb1Feaa/wD8E1/jZou7ydHsdUVed1reLk+2GxX7WEe9B6V9jhfFbiOhpOcZpd1/lYxeBovofglrf7G/xl0AMbn4f6u4XqbdBLn6bSa4nVPg3470Ztt74M122xwTJp8o5+uMV/RAUV+vP1pjWsLfeijP1UV9LQ8Z81j/ABaEJeja/wAzF5dDoz+b+68P6nYOVudOu7dx1EsDLj8CKpPE6DlCPcjFf0gXPh7TLtSJtPtZAeu+FT/MVjXfwr8I3/N14a0m5B6iWyib+amvbpeNlRL95g//ACb/AIBm8uXSR/OtQBX9CNz+z38N705l8C+HnHodOh/+JrOf9lz4Uyvuf4feHT/3Dov/AImu6HjbTt72Ef8A4Ev8hf2a/wCY/n9wPWlx7/pX9AP/AAyz8J/+ie+Hf/BfF/8AE1ND+zP8LLfHl+APDyYPGNOi4/8AHap+NtHphH/4Eg/s1/zH8/H6/hUsdtNKfkgkcngbVJr+hS2+BngCyI8nwZoMeOhXToQfz21t2Pw+8Padj7Polhb46CK2jX+SiuOp423+DB6/4v8AgB/ZveR/PLY+CvEOqDNloOp3fb9xaSNn8hXV6V+zt8TdbANn4B1+bdjB+wSKOfcgCv6A4dKsrfPl2cMf+7GB/IVZSCJfuxqv/Aa8it405hLSjhor1bf6ItZdHrI/C/RP2D/jfrZTZ4IubVW5D3UsaD8QTmvRfD//AAS3+L+qhDePpOmA/eEk5dh+Cj+tfsftA9PpR074rwMT4u8QVlanyQ9F/mzZYCkt9T8wPDP/AASH1Kcq2ueOIoRxujsbXJ/Asf6V6/4V/wCCUHwv0sI+r6hq+sSKQSDMsSN+ABOPxr7gPA6/pRn3r4/F8e8R4y6qYqSXlp+RvHC0o7RPBvCH7EXwY8FBDZ+CNPuZ05El8puG+vzk17Fo3hTSPD8Cxabp1rYwr92OCFYwPoABitGW4hh++6r7k4rlfEvxZ8IeD4ZJNa8R6bpyIORc3SKfyzXytXFZjmMv3k51G/Ns35YQW1jrwqr0GKMAjp09RXy942/4KK/BXwdvRfER1edSR5enQtLkjpzwPxzXz348/wCCulsryx+EfBklycELcalOIwfQ7VBP4EivewHBmf5i/wBxhpWfVq35mU8VRhuz9JXZVX5jgVzXir4i+HPBNo9zrutWOl26AsZLu4WMY/Ej8hk+1fjX8Qv+Ch/xp8erLDH4hj8PWj5HkaTAI2APbect+IIr5417xNrHii9e71jVb3Vbpz8015cNK3PuxJFfp+W+D2YVbTzGvGmuy1f6I4p4+K0grn7CfEv/AIKa/CXwOJYdKu7nxTeKCNunp+6J/wCuhwPyr5L+KH/BVb4geJ/Nt/CelWfhq3OQs8p8+YD8cKD+Br5Q8E/Bzxr8Rp44fDnhjUtUL8K8Fu2z8XIAA/Gvp/4Z/wDBLb4l+LDBN4kvLLwtaNgsrkzTgH/ZXAz9T3r7SHDXA/DC58fVVSa7u/8A5KjCVbE1vhVkfL/j74v+NPihdPP4p8S6hrIJyI7i4YxKck/KmQo6noBVfwL8K/F3xK1BbPwx4d1DWp2IBNrCWRf95/uj8SK/Vr4b/wDBN34PfDKMX/iQSeKbqIbmk1iULbqe5EYwCOM/Nk+/Sus8Z/tgfA39n/Tv7MsdQsHkt1KJpuhwhsED7uFwv5nion4i0o/7JwxgHJ9Hy2X3L9bAsK371eeh8b/CT/gld418TGC68a6pB4ctWwWtYP305Hp2A47819jeA/2R/gb+zVpSa1qFtYvcW4Dtq2vSqxBA6qGwoPfgZFfI/wAXP+CrfinXBNaeAtFg0G3bIF9ffvp/TKrkKp+ua+NfHvxU8XfFDU3vvFXiG/1u5JJH2qYsq5OcKowAOeAAABwBWa4c4x4qfPmtf2FJ/Zjvb0X6t+ge2w9D4I3Z+onxd/4Kd/DvwHFPp/g+0l8VX0Y2JLCPKtR7Fj1/AV8JfGn9uD4o/GYTWtzrT6Ho8mVGn6SxiUryMMwO5hj3A9q+eicHpRyOozX6Tkfh1kmT2qez9pP+aWr+7ocdTFVKml7IczPK5d2LuxyWY5JJ7k0mc/1pAOec4716p8JP2aPiL8aLyKPwz4cu5rRyN19Ohit1B77j1/DNfe4zMMDlFHnxE1CK7tI54xlN+6rs8r65+lekfCP4A+OPjhqqWfhLQZ9QTcFkvGUpBH6lnIx+Aya/Q74C/wDBK3w34YeHVfiNenxHeqQ402DKWq+zd39MHg19yeGPCWkeDdJh0zRNNttKsIFCx29pEI0UemBX8+8SeL2HoXoZNDml/M9vkt2epRwDetR2PiD9nv8A4JceG/CL22r/ABDuR4k1BQG/s6MFLVG9+hbHHXA68V90aBoGm+GtOisNKsoLCyhUJHBbxhEUegAAFaRHGaWv5pzbPcwzuq62NquT7dF6LY9inShTVoodtHpS0UV4ZqFJS0UAFFFFABRRRQAUUUUAFFFFABRRRQAUUUUAFFFFABRRRQAUUUUAFFFFABRRRQAUUUUAFFFFABRRRQAUUUUAFFFFABRRRQAUUUUAFFFFABRRRQAUUUUAFFFFABRRRQAUUUUAFFFFABRRRQAUUUUAFFFFABRRRQAUUUUAFFFFAEbAnOOPevP/AIm/A/wT8X9Ley8V+HrLU42UgPJEPMTPdWHIP0Negnk9aMHFaUa9XDTVSjJxkuqdmJpS0aPzQ+Nv/BJxgbjUPhnruByRpGqnPHokw59gGH418MfEv4EePPhHqL23inw3faaFbAn8omFx6hwCMV/QqBWZrPh/T/EFnJb6jYW99BIuGiuIw6n8wf5V+x5D4p5zlaVPFfvoeekvvPPq4KnLWOjP5vhk0Yb1r9mfjD/wTU+F3xL+0XWkW0vhDVXywn03BhLH+9ETg/hiviH4w/8ABM/4q/Doz3Whw2/jHSkJKtYsVuAvvG2PyUmv6CyTxPyLNbQqz9jN9JbffseTUwVWnsro+Qh1q9p2rXej3KXFjdzWk6HKywStGwI6HIOam13w3q/he+ey1jTLrTLtCQ0N3E0bAj2IFZ2wj27H/wCvX6op4TH0rxanF+jOP3oPsfRvwv8A2+/jF8LxDBF4jPiHT4sf6HrKedkegkyHHp1P0r62+Gn/AAVn8NamI7fxz4YudGdgA9zYH7RDnuduAw/L8TX5dkc80fT8a/Pc28O8gzRuUqKhJ9Y6flodVPF1aeid15n7i6Z8VP2e/wBoixEEmoeHdaeVQTb38apKM9irYIPNee+O/wDgmX8HfHYe50A3fhqaQFll0u5DxEnp8jBhj2GPrX4/pIY8FWZJAeqkg/nn+leieCP2i/iT8OnQ6F4x1SzjXGIDcF48DttORX57U8M82yyTnkuYSj2Ur2/DT8DqWMhLSpBH1R4+/wCCTXjvRt0vhbxHp2vwrkrFdK1tLjrgH5lJ/IV86+Nv2Qfi74Ceb+1PBGpvFHyZ7NBOmO+Sma9u8Bf8FU/ij4c8uPXrHTPE1uCAWZDby4/3l4J+or6J8Ef8FYfh5rbRw+JvDeq6DK2A0sYW6hHqcghsf8BJrL+0vEDI9MRQVeC6rX8rP8AVPC1NnZn5Y3+j3+jTPHe2VzYyoeRNEyEfmBWjoXjrxF4XnEuka7qWmSKchrW6kiI/EGv2a0/9oH9nL4zxLFLrHh29aXrb6pAsMn5SKDVfXf2I/wBn34iwmW20PT43k5E2lXXl/lsODU/8RLop+zzrLZR7+7f80hrByetOZ+ZHhL9uT43eDQi2vjq9vIlAxHqCrcD82BP617L4Y/4Kw/FDSwqaxomiayFABdUkt3b6kMVB/wCAn8Oo938U/wDBJPwPqfmPoPivVdJcklY5wlwi+nGFI/M1494q/wCCSHjmy3voPi3SdUT+FLqKSFvoSNwFT/bHh3my/f0lCXnFxf3rQp08XT0TueieGv8Agr7pEiIuveA762PA3WN0sin14YA16ZoH/BUz4P6rtF7Jq+kEjpcWZYKfqu7/AAr4X8Q/8E5fjn4e3GPwzBqqDJ3WF5G2forFTXmevfswfFrw4zDUfh/rkQHO5LNnX81BFKXCHAeYa4TFKLfaf6MFXxcN46H69aH+338D9aQNH44s7cnjbdo0TfkQK7fS/wBp/wCFWsIptPHeiyFuim8QH8ia/Be/8E+IdKcpfaHqNoRwVntXQ/qKzHtLiA/PBJGenKkEfyrCXhLk1aPNhsc1/wCAsf16ot4n9ENp8VvB+oAG38SaZLn+5dp/jWrF4t0SdQ0eqWkgPQrMp/rX85CXM0B+SaVD6hyP5GrkXibV7fiPVL2If7Nwy/1rhfg0pfw8avu/4I/7Qf8AKf0aprdi/wBy7hb/AIGD/WpRqVqf+XmL/voV/OpD8Q/FFsR5XiTVU9ALyQY/I1Y/4Wp4z/6GvWB7fbZP8a534L4m+mMj/wCAv/Mf9oLsf0Sf2ja/8/MX/fQpP7Ttcf8AHzF/32K/nc/4Wr4z/wCht1j/AMDn/wAaa3xP8YSdfFOrt9b2T/Gl/wAQXxX/AEGR/wDAX/mP+0Y9j+h2TXtOi+/fwL9ZB/jVG58deH7TPn61YxY/v3CD+tfzyTeNfEV0f3uu6lKfe6kP/s1UJtZ1C4B82/uZSe7zMf0JraPg1O37zGr7v+CL+0O0T+hDUPjb4C0tGe68XaRAF4Ja8j4/WuS1b9sL4PaISLrx/owI/uXIY/kM1+CRaSbO7fJnrkk/1qzDpV7dYENpPIeypGST+AFddPwgy+m19Yx33WX+Yv7Qk9on7TeIP+CjvwP0MsF8UvqLL2tLaR8/QhcfqK838Qf8FZ/hrYbxpWia7qrdmESQj25Zs/p3r8wdH+EnjbXiP7N8Ja1e5OAYbCRh+YFeheHv2K/jZ4mK/ZPh9qcYbkG6CwL+O4iupeH/AAdgZf7Xi723vJL8ifrWIn8MT6q8Sf8ABX/U5Ay6F4Agj6hX1C9LfiQij8ga8g8Vf8FPPjT4h3Cxu9K0GI5wLGy3EA/7UjNz7kVP4a/4JefGjW9v26LR9DjOMm7uy7D1wEB/nXrvhb/gkFeNsfxJ4+jQcbodNscn8Hc/+y1bfhvlL0tNr1n/AJoP9rn5Hxr4s/ad+KfjbeNX8c6zcI/JSK48mPn1VAB/KvN7rUrzUpCbi6muXbqZZGYn8ya/XHwp/wAEt/g/4cdJNXu9U1srgn7XdCND9QoH616Nb/B39nP4LQ/aJNL8L6U8Qz597JGz/m7E1S8Rsgwf7vK8A5PpaKX/AAfwF9Vqy1nI/GPw58NPFvi6ZItF8OapqTMePs9q7fqBXuXgL/gnn8aPHJjc+HY9Ct2xmXVZhGQD32AFvwIr9B/E37fXwB+HNvJDp2qx6jJEDi30SyMgJ9mAVf1xXg/jf/grvEnmReD/AAQ5PIWfVJwv0OxM/lurRcXcZZs+XLMv9mns5L/Ownh8PT1nK5L8P/8AgkXFEY5vG3jOSVeC1tpMIjH03tn8wufpX0L4W/ZA/Z/+CNul7d6RpZeEbjd63cec/HOfnOAeOwr87PH3/BRT4zeOt6Lr0Wg27ZAi0qERkA9ixJY/XIrwHxJ478Q+MJ3n1zW7/VJWOS11cM/P0PFEeDOL8797NcfyRe8Y3+7Sy/Mf1jD017kbn7B+Of29fgZ8Jrd7TTdSh1OeNcLa6HbhuR23ABB+Jr5a+KX/AAVm8T6uZbbwL4cttEh5Vb3U2NxNjsQgIUH6kj2NfAI5PNL34r6rK/CrJcI1UxXNVl/een3f5mE8bVl8OiPTPiL+0T8RfirK7+JfF2p38chybYTGOHHPARcDHPt9O9eZuxZiSSTnqTmk5pdpzjBz6V+pYPLsBltPlw9OMIrySOGU5z3dxMZNKBn6V6F8OPgD8QPizeRweF/CuoakrEZn8opCme5c4AH419o/B7/gkvqt+Ib74ieI47CM4Y6bpYDvjA4aQ8A9jtyPQmvms443yPJFbEV03/LHV/cb08NUqbI/PG2tZrqeOK3ieeVztVI1LMx9AByfwr6N+DH7BHxW+MUsVwNK/wCEc0mQ5N9q4MeR6hMbm/LFfq78Kf2S/hl8HIYv+Ee8L2iXaDBvbpRNMTjrubJH4EV7DHEsShVUKAAMAYFfgeeeMWJrqVLKafIv5pav5LY9Oll6WtR3Pj34If8ABM74b/DI2994iR/GeroAfMv1AgRup2xjjg9CcmvrbStHstFtYrWwtIbO2iAVYoECqBjgAAcVo7fajGD6V+CZjnOPzar7XG1nN+b0+S2PThShTVoofRRRXlGoUUUUAFFFFABRRRQAUUUUAFFFFABRRRQAUUUUAFFFFABRRRQAUUUUAFFFFABRRRQAUUUUAFFFFABRRRQAUUUUAFFFFABRRRQAUUUUAFFFFABRRRQAUUUUAFFFFABRRRQAUUUUAFFFFABRRRQAUUUUAFFFFABRRRQAUUUUAFFFFABRRRQAUUUUAFFFFABRRRQAhGRTHXcnzVJSEZFAHGeNvhN4S+JFo9r4l8Pafq0RGAbmBWYZ64JGR+Br5Q+J/wDwSu+HXigy3Hhi8u/C102SI4/3sOTnjBOR26GvuHFNIzXvZdn+aZVK+Dryh5J6fdsZSpQn8SufjR8UP+CZHxb8DebPo0dp4vskyQbN/Lmx/uNjJ9gTXzD4r8BeI/A941r4h0LUNGuFJBS9tnj6dcEjB6joT1r+jUpn0/KsbxF4O0TxZZvaazpVnqlu4w0N3AsikfRga/Xsq8X82wqUMbCNVd9n/kefUy+D1g7H84mM9MfgaTb3/lX7ZfEX/gnH8GfHxklh0J/D105z5ukymJQf9zlf0FfNXj7/AIJD3kTSS+EPGKTjkrb6nBgn23qf1xX69lni3keLSWIcqT81dfernBPA1Y7an5w5p3HvX0h45/4J9fGvwUZX/wCEXOs26dZdMmWU4A67eG/DFeGeIfAniPwjdNb63oWo6VKpIK3ls8fTr1Ar9NwfEmU5kl9WxEZejRxyo1I/EmYWfUDr6VuaD421/wALSCTSNb1DTnXobW5ZAPwBxWIV9Tjr14/nRt9TivTnhcJiU1OKkn3SZClJbOx7b4Z/bU+MvhPYtp44vp41wBHd4lH6jNet+G/+Cp3xb0gIt/b6Vq6jGTLAUY/ipH8q+NSPx+lNJzXzOK4JyHGu9XCx+St+RssRVXU/SDw7/wAFfbtNi614CjkI+89nebfxAYf1r0fRP+CtHw31AKNU8Oa3YMepjRJQPyYH9K/Jscc0c/3R+VfI4nwo4dxF/ZwlB+Un+pvHG1V5o/Zey/4KI/s/a8my81GS2Z8ZW90uQD8SFIOP61rw/tB/sveLtol1rwjM78H7ZbrGfxLKK/FPcFHAx7/5NMJyf8a8KfhBgl/AxdSHzRosfNbxR+2y6X+yz4nJAbwJdlzjEc0Gf0Iok/Z3/Zq1niPRvC8gboYbpF/k1fiXkEYx+OB/hTldkbKOUPqCc/n1rkfhXj6X8DM5r7/0Zf16L3gftc37FX7O9986eHtKZTz+6ujj8CGpB+wb+z7Icr4btDnni8b/AOKr8WY9Uu4vuXc6H2kIqZfEWpqeNTvR9Lh/8al+Gufr4c1l/wCTf/JC+uUutM/aA/sEfs/Dr4atR9bxv/iqX/hhX9nyFcnw5Zgf7d25/P5q/F8+I9VYYOqXp+tw/wDjUba3qTdb+5P/AG1b/Gl/xDXiDrmsv/Jv/kivrdLpTP2kT9kP9nDSwC+gaGMH/lvdjH45bFSf8Kf/AGY/D6Ey6b4Ot8HkzTxY/Nmr8UJLyeb/AFs8kh9Xdif1NQg85zz6jg/nVrwuzWp/FzSf4/8AyQvrsP5D9tD4k/ZY8Krn7d4CtyhxhXt2b+p7VUuf2w/2aPCwP2bxBorMp+7YWJfGPdUx9M1+K27nsfw5pdwOM8itI+EVOX+8Y6pJ/wBepP19rSMEfsLq3/BTz4H6ISLD+0tRK8YtdP2/luIrg/EH/BXnwnblho/gjU7ojobqVIh+IGTX5ahseo9xQef/AK1exR8IsipNOq5zfm/8rEPH1elkffviP/grn4xvQV0bwdp1gDnDXEzSkenTANeUeJ/+Ckvxp8QeYsGs2mkI2RiztVGB7E5r5Z3H3pM57Zr6rC+H/DmCs4YWLfeWv5mMsTWlvI9L8T/tJ/E7xiX/ALU8cazOjdUS5aNR+C4rgLzUbnUJTJd3U13IerzyFz+ZJP61UPH+BNCgnoc/QZr6/D5Vl+DVqNKMV5JIwc5PdsaTn6dfxpKkiiadtkamST+6gyf0r0TwZ+zz8SfiE6DQPBesX6MARL9lZI8HvvYAY981pXzLAYCHPXqxgvNpEqEpPRHnOOfWnbDnH44JA/nX2L4F/wCCW/xa8TGKTWH07w3A2CRPN5sgH+6oxn2zX0f4B/4JJ+ENL8uXxT4m1HWJRy0Noogjb26E/rX53mfibw9gE1GtzvtFX/HY7IYOtPW1kflYI+QMHJ6DB5r074cfsxfE/wCK0sQ8OeDdTuLeTBF3cQmCDB7+Y4AI+ma/aH4cfsi/Cj4XeXJoPg3To7pMYu7iITS5Hfc2cfhXrkNlDbRhIY1iUDACKAPyr8lzTxnqzThl2HS7OT/Rf5nbTy/rNn5c/DP/AIJKeI9SEVx428TW2lIcbrPTV82QdMgucL7cA/Wvrr4Y/sAfCH4aLBKvh9Nbvo8E3Opnzjkdwp4H4CvpNVwMZpwWvxzNeNM+zdtYjENRfSOi/A74YalDZGZpmi2Oj2yW9laQ2kCABI4IwigewAFaO3KgHnFO20hQGviJSlN3k9TrSSHDpS0UUwCiiigAooooAKKKKACiiigAooooAKKKKACiiigAooooAKKKKACiiigAooooAKKKKACiiigAooooAKKKKACiiigAooooAKKKKACiiigAooooAKKKKACiiigAooooAKKKKACiiigAooooAKKKKACiiigAooooAKKKKACiiigAooooAKKKKACiiigAooooAKKKKACiiigAooooAKKKKACiiigAooooAKjb71SU0rmkwGbARz69DzWbqnhvS9at3h1DT7W8icYZLiFZFI9wRWpilIqozlBpxdgaT3PCfGX7E/wX8cl31DwLp0EzZzPYqbZ8nrzGRXh/i7/gk38MdWEj6Hq+saG7HITzhOg9sMM/rX3MOO9JtxX0mE4mznApKhipq3TmbX3MxlRpz+KJ+Wnij/gkR4gtt50HxpaXiZJVLy2aNgPTIJryfxB/wTI+NOjH/R9P0/VU55tboD9GAr9pNuRik2AV9tg/FLiTDaSqKa/vL/KxyywNJ7H4Ia/+xz8ZPDh/0rwFqzDJG63jEo4/3Sa4HVPhh4x0IyDUPC+r2fln5jLZSAD8cYr+ipo1bqAec1Xl0mzuFKy20UqnqGQHP6V9bhvGbM6f8ehGXo2v8zF5fH7Mj+b2ewubbiaCWI9hIhX9CKrEY4J59K/ow1P4Z+FNbAF/4e027A4HnWqN/MVyWqfst/CfWJPMvPAGgzyf3jYoD+gr6Cj41wt+/wAI/lIxeXPpI/n75FP/AM8Cv3Y1P9hP4F6s5ef4eaYrHr5G+L/0FhWFP/wTi/Z+mznwKFyc/Jqd4o/ITCvWj41Za172Gmv/AAH/ADI/s+fRn4h4PvSbfrX7bf8ADtT9nz/oSph9Nav/AP4/S/8ADtT9nz/oS5//AAdX/wD8frX/AIjTlXXDT/8AJf8AMP7Pqdz8ScH3owfev22/4dp/s9/9CXP/AODq/wD/AI/S/wDDtT9nz/oSZ/8AwdX3/wAfo/4jTlX/AEDT/wDJf8x/2fP+Y/EjHrQoLd/0r9t0/wCCbH7PikN/whMp9m1i+I/9HVetP+Cd3wBsmyngKCQ/9Nr25k/9CkNRLxpyv7OHn/5L/mL+z6nc/DnHH+NKEzjg/gK/enT/ANi74Kaagjg+Hei4HQyW+8/m2a6rTP2fvhvoqBLLwTodsgxjy7CIYx74rz63jXh7Wo4WXzaX+ZSy6XWR/P5Z+HdU1GRUtdMvLl26CKBmJ+mBXW6P8BviNr3/AB4eCNbn55P2J1H5kAd6/oBs/COjacira6XaW4X7ojhVcfkK0Y7KGL7sSL9FFeFX8acY01QwqXrK/wChqsuj1kfhp4d/YL+N3iM/uvBs9mu0NuvJFjHP1Oa9R8Of8EqfitqgU6jqOkaUhAJVpjIwz1GAK/X/AMtR/wDroCgCvlMV4tcQ11am4w9F/mzaOBpJ6n5ueEv+CQdqAj+IvHU7cgtFp9sFB45GWJ/PFe0+EP8AgmH8GPDbxyX+n33iCVep1C6JU/8AAVAFfXhAxikIr4vGca8QY66q4qVuydvysdMcNSjsjzrwl+z78OfAkaLoXgzSLApjDpaIW49yCa7yO0ihULEixgdAqjAHoB2qzig/WvkauJr4iXPWm5Pzbf5m6jFaJDFXBHb6HH6VKBik206sSgooooAKKKKACiiigAooooAKKKKACiiigAooooAKKKKACiiigAooooAKKKKACiiigAooooAKKKKACiiigAooooAKKKKACiiigAooooAKKKKACiiigAooooAKKKKACiiigAooooAKKKKACiiigAooooAKKKKACiiigAooooAKKKKACiiigAooooAKKKKACiiigAooooAKKKKACiiigAooooAKKKKACiiigAooooAKKKKACiiigAooooAKKKKACiiigAooooATFLRRQAUUUUAFJRRQAtFFFABRRRQAUUUUAFFFFABRRRQAUUUUAFFFFABRRRQAUUUUAFFFFABRRRQAUUUUAFFFFABRRRQAUUUUAFFFFABRRRQAUUUUAFFFFABRRRQAUUUUAFFFFABRRRQAUUUUAFFFFABRRRQAUUUUAFFFFABRRRQAUUUUAFFFFABRRRQB/9k=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nhPhuong\Desktop\Giao an E-Learning thay Vu\Hungarian Sonata - Richard Clayderman-1.mp3"/>
  <p:tag name="PPSNARRATION" val="28,960688978,D:\Giao an E-Learning thay Vu\TEP NGUON\t1, Tap_phong_tranh_anh_pptx\Media.ppcx"/>
  <p:tag name="HTML_SHAPEINFO" val="&lt;SlideThumbPath val=&quot;Slide2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A8E4C1-0194-4835-A738-FBFB4DEF958C}&quot;/&gt;&lt;isInvalidForFieldText val=&quot;0&quot;/&gt;&lt;Image&gt;&lt;filename val=&quot;C:\Users\ADMINI~1\AppData\Local\Temp\PR\data\asimages\{88A8E4C1-0194-4835-A738-FBFB4DEF958C}_2.png&quot;/&gt;&lt;left val=&quot;95&quot;/&gt;&lt;top val=&quot;90&quot;/&gt;&lt;width val=&quot;540&quot;/&gt;&lt;height val=&quot;150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762747-CD95-4F5D-A4E1-3EFB536A588A}&quot;/&gt;&lt;isInvalidForFieldText val=&quot;0&quot;/&gt;&lt;Image&gt;&lt;filename val=&quot;C:\Users\ADMINI~1\AppData\Local\Temp\PR\data\asimages\{C0762747-CD95-4F5D-A4E1-3EFB536A588A}_2.png&quot;/&gt;&lt;left val=&quot;123&quot;/&gt;&lt;top val=&quot;422&quot;/&gt;&lt;width val=&quot;445&quot;/&gt;&lt;height val=&quot;111&quot;/&gt;&lt;hasText val=&quot;1&quot;/&gt;&lt;/Image&gt;&lt;/ThreeDShapeInfo&gt;"/>
  <p:tag name="PRESENTER_SHAPETEXTINFO" val="&lt;ShapeTextInfo&gt;&lt;TableIndex row=&quot;-1&quot; col=&quot;-1&quot;&gt;&lt;linesCount val=&quot;3&quot;/&gt;&lt;lineCharCount val=&quot;26&quot;/&gt;&lt;lineCharCount val=&quot;20&quot;/&gt;&lt;lineCharCount val=&quot;18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46EF211-1D51-4CEF-A491-C3EBA81C63A2}_2.png&quot;/&gt;&lt;left val=&quot;359&quot;/&gt;&lt;top val=&quot;268&quot;/&gt;&lt;width val=&quot;129&quot;/&gt;&lt;height val=&quot;9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960688978,D:\Giao an E-Learning thay Vu\TEP NGUON\t1, Tap_phong_tranh_anh_pptx\Media.ppcx"/>
  <p:tag name="HTML_SHAPEINFO" val="&lt;SlideThumbPath val=&quot;Slide7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5BECA8-B808-4380-9B1D-32701CED8A48}&quot;/&gt;&lt;isInvalidForFieldText val=&quot;0&quot;/&gt;&lt;Image&gt;&lt;filename val=&quot;C:\Users\ADMINI~1\AppData\Local\Temp\PR\data\asimages\{595BECA8-B808-4380-9B1D-32701CED8A48}_7.png&quot;/&gt;&lt;left val=&quot;106&quot;/&gt;&lt;top val=&quot;132&quot;/&gt;&lt;width val=&quot;484&quot;/&gt;&lt;height val=&quot;135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20FD6C-92CB-4AEF-B735-535F5596A1BC}&quot;/&gt;&lt;isInvalidForFieldText val=&quot;0&quot;/&gt;&lt;Image&gt;&lt;filename val=&quot;C:\Users\ADMINI~1\AppData\Local\Temp\PR\data\asimages\{A620FD6C-92CB-4AEF-B735-535F5596A1BC}_7.png&quot;/&gt;&lt;left val=&quot;137&quot;/&gt;&lt;top val=&quot;66&quot;/&gt;&lt;width val=&quot;437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9F397B-D135-4D66-97A6-C391D6E72570}&quot;/&gt;&lt;isInvalidForFieldText val=&quot;0&quot;/&gt;&lt;Image&gt;&lt;filename val=&quot;C:\Users\ADMINI~1\AppData\Local\Temp\PR\data\asimages\{C69F397B-D135-4D66-97A6-C391D6E72570}_7.png&quot;/&gt;&lt;left val=&quot;172&quot;/&gt;&lt;top val=&quot;270&quot;/&gt;&lt;width val=&quot;356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960688978,D:\Giao an E-Learning thay Vu\TEP NGUON\t1, Tap_phong_tranh_anh_pptx\Media.ppcx"/>
  <p:tag name="HTML_SHAPEINFO" val="&lt;SlideThumbPath val=&quot;Slide8.PNG&quot;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BC6DC7B-AA0C-4E18-883B-A5CF337ACB68}_8.png&quot;/&gt;&lt;left val=&quot;23&quot;/&gt;&lt;top val=&quot;39&quot;/&gt;&lt;width val=&quot;409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E51ECE0-5F0A-4EC5-B07F-105B04BB0E27}_8.png&quot;/&gt;&lt;left val=&quot;72&quot;/&gt;&lt;top val=&quot;419&quot;/&gt;&lt;width val=&quot;590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48&quot;/&gt;&lt;lineCharCount val=&quot;3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960688978,D:\Giao an E-Learning thay Vu\TEP NGUON\t1, Tap_phong_tranh_anh_pptx\Media.ppcx"/>
  <p:tag name="HTML_SHAPEINFO" val="&lt;SlideThumbPath val=&quot;Slide11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4AF77D1E-D02E-4C92-B2F9-0A43CFFE7878}_1.png_crop.png&quot;/&gt;&lt;left val=&quot;73&quot;/&gt;&lt;top val=&quot;81&quot;/&gt;&lt;width val=&quot;430&quot;/&gt;&lt;height val=&quot;27&quot;/&gt;&lt;hasText val=&quot;1&quot;/&gt;&lt;paraId val=&quot;1&quot;/&gt;&lt;/Image&gt;&lt;Image&gt;&lt;filename val=&quot;C:\Users\ADMINI~1\AppData\Local\Temp\PR\data\asimages\{92EC15E1-23C0-4D62-B23F-156302B78066}_1.png_crop.png&quot;/&gt;&lt;left val=&quot;693&quot;/&gt;&lt;top val=&quot;438&quot;/&gt;&lt;width val=&quot;0&quot;/&gt;&lt;height val=&quot;0&quot;/&gt;&lt;hasText val=&quot;1&quot;/&gt;&lt;paraId val=&quot;2&quot;/&gt;&lt;/Image&gt;&lt;Image&gt;&lt;filename val=&quot;C:\Users\ADMINI~1\AppData\Local\Temp\PR\data\asimages\{1B9E1786-034D-42B2-B57A-6DF724617B3D}_1.png_crop.png&quot;/&gt;&lt;left val=&quot;74&quot;/&gt;&lt;top val=&quot;146&quot;/&gt;&lt;width val=&quot;547&quot;/&gt;&lt;height val=&quot;90&quot;/&gt;&lt;hasText val=&quot;1&quot;/&gt;&lt;paraId val=&quot;3&quot;/&gt;&lt;/Image&gt;&lt;Image&gt;&lt;filename val=&quot;C:\Users\ADMINI~1\AppData\Local\Temp\PR\data\asimages\{FEB500B0-4BC0-44E4-A9E1-3A578D73F793}_1.png_crop.png&quot;/&gt;&lt;left val=&quot;74&quot;/&gt;&lt;top val=&quot;246&quot;/&gt;&lt;width val=&quot;424&quot;/&gt;&lt;height val=&quot;28&quot;/&gt;&lt;hasText val=&quot;1&quot;/&gt;&lt;paraId val=&quot;4&quot;/&gt;&lt;/Image&gt;&lt;Image&gt;&lt;filename val=&quot;C:\Users\ADMINI~1\AppData\Local\Temp\PR\data\asimages\{560A4750-EC87-4BE2-9A3A-54D00788F2D1}_1.png_crop.png&quot;/&gt;&lt;left val=&quot;74&quot;/&gt;&lt;top val=&quot;283&quot;/&gt;&lt;width val=&quot;452&quot;/&gt;&lt;height val=&quot;28&quot;/&gt;&lt;hasText val=&quot;1&quot;/&gt;&lt;paraId val=&quot;5&quot;/&gt;&lt;/Image&gt;&lt;Image&gt;&lt;filename val=&quot;C:\Users\ADMINI~1\AppData\Local\Temp\PR\data\asimages\{692BC8E4-E6BE-4889-AFD6-5B345ECFE07D}_1.png_crop.png&quot;/&gt;&lt;left val=&quot;74&quot;/&gt;&lt;top val=&quot;321&quot;/&gt;&lt;width val=&quot;482&quot;/&gt;&lt;height val=&quot;28&quot;/&gt;&lt;hasText val=&quot;1&quot;/&gt;&lt;paraId val=&quot;6&quot;/&gt;&lt;/Image&gt;&lt;/TextEffect&gt;"/>
  <p:tag name="PRESENTER_SHAPETEXTINFO" val="&lt;ShapeTextInfo&gt;&lt;TableIndex row=&quot;-1&quot; col=&quot;-1&quot;&gt;&lt;linesCount val=&quot;8&quot;/&gt;&lt;lineCharCount val=&quot;32&quot;/&gt;&lt;lineCharCount val=&quot;1&quot;/&gt;&lt;lineCharCount val=&quot;45&quot;/&gt;&lt;lineCharCount val=&quot;43&quot;/&gt;&lt;lineCharCount val=&quot;10&quot;/&gt;&lt;lineCharCount val=&quot;36&quot;/&gt;&lt;lineCharCount val=&quot;39&quot;/&gt;&lt;lineCharCount val=&quot;4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960688978,D:\Giao an E-Learning thay Vu\TEP NGUON\t1, Tap_phong_tranh_anh_pptx\Media.ppcx"/>
  <p:tag name="HTML_SHAPEINFO" val="&lt;SlideThumbPath val=&quot;Slide11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4AF77D1E-D02E-4C92-B2F9-0A43CFFE7878}_1.png_crop.png&quot;/&gt;&lt;left val=&quot;73&quot;/&gt;&lt;top val=&quot;81&quot;/&gt;&lt;width val=&quot;430&quot;/&gt;&lt;height val=&quot;27&quot;/&gt;&lt;hasText val=&quot;1&quot;/&gt;&lt;paraId val=&quot;1&quot;/&gt;&lt;/Image&gt;&lt;Image&gt;&lt;filename val=&quot;C:\Users\ADMINI~1\AppData\Local\Temp\PR\data\asimages\{92EC15E1-23C0-4D62-B23F-156302B78066}_1.png_crop.png&quot;/&gt;&lt;left val=&quot;693&quot;/&gt;&lt;top val=&quot;438&quot;/&gt;&lt;width val=&quot;0&quot;/&gt;&lt;height val=&quot;0&quot;/&gt;&lt;hasText val=&quot;1&quot;/&gt;&lt;paraId val=&quot;2&quot;/&gt;&lt;/Image&gt;&lt;Image&gt;&lt;filename val=&quot;C:\Users\ADMINI~1\AppData\Local\Temp\PR\data\asimages\{1B9E1786-034D-42B2-B57A-6DF724617B3D}_1.png_crop.png&quot;/&gt;&lt;left val=&quot;74&quot;/&gt;&lt;top val=&quot;146&quot;/&gt;&lt;width val=&quot;547&quot;/&gt;&lt;height val=&quot;90&quot;/&gt;&lt;hasText val=&quot;1&quot;/&gt;&lt;paraId val=&quot;3&quot;/&gt;&lt;/Image&gt;&lt;Image&gt;&lt;filename val=&quot;C:\Users\ADMINI~1\AppData\Local\Temp\PR\data\asimages\{FEB500B0-4BC0-44E4-A9E1-3A578D73F793}_1.png_crop.png&quot;/&gt;&lt;left val=&quot;74&quot;/&gt;&lt;top val=&quot;246&quot;/&gt;&lt;width val=&quot;424&quot;/&gt;&lt;height val=&quot;28&quot;/&gt;&lt;hasText val=&quot;1&quot;/&gt;&lt;paraId val=&quot;4&quot;/&gt;&lt;/Image&gt;&lt;Image&gt;&lt;filename val=&quot;C:\Users\ADMINI~1\AppData\Local\Temp\PR\data\asimages\{560A4750-EC87-4BE2-9A3A-54D00788F2D1}_1.png_crop.png&quot;/&gt;&lt;left val=&quot;74&quot;/&gt;&lt;top val=&quot;283&quot;/&gt;&lt;width val=&quot;452&quot;/&gt;&lt;height val=&quot;28&quot;/&gt;&lt;hasText val=&quot;1&quot;/&gt;&lt;paraId val=&quot;5&quot;/&gt;&lt;/Image&gt;&lt;Image&gt;&lt;filename val=&quot;C:\Users\ADMINI~1\AppData\Local\Temp\PR\data\asimages\{692BC8E4-E6BE-4889-AFD6-5B345ECFE07D}_1.png_crop.png&quot;/&gt;&lt;left val=&quot;74&quot;/&gt;&lt;top val=&quot;321&quot;/&gt;&lt;width val=&quot;482&quot;/&gt;&lt;height val=&quot;28&quot;/&gt;&lt;hasText val=&quot;1&quot;/&gt;&lt;paraId val=&quot;6&quot;/&gt;&lt;/Image&gt;&lt;/TextEffect&gt;"/>
  <p:tag name="PRESENTER_SHAPETEXTINFO" val="&lt;ShapeTextInfo&gt;&lt;TableIndex row=&quot;-1&quot; col=&quot;-1&quot;&gt;&lt;linesCount val=&quot;8&quot;/&gt;&lt;lineCharCount val=&quot;32&quot;/&gt;&lt;lineCharCount val=&quot;1&quot;/&gt;&lt;lineCharCount val=&quot;45&quot;/&gt;&lt;lineCharCount val=&quot;43&quot;/&gt;&lt;lineCharCount val=&quot;10&quot;/&gt;&lt;lineCharCount val=&quot;36&quot;/&gt;&lt;lineCharCount val=&quot;39&quot;/&gt;&lt;lineCharCount val=&quot;4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960688978,D:\Giao an E-Learning thay Vu\TEP NGUON\t1, Tap_phong_tranh_anh_pptx\Media.ppcx"/>
  <p:tag name="HTML_SHAPEINFO" val="&lt;SlideThumbPath val=&quot;Slide20.PNG&quot;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nhPhuong\Desktop\Giao an E-Learning thay Vu\A Comme Amour - Richard Clayderman-3.mp3"/>
  <p:tag name="PPSNARRATION" val="48,960688978,D:\Giao an E-Learning thay Vu\TEP NGUON\t1, Tap_phong_tranh_anh_pptx\Media.ppcx"/>
  <p:tag name="HTML_SHAPEINFO" val="&lt;SlideThumbPath val=&quot;Slide22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960688978,D:\Giao an E-Learning thay Vu\TEP NGUON\t1, Tap_phong_tranh_anh_pptx\Media.ppcx"/>
  <p:tag name="HTML_SHAPEINFO" val="&lt;SlideThumbPath val=&quot;Slide19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65E09B9-8CEE-47F1-B882-D5CB18DE483C}_19.png&quot;/&gt;&lt;left val=&quot;45&quot;/&gt;&lt;top val=&quot;116&quot;/&gt;&lt;width val=&quot;620&quot;/&gt;&lt;height val=&quot;368&quot;/&gt;&lt;hasText val=&quot;1&quot;/&gt;&lt;/Image&gt;&lt;/ThreeDShapeInfo&gt;"/>
  <p:tag name="PRESENTER_SHAPETEXTINFO" val="&lt;ShapeTextInfo&gt;&lt;TableIndex row=&quot;-1&quot; col=&quot;-1&quot;&gt;&lt;linesCount val=&quot;11&quot;/&gt;&lt;lineCharCount val=&quot;46&quot;/&gt;&lt;lineCharCount val=&quot;32&quot;/&gt;&lt;lineCharCount val=&quot;8&quot;/&gt;&lt;lineCharCount val=&quot;34&quot;/&gt;&lt;lineCharCount val=&quot;24&quot;/&gt;&lt;lineCharCount val=&quot;37&quot;/&gt;&lt;lineCharCount val=&quot;48&quot;/&gt;&lt;lineCharCount val=&quot;50&quot;/&gt;&lt;lineCharCount val=&quot;23&quot;/&gt;&lt;lineCharCount val=&quot;44&quot;/&gt;&lt;lineCharCount val=&quot;31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CE7CE6B-8EDD-403A-845E-84D46933C7C0}_19.png&quot;/&gt;&lt;left val=&quot;18&quot;/&gt;&lt;top val=&quot;48&quot;/&gt;&lt;width val=&quot;337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2,960688978,D:\Giao an E-Learning thay Vu\TEP NGUON\t1, Tap_phong_tranh_anh_pptx\Media.ppcx"/>
  <p:tag name="HTML_SHAPEINFO" val="&lt;SlideThumbPath val=&quot;Slide26.PNG&quot;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6039629-1E61-4F4B-ABF0-D8A2D9A302FF}_26.png&quot;/&gt;&lt;left val=&quot;20&quot;/&gt;&lt;top val=&quot;36&quot;/&gt;&lt;width val=&quot;688&quot;/&gt;&lt;height val=&quot;415&quot;/&gt;&lt;hasText val=&quot;1&quot;/&gt;&lt;/Image&gt;&lt;/ThreeDShapeInfo&gt;"/>
  <p:tag name="PRESENTER_SHAPETEXTINFO" val="&lt;ShapeTextInfo&gt;&lt;TableIndex row=&quot;-1&quot; col=&quot;-1&quot;&gt;&lt;linesCount val=&quot;8&quot;/&gt;&lt;lineCharCount val=&quot;8&quot;/&gt;&lt;lineCharCount val=&quot;1&quot;/&gt;&lt;lineCharCount val=&quot;50&quot;/&gt;&lt;lineCharCount val=&quot;21&quot;/&gt;&lt;lineCharCount val=&quot;54&quot;/&gt;&lt;lineCharCount val=&quot;5&quot;/&gt;&lt;lineCharCount val=&quot;26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3420</TotalTime>
  <Words>578</Words>
  <Application>Microsoft Office PowerPoint</Application>
  <PresentationFormat>On-screen Show (4:3)</PresentationFormat>
  <Paragraphs>90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.VnArial</vt:lpstr>
      <vt:lpstr>.VnBahamasBH</vt:lpstr>
      <vt:lpstr>.VnTime</vt:lpstr>
      <vt:lpstr>Arial</vt:lpstr>
      <vt:lpstr>Calibri</vt:lpstr>
      <vt:lpstr>Impact</vt:lpstr>
      <vt:lpstr>Times New Roman</vt:lpstr>
      <vt:lpstr>VNI-Tubes</vt:lpstr>
      <vt:lpstr>Wingdings</vt:lpstr>
      <vt:lpstr>Watermark</vt:lpstr>
      <vt:lpstr>CorelDRAW</vt:lpstr>
      <vt:lpstr>PowerPoint Presentation</vt:lpstr>
      <vt:lpstr>PowerPoint Presentation</vt:lpstr>
      <vt:lpstr>I/ Quan sát, 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  - Chụp ảnh bài vẽ thi học kỳ II vẽ đề tài quê hương em, gửi vào zalo số ĐT:0983611671 hoặc gmail: tamquangcao304@gmail.com vào tiết 4 sáng thứ sáu 14/5/2021. Nhớ gắn kèm họ tên và lớp. - Bảo quản bài để khi đi học trực tiếp sẽ nộp lại bài.  </vt:lpstr>
    </vt:vector>
  </TitlesOfParts>
  <Company>Huy Hoang Co.,Ltd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Duc Huan</dc:creator>
  <cp:lastModifiedBy>TRAN MINH TUAN</cp:lastModifiedBy>
  <cp:revision>265</cp:revision>
  <dcterms:created xsi:type="dcterms:W3CDTF">2007-08-02T09:33:31Z</dcterms:created>
  <dcterms:modified xsi:type="dcterms:W3CDTF">2021-05-26T12:14:35Z</dcterms:modified>
</cp:coreProperties>
</file>