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85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E58817-0C1F-4424-8390-2CBA59E49AF8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2F8D958-F9F2-4E35-B2BC-6C03DCF091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58817-0C1F-4424-8390-2CBA59E49AF8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8D958-F9F2-4E35-B2BC-6C03DCF091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58817-0C1F-4424-8390-2CBA59E49AF8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8D958-F9F2-4E35-B2BC-6C03DCF091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58817-0C1F-4424-8390-2CBA59E49AF8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8D958-F9F2-4E35-B2BC-6C03DCF091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58817-0C1F-4424-8390-2CBA59E49AF8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8D958-F9F2-4E35-B2BC-6C03DCF091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58817-0C1F-4424-8390-2CBA59E49AF8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8D958-F9F2-4E35-B2BC-6C03DCF091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58817-0C1F-4424-8390-2CBA59E49AF8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8D958-F9F2-4E35-B2BC-6C03DCF091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58817-0C1F-4424-8390-2CBA59E49AF8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8D958-F9F2-4E35-B2BC-6C03DCF091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E58817-0C1F-4424-8390-2CBA59E49AF8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8D958-F9F2-4E35-B2BC-6C03DCF091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DE58817-0C1F-4424-8390-2CBA59E49AF8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F8D958-F9F2-4E35-B2BC-6C03DCF091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DE58817-0C1F-4424-8390-2CBA59E49AF8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F8D958-F9F2-4E35-B2BC-6C03DCF091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DE58817-0C1F-4424-8390-2CBA59E49AF8}" type="datetimeFigureOut">
              <a:rPr lang="en-US" smtClean="0"/>
              <a:pPr/>
              <a:t>3/6/2021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2F8D958-F9F2-4E35-B2BC-6C03DCF091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26,27</a:t>
            </a:r>
            <a:b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TRỒNG CÂY RỪNG, </a:t>
            </a:r>
            <a:b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CHĂM SÓC RỪNG SAU KHI TRỒNG </a:t>
            </a:r>
            <a:endParaRPr lang="en-US" sz="2800" dirty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07-38-46_rung_cb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4588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27: CHĂM SÓC RỪNG SAU KHI TRỒNG  </a:t>
            </a:r>
            <a:b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305800" cy="8382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II,  NHỮNG CÔNG VIỆC CHĂM SÓC RỪNG SAU KHI TRỒNG </a:t>
            </a:r>
          </a:p>
          <a:p>
            <a:pPr algn="l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286000"/>
            <a:ext cx="7162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/>
              <a:t>1. Làm rào bảo vệ:</a:t>
            </a:r>
            <a:r>
              <a:rPr lang="vi-VN" sz="2800" dirty="0"/>
              <a:t> Trồng cây dứa dại và một số cây khác, làm thành hàng rào xung quanh.</a:t>
            </a:r>
          </a:p>
          <a:p>
            <a:r>
              <a:rPr lang="vi-VN" sz="2800" b="1" dirty="0"/>
              <a:t>2. Phát quang:</a:t>
            </a:r>
            <a:r>
              <a:rPr lang="vi-VN" sz="2800" dirty="0"/>
              <a:t> Chặt bỏ dây leo, cây hoang dại.</a:t>
            </a:r>
          </a:p>
          <a:p>
            <a:r>
              <a:rPr lang="vi-VN" sz="2800" b="1" dirty="0"/>
              <a:t>3. Làm cỏ:</a:t>
            </a:r>
            <a:r>
              <a:rPr lang="vi-VN" sz="2800" dirty="0"/>
              <a:t> Sạch cỏ xung quanh.</a:t>
            </a:r>
          </a:p>
          <a:p>
            <a:r>
              <a:rPr lang="vi-VN" sz="2800" b="1" dirty="0"/>
              <a:t>4. Xới đất:</a:t>
            </a:r>
            <a:r>
              <a:rPr lang="vi-VN" sz="2800" dirty="0"/>
              <a:t> Vun gốc Độ sâu xơi từ 13cm.</a:t>
            </a:r>
          </a:p>
          <a:p>
            <a:r>
              <a:rPr lang="vi-VN" sz="2800" b="1" dirty="0"/>
              <a:t>5. Bón phân:</a:t>
            </a:r>
            <a:r>
              <a:rPr lang="vi-VN" sz="2800" dirty="0"/>
              <a:t> Bón thúc trong năm đầu.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BÀI TẬP CỦNG CỐ  </a:t>
            </a:r>
            <a:b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371600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Kích thước hố loại 1 làm đất trồng cây (chiều dài x chiều rộng x chiều sâu) là:</a:t>
            </a:r>
          </a:p>
          <a:p>
            <a:pPr lvl="1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A. 30 x 30 x 30 cm</a:t>
            </a:r>
          </a:p>
          <a:p>
            <a:pPr lvl="1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B. 30 x 40 x 30 cm</a:t>
            </a:r>
          </a:p>
          <a:p>
            <a:pPr lvl="1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C. 40 x 40 x 40 cm</a:t>
            </a:r>
          </a:p>
          <a:p>
            <a:pPr lvl="1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D. 40 x 40 x 30 cm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BÀI TẬP CỦNG CỐ  </a:t>
            </a:r>
            <a:b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1143000"/>
            <a:ext cx="7391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Khi đào hố trồng cây rừng người ta đem đất màu trộn với loại phân bón gì?</a:t>
            </a:r>
          </a:p>
          <a:p>
            <a:r>
              <a:rPr lang="vi-VN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A. Phân hữu cơ ủ hoai.</a:t>
            </a:r>
          </a:p>
          <a:p>
            <a:r>
              <a:rPr lang="vi-VN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B. Supe lân.</a:t>
            </a:r>
          </a:p>
          <a:p>
            <a:r>
              <a:rPr lang="vi-VN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C. NPK</a:t>
            </a:r>
          </a:p>
          <a:p>
            <a:r>
              <a:rPr lang="vi-VN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D. Tất cả đều đúng.</a:t>
            </a:r>
            <a:endParaRPr lang="vi-VN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BÀI TẬP CỦNG CỐ  </a:t>
            </a:r>
            <a:b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143000"/>
            <a:ext cx="7848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Trồng cây con rễ trần hay được áp dụng trong trường hợp: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A. Cây phục hồi nhanh, bộ rễ khỏe.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B. Đất tốt và ẩm.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C. Cả A và B đều đúng.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D. Cả A và B đều sai.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BÀI TẬP CỦNG CỐ  </a:t>
            </a:r>
            <a:b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143000"/>
            <a:ext cx="8534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Thứ tự đúng của quy trình trồng cây con rễ trần là:</a:t>
            </a:r>
          </a:p>
          <a:p>
            <a:pPr>
              <a:lnSpc>
                <a:spcPct val="150000"/>
              </a:lnSpc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A. Tạo lỗ trong hố đất → Đặt cây vào lỗ trong hố → Nén đất → Lấp đất kín gốc cây → Vun gốc.</a:t>
            </a:r>
          </a:p>
          <a:p>
            <a:pPr>
              <a:lnSpc>
                <a:spcPct val="150000"/>
              </a:lnSpc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B. Tạo lỗ trong hố đất → Đặt cây vào lỗ trong hố → Lấp đất kín gốc cây → Nén đất → Vun gốc.</a:t>
            </a:r>
          </a:p>
          <a:p>
            <a:pPr>
              <a:lnSpc>
                <a:spcPct val="150000"/>
              </a:lnSpc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C. Tạo lỗ trong hố đất → Nén đất → Lấp đất kín gốc cây → Đặt cây vào lỗ trong hố → Vun gốc.</a:t>
            </a:r>
          </a:p>
          <a:p>
            <a:pPr>
              <a:lnSpc>
                <a:spcPct val="150000"/>
              </a:lnSpc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D. Tạo lỗ trong hố đất → Lấp đất kín gốc cây → Đặt cây vào lỗ trong hố → Nén đất → Vun gốc.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26</a:t>
            </a:r>
            <a:b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TRỒNG CÂY RỪNG, </a:t>
            </a:r>
            <a:b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76400"/>
            <a:ext cx="8305800" cy="119970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26</a:t>
            </a:r>
            <a:b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TRỒNG CÂY RỪNG, </a:t>
            </a:r>
            <a:b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8305800" cy="119970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8200" y="1981200"/>
            <a:ext cx="8305800" cy="1199704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1,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Kích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thước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hố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Char char="-"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2498176"/>
          <a:ext cx="8153400" cy="3064423"/>
        </p:xfrm>
        <a:graphic>
          <a:graphicData uri="http://schemas.openxmlformats.org/drawingml/2006/table">
            <a:tbl>
              <a:tblPr/>
              <a:tblGrid>
                <a:gridCol w="1828800"/>
                <a:gridCol w="1981200"/>
                <a:gridCol w="2590800"/>
                <a:gridCol w="1752600"/>
              </a:tblGrid>
              <a:tr h="65439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81" marR="70781" marT="70781" marB="7078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vi-VN" sz="2000">
                          <a:latin typeface="Times New Roman" pitchFamily="18" charset="0"/>
                          <a:cs typeface="Times New Roman" pitchFamily="18" charset="0"/>
                        </a:rPr>
                        <a:t>Kích thước hố (cm)</a:t>
                      </a:r>
                    </a:p>
                  </a:txBody>
                  <a:tcPr marL="70781" marR="70781" marT="70781" marB="7078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012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Chiều dài miệng hố</a:t>
                      </a:r>
                    </a:p>
                  </a:txBody>
                  <a:tcPr marL="70781" marR="70781" marT="70781" marB="7078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Chiều rộng miệng hố</a:t>
                      </a:r>
                    </a:p>
                  </a:txBody>
                  <a:tcPr marL="70781" marR="70781" marT="70781" marB="7078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Chiều sâu</a:t>
                      </a:r>
                    </a:p>
                  </a:txBody>
                  <a:tcPr marL="70781" marR="70781" marT="70781" marB="7078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39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0781" marR="70781" marT="70781" marB="7078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70781" marR="70781" marT="70781" marB="7078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70781" marR="70781" marT="70781" marB="7078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70781" marR="70781" marT="70781" marB="7078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39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0781" marR="70781" marT="70781" marB="7078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70781" marR="70781" marT="70781" marB="7078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70781" marR="70781" marT="70781" marB="7078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70781" marR="70781" marT="70781" marB="7078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26: TRỒNG CÂY RỪNG, </a:t>
            </a:r>
            <a:b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305800" cy="8382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33270" y="1636430"/>
            <a:ext cx="8305800" cy="1199704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hố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Char char="-"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209801"/>
            <a:ext cx="5257800" cy="4154984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 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Bước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1: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Vạc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cỏ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và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đào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hố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,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lớp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đất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màu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để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riêng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bên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miệng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hố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.</a:t>
            </a:r>
            <a:endParaRPr kumimoji="0" lang="en-US" sz="1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   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Bước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2: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Lấy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lớp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đất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màu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trộn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với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phân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bón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theo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tỉ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lệ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1kg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phân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hữu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cơ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ủ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hoại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với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100g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supe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lân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và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100g NPK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cho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1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hố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.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Lấp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đất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đã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trộn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phân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bón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vào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hố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(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lớp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đất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màu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đã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trộn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phân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bón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cho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vào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trước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).</a:t>
            </a:r>
            <a:endParaRPr kumimoji="0" lang="en-US" sz="1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   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Bước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3: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Cuốc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thêm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đất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,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đập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nhỏ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và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nhặt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sạch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cỏ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rồi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lấp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đầy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hố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 pitchFamily="34" charset="0"/>
                <a:cs typeface="Open Sans" pitchFamily="34" charset="0"/>
              </a:rPr>
              <a:t>.</a:t>
            </a:r>
            <a:endParaRPr kumimoji="0" lang="en-US" sz="1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16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6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Lý thuyết, Trắc nghiệm Công nghệ 7 Bài 26 có đáp án hay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209800"/>
            <a:ext cx="38862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63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26: TRỒNG CÂY RỪNG, </a:t>
            </a:r>
            <a:b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305800" cy="8382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33270" y="1636430"/>
            <a:ext cx="8305800" cy="1199704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hố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Char char="-"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7410" name="Picture 2" descr="Image result for đào hố trồng cây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362200"/>
            <a:ext cx="2714625" cy="2438400"/>
          </a:xfrm>
          <a:prstGeom prst="rect">
            <a:avLst/>
          </a:prstGeom>
          <a:noFill/>
        </p:spPr>
      </p:pic>
      <p:pic>
        <p:nvPicPr>
          <p:cNvPr id="17412" name="Picture 4" descr="Image result for đào hố trồng cây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362200"/>
            <a:ext cx="2647950" cy="2438400"/>
          </a:xfrm>
          <a:prstGeom prst="rect">
            <a:avLst/>
          </a:prstGeom>
          <a:noFill/>
        </p:spPr>
      </p:pic>
      <p:pic>
        <p:nvPicPr>
          <p:cNvPr id="17414" name="Picture 6" descr="Image result for đào hố trồng cây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362200"/>
            <a:ext cx="2676525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26: TRỒNG CÂY RỪNG, </a:t>
            </a:r>
            <a:b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305800" cy="8382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</a:p>
          <a:p>
            <a:pPr algn="l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33270" y="1636430"/>
            <a:ext cx="8305800" cy="1199704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1,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Trồng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bầu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Char char="-"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286000"/>
            <a:ext cx="4724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Quy trình trồng: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   a) Tạo lỗ trong hố đất có độ sâu lớn hơn chiều cao bầu đất.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   b) Rạch vỏ bầu.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   c) Đặt bầu vào lỗ trong hố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   d) Lấp và nén đât lần 1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   e) Lấp và nén đất lần 2.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   f) Vun gốc.</a:t>
            </a:r>
          </a:p>
        </p:txBody>
      </p:sp>
      <p:pic>
        <p:nvPicPr>
          <p:cNvPr id="18436" name="Picture 4" descr="Image result for đào hố trồng cây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590800"/>
            <a:ext cx="32766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26: TRỒNG CÂY RỪNG, </a:t>
            </a:r>
            <a:b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305800" cy="8382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</a:p>
          <a:p>
            <a:pPr algn="l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33270" y="1636430"/>
            <a:ext cx="8305800" cy="1199704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n-US" sz="28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Trồng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rễ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trần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Char char="-"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362200"/>
            <a:ext cx="472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 </a:t>
            </a:r>
          </a:p>
          <a:p>
            <a:r>
              <a:rPr lang="vi-VN" sz="2400" dirty="0"/>
              <a:t>    a) Tạo lỗ trong hố đất.</a:t>
            </a:r>
          </a:p>
          <a:p>
            <a:r>
              <a:rPr lang="vi-VN" sz="2400" dirty="0"/>
              <a:t>    b) Đặt cây vào lỗ trong hố.</a:t>
            </a:r>
          </a:p>
          <a:p>
            <a:r>
              <a:rPr lang="vi-VN" sz="2400" dirty="0"/>
              <a:t>    c) Lấp đất kín cổ rễ cây.</a:t>
            </a:r>
          </a:p>
          <a:p>
            <a:r>
              <a:rPr lang="vi-VN" sz="2400" dirty="0"/>
              <a:t>    d) Nén đất.</a:t>
            </a:r>
          </a:p>
          <a:p>
            <a:r>
              <a:rPr lang="vi-VN" sz="2400" dirty="0"/>
              <a:t>    e) Vun gốc.</a:t>
            </a:r>
          </a:p>
        </p:txBody>
      </p:sp>
      <p:pic>
        <p:nvPicPr>
          <p:cNvPr id="19458" name="Picture 2" descr="Image result for trồng cây có bầu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209800"/>
            <a:ext cx="37719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27: CHĂM SÓC RỪNG SAU KHI TRỒNG  </a:t>
            </a:r>
            <a:b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305800" cy="8382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I, THỜI GIAN VÀ SỐ LẦN CHĂM SÓC </a:t>
            </a:r>
          </a:p>
          <a:p>
            <a:pPr algn="l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33270" y="1636430"/>
            <a:ext cx="8305800" cy="1199704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1,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thời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gian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Char char="-"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9600" y="3276600"/>
            <a:ext cx="8305800" cy="1199704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2,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lần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chăm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sóc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nhất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chăm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sóc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lần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Char char="-"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27: CHĂM SÓC RỪNG SAU KHI TRỒNG  </a:t>
            </a:r>
            <a:b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305800" cy="8382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II,  NHỮNG CÔNG VIỆC CHĂM SÓC RỪNG SAU KHI TRỒNG </a:t>
            </a:r>
          </a:p>
          <a:p>
            <a:pPr algn="l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Giải bài tập Công nghệ 7 | Giải Công nghệ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057400"/>
            <a:ext cx="7505700" cy="3924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324</Words>
  <Application>Microsoft Office PowerPoint</Application>
  <PresentationFormat>On-screen Show (4:3)</PresentationFormat>
  <Paragraphs>90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Tiết 25 Bài 26,27 TRỒNG CÂY RỪNG,  CHĂM SÓC RỪNG SAU KHI TRỒNG </vt:lpstr>
      <vt:lpstr>Bài 26 TRỒNG CÂY RỪNG,  </vt:lpstr>
      <vt:lpstr>Bài 26 TRỒNG CÂY RỪNG,  </vt:lpstr>
      <vt:lpstr>Bài 26: TRỒNG CÂY RỪNG,  </vt:lpstr>
      <vt:lpstr>Bài 26: TRỒNG CÂY RỪNG,  </vt:lpstr>
      <vt:lpstr>Bài 26: TRỒNG CÂY RỪNG,  </vt:lpstr>
      <vt:lpstr>Bài 26: TRỒNG CÂY RỪNG,  </vt:lpstr>
      <vt:lpstr>Bài 27: CHĂM SÓC RỪNG SAU KHI TRỒNG   </vt:lpstr>
      <vt:lpstr>Bài 27: CHĂM SÓC RỪNG SAU KHI TRỒNG   </vt:lpstr>
      <vt:lpstr>Bài 27: CHĂM SÓC RỪNG SAU KHI TRỒNG   </vt:lpstr>
      <vt:lpstr>BÀI TẬP CỦNG CỐ   </vt:lpstr>
      <vt:lpstr>BÀI TẬP CỦNG CỐ   </vt:lpstr>
      <vt:lpstr>BÀI TẬP CỦNG CỐ   </vt:lpstr>
      <vt:lpstr>BÀI TẬP CỦNG CỐ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24 Bài 26,27 TRỒNG CÂY RỪNG,  CHĂM SÓC RỪNG SAU KHI TRỒNG</dc:title>
  <dc:creator>TCC</dc:creator>
  <cp:lastModifiedBy>ducanh</cp:lastModifiedBy>
  <cp:revision>20</cp:revision>
  <dcterms:created xsi:type="dcterms:W3CDTF">2020-02-02T01:11:24Z</dcterms:created>
  <dcterms:modified xsi:type="dcterms:W3CDTF">2021-03-06T01:02:34Z</dcterms:modified>
</cp:coreProperties>
</file>