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323" r:id="rId3"/>
    <p:sldId id="324" r:id="rId4"/>
    <p:sldId id="325" r:id="rId5"/>
    <p:sldId id="326" r:id="rId6"/>
    <p:sldId id="327" r:id="rId7"/>
    <p:sldId id="328" r:id="rId8"/>
    <p:sldId id="329" r:id="rId9"/>
    <p:sldId id="331" r:id="rId10"/>
    <p:sldId id="340" r:id="rId11"/>
    <p:sldId id="332" r:id="rId12"/>
    <p:sldId id="333" r:id="rId13"/>
    <p:sldId id="334" r:id="rId14"/>
    <p:sldId id="335" r:id="rId15"/>
    <p:sldId id="336" r:id="rId16"/>
    <p:sldId id="337" r:id="rId17"/>
    <p:sldId id="338" r:id="rId18"/>
    <p:sldId id="3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3" autoAdjust="0"/>
    <p:restoredTop sz="94660"/>
  </p:normalViewPr>
  <p:slideViewPr>
    <p:cSldViewPr snapToGrid="0">
      <p:cViewPr varScale="1">
        <p:scale>
          <a:sx n="74" d="100"/>
          <a:sy n="74" d="100"/>
        </p:scale>
        <p:origin x="-49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47EE6-62DE-460B-BD3A-9E130CBF48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2777D63-3827-403E-8EB5-E17E19C4C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FC466C2-E6D4-4BFF-BF0E-92CE8296D69C}"/>
              </a:ext>
            </a:extLst>
          </p:cNvPr>
          <p:cNvSpPr>
            <a:spLocks noGrp="1"/>
          </p:cNvSpPr>
          <p:nvPr>
            <p:ph type="dt" sz="half" idx="10"/>
          </p:nvPr>
        </p:nvSpPr>
        <p:spPr/>
        <p:txBody>
          <a:bodyPr/>
          <a:lstStyle/>
          <a:p>
            <a:fld id="{BE0B823B-CA44-4170-9E5C-1095DFA4CF98}" type="datetimeFigureOut">
              <a:rPr lang="en-US" smtClean="0"/>
              <a:t>5/17/2020</a:t>
            </a:fld>
            <a:endParaRPr lang="en-US"/>
          </a:p>
        </p:txBody>
      </p:sp>
      <p:sp>
        <p:nvSpPr>
          <p:cNvPr id="5" name="Footer Placeholder 4">
            <a:extLst>
              <a:ext uri="{FF2B5EF4-FFF2-40B4-BE49-F238E27FC236}">
                <a16:creationId xmlns:a16="http://schemas.microsoft.com/office/drawing/2014/main" xmlns="" id="{CA809E36-D49D-449F-958E-A25B127B9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FAE5DE-3AB0-49CC-8328-E78798384032}"/>
              </a:ext>
            </a:extLst>
          </p:cNvPr>
          <p:cNvSpPr>
            <a:spLocks noGrp="1"/>
          </p:cNvSpPr>
          <p:nvPr>
            <p:ph type="sldNum" sz="quarter" idx="12"/>
          </p:nvPr>
        </p:nvSpPr>
        <p:spPr/>
        <p:txBody>
          <a:bodyPr/>
          <a:lstStyle/>
          <a:p>
            <a:fld id="{8FDFB0EF-2F0B-4A22-86AC-ED7BE8B22D14}" type="slidenum">
              <a:rPr lang="en-US" smtClean="0"/>
              <a:t>‹#›</a:t>
            </a:fld>
            <a:endParaRPr lang="en-US"/>
          </a:p>
        </p:txBody>
      </p:sp>
    </p:spTree>
    <p:extLst>
      <p:ext uri="{BB962C8B-B14F-4D97-AF65-F5344CB8AC3E}">
        <p14:creationId xmlns:p14="http://schemas.microsoft.com/office/powerpoint/2010/main" val="2132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317C9-B07A-4DBE-9D9D-A53F5787CA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6A79559-81AF-4F39-8798-31601AFE52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A0C29E-D5B0-4019-9618-CD574B3931C7}"/>
              </a:ext>
            </a:extLst>
          </p:cNvPr>
          <p:cNvSpPr>
            <a:spLocks noGrp="1"/>
          </p:cNvSpPr>
          <p:nvPr>
            <p:ph type="dt" sz="half" idx="10"/>
          </p:nvPr>
        </p:nvSpPr>
        <p:spPr/>
        <p:txBody>
          <a:bodyPr/>
          <a:lstStyle/>
          <a:p>
            <a:fld id="{BE0B823B-CA44-4170-9E5C-1095DFA4CF98}" type="datetimeFigureOut">
              <a:rPr lang="en-US" smtClean="0"/>
              <a:t>5/17/2020</a:t>
            </a:fld>
            <a:endParaRPr lang="en-US"/>
          </a:p>
        </p:txBody>
      </p:sp>
      <p:sp>
        <p:nvSpPr>
          <p:cNvPr id="5" name="Footer Placeholder 4">
            <a:extLst>
              <a:ext uri="{FF2B5EF4-FFF2-40B4-BE49-F238E27FC236}">
                <a16:creationId xmlns:a16="http://schemas.microsoft.com/office/drawing/2014/main" xmlns="" id="{F521534B-9686-41A9-899D-A1CBA20ED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DC7F5D-F2CB-45B8-8088-4D81AFA2E6E6}"/>
              </a:ext>
            </a:extLst>
          </p:cNvPr>
          <p:cNvSpPr>
            <a:spLocks noGrp="1"/>
          </p:cNvSpPr>
          <p:nvPr>
            <p:ph type="sldNum" sz="quarter" idx="12"/>
          </p:nvPr>
        </p:nvSpPr>
        <p:spPr/>
        <p:txBody>
          <a:bodyPr/>
          <a:lstStyle/>
          <a:p>
            <a:fld id="{8FDFB0EF-2F0B-4A22-86AC-ED7BE8B22D14}" type="slidenum">
              <a:rPr lang="en-US" smtClean="0"/>
              <a:t>‹#›</a:t>
            </a:fld>
            <a:endParaRPr lang="en-US"/>
          </a:p>
        </p:txBody>
      </p:sp>
    </p:spTree>
    <p:extLst>
      <p:ext uri="{BB962C8B-B14F-4D97-AF65-F5344CB8AC3E}">
        <p14:creationId xmlns:p14="http://schemas.microsoft.com/office/powerpoint/2010/main" val="12340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3DA7ACF-A2FF-4447-A06F-C4C62E972E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ED1618A-E391-43E8-9D14-E6A357E0D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946209-A645-4609-BA94-CF4DDDD2BA7D}"/>
              </a:ext>
            </a:extLst>
          </p:cNvPr>
          <p:cNvSpPr>
            <a:spLocks noGrp="1"/>
          </p:cNvSpPr>
          <p:nvPr>
            <p:ph type="dt" sz="half" idx="10"/>
          </p:nvPr>
        </p:nvSpPr>
        <p:spPr/>
        <p:txBody>
          <a:bodyPr/>
          <a:lstStyle/>
          <a:p>
            <a:fld id="{BE0B823B-CA44-4170-9E5C-1095DFA4CF98}" type="datetimeFigureOut">
              <a:rPr lang="en-US" smtClean="0"/>
              <a:t>5/17/2020</a:t>
            </a:fld>
            <a:endParaRPr lang="en-US"/>
          </a:p>
        </p:txBody>
      </p:sp>
      <p:sp>
        <p:nvSpPr>
          <p:cNvPr id="5" name="Footer Placeholder 4">
            <a:extLst>
              <a:ext uri="{FF2B5EF4-FFF2-40B4-BE49-F238E27FC236}">
                <a16:creationId xmlns:a16="http://schemas.microsoft.com/office/drawing/2014/main" xmlns="" id="{10E2C29D-F10E-476F-AC5C-EE02D576A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C0BD014-6C27-4FAF-BB58-195099E45663}"/>
              </a:ext>
            </a:extLst>
          </p:cNvPr>
          <p:cNvSpPr>
            <a:spLocks noGrp="1"/>
          </p:cNvSpPr>
          <p:nvPr>
            <p:ph type="sldNum" sz="quarter" idx="12"/>
          </p:nvPr>
        </p:nvSpPr>
        <p:spPr/>
        <p:txBody>
          <a:bodyPr/>
          <a:lstStyle/>
          <a:p>
            <a:fld id="{8FDFB0EF-2F0B-4A22-86AC-ED7BE8B22D14}" type="slidenum">
              <a:rPr lang="en-US" smtClean="0"/>
              <a:t>‹#›</a:t>
            </a:fld>
            <a:endParaRPr lang="en-US"/>
          </a:p>
        </p:txBody>
      </p:sp>
    </p:spTree>
    <p:extLst>
      <p:ext uri="{BB962C8B-B14F-4D97-AF65-F5344CB8AC3E}">
        <p14:creationId xmlns:p14="http://schemas.microsoft.com/office/powerpoint/2010/main" val="4228796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51575"/>
            <a:ext cx="2844800" cy="476250"/>
          </a:xfrm>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1"/>
          </p:nvPr>
        </p:nvSpPr>
        <p:spPr>
          <a:xfrm>
            <a:off x="8737600" y="6248400"/>
            <a:ext cx="2844800" cy="476250"/>
          </a:xfrm>
        </p:spPr>
        <p:txBody>
          <a:bodyPr/>
          <a:lstStyle>
            <a:lvl1pPr>
              <a:defRPr>
                <a:solidFill>
                  <a:srgbClr val="FFFFFF"/>
                </a:solidFill>
              </a:defRPr>
            </a:lvl1pPr>
          </a:lstStyle>
          <a:p>
            <a:pPr>
              <a:defRPr/>
            </a:pPr>
            <a:fld id="{C24C19E3-6453-46D6-868F-7A7B73ED0ED8}" type="slidenum">
              <a:rPr lang="en-US"/>
              <a:pPr>
                <a:defRPr/>
              </a:pPr>
              <a:t>‹#›</a:t>
            </a:fld>
            <a:endParaRPr lang="en-US"/>
          </a:p>
        </p:txBody>
      </p:sp>
      <p:sp>
        <p:nvSpPr>
          <p:cNvPr id="7" name="Footer Placeholder 6"/>
          <p:cNvSpPr>
            <a:spLocks noGrp="1"/>
          </p:cNvSpPr>
          <p:nvPr>
            <p:ph type="ftr" sz="quarter" idx="12"/>
          </p:nvPr>
        </p:nvSpPr>
        <p:spPr>
          <a:xfrm>
            <a:off x="4165600" y="6248400"/>
            <a:ext cx="3860800" cy="476250"/>
          </a:xfrm>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346142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E72281-A863-4825-9951-3A0606898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1C39C8-A3FA-418A-B2D1-D0CAB1FAC6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7F1794-6791-4A2F-B1B0-AF10A63FEC75}"/>
              </a:ext>
            </a:extLst>
          </p:cNvPr>
          <p:cNvSpPr>
            <a:spLocks noGrp="1"/>
          </p:cNvSpPr>
          <p:nvPr>
            <p:ph type="dt" sz="half" idx="10"/>
          </p:nvPr>
        </p:nvSpPr>
        <p:spPr/>
        <p:txBody>
          <a:bodyPr/>
          <a:lstStyle/>
          <a:p>
            <a:fld id="{BE0B823B-CA44-4170-9E5C-1095DFA4CF98}" type="datetimeFigureOut">
              <a:rPr lang="en-US" smtClean="0"/>
              <a:t>5/17/2020</a:t>
            </a:fld>
            <a:endParaRPr lang="en-US"/>
          </a:p>
        </p:txBody>
      </p:sp>
      <p:sp>
        <p:nvSpPr>
          <p:cNvPr id="5" name="Footer Placeholder 4">
            <a:extLst>
              <a:ext uri="{FF2B5EF4-FFF2-40B4-BE49-F238E27FC236}">
                <a16:creationId xmlns:a16="http://schemas.microsoft.com/office/drawing/2014/main" xmlns="" id="{045FDDDC-898E-4754-99BD-A305F7419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1CB726-D338-4945-A16D-CC6DAAB636DA}"/>
              </a:ext>
            </a:extLst>
          </p:cNvPr>
          <p:cNvSpPr>
            <a:spLocks noGrp="1"/>
          </p:cNvSpPr>
          <p:nvPr>
            <p:ph type="sldNum" sz="quarter" idx="12"/>
          </p:nvPr>
        </p:nvSpPr>
        <p:spPr/>
        <p:txBody>
          <a:bodyPr/>
          <a:lstStyle/>
          <a:p>
            <a:fld id="{8FDFB0EF-2F0B-4A22-86AC-ED7BE8B22D14}" type="slidenum">
              <a:rPr lang="en-US" smtClean="0"/>
              <a:t>‹#›</a:t>
            </a:fld>
            <a:endParaRPr lang="en-US"/>
          </a:p>
        </p:txBody>
      </p:sp>
    </p:spTree>
    <p:extLst>
      <p:ext uri="{BB962C8B-B14F-4D97-AF65-F5344CB8AC3E}">
        <p14:creationId xmlns:p14="http://schemas.microsoft.com/office/powerpoint/2010/main" val="189693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6AE36C-6222-47D1-BDC5-AC6F18FBE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08B985C-39D9-4194-BF1A-6FDE0FD82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FDBE3EE-65E5-4E2A-931F-C7C1A5A8DDDB}"/>
              </a:ext>
            </a:extLst>
          </p:cNvPr>
          <p:cNvSpPr>
            <a:spLocks noGrp="1"/>
          </p:cNvSpPr>
          <p:nvPr>
            <p:ph type="dt" sz="half" idx="10"/>
          </p:nvPr>
        </p:nvSpPr>
        <p:spPr/>
        <p:txBody>
          <a:bodyPr/>
          <a:lstStyle/>
          <a:p>
            <a:fld id="{BE0B823B-CA44-4170-9E5C-1095DFA4CF98}" type="datetimeFigureOut">
              <a:rPr lang="en-US" smtClean="0"/>
              <a:t>5/17/2020</a:t>
            </a:fld>
            <a:endParaRPr lang="en-US"/>
          </a:p>
        </p:txBody>
      </p:sp>
      <p:sp>
        <p:nvSpPr>
          <p:cNvPr id="5" name="Footer Placeholder 4">
            <a:extLst>
              <a:ext uri="{FF2B5EF4-FFF2-40B4-BE49-F238E27FC236}">
                <a16:creationId xmlns:a16="http://schemas.microsoft.com/office/drawing/2014/main" xmlns="" id="{01444A8C-E2DD-48D1-B15B-03E2ED348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8F9AD2-90AE-4A17-8E10-78425ACD8042}"/>
              </a:ext>
            </a:extLst>
          </p:cNvPr>
          <p:cNvSpPr>
            <a:spLocks noGrp="1"/>
          </p:cNvSpPr>
          <p:nvPr>
            <p:ph type="sldNum" sz="quarter" idx="12"/>
          </p:nvPr>
        </p:nvSpPr>
        <p:spPr/>
        <p:txBody>
          <a:bodyPr/>
          <a:lstStyle/>
          <a:p>
            <a:fld id="{8FDFB0EF-2F0B-4A22-86AC-ED7BE8B22D14}" type="slidenum">
              <a:rPr lang="en-US" smtClean="0"/>
              <a:t>‹#›</a:t>
            </a:fld>
            <a:endParaRPr lang="en-US"/>
          </a:p>
        </p:txBody>
      </p:sp>
    </p:spTree>
    <p:extLst>
      <p:ext uri="{BB962C8B-B14F-4D97-AF65-F5344CB8AC3E}">
        <p14:creationId xmlns:p14="http://schemas.microsoft.com/office/powerpoint/2010/main" val="55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D677B-4CB2-42B5-AB56-9B14600AA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5CF6C57-3237-4A2D-8851-14518EEA14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0DE3105-9814-4A5A-A056-A89A6592FB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5D0E6C0-61E3-4F99-B4D8-51DBD3CE9A4E}"/>
              </a:ext>
            </a:extLst>
          </p:cNvPr>
          <p:cNvSpPr>
            <a:spLocks noGrp="1"/>
          </p:cNvSpPr>
          <p:nvPr>
            <p:ph type="dt" sz="half" idx="10"/>
          </p:nvPr>
        </p:nvSpPr>
        <p:spPr/>
        <p:txBody>
          <a:bodyPr/>
          <a:lstStyle/>
          <a:p>
            <a:fld id="{BE0B823B-CA44-4170-9E5C-1095DFA4CF98}" type="datetimeFigureOut">
              <a:rPr lang="en-US" smtClean="0"/>
              <a:t>5/17/2020</a:t>
            </a:fld>
            <a:endParaRPr lang="en-US"/>
          </a:p>
        </p:txBody>
      </p:sp>
      <p:sp>
        <p:nvSpPr>
          <p:cNvPr id="6" name="Footer Placeholder 5">
            <a:extLst>
              <a:ext uri="{FF2B5EF4-FFF2-40B4-BE49-F238E27FC236}">
                <a16:creationId xmlns:a16="http://schemas.microsoft.com/office/drawing/2014/main" xmlns="" id="{F3B9739F-4E30-463F-95C2-78F38A7CC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5CB6BCD-D5D7-43A9-9101-8B6525D510C2}"/>
              </a:ext>
            </a:extLst>
          </p:cNvPr>
          <p:cNvSpPr>
            <a:spLocks noGrp="1"/>
          </p:cNvSpPr>
          <p:nvPr>
            <p:ph type="sldNum" sz="quarter" idx="12"/>
          </p:nvPr>
        </p:nvSpPr>
        <p:spPr/>
        <p:txBody>
          <a:bodyPr/>
          <a:lstStyle/>
          <a:p>
            <a:fld id="{8FDFB0EF-2F0B-4A22-86AC-ED7BE8B22D14}" type="slidenum">
              <a:rPr lang="en-US" smtClean="0"/>
              <a:t>‹#›</a:t>
            </a:fld>
            <a:endParaRPr lang="en-US"/>
          </a:p>
        </p:txBody>
      </p:sp>
    </p:spTree>
    <p:extLst>
      <p:ext uri="{BB962C8B-B14F-4D97-AF65-F5344CB8AC3E}">
        <p14:creationId xmlns:p14="http://schemas.microsoft.com/office/powerpoint/2010/main" val="107203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9D700-AB0C-4F74-AF43-E0BD824D28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FBF16C-4E5C-4183-A8E5-D2D36CC02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D1CC6AA-A14D-439C-9C7F-4A261318F6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93A3EC2-83D5-45A7-9D9B-E539C28185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19276C8-5CB3-4D01-8EED-84B0207F8D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EB1FAE1-62C3-4B4A-AA96-2785EFF371D1}"/>
              </a:ext>
            </a:extLst>
          </p:cNvPr>
          <p:cNvSpPr>
            <a:spLocks noGrp="1"/>
          </p:cNvSpPr>
          <p:nvPr>
            <p:ph type="dt" sz="half" idx="10"/>
          </p:nvPr>
        </p:nvSpPr>
        <p:spPr/>
        <p:txBody>
          <a:bodyPr/>
          <a:lstStyle/>
          <a:p>
            <a:fld id="{BE0B823B-CA44-4170-9E5C-1095DFA4CF98}" type="datetimeFigureOut">
              <a:rPr lang="en-US" smtClean="0"/>
              <a:t>5/17/2020</a:t>
            </a:fld>
            <a:endParaRPr lang="en-US"/>
          </a:p>
        </p:txBody>
      </p:sp>
      <p:sp>
        <p:nvSpPr>
          <p:cNvPr id="8" name="Footer Placeholder 7">
            <a:extLst>
              <a:ext uri="{FF2B5EF4-FFF2-40B4-BE49-F238E27FC236}">
                <a16:creationId xmlns:a16="http://schemas.microsoft.com/office/drawing/2014/main" xmlns="" id="{F5F46BAE-E7A2-4532-94AE-88D19F457A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170B452-A8C0-4AB3-8A40-6BBB41A80EDE}"/>
              </a:ext>
            </a:extLst>
          </p:cNvPr>
          <p:cNvSpPr>
            <a:spLocks noGrp="1"/>
          </p:cNvSpPr>
          <p:nvPr>
            <p:ph type="sldNum" sz="quarter" idx="12"/>
          </p:nvPr>
        </p:nvSpPr>
        <p:spPr/>
        <p:txBody>
          <a:bodyPr/>
          <a:lstStyle/>
          <a:p>
            <a:fld id="{8FDFB0EF-2F0B-4A22-86AC-ED7BE8B22D14}" type="slidenum">
              <a:rPr lang="en-US" smtClean="0"/>
              <a:t>‹#›</a:t>
            </a:fld>
            <a:endParaRPr lang="en-US"/>
          </a:p>
        </p:txBody>
      </p:sp>
    </p:spTree>
    <p:extLst>
      <p:ext uri="{BB962C8B-B14F-4D97-AF65-F5344CB8AC3E}">
        <p14:creationId xmlns:p14="http://schemas.microsoft.com/office/powerpoint/2010/main" val="148561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4DF39-E8CA-4A8A-BA67-E7D0CFBC88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B25CAD0-4A76-49C0-97D7-6832D1135A63}"/>
              </a:ext>
            </a:extLst>
          </p:cNvPr>
          <p:cNvSpPr>
            <a:spLocks noGrp="1"/>
          </p:cNvSpPr>
          <p:nvPr>
            <p:ph type="dt" sz="half" idx="10"/>
          </p:nvPr>
        </p:nvSpPr>
        <p:spPr/>
        <p:txBody>
          <a:bodyPr/>
          <a:lstStyle/>
          <a:p>
            <a:fld id="{BE0B823B-CA44-4170-9E5C-1095DFA4CF98}" type="datetimeFigureOut">
              <a:rPr lang="en-US" smtClean="0"/>
              <a:t>5/17/2020</a:t>
            </a:fld>
            <a:endParaRPr lang="en-US"/>
          </a:p>
        </p:txBody>
      </p:sp>
      <p:sp>
        <p:nvSpPr>
          <p:cNvPr id="4" name="Footer Placeholder 3">
            <a:extLst>
              <a:ext uri="{FF2B5EF4-FFF2-40B4-BE49-F238E27FC236}">
                <a16:creationId xmlns:a16="http://schemas.microsoft.com/office/drawing/2014/main" xmlns="" id="{2309D7AA-AC1C-4472-9839-6EA198AB15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53E6A59-31F3-4D5E-9605-17E7B7CE5CDB}"/>
              </a:ext>
            </a:extLst>
          </p:cNvPr>
          <p:cNvSpPr>
            <a:spLocks noGrp="1"/>
          </p:cNvSpPr>
          <p:nvPr>
            <p:ph type="sldNum" sz="quarter" idx="12"/>
          </p:nvPr>
        </p:nvSpPr>
        <p:spPr/>
        <p:txBody>
          <a:bodyPr/>
          <a:lstStyle/>
          <a:p>
            <a:fld id="{8FDFB0EF-2F0B-4A22-86AC-ED7BE8B22D14}" type="slidenum">
              <a:rPr lang="en-US" smtClean="0"/>
              <a:t>‹#›</a:t>
            </a:fld>
            <a:endParaRPr lang="en-US"/>
          </a:p>
        </p:txBody>
      </p:sp>
    </p:spTree>
    <p:extLst>
      <p:ext uri="{BB962C8B-B14F-4D97-AF65-F5344CB8AC3E}">
        <p14:creationId xmlns:p14="http://schemas.microsoft.com/office/powerpoint/2010/main" val="204737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DDBAD49-1869-4423-B543-9BFBF281A231}"/>
              </a:ext>
            </a:extLst>
          </p:cNvPr>
          <p:cNvSpPr>
            <a:spLocks noGrp="1"/>
          </p:cNvSpPr>
          <p:nvPr>
            <p:ph type="dt" sz="half" idx="10"/>
          </p:nvPr>
        </p:nvSpPr>
        <p:spPr/>
        <p:txBody>
          <a:bodyPr/>
          <a:lstStyle/>
          <a:p>
            <a:fld id="{BE0B823B-CA44-4170-9E5C-1095DFA4CF98}" type="datetimeFigureOut">
              <a:rPr lang="en-US" smtClean="0"/>
              <a:t>5/17/2020</a:t>
            </a:fld>
            <a:endParaRPr lang="en-US"/>
          </a:p>
        </p:txBody>
      </p:sp>
      <p:sp>
        <p:nvSpPr>
          <p:cNvPr id="3" name="Footer Placeholder 2">
            <a:extLst>
              <a:ext uri="{FF2B5EF4-FFF2-40B4-BE49-F238E27FC236}">
                <a16:creationId xmlns:a16="http://schemas.microsoft.com/office/drawing/2014/main" xmlns="" id="{8803CFFC-0202-4431-9FB5-4C3EF7BFFF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A5BEDF2-5CFD-4BA1-A244-0399388F4E4F}"/>
              </a:ext>
            </a:extLst>
          </p:cNvPr>
          <p:cNvSpPr>
            <a:spLocks noGrp="1"/>
          </p:cNvSpPr>
          <p:nvPr>
            <p:ph type="sldNum" sz="quarter" idx="12"/>
          </p:nvPr>
        </p:nvSpPr>
        <p:spPr/>
        <p:txBody>
          <a:bodyPr/>
          <a:lstStyle/>
          <a:p>
            <a:fld id="{8FDFB0EF-2F0B-4A22-86AC-ED7BE8B22D14}" type="slidenum">
              <a:rPr lang="en-US" smtClean="0"/>
              <a:t>‹#›</a:t>
            </a:fld>
            <a:endParaRPr lang="en-US"/>
          </a:p>
        </p:txBody>
      </p:sp>
    </p:spTree>
    <p:extLst>
      <p:ext uri="{BB962C8B-B14F-4D97-AF65-F5344CB8AC3E}">
        <p14:creationId xmlns:p14="http://schemas.microsoft.com/office/powerpoint/2010/main" val="327271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914E2-B84E-4131-A786-FBDB78FDF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90EEAA3-4729-427F-AE9B-08255F6E65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E16CE4B-6A45-460E-A34B-15248F922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2836F54-A543-4FC7-BE6A-28EF0967F438}"/>
              </a:ext>
            </a:extLst>
          </p:cNvPr>
          <p:cNvSpPr>
            <a:spLocks noGrp="1"/>
          </p:cNvSpPr>
          <p:nvPr>
            <p:ph type="dt" sz="half" idx="10"/>
          </p:nvPr>
        </p:nvSpPr>
        <p:spPr/>
        <p:txBody>
          <a:bodyPr/>
          <a:lstStyle/>
          <a:p>
            <a:fld id="{BE0B823B-CA44-4170-9E5C-1095DFA4CF98}" type="datetimeFigureOut">
              <a:rPr lang="en-US" smtClean="0"/>
              <a:t>5/17/2020</a:t>
            </a:fld>
            <a:endParaRPr lang="en-US"/>
          </a:p>
        </p:txBody>
      </p:sp>
      <p:sp>
        <p:nvSpPr>
          <p:cNvPr id="6" name="Footer Placeholder 5">
            <a:extLst>
              <a:ext uri="{FF2B5EF4-FFF2-40B4-BE49-F238E27FC236}">
                <a16:creationId xmlns:a16="http://schemas.microsoft.com/office/drawing/2014/main" xmlns="" id="{FE1841C2-092C-4021-986F-147239615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578BE8-3FE7-450A-99B6-76615D2ED2BA}"/>
              </a:ext>
            </a:extLst>
          </p:cNvPr>
          <p:cNvSpPr>
            <a:spLocks noGrp="1"/>
          </p:cNvSpPr>
          <p:nvPr>
            <p:ph type="sldNum" sz="quarter" idx="12"/>
          </p:nvPr>
        </p:nvSpPr>
        <p:spPr/>
        <p:txBody>
          <a:bodyPr/>
          <a:lstStyle/>
          <a:p>
            <a:fld id="{8FDFB0EF-2F0B-4A22-86AC-ED7BE8B22D14}" type="slidenum">
              <a:rPr lang="en-US" smtClean="0"/>
              <a:t>‹#›</a:t>
            </a:fld>
            <a:endParaRPr lang="en-US"/>
          </a:p>
        </p:txBody>
      </p:sp>
    </p:spTree>
    <p:extLst>
      <p:ext uri="{BB962C8B-B14F-4D97-AF65-F5344CB8AC3E}">
        <p14:creationId xmlns:p14="http://schemas.microsoft.com/office/powerpoint/2010/main" val="334496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08952-A346-42E9-87AC-871ECFAA7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601C9A2-3236-450A-A99D-D93BE874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65A307F-C40C-446D-AE75-46DB70592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791DD2-F311-4DC2-9BCC-094B310ABC60}"/>
              </a:ext>
            </a:extLst>
          </p:cNvPr>
          <p:cNvSpPr>
            <a:spLocks noGrp="1"/>
          </p:cNvSpPr>
          <p:nvPr>
            <p:ph type="dt" sz="half" idx="10"/>
          </p:nvPr>
        </p:nvSpPr>
        <p:spPr/>
        <p:txBody>
          <a:bodyPr/>
          <a:lstStyle/>
          <a:p>
            <a:fld id="{BE0B823B-CA44-4170-9E5C-1095DFA4CF98}" type="datetimeFigureOut">
              <a:rPr lang="en-US" smtClean="0"/>
              <a:t>5/17/2020</a:t>
            </a:fld>
            <a:endParaRPr lang="en-US"/>
          </a:p>
        </p:txBody>
      </p:sp>
      <p:sp>
        <p:nvSpPr>
          <p:cNvPr id="6" name="Footer Placeholder 5">
            <a:extLst>
              <a:ext uri="{FF2B5EF4-FFF2-40B4-BE49-F238E27FC236}">
                <a16:creationId xmlns:a16="http://schemas.microsoft.com/office/drawing/2014/main" xmlns="" id="{C0B0E842-5A01-4064-B5AE-12F3C6709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DC2D05-E92D-4C8C-A108-6C51E7D02C4D}"/>
              </a:ext>
            </a:extLst>
          </p:cNvPr>
          <p:cNvSpPr>
            <a:spLocks noGrp="1"/>
          </p:cNvSpPr>
          <p:nvPr>
            <p:ph type="sldNum" sz="quarter" idx="12"/>
          </p:nvPr>
        </p:nvSpPr>
        <p:spPr/>
        <p:txBody>
          <a:bodyPr/>
          <a:lstStyle/>
          <a:p>
            <a:fld id="{8FDFB0EF-2F0B-4A22-86AC-ED7BE8B22D14}" type="slidenum">
              <a:rPr lang="en-US" smtClean="0"/>
              <a:t>‹#›</a:t>
            </a:fld>
            <a:endParaRPr lang="en-US"/>
          </a:p>
        </p:txBody>
      </p:sp>
    </p:spTree>
    <p:extLst>
      <p:ext uri="{BB962C8B-B14F-4D97-AF65-F5344CB8AC3E}">
        <p14:creationId xmlns:p14="http://schemas.microsoft.com/office/powerpoint/2010/main" val="154892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81D1901-4325-45B3-8B9D-330B3E74D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812A159-E547-4913-8010-3E0EE2FA5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60D247-A5F6-46C7-B940-FFAF1697A0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B823B-CA44-4170-9E5C-1095DFA4CF98}" type="datetimeFigureOut">
              <a:rPr lang="en-US" smtClean="0"/>
              <a:t>5/17/2020</a:t>
            </a:fld>
            <a:endParaRPr lang="en-US"/>
          </a:p>
        </p:txBody>
      </p:sp>
      <p:sp>
        <p:nvSpPr>
          <p:cNvPr id="5" name="Footer Placeholder 4">
            <a:extLst>
              <a:ext uri="{FF2B5EF4-FFF2-40B4-BE49-F238E27FC236}">
                <a16:creationId xmlns:a16="http://schemas.microsoft.com/office/drawing/2014/main" xmlns="" id="{37D57527-476A-4B44-8916-1DED7A981F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A3B4F77-515E-4CBE-B43E-45A8128D8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FB0EF-2F0B-4A22-86AC-ED7BE8B22D14}" type="slidenum">
              <a:rPr lang="en-US" smtClean="0"/>
              <a:t>‹#›</a:t>
            </a:fld>
            <a:endParaRPr lang="en-US"/>
          </a:p>
        </p:txBody>
      </p:sp>
    </p:spTree>
    <p:extLst>
      <p:ext uri="{BB962C8B-B14F-4D97-AF65-F5344CB8AC3E}">
        <p14:creationId xmlns:p14="http://schemas.microsoft.com/office/powerpoint/2010/main" val="423331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15500A9-80CC-4420-A579-F0EEA7808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774"/>
            <a:ext cx="12192000" cy="7003774"/>
          </a:xfrm>
          <a:prstGeom prst="rect">
            <a:avLst/>
          </a:prstGeom>
        </p:spPr>
      </p:pic>
      <p:sp>
        <p:nvSpPr>
          <p:cNvPr id="5" name="Speech Bubble: Oval 4">
            <a:extLst>
              <a:ext uri="{FF2B5EF4-FFF2-40B4-BE49-F238E27FC236}">
                <a16:creationId xmlns:a16="http://schemas.microsoft.com/office/drawing/2014/main" xmlns="" id="{AB4CDDC4-07CA-423E-A6EE-1F65FEC373FA}"/>
              </a:ext>
            </a:extLst>
          </p:cNvPr>
          <p:cNvSpPr/>
          <p:nvPr/>
        </p:nvSpPr>
        <p:spPr>
          <a:xfrm>
            <a:off x="3352800" y="940905"/>
            <a:ext cx="5486400" cy="3498573"/>
          </a:xfrm>
          <a:prstGeom prst="wedgeEllipseCallou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A33A7F9B-45A6-4C61-8A6F-31B28DF80074}"/>
              </a:ext>
            </a:extLst>
          </p:cNvPr>
          <p:cNvSpPr txBox="1"/>
          <p:nvPr/>
        </p:nvSpPr>
        <p:spPr>
          <a:xfrm>
            <a:off x="4399723" y="2182359"/>
            <a:ext cx="3816626" cy="1015663"/>
          </a:xfrm>
          <a:prstGeom prst="rect">
            <a:avLst/>
          </a:prstGeom>
          <a:noFill/>
        </p:spPr>
        <p:txBody>
          <a:bodyPr wrap="square" rtlCol="0">
            <a:spAutoFit/>
          </a:bodyPr>
          <a:lstStyle/>
          <a:p>
            <a:r>
              <a:rPr lang="en-US" sz="60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XIN CHÀO</a:t>
            </a:r>
          </a:p>
        </p:txBody>
      </p:sp>
    </p:spTree>
    <p:extLst>
      <p:ext uri="{BB962C8B-B14F-4D97-AF65-F5344CB8AC3E}">
        <p14:creationId xmlns:p14="http://schemas.microsoft.com/office/powerpoint/2010/main" val="1242581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0105616">
            <a:off x="-59266" y="850900"/>
            <a:ext cx="12357100" cy="4233863"/>
          </a:xfrm>
          <a:prstGeom prst="rightArrow">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smtClean="0">
                <a:solidFill>
                  <a:schemeClr val="bg1"/>
                </a:solidFill>
              </a:rPr>
              <a:t>BT 2:Gọi tên các từ loại đã được gọi dựa vào những bức hình sau</a:t>
            </a:r>
            <a:r>
              <a:rPr lang="en-US" sz="8000" smtClean="0">
                <a:solidFill>
                  <a:schemeClr val="bg1"/>
                </a:solidFill>
              </a:rPr>
              <a:t>.</a:t>
            </a:r>
            <a:endParaRPr lang="en-US" sz="8000">
              <a:solidFill>
                <a:schemeClr val="bg1"/>
              </a:solidFill>
            </a:endParaRPr>
          </a:p>
        </p:txBody>
      </p:sp>
    </p:spTree>
    <p:extLst>
      <p:ext uri="{BB962C8B-B14F-4D97-AF65-F5344CB8AC3E}">
        <p14:creationId xmlns:p14="http://schemas.microsoft.com/office/powerpoint/2010/main" val="189675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3" descr="Tranhl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05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p:cNvSpPr txBox="1">
            <a:spLocks noChangeArrowheads="1"/>
          </p:cNvSpPr>
          <p:nvPr/>
        </p:nvSpPr>
        <p:spPr bwMode="auto">
          <a:xfrm>
            <a:off x="1077384" y="6027738"/>
            <a:ext cx="4097867" cy="830262"/>
          </a:xfrm>
          <a:prstGeom prst="rect">
            <a:avLst/>
          </a:prstGeom>
          <a:solidFill>
            <a:srgbClr val="FFFF00"/>
          </a:solidFill>
          <a:ln>
            <a:noFill/>
          </a:ln>
          <a:effectLst/>
          <a:extLst/>
        </p:spPr>
        <p:txBody>
          <a:bodyPr>
            <a:spAutoFit/>
          </a:bodyPr>
          <a:lstStyle/>
          <a:p>
            <a:pPr algn="ctr" eaLnBrk="0" hangingPunct="0">
              <a:spcBef>
                <a:spcPct val="50000"/>
              </a:spcBef>
              <a:defRPr/>
            </a:pPr>
            <a:r>
              <a:rPr lang="en-US" sz="4800" dirty="0" err="1">
                <a:solidFill>
                  <a:srgbClr val="800000"/>
                </a:solidFill>
                <a:effectLst>
                  <a:outerShdw blurRad="38100" dist="38100" dir="2700000" algn="tl">
                    <a:srgbClr val="C0C0C0"/>
                  </a:outerShdw>
                </a:effectLst>
                <a:latin typeface="Arial" pitchFamily="34" charset="0"/>
                <a:cs typeface="Arial" pitchFamily="34" charset="0"/>
              </a:rPr>
              <a:t>heo</a:t>
            </a:r>
            <a:r>
              <a:rPr lang="en-US" sz="4800" dirty="0">
                <a:solidFill>
                  <a:srgbClr val="800000"/>
                </a:solidFill>
                <a:effectLst>
                  <a:outerShdw blurRad="38100" dist="38100" dir="2700000" algn="tl">
                    <a:srgbClr val="C0C0C0"/>
                  </a:outerShdw>
                </a:effectLst>
                <a:latin typeface="Arial" pitchFamily="34" charset="0"/>
                <a:cs typeface="Arial" pitchFamily="34" charset="0"/>
              </a:rPr>
              <a:t> - </a:t>
            </a:r>
            <a:r>
              <a:rPr lang="en-US" sz="4800" dirty="0" err="1">
                <a:solidFill>
                  <a:srgbClr val="800000"/>
                </a:solidFill>
                <a:effectLst>
                  <a:outerShdw blurRad="38100" dist="38100" dir="2700000" algn="tl">
                    <a:srgbClr val="C0C0C0"/>
                  </a:outerShdw>
                </a:effectLst>
                <a:latin typeface="Arial" pitchFamily="34" charset="0"/>
                <a:cs typeface="Arial" pitchFamily="34" charset="0"/>
              </a:rPr>
              <a:t>lợn</a:t>
            </a:r>
            <a:endParaRPr lang="en-US" sz="4800" dirty="0">
              <a:solidFill>
                <a:srgbClr val="800000"/>
              </a:solidFill>
              <a:effectLst>
                <a:outerShdw blurRad="38100" dist="38100" dir="2700000" algn="tl">
                  <a:srgbClr val="C0C0C0"/>
                </a:outerShdw>
              </a:effectLst>
              <a:latin typeface="Arial" pitchFamily="34" charset="0"/>
              <a:cs typeface="Arial" pitchFamily="34" charset="0"/>
            </a:endParaRPr>
          </a:p>
        </p:txBody>
      </p:sp>
      <p:pic>
        <p:nvPicPr>
          <p:cNvPr id="13" name="Picture 30" descr="../data/article/mainimages/saveimages/40630s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517" y="0"/>
            <a:ext cx="59414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3"/>
          <p:cNvSpPr txBox="1">
            <a:spLocks noChangeArrowheads="1"/>
          </p:cNvSpPr>
          <p:nvPr/>
        </p:nvSpPr>
        <p:spPr bwMode="auto">
          <a:xfrm>
            <a:off x="7020984" y="5989638"/>
            <a:ext cx="4400549" cy="768350"/>
          </a:xfrm>
          <a:prstGeom prst="rect">
            <a:avLst/>
          </a:prstGeom>
          <a:solidFill>
            <a:srgbClr val="FFFF00"/>
          </a:solidFill>
          <a:ln>
            <a:noFill/>
          </a:ln>
          <a:effectLst/>
          <a:extLst/>
        </p:spPr>
        <p:txBody>
          <a:bodyPr>
            <a:spAutoFit/>
          </a:bodyPr>
          <a:lstStyle/>
          <a:p>
            <a:pPr algn="ctr" eaLnBrk="0" hangingPunct="0">
              <a:spcBef>
                <a:spcPct val="50000"/>
              </a:spcBef>
              <a:defRPr/>
            </a:pPr>
            <a:r>
              <a:rPr lang="en-US" sz="4400" err="1">
                <a:solidFill>
                  <a:srgbClr val="800000"/>
                </a:solidFill>
                <a:effectLst>
                  <a:outerShdw blurRad="38100" dist="38100" dir="2700000" algn="tl">
                    <a:srgbClr val="C0C0C0"/>
                  </a:outerShdw>
                </a:effectLst>
                <a:cs typeface="Times New Roman" pitchFamily="18" charset="0"/>
              </a:rPr>
              <a:t>b</a:t>
            </a:r>
            <a:r>
              <a:rPr lang="en-US" sz="4400" err="1">
                <a:solidFill>
                  <a:srgbClr val="800000"/>
                </a:solidFill>
                <a:effectLst>
                  <a:outerShdw blurRad="38100" dist="38100" dir="2700000" algn="tl">
                    <a:srgbClr val="C0C0C0"/>
                  </a:outerShdw>
                </a:effectLst>
              </a:rPr>
              <a:t>ắp</a:t>
            </a:r>
            <a:r>
              <a:rPr lang="en-US" sz="4400">
                <a:solidFill>
                  <a:srgbClr val="800000"/>
                </a:solidFill>
                <a:effectLst>
                  <a:outerShdw blurRad="38100" dist="38100" dir="2700000" algn="tl">
                    <a:srgbClr val="C0C0C0"/>
                  </a:outerShdw>
                </a:effectLst>
                <a:cs typeface="Times New Roman" pitchFamily="18" charset="0"/>
              </a:rPr>
              <a:t> – ng</a:t>
            </a:r>
            <a:r>
              <a:rPr lang="en-US" sz="4400">
                <a:solidFill>
                  <a:srgbClr val="800000"/>
                </a:solidFill>
                <a:effectLst>
                  <a:outerShdw blurRad="38100" dist="38100" dir="2700000" algn="tl">
                    <a:srgbClr val="C0C0C0"/>
                  </a:outerShdw>
                </a:effectLst>
              </a:rPr>
              <a:t>ô</a:t>
            </a:r>
            <a:endParaRPr lang="en-US" sz="4400" dirty="0">
              <a:solidFill>
                <a:srgbClr val="800000"/>
              </a:solidFill>
              <a:effectLst>
                <a:outerShdw blurRad="38100" dist="38100" dir="2700000" algn="tl">
                  <a:srgbClr val="C0C0C0"/>
                </a:outerShdw>
              </a:effectLst>
            </a:endParaRPr>
          </a:p>
        </p:txBody>
      </p:sp>
    </p:spTree>
    <p:extLst>
      <p:ext uri="{BB962C8B-B14F-4D97-AF65-F5344CB8AC3E}">
        <p14:creationId xmlns:p14="http://schemas.microsoft.com/office/powerpoint/2010/main" val="35559861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12192000" cy="689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8400" y="6000750"/>
            <a:ext cx="6004984"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600">
                <a:solidFill>
                  <a:schemeClr val="tx1"/>
                </a:solidFill>
                <a:latin typeface="Arial" pitchFamily="34" charset="0"/>
                <a:cs typeface="Arial" pitchFamily="34" charset="0"/>
              </a:rPr>
              <a:t>Béo - gầy</a:t>
            </a:r>
          </a:p>
        </p:txBody>
      </p:sp>
    </p:spTree>
    <p:extLst>
      <p:ext uri="{BB962C8B-B14F-4D97-AF65-F5344CB8AC3E}">
        <p14:creationId xmlns:p14="http://schemas.microsoft.com/office/powerpoint/2010/main" val="772675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98217"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1" y="1"/>
            <a:ext cx="6540500"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09901" y="5562600"/>
            <a:ext cx="72263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600">
                <a:solidFill>
                  <a:schemeClr val="tx1"/>
                </a:solidFill>
                <a:latin typeface="Arial" pitchFamily="34" charset="0"/>
                <a:cs typeface="Arial" pitchFamily="34" charset="0"/>
              </a:rPr>
              <a:t>Già  - trẻ</a:t>
            </a:r>
          </a:p>
        </p:txBody>
      </p:sp>
    </p:spTree>
    <p:extLst>
      <p:ext uri="{BB962C8B-B14F-4D97-AF65-F5344CB8AC3E}">
        <p14:creationId xmlns:p14="http://schemas.microsoft.com/office/powerpoint/2010/main" val="2293669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81" name="Picture 9" descr="ppsh4101"/>
          <p:cNvPicPr>
            <a:picLocks noChangeAspect="1" noChangeArrowheads="1"/>
          </p:cNvPicPr>
          <p:nvPr/>
        </p:nvPicPr>
        <p:blipFill>
          <a:blip r:embed="rId2">
            <a:extLst>
              <a:ext uri="{28A0092B-C50C-407E-A947-70E740481C1C}">
                <a14:useLocalDpi xmlns:a14="http://schemas.microsoft.com/office/drawing/2010/main" val="0"/>
              </a:ext>
            </a:extLst>
          </a:blip>
          <a:srcRect t="3569"/>
          <a:stretch>
            <a:fillRect/>
          </a:stretch>
        </p:blipFill>
        <p:spPr bwMode="auto">
          <a:xfrm>
            <a:off x="6096000" y="533400"/>
            <a:ext cx="5791200" cy="4724400"/>
          </a:xfrm>
          <a:prstGeom prst="rect">
            <a:avLst/>
          </a:prstGeom>
          <a:noFill/>
          <a:ln w="28575">
            <a:solidFill>
              <a:srgbClr val="CCFF99"/>
            </a:solidFill>
            <a:miter lim="800000"/>
            <a:headEnd/>
            <a:tailEnd/>
          </a:ln>
          <a:extLst>
            <a:ext uri="{909E8E84-426E-40DD-AFC4-6F175D3DCCD1}">
              <a14:hiddenFill xmlns:a14="http://schemas.microsoft.com/office/drawing/2010/main">
                <a:solidFill>
                  <a:srgbClr val="FFFFFF"/>
                </a:solidFill>
              </a14:hiddenFill>
            </a:ext>
          </a:extLst>
        </p:spPr>
      </p:pic>
      <p:pic>
        <p:nvPicPr>
          <p:cNvPr id="182282" name="Picture 10" descr="images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5892800" cy="4724400"/>
          </a:xfrm>
          <a:prstGeom prst="rect">
            <a:avLst/>
          </a:prstGeom>
          <a:noFill/>
          <a:ln w="28575">
            <a:solidFill>
              <a:srgbClr val="CCFF99"/>
            </a:solidFill>
            <a:miter lim="800000"/>
            <a:headEnd/>
            <a:tailEnd/>
          </a:ln>
          <a:extLst>
            <a:ext uri="{909E8E84-426E-40DD-AFC4-6F175D3DCCD1}">
              <a14:hiddenFill xmlns:a14="http://schemas.microsoft.com/office/drawing/2010/main">
                <a:solidFill>
                  <a:srgbClr val="FFFFFF"/>
                </a:solidFill>
              </a14:hiddenFill>
            </a:ext>
          </a:extLst>
        </p:spPr>
      </p:pic>
      <p:sp>
        <p:nvSpPr>
          <p:cNvPr id="182316" name="Line 44"/>
          <p:cNvSpPr>
            <a:spLocks noChangeShapeType="1"/>
          </p:cNvSpPr>
          <p:nvPr/>
        </p:nvSpPr>
        <p:spPr bwMode="auto">
          <a:xfrm flipH="1" flipV="1">
            <a:off x="4572000" y="2895600"/>
            <a:ext cx="366184"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844800" y="5486400"/>
            <a:ext cx="7010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solidFill>
                  <a:schemeClr val="tx1"/>
                </a:solidFill>
                <a:latin typeface="Arial" pitchFamily="34" charset="0"/>
                <a:cs typeface="Arial" pitchFamily="34" charset="0"/>
              </a:rPr>
              <a:t>hoa súng -  cây súng </a:t>
            </a:r>
          </a:p>
        </p:txBody>
      </p:sp>
      <p:sp>
        <p:nvSpPr>
          <p:cNvPr id="5" name="Down Arrow 4"/>
          <p:cNvSpPr/>
          <p:nvPr/>
        </p:nvSpPr>
        <p:spPr>
          <a:xfrm flipH="1">
            <a:off x="7112000" y="1828800"/>
            <a:ext cx="366184" cy="381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36764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82281"/>
                                        </p:tgtEl>
                                        <p:attrNameLst>
                                          <p:attrName>style.visibility</p:attrName>
                                        </p:attrNameLst>
                                      </p:cBhvr>
                                      <p:to>
                                        <p:strVal val="visible"/>
                                      </p:to>
                                    </p:set>
                                    <p:animEffect transition="in" filter="box(out)">
                                      <p:cBhvr>
                                        <p:cTn id="7" dur="500"/>
                                        <p:tgtEl>
                                          <p:spTgt spid="182281"/>
                                        </p:tgtEl>
                                      </p:cBhvr>
                                    </p:animEffect>
                                  </p:childTnLst>
                                </p:cTn>
                              </p:par>
                              <p:par>
                                <p:cTn id="8" presetID="4" presetClass="entr" presetSubtype="32" fill="hold" nodeType="withEffect">
                                  <p:stCondLst>
                                    <p:cond delay="0"/>
                                  </p:stCondLst>
                                  <p:childTnLst>
                                    <p:set>
                                      <p:cBhvr>
                                        <p:cTn id="9" dur="1" fill="hold">
                                          <p:stCondLst>
                                            <p:cond delay="0"/>
                                          </p:stCondLst>
                                        </p:cTn>
                                        <p:tgtEl>
                                          <p:spTgt spid="182282"/>
                                        </p:tgtEl>
                                        <p:attrNameLst>
                                          <p:attrName>style.visibility</p:attrName>
                                        </p:attrNameLst>
                                      </p:cBhvr>
                                      <p:to>
                                        <p:strVal val="visible"/>
                                      </p:to>
                                    </p:set>
                                    <p:animEffect transition="in" filter="box(out)">
                                      <p:cBhvr>
                                        <p:cTn id="10" dur="500"/>
                                        <p:tgtEl>
                                          <p:spTgt spid="182282"/>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82316"/>
                                        </p:tgtEl>
                                        <p:attrNameLst>
                                          <p:attrName>style.visibility</p:attrName>
                                        </p:attrNameLst>
                                      </p:cBhvr>
                                      <p:to>
                                        <p:strVal val="visible"/>
                                      </p:to>
                                    </p:set>
                                    <p:animEffect transition="in" filter="wedge">
                                      <p:cBhvr>
                                        <p:cTn id="13" dur="1000"/>
                                        <p:tgtEl>
                                          <p:spTgt spid="1823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1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on 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5867400" cy="6096000"/>
          </a:xfrm>
          <a:prstGeom prst="rect">
            <a:avLst/>
          </a:prstGeom>
          <a:noFill/>
          <a:ln w="28575">
            <a:solidFill>
              <a:srgbClr val="CCFF99"/>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7" descr="e_be_dang_yeu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
            <a:ext cx="67056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27400" y="5943600"/>
            <a:ext cx="5486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solidFill>
                  <a:schemeClr val="tx1"/>
                </a:solidFill>
                <a:latin typeface="Arial" pitchFamily="34" charset="0"/>
                <a:cs typeface="Arial" pitchFamily="34" charset="0"/>
              </a:rPr>
              <a:t>con bò - bé bò </a:t>
            </a:r>
          </a:p>
        </p:txBody>
      </p:sp>
    </p:spTree>
    <p:extLst>
      <p:ext uri="{BB962C8B-B14F-4D97-AF65-F5344CB8AC3E}">
        <p14:creationId xmlns:p14="http://schemas.microsoft.com/office/powerpoint/2010/main" val="3271482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51885" y="304800"/>
            <a:ext cx="11635316" cy="62484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b="1" dirty="0" err="1">
                <a:solidFill>
                  <a:srgbClr val="FF0000"/>
                </a:solidFill>
                <a:latin typeface="Arial" pitchFamily="34" charset="0"/>
                <a:cs typeface="Arial" pitchFamily="34" charset="0"/>
              </a:rPr>
              <a:t>Bài</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tập</a:t>
            </a:r>
            <a:r>
              <a:rPr lang="en-US" sz="3600" b="1" dirty="0">
                <a:solidFill>
                  <a:srgbClr val="FF0000"/>
                </a:solidFill>
                <a:latin typeface="Arial" pitchFamily="34" charset="0"/>
                <a:cs typeface="Arial" pitchFamily="34" charset="0"/>
              </a:rPr>
              <a:t> 3: </a:t>
            </a:r>
            <a:r>
              <a:rPr lang="en-US" sz="3600" b="1" dirty="0" err="1">
                <a:solidFill>
                  <a:schemeClr val="tx1"/>
                </a:solidFill>
                <a:latin typeface="Arial" pitchFamily="34" charset="0"/>
                <a:cs typeface="Arial" pitchFamily="34" charset="0"/>
              </a:rPr>
              <a:t>Đọc</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lại</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bài</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thơ</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Bánh</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trôi</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nước</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của</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Hồ</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Xuân</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Hương</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và</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thực</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hiện</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yêu</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cầu</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bên</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dưới</a:t>
            </a:r>
            <a:r>
              <a:rPr lang="en-US" sz="3600" b="1" dirty="0">
                <a:solidFill>
                  <a:schemeClr val="tx1"/>
                </a:solidFill>
                <a:latin typeface="Arial" pitchFamily="34" charset="0"/>
                <a:cs typeface="Arial" pitchFamily="34" charset="0"/>
              </a:rPr>
              <a:t>:</a:t>
            </a:r>
          </a:p>
          <a:p>
            <a:pPr algn="just">
              <a:defRPr/>
            </a:pPr>
            <a:r>
              <a:rPr lang="en-US" sz="3600" b="1" i="1" dirty="0">
                <a:solidFill>
                  <a:schemeClr val="tx1"/>
                </a:solidFill>
                <a:latin typeface="Arial" pitchFamily="34" charset="0"/>
                <a:cs typeface="Arial" pitchFamily="34" charset="0"/>
              </a:rPr>
              <a:t>           “ </a:t>
            </a:r>
            <a:r>
              <a:rPr lang="en-US" sz="3600" b="1" i="1" dirty="0" err="1">
                <a:solidFill>
                  <a:schemeClr val="tx1"/>
                </a:solidFill>
                <a:latin typeface="Arial" pitchFamily="34" charset="0"/>
                <a:cs typeface="Arial" pitchFamily="34" charset="0"/>
              </a:rPr>
              <a:t>Thân</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em</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vừa</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trắng</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lại</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vừa</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tròn</a:t>
            </a:r>
            <a:endParaRPr lang="en-US" sz="3600" b="1" i="1" dirty="0">
              <a:solidFill>
                <a:schemeClr val="tx1"/>
              </a:solidFill>
              <a:latin typeface="Arial" pitchFamily="34" charset="0"/>
              <a:cs typeface="Arial" pitchFamily="34" charset="0"/>
            </a:endParaRPr>
          </a:p>
          <a:p>
            <a:pPr algn="just">
              <a:defRPr/>
            </a:pP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Bảy</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nổi</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ba</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chìm</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với</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nước</a:t>
            </a:r>
            <a:r>
              <a:rPr lang="en-US" sz="3600" b="1" i="1" dirty="0">
                <a:solidFill>
                  <a:schemeClr val="tx1"/>
                </a:solidFill>
                <a:latin typeface="Arial" pitchFamily="34" charset="0"/>
                <a:cs typeface="Arial" pitchFamily="34" charset="0"/>
              </a:rPr>
              <a:t> non   </a:t>
            </a:r>
          </a:p>
          <a:p>
            <a:pPr algn="just">
              <a:defRPr/>
            </a:pP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Rắn</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nát</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mặc</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dầu</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tay</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kẻ</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nặn</a:t>
            </a:r>
            <a:r>
              <a:rPr lang="en-US" sz="3600" b="1" i="1" dirty="0">
                <a:solidFill>
                  <a:schemeClr val="tx1"/>
                </a:solidFill>
                <a:latin typeface="Arial" pitchFamily="34" charset="0"/>
                <a:cs typeface="Arial" pitchFamily="34" charset="0"/>
              </a:rPr>
              <a:t> </a:t>
            </a:r>
          </a:p>
          <a:p>
            <a:pPr algn="just">
              <a:defRPr/>
            </a:pP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Mà</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em</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vẫn</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giữ</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tấm</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lòng</a:t>
            </a:r>
            <a:r>
              <a:rPr lang="en-US" sz="3600" b="1" i="1" dirty="0">
                <a:solidFill>
                  <a:schemeClr val="tx1"/>
                </a:solidFill>
                <a:latin typeface="Arial" pitchFamily="34" charset="0"/>
                <a:cs typeface="Arial" pitchFamily="34" charset="0"/>
              </a:rPr>
              <a:t> son”</a:t>
            </a:r>
          </a:p>
          <a:p>
            <a:pPr algn="just">
              <a:defRPr/>
            </a:pPr>
            <a:r>
              <a:rPr lang="en-US" sz="3600" b="1" err="1">
                <a:solidFill>
                  <a:schemeClr val="tx1"/>
                </a:solidFill>
                <a:latin typeface="Arial" pitchFamily="34" charset="0"/>
                <a:cs typeface="Arial" pitchFamily="34" charset="0"/>
              </a:rPr>
              <a:t>Tìm</a:t>
            </a:r>
            <a:r>
              <a:rPr lang="en-US" sz="3600" b="1">
                <a:solidFill>
                  <a:schemeClr val="tx1"/>
                </a:solidFill>
                <a:latin typeface="Arial" pitchFamily="34" charset="0"/>
                <a:cs typeface="Arial" pitchFamily="34" charset="0"/>
              </a:rPr>
              <a:t> thành ngữ, </a:t>
            </a:r>
            <a:r>
              <a:rPr lang="en-US" sz="3600" b="1" dirty="0" err="1">
                <a:solidFill>
                  <a:schemeClr val="tx1"/>
                </a:solidFill>
                <a:latin typeface="Arial" pitchFamily="34" charset="0"/>
                <a:cs typeface="Arial" pitchFamily="34" charset="0"/>
              </a:rPr>
              <a:t>cặp</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quan</a:t>
            </a:r>
            <a:r>
              <a:rPr lang="en-US" sz="3600" b="1" dirty="0">
                <a:solidFill>
                  <a:schemeClr val="tx1"/>
                </a:solidFill>
                <a:latin typeface="Arial" pitchFamily="34" charset="0"/>
                <a:cs typeface="Arial" pitchFamily="34" charset="0"/>
              </a:rPr>
              <a:t> </a:t>
            </a:r>
            <a:r>
              <a:rPr lang="en-US" sz="3600" b="1" err="1">
                <a:solidFill>
                  <a:schemeClr val="tx1"/>
                </a:solidFill>
                <a:latin typeface="Arial" pitchFamily="34" charset="0"/>
                <a:cs typeface="Arial" pitchFamily="34" charset="0"/>
              </a:rPr>
              <a:t>hệ</a:t>
            </a:r>
            <a:r>
              <a:rPr lang="en-US" sz="3600" b="1">
                <a:solidFill>
                  <a:schemeClr val="tx1"/>
                </a:solidFill>
                <a:latin typeface="Arial" pitchFamily="34" charset="0"/>
                <a:cs typeface="Arial" pitchFamily="34" charset="0"/>
              </a:rPr>
              <a:t> từ, những cặp từ trái nghĩa </a:t>
            </a:r>
            <a:r>
              <a:rPr lang="en-US" sz="3600" b="1" dirty="0" err="1">
                <a:solidFill>
                  <a:schemeClr val="tx1"/>
                </a:solidFill>
                <a:latin typeface="Arial" pitchFamily="34" charset="0"/>
                <a:cs typeface="Arial" pitchFamily="34" charset="0"/>
              </a:rPr>
              <a:t>được</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sử</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dụng</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trong</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bài</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thơ</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Nêu</a:t>
            </a:r>
            <a:r>
              <a:rPr lang="en-US" sz="3600" b="1" dirty="0">
                <a:solidFill>
                  <a:schemeClr val="tx1"/>
                </a:solidFill>
                <a:latin typeface="Arial" pitchFamily="34" charset="0"/>
                <a:cs typeface="Arial" pitchFamily="34" charset="0"/>
              </a:rPr>
              <a:t> </a:t>
            </a:r>
            <a:r>
              <a:rPr lang="en-US" sz="3600" b="1" err="1">
                <a:solidFill>
                  <a:schemeClr val="tx1"/>
                </a:solidFill>
                <a:latin typeface="Arial" pitchFamily="34" charset="0"/>
                <a:cs typeface="Arial" pitchFamily="34" charset="0"/>
              </a:rPr>
              <a:t>tác</a:t>
            </a:r>
            <a:r>
              <a:rPr lang="en-US" sz="3600" b="1">
                <a:solidFill>
                  <a:schemeClr val="tx1"/>
                </a:solidFill>
                <a:latin typeface="Arial" pitchFamily="34" charset="0"/>
                <a:cs typeface="Arial" pitchFamily="34" charset="0"/>
              </a:rPr>
              <a:t> dụng của 1 nét nghệ thuật em thích?</a:t>
            </a:r>
            <a:endParaRPr lang="en-US" sz="3600" b="1" dirty="0">
              <a:solidFill>
                <a:schemeClr val="tx1"/>
              </a:solidFill>
              <a:latin typeface="Arial" pitchFamily="34" charset="0"/>
              <a:cs typeface="Arial" pitchFamily="34" charset="0"/>
            </a:endParaRPr>
          </a:p>
        </p:txBody>
      </p:sp>
      <p:cxnSp>
        <p:nvCxnSpPr>
          <p:cNvPr id="6" name="Straight Connector 5"/>
          <p:cNvCxnSpPr/>
          <p:nvPr/>
        </p:nvCxnSpPr>
        <p:spPr>
          <a:xfrm>
            <a:off x="3860800" y="3631842"/>
            <a:ext cx="1780146" cy="25758"/>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963333" y="3105150"/>
            <a:ext cx="42672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71759" y="4157730"/>
            <a:ext cx="897467" cy="0"/>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63333" y="3158812"/>
            <a:ext cx="897467"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199" y="3173837"/>
            <a:ext cx="897467"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087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51885" y="304800"/>
            <a:ext cx="11635316" cy="62484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b="1" dirty="0" err="1">
                <a:solidFill>
                  <a:srgbClr val="FF0000"/>
                </a:solidFill>
                <a:latin typeface="Arial" pitchFamily="34" charset="0"/>
                <a:cs typeface="Arial" pitchFamily="34" charset="0"/>
              </a:rPr>
              <a:t>Bài</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tập</a:t>
            </a:r>
            <a:r>
              <a:rPr lang="en-US" sz="3600" b="1" dirty="0">
                <a:solidFill>
                  <a:srgbClr val="FF0000"/>
                </a:solidFill>
                <a:latin typeface="Arial" pitchFamily="34" charset="0"/>
                <a:cs typeface="Arial" pitchFamily="34" charset="0"/>
              </a:rPr>
              <a:t> 3: </a:t>
            </a:r>
            <a:r>
              <a:rPr lang="en-US" sz="3600" b="1" dirty="0" err="1">
                <a:solidFill>
                  <a:schemeClr val="tx1"/>
                </a:solidFill>
                <a:latin typeface="Arial" pitchFamily="34" charset="0"/>
                <a:cs typeface="Arial" pitchFamily="34" charset="0"/>
              </a:rPr>
              <a:t>Đọc</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lại</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bài</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thơ</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Bánh</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trôi</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nước</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của</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Hồ</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Xuân</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Hương</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và</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thực</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hiện</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yêu</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cầu</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bên</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dưới</a:t>
            </a:r>
            <a:r>
              <a:rPr lang="en-US" sz="3600" b="1" dirty="0">
                <a:solidFill>
                  <a:schemeClr val="tx1"/>
                </a:solidFill>
                <a:latin typeface="Arial" pitchFamily="34" charset="0"/>
                <a:cs typeface="Arial" pitchFamily="34" charset="0"/>
              </a:rPr>
              <a:t>:</a:t>
            </a:r>
          </a:p>
          <a:p>
            <a:pPr algn="just">
              <a:defRPr/>
            </a:pPr>
            <a:r>
              <a:rPr lang="en-US" sz="3600" b="1" i="1" dirty="0">
                <a:solidFill>
                  <a:schemeClr val="tx1"/>
                </a:solidFill>
                <a:latin typeface="Arial" pitchFamily="34" charset="0"/>
                <a:cs typeface="Arial" pitchFamily="34" charset="0"/>
              </a:rPr>
              <a:t>           “ </a:t>
            </a:r>
            <a:r>
              <a:rPr lang="en-US" sz="3600" b="1" i="1" dirty="0" err="1">
                <a:solidFill>
                  <a:schemeClr val="tx1"/>
                </a:solidFill>
                <a:latin typeface="Arial" pitchFamily="34" charset="0"/>
                <a:cs typeface="Arial" pitchFamily="34" charset="0"/>
              </a:rPr>
              <a:t>Thân</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em</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vừa</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trắng</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lại</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vừa</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tròn</a:t>
            </a:r>
            <a:endParaRPr lang="en-US" sz="3600" b="1" i="1" dirty="0">
              <a:solidFill>
                <a:schemeClr val="tx1"/>
              </a:solidFill>
              <a:latin typeface="Arial" pitchFamily="34" charset="0"/>
              <a:cs typeface="Arial" pitchFamily="34" charset="0"/>
            </a:endParaRPr>
          </a:p>
          <a:p>
            <a:pPr algn="just">
              <a:defRPr/>
            </a:pP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Bảy</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nổi</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ba</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chìm</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với</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nước</a:t>
            </a:r>
            <a:r>
              <a:rPr lang="en-US" sz="3600" b="1" i="1" dirty="0">
                <a:solidFill>
                  <a:schemeClr val="tx1"/>
                </a:solidFill>
                <a:latin typeface="Arial" pitchFamily="34" charset="0"/>
                <a:cs typeface="Arial" pitchFamily="34" charset="0"/>
              </a:rPr>
              <a:t> non   </a:t>
            </a:r>
          </a:p>
          <a:p>
            <a:pPr algn="just">
              <a:defRPr/>
            </a:pP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Rắn</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nát</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mặc</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dầu</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tay</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kẻ</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nặn</a:t>
            </a:r>
            <a:r>
              <a:rPr lang="en-US" sz="3600" b="1" i="1" dirty="0">
                <a:solidFill>
                  <a:schemeClr val="tx1"/>
                </a:solidFill>
                <a:latin typeface="Arial" pitchFamily="34" charset="0"/>
                <a:cs typeface="Arial" pitchFamily="34" charset="0"/>
              </a:rPr>
              <a:t> </a:t>
            </a:r>
          </a:p>
          <a:p>
            <a:pPr algn="just">
              <a:defRPr/>
            </a:pP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Mà</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em</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vẫn</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giữ</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tấm</a:t>
            </a:r>
            <a:r>
              <a:rPr lang="en-US" sz="3600" b="1" i="1" dirty="0">
                <a:solidFill>
                  <a:schemeClr val="tx1"/>
                </a:solidFill>
                <a:latin typeface="Arial" pitchFamily="34" charset="0"/>
                <a:cs typeface="Arial" pitchFamily="34" charset="0"/>
              </a:rPr>
              <a:t> </a:t>
            </a:r>
            <a:r>
              <a:rPr lang="en-US" sz="3600" b="1" i="1" dirty="0" err="1">
                <a:solidFill>
                  <a:schemeClr val="tx1"/>
                </a:solidFill>
                <a:latin typeface="Arial" pitchFamily="34" charset="0"/>
                <a:cs typeface="Arial" pitchFamily="34" charset="0"/>
              </a:rPr>
              <a:t>lòng</a:t>
            </a:r>
            <a:r>
              <a:rPr lang="en-US" sz="3600" b="1" i="1" dirty="0">
                <a:solidFill>
                  <a:schemeClr val="tx1"/>
                </a:solidFill>
                <a:latin typeface="Arial" pitchFamily="34" charset="0"/>
                <a:cs typeface="Arial" pitchFamily="34" charset="0"/>
              </a:rPr>
              <a:t> son”</a:t>
            </a:r>
          </a:p>
          <a:p>
            <a:pPr algn="just">
              <a:defRPr/>
            </a:pPr>
            <a:r>
              <a:rPr lang="en-US" sz="3600" b="1" smtClean="0">
                <a:solidFill>
                  <a:schemeClr val="tx1"/>
                </a:solidFill>
                <a:latin typeface="Arial" pitchFamily="34" charset="0"/>
                <a:cs typeface="Arial" pitchFamily="34" charset="0"/>
              </a:rPr>
              <a:t>=&gt; Cặp từ trái nghiã nổi- chìm miểu tả cuộc đời long đong chìm nổi của nguời phụ nữ trong xã hội phong kiến.</a:t>
            </a:r>
            <a:endParaRPr lang="en-US" sz="3600" b="1" dirty="0">
              <a:solidFill>
                <a:schemeClr val="tx1"/>
              </a:solidFill>
              <a:latin typeface="Arial" pitchFamily="34" charset="0"/>
              <a:cs typeface="Arial" pitchFamily="34" charset="0"/>
            </a:endParaRPr>
          </a:p>
        </p:txBody>
      </p:sp>
      <p:cxnSp>
        <p:nvCxnSpPr>
          <p:cNvPr id="6" name="Straight Connector 5"/>
          <p:cNvCxnSpPr/>
          <p:nvPr/>
        </p:nvCxnSpPr>
        <p:spPr>
          <a:xfrm>
            <a:off x="3860800" y="3631842"/>
            <a:ext cx="1780146" cy="25758"/>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963333" y="3105150"/>
            <a:ext cx="42672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71759" y="4157730"/>
            <a:ext cx="897467" cy="0"/>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03333" y="2590800"/>
            <a:ext cx="897467" cy="0"/>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86094" y="2590800"/>
            <a:ext cx="897467" cy="0"/>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63333" y="3158812"/>
            <a:ext cx="897467"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199" y="3173837"/>
            <a:ext cx="897467"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583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F80D8DC-5D6F-45A5-8AAF-546B948CE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23CF0034-99F1-40AD-A319-F84CBFE82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
            <a:ext cx="6153150" cy="6594842"/>
          </a:xfrm>
          <a:prstGeom prst="rect">
            <a:avLst/>
          </a:prstGeom>
        </p:spPr>
      </p:pic>
      <p:pic>
        <p:nvPicPr>
          <p:cNvPr id="4" name="Picture 3">
            <a:extLst>
              <a:ext uri="{FF2B5EF4-FFF2-40B4-BE49-F238E27FC236}">
                <a16:creationId xmlns:a16="http://schemas.microsoft.com/office/drawing/2014/main" xmlns="" id="{36B59BB0-D9D3-48AA-AFEB-9893B8C2A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 y="66675"/>
            <a:ext cx="2857500" cy="2571750"/>
          </a:xfrm>
          <a:prstGeom prst="rect">
            <a:avLst/>
          </a:prstGeom>
        </p:spPr>
      </p:pic>
    </p:spTree>
    <p:extLst>
      <p:ext uri="{BB962C8B-B14F-4D97-AF65-F5344CB8AC3E}">
        <p14:creationId xmlns:p14="http://schemas.microsoft.com/office/powerpoint/2010/main" val="251869093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F65813D-19E9-4063-B0CC-E7006ED14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2982" cy="6863080"/>
          </a:xfrm>
          <a:prstGeom prst="rect">
            <a:avLst/>
          </a:prstGeom>
        </p:spPr>
      </p:pic>
      <p:pic>
        <p:nvPicPr>
          <p:cNvPr id="7" name="Google Shape;87;p1" descr="Kết quả hình ảnh cho newton grammar school">
            <a:extLst>
              <a:ext uri="{FF2B5EF4-FFF2-40B4-BE49-F238E27FC236}">
                <a16:creationId xmlns:a16="http://schemas.microsoft.com/office/drawing/2014/main" xmlns="" id="{71EA3EAA-A210-4BD5-8395-C2140F9D60C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13239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7376E0B0-F420-4316-94EA-5C455DD59088}"/>
              </a:ext>
            </a:extLst>
          </p:cNvPr>
          <p:cNvSpPr txBox="1"/>
          <p:nvPr/>
        </p:nvSpPr>
        <p:spPr>
          <a:xfrm>
            <a:off x="2028825" y="1952625"/>
            <a:ext cx="8143875" cy="1933575"/>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xmlns="" id="{FCEE76A2-6ACE-4ED2-987B-0BF1B0941319}"/>
              </a:ext>
            </a:extLst>
          </p:cNvPr>
          <p:cNvSpPr/>
          <p:nvPr/>
        </p:nvSpPr>
        <p:spPr>
          <a:xfrm>
            <a:off x="2321149" y="2086123"/>
            <a:ext cx="9010650" cy="1666577"/>
          </a:xfrm>
          <a:prstGeom prst="rect">
            <a:avLst/>
          </a:prstGeom>
          <a:noFill/>
        </p:spPr>
        <p:txBody>
          <a:bodyPr wrap="none" lIns="91440" tIns="45720" rIns="91440" bIns="45720">
            <a:prstTxWarp prst="textPlain">
              <a:avLst/>
            </a:prstTxWarp>
            <a:spAutoFit/>
          </a:bodyPr>
          <a:lstStyle/>
          <a:p>
            <a:pPr algn="ctr"/>
            <a:r>
              <a:rPr lang="en-US" sz="5400" b="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ÔN TẬP TIẾNG VIỆT </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86912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AF189A-2EC8-41B1-8E5A-1730F5CE0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6" y="-1"/>
            <a:ext cx="12192000" cy="6858001"/>
          </a:xfrm>
          <a:prstGeom prst="rect">
            <a:avLst/>
          </a:prstGeom>
        </p:spPr>
      </p:pic>
      <p:sp>
        <p:nvSpPr>
          <p:cNvPr id="6" name="TextBox 5">
            <a:extLst>
              <a:ext uri="{FF2B5EF4-FFF2-40B4-BE49-F238E27FC236}">
                <a16:creationId xmlns:a16="http://schemas.microsoft.com/office/drawing/2014/main" xmlns="" id="{8D7CB749-21DF-447F-8B02-07EF02018116}"/>
              </a:ext>
            </a:extLst>
          </p:cNvPr>
          <p:cNvSpPr txBox="1"/>
          <p:nvPr/>
        </p:nvSpPr>
        <p:spPr>
          <a:xfrm>
            <a:off x="3486150" y="0"/>
            <a:ext cx="3886200" cy="523220"/>
          </a:xfrm>
          <a:prstGeom prst="rect">
            <a:avLst/>
          </a:prstGeom>
          <a:solidFill>
            <a:srgbClr val="FFFF00"/>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MỤC TIÊU BÀI HỌC</a:t>
            </a:r>
          </a:p>
        </p:txBody>
      </p:sp>
      <p:grpSp>
        <p:nvGrpSpPr>
          <p:cNvPr id="7" name="Group 6">
            <a:extLst>
              <a:ext uri="{FF2B5EF4-FFF2-40B4-BE49-F238E27FC236}">
                <a16:creationId xmlns:a16="http://schemas.microsoft.com/office/drawing/2014/main" xmlns="" id="{E094D1F8-E5F7-4C7F-8246-A308F6966234}"/>
              </a:ext>
            </a:extLst>
          </p:cNvPr>
          <p:cNvGrpSpPr/>
          <p:nvPr/>
        </p:nvGrpSpPr>
        <p:grpSpPr>
          <a:xfrm flipH="1">
            <a:off x="409576" y="4362450"/>
            <a:ext cx="1190624" cy="1079068"/>
            <a:chOff x="7125402" y="3522577"/>
            <a:chExt cx="1372843" cy="1368686"/>
          </a:xfrm>
        </p:grpSpPr>
        <p:sp>
          <p:nvSpPr>
            <p:cNvPr id="8" name="Freeform: Shape 7">
              <a:extLst>
                <a:ext uri="{FF2B5EF4-FFF2-40B4-BE49-F238E27FC236}">
                  <a16:creationId xmlns:a16="http://schemas.microsoft.com/office/drawing/2014/main" xmlns="" id="{6CB5E120-7B49-4C78-B18C-9672F3ACB7C0}"/>
                </a:ext>
              </a:extLst>
            </p:cNvPr>
            <p:cNvSpPr/>
            <p:nvPr/>
          </p:nvSpPr>
          <p:spPr>
            <a:xfrm>
              <a:off x="7125402" y="3522577"/>
              <a:ext cx="1372843" cy="1368686"/>
            </a:xfrm>
            <a:custGeom>
              <a:avLst/>
              <a:gdLst>
                <a:gd name="connsiteX0" fmla="*/ 1267731 w 1372843"/>
                <a:gd name="connsiteY0" fmla="*/ 72054 h 1368686"/>
                <a:gd name="connsiteX1" fmla="*/ 1020041 w 1372843"/>
                <a:gd name="connsiteY1" fmla="*/ 20701 h 1368686"/>
                <a:gd name="connsiteX2" fmla="*/ 796219 w 1372843"/>
                <a:gd name="connsiteY2" fmla="*/ 198101 h 1368686"/>
                <a:gd name="connsiteX3" fmla="*/ 495401 w 1372843"/>
                <a:gd name="connsiteY3" fmla="*/ 490569 h 1368686"/>
                <a:gd name="connsiteX4" fmla="*/ 217136 w 1372843"/>
                <a:gd name="connsiteY4" fmla="*/ 784944 h 1368686"/>
                <a:gd name="connsiteX5" fmla="*/ 95691 w 1372843"/>
                <a:gd name="connsiteY5" fmla="*/ 922958 h 1368686"/>
                <a:gd name="connsiteX6" fmla="*/ 92008 w 1372843"/>
                <a:gd name="connsiteY6" fmla="*/ 928021 h 1368686"/>
                <a:gd name="connsiteX7" fmla="*/ 89049 w 1372843"/>
                <a:gd name="connsiteY7" fmla="*/ 934268 h 1368686"/>
                <a:gd name="connsiteX8" fmla="*/ 42891 w 1372843"/>
                <a:gd name="connsiteY8" fmla="*/ 1094310 h 1368686"/>
                <a:gd name="connsiteX9" fmla="*/ 86 w 1372843"/>
                <a:gd name="connsiteY9" fmla="*/ 1346471 h 1368686"/>
                <a:gd name="connsiteX10" fmla="*/ 28820 w 1372843"/>
                <a:gd name="connsiteY10" fmla="*/ 1368367 h 1368686"/>
                <a:gd name="connsiteX11" fmla="*/ 424585 w 1372843"/>
                <a:gd name="connsiteY11" fmla="*/ 1294987 h 1368686"/>
                <a:gd name="connsiteX12" fmla="*/ 539455 w 1372843"/>
                <a:gd name="connsiteY12" fmla="*/ 1209443 h 1368686"/>
                <a:gd name="connsiteX13" fmla="*/ 728100 w 1372843"/>
                <a:gd name="connsiteY13" fmla="*/ 1013105 h 1368686"/>
                <a:gd name="connsiteX14" fmla="*/ 1080139 w 1372843"/>
                <a:gd name="connsiteY14" fmla="*/ 649559 h 1368686"/>
                <a:gd name="connsiteX15" fmla="*/ 1362809 w 1372843"/>
                <a:gd name="connsiteY15" fmla="*/ 307316 h 1368686"/>
                <a:gd name="connsiteX16" fmla="*/ 1267731 w 1372843"/>
                <a:gd name="connsiteY16" fmla="*/ 72054 h 1368686"/>
                <a:gd name="connsiteX17" fmla="*/ 1127481 w 1372843"/>
                <a:gd name="connsiteY17" fmla="*/ 542382 h 1368686"/>
                <a:gd name="connsiteX18" fmla="*/ 983154 w 1372843"/>
                <a:gd name="connsiteY18" fmla="*/ 393518 h 1368686"/>
                <a:gd name="connsiteX19" fmla="*/ 821666 w 1372843"/>
                <a:gd name="connsiteY19" fmla="*/ 238013 h 1368686"/>
                <a:gd name="connsiteX20" fmla="*/ 851912 w 1372843"/>
                <a:gd name="connsiteY20" fmla="*/ 210068 h 1368686"/>
                <a:gd name="connsiteX21" fmla="*/ 1154834 w 1372843"/>
                <a:gd name="connsiteY21" fmla="*/ 515884 h 1368686"/>
                <a:gd name="connsiteX22" fmla="*/ 1127481 w 1372843"/>
                <a:gd name="connsiteY22" fmla="*/ 542382 h 1368686"/>
                <a:gd name="connsiteX23" fmla="*/ 1005773 w 1372843"/>
                <a:gd name="connsiteY23" fmla="*/ 660408 h 1368686"/>
                <a:gd name="connsiteX24" fmla="*/ 688714 w 1372843"/>
                <a:gd name="connsiteY24" fmla="*/ 363535 h 1368686"/>
                <a:gd name="connsiteX25" fmla="*/ 715738 w 1372843"/>
                <a:gd name="connsiteY25" fmla="*/ 337563 h 1368686"/>
                <a:gd name="connsiteX26" fmla="*/ 1030299 w 1372843"/>
                <a:gd name="connsiteY26" fmla="*/ 635488 h 1368686"/>
                <a:gd name="connsiteX27" fmla="*/ 1018726 w 1372843"/>
                <a:gd name="connsiteY27" fmla="*/ 646995 h 1368686"/>
                <a:gd name="connsiteX28" fmla="*/ 1005773 w 1372843"/>
                <a:gd name="connsiteY28" fmla="*/ 660408 h 1368686"/>
                <a:gd name="connsiteX29" fmla="*/ 420048 w 1372843"/>
                <a:gd name="connsiteY29" fmla="*/ 1095033 h 1368686"/>
                <a:gd name="connsiteX30" fmla="*/ 419851 w 1372843"/>
                <a:gd name="connsiteY30" fmla="*/ 1095033 h 1368686"/>
                <a:gd name="connsiteX31" fmla="*/ 290253 w 1372843"/>
                <a:gd name="connsiteY31" fmla="*/ 1098912 h 1368686"/>
                <a:gd name="connsiteX32" fmla="*/ 276971 w 1372843"/>
                <a:gd name="connsiteY32" fmla="*/ 982990 h 1368686"/>
                <a:gd name="connsiteX33" fmla="*/ 496190 w 1372843"/>
                <a:gd name="connsiteY33" fmla="*/ 743782 h 1368686"/>
                <a:gd name="connsiteX34" fmla="*/ 755452 w 1372843"/>
                <a:gd name="connsiteY34" fmla="*/ 481758 h 1368686"/>
                <a:gd name="connsiteX35" fmla="*/ 887747 w 1372843"/>
                <a:gd name="connsiteY35" fmla="*/ 602743 h 1368686"/>
                <a:gd name="connsiteX36" fmla="*/ 420048 w 1372843"/>
                <a:gd name="connsiteY36" fmla="*/ 1095033 h 1368686"/>
                <a:gd name="connsiteX37" fmla="*/ 796548 w 1372843"/>
                <a:gd name="connsiteY37" fmla="*/ 261092 h 1368686"/>
                <a:gd name="connsiteX38" fmla="*/ 820613 w 1372843"/>
                <a:gd name="connsiteY38" fmla="*/ 283119 h 1368686"/>
                <a:gd name="connsiteX39" fmla="*/ 769458 w 1372843"/>
                <a:gd name="connsiteY39" fmla="*/ 335919 h 1368686"/>
                <a:gd name="connsiteX40" fmla="*/ 740395 w 1372843"/>
                <a:gd name="connsiteY40" fmla="*/ 313826 h 1368686"/>
                <a:gd name="connsiteX41" fmla="*/ 796548 w 1372843"/>
                <a:gd name="connsiteY41" fmla="*/ 261092 h 1368686"/>
                <a:gd name="connsiteX42" fmla="*/ 907472 w 1372843"/>
                <a:gd name="connsiteY42" fmla="*/ 461506 h 1368686"/>
                <a:gd name="connsiteX43" fmla="*/ 957445 w 1372843"/>
                <a:gd name="connsiteY43" fmla="*/ 415940 h 1368686"/>
                <a:gd name="connsiteX44" fmla="*/ 959089 w 1372843"/>
                <a:gd name="connsiteY44" fmla="*/ 417584 h 1368686"/>
                <a:gd name="connsiteX45" fmla="*/ 986770 w 1372843"/>
                <a:gd name="connsiteY45" fmla="*/ 447698 h 1368686"/>
                <a:gd name="connsiteX46" fmla="*/ 939955 w 1372843"/>
                <a:gd name="connsiteY46" fmla="*/ 494186 h 1368686"/>
                <a:gd name="connsiteX47" fmla="*/ 907472 w 1372843"/>
                <a:gd name="connsiteY47" fmla="*/ 461506 h 1368686"/>
                <a:gd name="connsiteX48" fmla="*/ 883210 w 1372843"/>
                <a:gd name="connsiteY48" fmla="*/ 437638 h 1368686"/>
                <a:gd name="connsiteX49" fmla="*/ 855002 w 1372843"/>
                <a:gd name="connsiteY49" fmla="*/ 410482 h 1368686"/>
                <a:gd name="connsiteX50" fmla="*/ 902936 w 1372843"/>
                <a:gd name="connsiteY50" fmla="*/ 360839 h 1368686"/>
                <a:gd name="connsiteX51" fmla="*/ 933708 w 1372843"/>
                <a:gd name="connsiteY51" fmla="*/ 391611 h 1368686"/>
                <a:gd name="connsiteX52" fmla="*/ 883210 w 1372843"/>
                <a:gd name="connsiteY52" fmla="*/ 437638 h 1368686"/>
                <a:gd name="connsiteX53" fmla="*/ 829819 w 1372843"/>
                <a:gd name="connsiteY53" fmla="*/ 387600 h 1368686"/>
                <a:gd name="connsiteX54" fmla="*/ 795825 w 1372843"/>
                <a:gd name="connsiteY54" fmla="*/ 357880 h 1368686"/>
                <a:gd name="connsiteX55" fmla="*/ 845534 w 1372843"/>
                <a:gd name="connsiteY55" fmla="*/ 306330 h 1368686"/>
                <a:gd name="connsiteX56" fmla="*/ 878476 w 1372843"/>
                <a:gd name="connsiteY56" fmla="*/ 337234 h 1368686"/>
                <a:gd name="connsiteX57" fmla="*/ 829819 w 1372843"/>
                <a:gd name="connsiteY57" fmla="*/ 387600 h 1368686"/>
                <a:gd name="connsiteX58" fmla="*/ 963625 w 1372843"/>
                <a:gd name="connsiteY58" fmla="*/ 518580 h 1368686"/>
                <a:gd name="connsiteX59" fmla="*/ 1009652 w 1372843"/>
                <a:gd name="connsiteY59" fmla="*/ 473145 h 1368686"/>
                <a:gd name="connsiteX60" fmla="*/ 1039964 w 1372843"/>
                <a:gd name="connsiteY60" fmla="*/ 506218 h 1368686"/>
                <a:gd name="connsiteX61" fmla="*/ 996568 w 1372843"/>
                <a:gd name="connsiteY61" fmla="*/ 552442 h 1368686"/>
                <a:gd name="connsiteX62" fmla="*/ 963625 w 1372843"/>
                <a:gd name="connsiteY62" fmla="*/ 518580 h 1368686"/>
                <a:gd name="connsiteX63" fmla="*/ 399599 w 1372843"/>
                <a:gd name="connsiteY63" fmla="*/ 655280 h 1368686"/>
                <a:gd name="connsiteX64" fmla="*/ 655969 w 1372843"/>
                <a:gd name="connsiteY64" fmla="*/ 395030 h 1368686"/>
                <a:gd name="connsiteX65" fmla="*/ 729809 w 1372843"/>
                <a:gd name="connsiteY65" fmla="*/ 459337 h 1368686"/>
                <a:gd name="connsiteX66" fmla="*/ 472190 w 1372843"/>
                <a:gd name="connsiteY66" fmla="*/ 719717 h 1368686"/>
                <a:gd name="connsiteX67" fmla="*/ 253037 w 1372843"/>
                <a:gd name="connsiteY67" fmla="*/ 958925 h 1368686"/>
                <a:gd name="connsiteX68" fmla="*/ 213322 w 1372843"/>
                <a:gd name="connsiteY68" fmla="*/ 952876 h 1368686"/>
                <a:gd name="connsiteX69" fmla="*/ 138167 w 1372843"/>
                <a:gd name="connsiteY69" fmla="*/ 941304 h 1368686"/>
                <a:gd name="connsiteX70" fmla="*/ 399599 w 1372843"/>
                <a:gd name="connsiteY70" fmla="*/ 655280 h 1368686"/>
                <a:gd name="connsiteX71" fmla="*/ 226670 w 1372843"/>
                <a:gd name="connsiteY71" fmla="*/ 1290187 h 1368686"/>
                <a:gd name="connsiteX72" fmla="*/ 78529 w 1372843"/>
                <a:gd name="connsiteY72" fmla="*/ 1142441 h 1368686"/>
                <a:gd name="connsiteX73" fmla="*/ 86485 w 1372843"/>
                <a:gd name="connsiteY73" fmla="*/ 1106342 h 1368686"/>
                <a:gd name="connsiteX74" fmla="*/ 121071 w 1372843"/>
                <a:gd name="connsiteY74" fmla="*/ 972733 h 1368686"/>
                <a:gd name="connsiteX75" fmla="*/ 245475 w 1372843"/>
                <a:gd name="connsiteY75" fmla="*/ 992919 h 1368686"/>
                <a:gd name="connsiteX76" fmla="*/ 247514 w 1372843"/>
                <a:gd name="connsiteY76" fmla="*/ 1033029 h 1368686"/>
                <a:gd name="connsiteX77" fmla="*/ 257508 w 1372843"/>
                <a:gd name="connsiteY77" fmla="*/ 1116403 h 1368686"/>
                <a:gd name="connsiteX78" fmla="*/ 274538 w 1372843"/>
                <a:gd name="connsiteY78" fmla="*/ 1133433 h 1368686"/>
                <a:gd name="connsiteX79" fmla="*/ 371457 w 1372843"/>
                <a:gd name="connsiteY79" fmla="*/ 1131263 h 1368686"/>
                <a:gd name="connsiteX80" fmla="*/ 408805 w 1372843"/>
                <a:gd name="connsiteY80" fmla="*/ 1155262 h 1368686"/>
                <a:gd name="connsiteX81" fmla="*/ 416958 w 1372843"/>
                <a:gd name="connsiteY81" fmla="*/ 1248894 h 1368686"/>
                <a:gd name="connsiteX82" fmla="*/ 404925 w 1372843"/>
                <a:gd name="connsiteY82" fmla="*/ 1252576 h 1368686"/>
                <a:gd name="connsiteX83" fmla="*/ 226670 w 1372843"/>
                <a:gd name="connsiteY83" fmla="*/ 1290187 h 1368686"/>
                <a:gd name="connsiteX84" fmla="*/ 715212 w 1372843"/>
                <a:gd name="connsiteY84" fmla="*/ 960832 h 1368686"/>
                <a:gd name="connsiteX85" fmla="*/ 553395 w 1372843"/>
                <a:gd name="connsiteY85" fmla="*/ 1129488 h 1368686"/>
                <a:gd name="connsiteX86" fmla="*/ 449834 w 1372843"/>
                <a:gd name="connsiteY86" fmla="*/ 1232127 h 1368686"/>
                <a:gd name="connsiteX87" fmla="*/ 438854 w 1372843"/>
                <a:gd name="connsiteY87" fmla="*/ 1124424 h 1368686"/>
                <a:gd name="connsiteX88" fmla="*/ 911944 w 1372843"/>
                <a:gd name="connsiteY88" fmla="*/ 626743 h 1368686"/>
                <a:gd name="connsiteX89" fmla="*/ 974146 w 1372843"/>
                <a:gd name="connsiteY89" fmla="*/ 692956 h 1368686"/>
                <a:gd name="connsiteX90" fmla="*/ 715212 w 1372843"/>
                <a:gd name="connsiteY90" fmla="*/ 960832 h 1368686"/>
                <a:gd name="connsiteX91" fmla="*/ 1054627 w 1372843"/>
                <a:gd name="connsiteY91" fmla="*/ 611751 h 1368686"/>
                <a:gd name="connsiteX92" fmla="*/ 1020304 w 1372843"/>
                <a:gd name="connsiteY92" fmla="*/ 576968 h 1368686"/>
                <a:gd name="connsiteX93" fmla="*/ 1063832 w 1372843"/>
                <a:gd name="connsiteY93" fmla="*/ 530612 h 1368686"/>
                <a:gd name="connsiteX94" fmla="*/ 1102824 w 1372843"/>
                <a:gd name="connsiteY94" fmla="*/ 565987 h 1368686"/>
                <a:gd name="connsiteX95" fmla="*/ 1054627 w 1372843"/>
                <a:gd name="connsiteY95" fmla="*/ 611751 h 1368686"/>
                <a:gd name="connsiteX96" fmla="*/ 1306985 w 1372843"/>
                <a:gd name="connsiteY96" fmla="*/ 322900 h 1368686"/>
                <a:gd name="connsiteX97" fmla="*/ 1186659 w 1372843"/>
                <a:gd name="connsiteY97" fmla="*/ 483599 h 1368686"/>
                <a:gd name="connsiteX98" fmla="*/ 885248 w 1372843"/>
                <a:gd name="connsiteY98" fmla="*/ 179296 h 1368686"/>
                <a:gd name="connsiteX99" fmla="*/ 891889 w 1372843"/>
                <a:gd name="connsiteY99" fmla="*/ 173181 h 1368686"/>
                <a:gd name="connsiteX100" fmla="*/ 1149442 w 1372843"/>
                <a:gd name="connsiteY100" fmla="*/ 47330 h 1368686"/>
                <a:gd name="connsiteX101" fmla="*/ 1268652 w 1372843"/>
                <a:gd name="connsiteY101" fmla="*/ 137872 h 1368686"/>
                <a:gd name="connsiteX102" fmla="*/ 1306985 w 1372843"/>
                <a:gd name="connsiteY102" fmla="*/ 322900 h 13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372843" h="1368686">
                  <a:moveTo>
                    <a:pt x="1267731" y="72054"/>
                  </a:moveTo>
                  <a:cubicBezTo>
                    <a:pt x="1191064" y="580"/>
                    <a:pt x="1118407" y="-20066"/>
                    <a:pt x="1020041" y="20701"/>
                  </a:cubicBezTo>
                  <a:cubicBezTo>
                    <a:pt x="932984" y="56733"/>
                    <a:pt x="864865" y="135439"/>
                    <a:pt x="796219" y="198101"/>
                  </a:cubicBezTo>
                  <a:cubicBezTo>
                    <a:pt x="692921" y="292325"/>
                    <a:pt x="593241" y="390691"/>
                    <a:pt x="495401" y="490569"/>
                  </a:cubicBezTo>
                  <a:cubicBezTo>
                    <a:pt x="400915" y="587028"/>
                    <a:pt x="308071" y="685197"/>
                    <a:pt x="217136" y="784944"/>
                  </a:cubicBezTo>
                  <a:cubicBezTo>
                    <a:pt x="176566" y="829458"/>
                    <a:pt x="130737" y="873578"/>
                    <a:pt x="95691" y="922958"/>
                  </a:cubicBezTo>
                  <a:cubicBezTo>
                    <a:pt x="94310" y="924405"/>
                    <a:pt x="93061" y="926049"/>
                    <a:pt x="92008" y="928021"/>
                  </a:cubicBezTo>
                  <a:cubicBezTo>
                    <a:pt x="90562" y="930125"/>
                    <a:pt x="89641" y="932230"/>
                    <a:pt x="89049" y="934268"/>
                  </a:cubicBezTo>
                  <a:cubicBezTo>
                    <a:pt x="64918" y="982925"/>
                    <a:pt x="54924" y="1042365"/>
                    <a:pt x="42891" y="1094310"/>
                  </a:cubicBezTo>
                  <a:cubicBezTo>
                    <a:pt x="23691" y="1177355"/>
                    <a:pt x="7713" y="1261519"/>
                    <a:pt x="86" y="1346471"/>
                  </a:cubicBezTo>
                  <a:cubicBezTo>
                    <a:pt x="-1360" y="1362646"/>
                    <a:pt x="15670" y="1370405"/>
                    <a:pt x="28820" y="1368367"/>
                  </a:cubicBezTo>
                  <a:cubicBezTo>
                    <a:pt x="161443" y="1347655"/>
                    <a:pt x="292423" y="1318329"/>
                    <a:pt x="424585" y="1294987"/>
                  </a:cubicBezTo>
                  <a:cubicBezTo>
                    <a:pt x="478371" y="1285518"/>
                    <a:pt x="501779" y="1248368"/>
                    <a:pt x="539455" y="1209443"/>
                  </a:cubicBezTo>
                  <a:cubicBezTo>
                    <a:pt x="602577" y="1144216"/>
                    <a:pt x="665306" y="1078661"/>
                    <a:pt x="728100" y="1013105"/>
                  </a:cubicBezTo>
                  <a:cubicBezTo>
                    <a:pt x="844811" y="891331"/>
                    <a:pt x="961522" y="769492"/>
                    <a:pt x="1080139" y="649559"/>
                  </a:cubicBezTo>
                  <a:cubicBezTo>
                    <a:pt x="1177913" y="550667"/>
                    <a:pt x="1316191" y="443424"/>
                    <a:pt x="1362809" y="307316"/>
                  </a:cubicBezTo>
                  <a:cubicBezTo>
                    <a:pt x="1397133" y="206846"/>
                    <a:pt x="1337956" y="137543"/>
                    <a:pt x="1267731" y="72054"/>
                  </a:cubicBezTo>
                  <a:moveTo>
                    <a:pt x="1127481" y="542382"/>
                  </a:moveTo>
                  <a:cubicBezTo>
                    <a:pt x="1073235" y="497473"/>
                    <a:pt x="1031942" y="445200"/>
                    <a:pt x="983154" y="393518"/>
                  </a:cubicBezTo>
                  <a:cubicBezTo>
                    <a:pt x="931867" y="339141"/>
                    <a:pt x="876832" y="288380"/>
                    <a:pt x="821666" y="238013"/>
                  </a:cubicBezTo>
                  <a:cubicBezTo>
                    <a:pt x="831726" y="228676"/>
                    <a:pt x="841786" y="219340"/>
                    <a:pt x="851912" y="210068"/>
                  </a:cubicBezTo>
                  <a:cubicBezTo>
                    <a:pt x="954223" y="310736"/>
                    <a:pt x="1055219" y="412586"/>
                    <a:pt x="1154834" y="515884"/>
                  </a:cubicBezTo>
                  <a:cubicBezTo>
                    <a:pt x="1145761" y="524826"/>
                    <a:pt x="1136621" y="533637"/>
                    <a:pt x="1127481" y="542382"/>
                  </a:cubicBezTo>
                  <a:moveTo>
                    <a:pt x="1005773" y="660408"/>
                  </a:moveTo>
                  <a:cubicBezTo>
                    <a:pt x="909774" y="551982"/>
                    <a:pt x="797600" y="458811"/>
                    <a:pt x="688714" y="363535"/>
                  </a:cubicBezTo>
                  <a:cubicBezTo>
                    <a:pt x="697722" y="354856"/>
                    <a:pt x="706730" y="346176"/>
                    <a:pt x="715738" y="337563"/>
                  </a:cubicBezTo>
                  <a:cubicBezTo>
                    <a:pt x="831397" y="422318"/>
                    <a:pt x="929434" y="534163"/>
                    <a:pt x="1030299" y="635488"/>
                  </a:cubicBezTo>
                  <a:cubicBezTo>
                    <a:pt x="1026419" y="639302"/>
                    <a:pt x="1022539" y="643181"/>
                    <a:pt x="1018726" y="646995"/>
                  </a:cubicBezTo>
                  <a:cubicBezTo>
                    <a:pt x="1014386" y="651532"/>
                    <a:pt x="1010113" y="656003"/>
                    <a:pt x="1005773" y="660408"/>
                  </a:cubicBezTo>
                  <a:moveTo>
                    <a:pt x="420048" y="1095033"/>
                  </a:moveTo>
                  <a:cubicBezTo>
                    <a:pt x="419983" y="1095033"/>
                    <a:pt x="419917" y="1095033"/>
                    <a:pt x="419851" y="1095033"/>
                  </a:cubicBezTo>
                  <a:cubicBezTo>
                    <a:pt x="376717" y="1097597"/>
                    <a:pt x="333518" y="1097663"/>
                    <a:pt x="290253" y="1098912"/>
                  </a:cubicBezTo>
                  <a:cubicBezTo>
                    <a:pt x="288806" y="1065905"/>
                    <a:pt x="289003" y="1013500"/>
                    <a:pt x="276971" y="982990"/>
                  </a:cubicBezTo>
                  <a:cubicBezTo>
                    <a:pt x="354822" y="906652"/>
                    <a:pt x="421889" y="823277"/>
                    <a:pt x="496190" y="743782"/>
                  </a:cubicBezTo>
                  <a:cubicBezTo>
                    <a:pt x="579959" y="654096"/>
                    <a:pt x="668857" y="568749"/>
                    <a:pt x="755452" y="481758"/>
                  </a:cubicBezTo>
                  <a:cubicBezTo>
                    <a:pt x="800494" y="521144"/>
                    <a:pt x="844942" y="561122"/>
                    <a:pt x="887747" y="602743"/>
                  </a:cubicBezTo>
                  <a:cubicBezTo>
                    <a:pt x="735924" y="770741"/>
                    <a:pt x="581603" y="936372"/>
                    <a:pt x="420048" y="1095033"/>
                  </a:cubicBezTo>
                  <a:moveTo>
                    <a:pt x="796548" y="261092"/>
                  </a:moveTo>
                  <a:cubicBezTo>
                    <a:pt x="804570" y="268457"/>
                    <a:pt x="812592" y="275755"/>
                    <a:pt x="820613" y="283119"/>
                  </a:cubicBezTo>
                  <a:cubicBezTo>
                    <a:pt x="804570" y="301727"/>
                    <a:pt x="787474" y="319218"/>
                    <a:pt x="769458" y="335919"/>
                  </a:cubicBezTo>
                  <a:cubicBezTo>
                    <a:pt x="759924" y="328291"/>
                    <a:pt x="750127" y="321125"/>
                    <a:pt x="740395" y="313826"/>
                  </a:cubicBezTo>
                  <a:cubicBezTo>
                    <a:pt x="759003" y="296139"/>
                    <a:pt x="777743" y="278582"/>
                    <a:pt x="796548" y="261092"/>
                  </a:cubicBezTo>
                  <a:moveTo>
                    <a:pt x="907472" y="461506"/>
                  </a:moveTo>
                  <a:cubicBezTo>
                    <a:pt x="925160" y="447436"/>
                    <a:pt x="941730" y="432115"/>
                    <a:pt x="957445" y="415940"/>
                  </a:cubicBezTo>
                  <a:cubicBezTo>
                    <a:pt x="957971" y="416532"/>
                    <a:pt x="958496" y="417057"/>
                    <a:pt x="959089" y="417584"/>
                  </a:cubicBezTo>
                  <a:cubicBezTo>
                    <a:pt x="968623" y="427710"/>
                    <a:pt x="977762" y="437770"/>
                    <a:pt x="986770" y="447698"/>
                  </a:cubicBezTo>
                  <a:cubicBezTo>
                    <a:pt x="972436" y="464465"/>
                    <a:pt x="956853" y="479983"/>
                    <a:pt x="939955" y="494186"/>
                  </a:cubicBezTo>
                  <a:cubicBezTo>
                    <a:pt x="929171" y="483205"/>
                    <a:pt x="918322" y="472356"/>
                    <a:pt x="907472" y="461506"/>
                  </a:cubicBezTo>
                  <a:moveTo>
                    <a:pt x="883210" y="437638"/>
                  </a:moveTo>
                  <a:cubicBezTo>
                    <a:pt x="873873" y="428499"/>
                    <a:pt x="864537" y="419359"/>
                    <a:pt x="855002" y="410482"/>
                  </a:cubicBezTo>
                  <a:cubicBezTo>
                    <a:pt x="870651" y="393584"/>
                    <a:pt x="886629" y="377080"/>
                    <a:pt x="902936" y="360839"/>
                  </a:cubicBezTo>
                  <a:cubicBezTo>
                    <a:pt x="913324" y="370965"/>
                    <a:pt x="923516" y="381223"/>
                    <a:pt x="933708" y="391611"/>
                  </a:cubicBezTo>
                  <a:cubicBezTo>
                    <a:pt x="917796" y="407984"/>
                    <a:pt x="901029" y="423436"/>
                    <a:pt x="883210" y="437638"/>
                  </a:cubicBezTo>
                  <a:moveTo>
                    <a:pt x="829819" y="387600"/>
                  </a:moveTo>
                  <a:cubicBezTo>
                    <a:pt x="818641" y="377475"/>
                    <a:pt x="807265" y="367612"/>
                    <a:pt x="795825" y="357880"/>
                  </a:cubicBezTo>
                  <a:cubicBezTo>
                    <a:pt x="813249" y="341574"/>
                    <a:pt x="829951" y="324478"/>
                    <a:pt x="845534" y="306330"/>
                  </a:cubicBezTo>
                  <a:cubicBezTo>
                    <a:pt x="856580" y="316588"/>
                    <a:pt x="867561" y="326845"/>
                    <a:pt x="878476" y="337234"/>
                  </a:cubicBezTo>
                  <a:cubicBezTo>
                    <a:pt x="861906" y="353672"/>
                    <a:pt x="845666" y="370439"/>
                    <a:pt x="829819" y="387600"/>
                  </a:cubicBezTo>
                  <a:moveTo>
                    <a:pt x="963625" y="518580"/>
                  </a:moveTo>
                  <a:cubicBezTo>
                    <a:pt x="980195" y="504706"/>
                    <a:pt x="995515" y="489517"/>
                    <a:pt x="1009652" y="473145"/>
                  </a:cubicBezTo>
                  <a:cubicBezTo>
                    <a:pt x="1019713" y="484323"/>
                    <a:pt x="1029773" y="495369"/>
                    <a:pt x="1039964" y="506218"/>
                  </a:cubicBezTo>
                  <a:cubicBezTo>
                    <a:pt x="1024841" y="521012"/>
                    <a:pt x="1010441" y="536464"/>
                    <a:pt x="996568" y="552442"/>
                  </a:cubicBezTo>
                  <a:cubicBezTo>
                    <a:pt x="985587" y="541198"/>
                    <a:pt x="974606" y="529889"/>
                    <a:pt x="963625" y="518580"/>
                  </a:cubicBezTo>
                  <a:moveTo>
                    <a:pt x="399599" y="655280"/>
                  </a:moveTo>
                  <a:cubicBezTo>
                    <a:pt x="483500" y="566842"/>
                    <a:pt x="568913" y="480114"/>
                    <a:pt x="655969" y="395030"/>
                  </a:cubicBezTo>
                  <a:cubicBezTo>
                    <a:pt x="680495" y="416532"/>
                    <a:pt x="705152" y="437901"/>
                    <a:pt x="729809" y="459337"/>
                  </a:cubicBezTo>
                  <a:cubicBezTo>
                    <a:pt x="643739" y="545735"/>
                    <a:pt x="555433" y="630556"/>
                    <a:pt x="472190" y="719717"/>
                  </a:cubicBezTo>
                  <a:cubicBezTo>
                    <a:pt x="397956" y="799212"/>
                    <a:pt x="330822" y="882586"/>
                    <a:pt x="253037" y="958925"/>
                  </a:cubicBezTo>
                  <a:cubicBezTo>
                    <a:pt x="239952" y="955111"/>
                    <a:pt x="222922" y="954585"/>
                    <a:pt x="213322" y="952876"/>
                  </a:cubicBezTo>
                  <a:cubicBezTo>
                    <a:pt x="188402" y="948405"/>
                    <a:pt x="163350" y="944591"/>
                    <a:pt x="138167" y="941304"/>
                  </a:cubicBezTo>
                  <a:cubicBezTo>
                    <a:pt x="211612" y="838138"/>
                    <a:pt x="313200" y="746413"/>
                    <a:pt x="399599" y="655280"/>
                  </a:cubicBezTo>
                  <a:moveTo>
                    <a:pt x="226670" y="1290187"/>
                  </a:moveTo>
                  <a:cubicBezTo>
                    <a:pt x="190966" y="1244160"/>
                    <a:pt x="133696" y="1186955"/>
                    <a:pt x="78529" y="1142441"/>
                  </a:cubicBezTo>
                  <a:cubicBezTo>
                    <a:pt x="81159" y="1130408"/>
                    <a:pt x="83724" y="1118310"/>
                    <a:pt x="86485" y="1106342"/>
                  </a:cubicBezTo>
                  <a:cubicBezTo>
                    <a:pt x="96348" y="1063932"/>
                    <a:pt x="104107" y="1014683"/>
                    <a:pt x="121071" y="972733"/>
                  </a:cubicBezTo>
                  <a:cubicBezTo>
                    <a:pt x="157170" y="975955"/>
                    <a:pt x="213782" y="976744"/>
                    <a:pt x="245475" y="992919"/>
                  </a:cubicBezTo>
                  <a:cubicBezTo>
                    <a:pt x="233180" y="988908"/>
                    <a:pt x="245278" y="1015538"/>
                    <a:pt x="247514" y="1033029"/>
                  </a:cubicBezTo>
                  <a:cubicBezTo>
                    <a:pt x="251064" y="1060776"/>
                    <a:pt x="254286" y="1088589"/>
                    <a:pt x="257508" y="1116403"/>
                  </a:cubicBezTo>
                  <a:cubicBezTo>
                    <a:pt x="258560" y="1125279"/>
                    <a:pt x="264478" y="1133761"/>
                    <a:pt x="274538" y="1133433"/>
                  </a:cubicBezTo>
                  <a:cubicBezTo>
                    <a:pt x="306559" y="1132183"/>
                    <a:pt x="339567" y="1134222"/>
                    <a:pt x="371457" y="1131263"/>
                  </a:cubicBezTo>
                  <a:cubicBezTo>
                    <a:pt x="406175" y="1128041"/>
                    <a:pt x="404991" y="1121071"/>
                    <a:pt x="408805" y="1155262"/>
                  </a:cubicBezTo>
                  <a:cubicBezTo>
                    <a:pt x="412290" y="1186363"/>
                    <a:pt x="414722" y="1217662"/>
                    <a:pt x="416958" y="1248894"/>
                  </a:cubicBezTo>
                  <a:cubicBezTo>
                    <a:pt x="413013" y="1250275"/>
                    <a:pt x="409002" y="1251524"/>
                    <a:pt x="404925" y="1252576"/>
                  </a:cubicBezTo>
                  <a:cubicBezTo>
                    <a:pt x="346471" y="1267174"/>
                    <a:pt x="286702" y="1279272"/>
                    <a:pt x="226670" y="1290187"/>
                  </a:cubicBezTo>
                  <a:moveTo>
                    <a:pt x="715212" y="960832"/>
                  </a:moveTo>
                  <a:cubicBezTo>
                    <a:pt x="661295" y="1017050"/>
                    <a:pt x="607443" y="1073400"/>
                    <a:pt x="553395" y="1129488"/>
                  </a:cubicBezTo>
                  <a:cubicBezTo>
                    <a:pt x="520584" y="1163613"/>
                    <a:pt x="489286" y="1206024"/>
                    <a:pt x="449834" y="1232127"/>
                  </a:cubicBezTo>
                  <a:cubicBezTo>
                    <a:pt x="447336" y="1196095"/>
                    <a:pt x="444180" y="1160062"/>
                    <a:pt x="438854" y="1124424"/>
                  </a:cubicBezTo>
                  <a:cubicBezTo>
                    <a:pt x="602381" y="964119"/>
                    <a:pt x="758412" y="796582"/>
                    <a:pt x="911944" y="626743"/>
                  </a:cubicBezTo>
                  <a:cubicBezTo>
                    <a:pt x="933248" y="648244"/>
                    <a:pt x="954092" y="670271"/>
                    <a:pt x="974146" y="692956"/>
                  </a:cubicBezTo>
                  <a:cubicBezTo>
                    <a:pt x="887287" y="781722"/>
                    <a:pt x="801151" y="871145"/>
                    <a:pt x="715212" y="960832"/>
                  </a:cubicBezTo>
                  <a:moveTo>
                    <a:pt x="1054627" y="611751"/>
                  </a:moveTo>
                  <a:cubicBezTo>
                    <a:pt x="1043120" y="600245"/>
                    <a:pt x="1031679" y="588672"/>
                    <a:pt x="1020304" y="576968"/>
                  </a:cubicBezTo>
                  <a:cubicBezTo>
                    <a:pt x="1034178" y="560990"/>
                    <a:pt x="1048644" y="545473"/>
                    <a:pt x="1063832" y="530612"/>
                  </a:cubicBezTo>
                  <a:cubicBezTo>
                    <a:pt x="1076128" y="542711"/>
                    <a:pt x="1089081" y="554546"/>
                    <a:pt x="1102824" y="565987"/>
                  </a:cubicBezTo>
                  <a:cubicBezTo>
                    <a:pt x="1086452" y="581374"/>
                    <a:pt x="1070276" y="596628"/>
                    <a:pt x="1054627" y="611751"/>
                  </a:cubicBezTo>
                  <a:moveTo>
                    <a:pt x="1306985" y="322900"/>
                  </a:moveTo>
                  <a:cubicBezTo>
                    <a:pt x="1277792" y="381091"/>
                    <a:pt x="1234395" y="433825"/>
                    <a:pt x="1186659" y="483599"/>
                  </a:cubicBezTo>
                  <a:cubicBezTo>
                    <a:pt x="1087503" y="380828"/>
                    <a:pt x="986968" y="279437"/>
                    <a:pt x="885248" y="179296"/>
                  </a:cubicBezTo>
                  <a:cubicBezTo>
                    <a:pt x="887484" y="177324"/>
                    <a:pt x="889654" y="175219"/>
                    <a:pt x="891889" y="173181"/>
                  </a:cubicBezTo>
                  <a:cubicBezTo>
                    <a:pt x="960469" y="111308"/>
                    <a:pt x="1046079" y="18728"/>
                    <a:pt x="1149442" y="47330"/>
                  </a:cubicBezTo>
                  <a:cubicBezTo>
                    <a:pt x="1197245" y="60547"/>
                    <a:pt x="1236367" y="102168"/>
                    <a:pt x="1268652" y="137872"/>
                  </a:cubicBezTo>
                  <a:cubicBezTo>
                    <a:pt x="1321057" y="195734"/>
                    <a:pt x="1345977" y="245180"/>
                    <a:pt x="1306985" y="322900"/>
                  </a:cubicBezTo>
                </a:path>
              </a:pathLst>
            </a:custGeom>
            <a:solidFill>
              <a:schemeClr val="accent5">
                <a:lumMod val="75000"/>
              </a:schemeClr>
            </a:solidFill>
            <a:ln w="657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E7485240-941F-4399-A129-ECB0040A9F64}"/>
                </a:ext>
              </a:extLst>
            </p:cNvPr>
            <p:cNvSpPr/>
            <p:nvPr/>
          </p:nvSpPr>
          <p:spPr>
            <a:xfrm>
              <a:off x="8119987" y="3647979"/>
              <a:ext cx="57652" cy="123832"/>
            </a:xfrm>
            <a:custGeom>
              <a:avLst/>
              <a:gdLst>
                <a:gd name="connsiteX0" fmla="*/ 33150 w 57652"/>
                <a:gd name="connsiteY0" fmla="*/ 12272 h 123832"/>
                <a:gd name="connsiteX1" fmla="*/ 339 w 57652"/>
                <a:gd name="connsiteY1" fmla="*/ 21280 h 123832"/>
                <a:gd name="connsiteX2" fmla="*/ 23878 w 57652"/>
                <a:gd name="connsiteY2" fmla="*/ 112085 h 123832"/>
                <a:gd name="connsiteX3" fmla="*/ 56689 w 57652"/>
                <a:gd name="connsiteY3" fmla="*/ 103011 h 123832"/>
                <a:gd name="connsiteX4" fmla="*/ 33150 w 57652"/>
                <a:gd name="connsiteY4" fmla="*/ 12272 h 1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52" h="123832">
                  <a:moveTo>
                    <a:pt x="33150" y="12272"/>
                  </a:moveTo>
                  <a:cubicBezTo>
                    <a:pt x="29139" y="-9229"/>
                    <a:pt x="-3672" y="-89"/>
                    <a:pt x="339" y="21280"/>
                  </a:cubicBezTo>
                  <a:cubicBezTo>
                    <a:pt x="6125" y="52118"/>
                    <a:pt x="13950" y="82365"/>
                    <a:pt x="23878" y="112085"/>
                  </a:cubicBezTo>
                  <a:cubicBezTo>
                    <a:pt x="30783" y="132731"/>
                    <a:pt x="63659" y="123920"/>
                    <a:pt x="56689" y="103011"/>
                  </a:cubicBezTo>
                  <a:cubicBezTo>
                    <a:pt x="46761" y="73357"/>
                    <a:pt x="38936" y="43110"/>
                    <a:pt x="33150" y="12272"/>
                  </a:cubicBezTo>
                </a:path>
              </a:pathLst>
            </a:custGeom>
            <a:solidFill>
              <a:schemeClr val="accent5">
                <a:lumMod val="75000"/>
              </a:schemeClr>
            </a:solidFill>
            <a:ln w="657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D591CDD3-1D7C-499E-89B3-5B1EE3F179C8}"/>
                </a:ext>
              </a:extLst>
            </p:cNvPr>
            <p:cNvSpPr/>
            <p:nvPr/>
          </p:nvSpPr>
          <p:spPr>
            <a:xfrm>
              <a:off x="8177108" y="3636800"/>
              <a:ext cx="60284" cy="109434"/>
            </a:xfrm>
            <a:custGeom>
              <a:avLst/>
              <a:gdLst>
                <a:gd name="connsiteX0" fmla="*/ 33759 w 60284"/>
                <a:gd name="connsiteY0" fmla="*/ 11748 h 109434"/>
                <a:gd name="connsiteX1" fmla="*/ 949 w 60284"/>
                <a:gd name="connsiteY1" fmla="*/ 20822 h 109434"/>
                <a:gd name="connsiteX2" fmla="*/ 26527 w 60284"/>
                <a:gd name="connsiteY2" fmla="*/ 97687 h 109434"/>
                <a:gd name="connsiteX3" fmla="*/ 59337 w 60284"/>
                <a:gd name="connsiteY3" fmla="*/ 88613 h 109434"/>
                <a:gd name="connsiteX4" fmla="*/ 33759 w 60284"/>
                <a:gd name="connsiteY4" fmla="*/ 11748 h 10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 h="109434">
                  <a:moveTo>
                    <a:pt x="33759" y="11748"/>
                  </a:moveTo>
                  <a:cubicBezTo>
                    <a:pt x="26855" y="-8899"/>
                    <a:pt x="-5956" y="-88"/>
                    <a:pt x="949" y="20822"/>
                  </a:cubicBezTo>
                  <a:cubicBezTo>
                    <a:pt x="9496" y="46465"/>
                    <a:pt x="18044" y="72043"/>
                    <a:pt x="26527" y="97687"/>
                  </a:cubicBezTo>
                  <a:cubicBezTo>
                    <a:pt x="33364" y="118333"/>
                    <a:pt x="66241" y="109522"/>
                    <a:pt x="59337" y="88613"/>
                  </a:cubicBezTo>
                  <a:cubicBezTo>
                    <a:pt x="50789" y="62969"/>
                    <a:pt x="42242" y="37326"/>
                    <a:pt x="33759" y="11748"/>
                  </a:cubicBezTo>
                </a:path>
              </a:pathLst>
            </a:custGeom>
            <a:solidFill>
              <a:schemeClr val="accent5">
                <a:lumMod val="75000"/>
              </a:schemeClr>
            </a:solidFill>
            <a:ln w="6574" cap="flat">
              <a:noFill/>
              <a:prstDash val="solid"/>
              <a:miter/>
            </a:ln>
          </p:spPr>
          <p:txBody>
            <a:bodyPr rtlCol="0" anchor="ctr"/>
            <a:lstStyle/>
            <a:p>
              <a:endParaRPr lang="en-US"/>
            </a:p>
          </p:txBody>
        </p:sp>
      </p:grpSp>
      <p:sp>
        <p:nvSpPr>
          <p:cNvPr id="11" name="Freeform: Shape 10">
            <a:extLst>
              <a:ext uri="{FF2B5EF4-FFF2-40B4-BE49-F238E27FC236}">
                <a16:creationId xmlns:a16="http://schemas.microsoft.com/office/drawing/2014/main" xmlns="" id="{ECED3CEA-DD53-4A7E-9F9E-26964747AD15}"/>
              </a:ext>
            </a:extLst>
          </p:cNvPr>
          <p:cNvSpPr/>
          <p:nvPr/>
        </p:nvSpPr>
        <p:spPr>
          <a:xfrm flipH="1">
            <a:off x="409576" y="1536703"/>
            <a:ext cx="1190624" cy="1079068"/>
          </a:xfrm>
          <a:custGeom>
            <a:avLst/>
            <a:gdLst>
              <a:gd name="connsiteX0" fmla="*/ 1267731 w 1372843"/>
              <a:gd name="connsiteY0" fmla="*/ 72054 h 1368686"/>
              <a:gd name="connsiteX1" fmla="*/ 1020041 w 1372843"/>
              <a:gd name="connsiteY1" fmla="*/ 20701 h 1368686"/>
              <a:gd name="connsiteX2" fmla="*/ 796219 w 1372843"/>
              <a:gd name="connsiteY2" fmla="*/ 198101 h 1368686"/>
              <a:gd name="connsiteX3" fmla="*/ 495401 w 1372843"/>
              <a:gd name="connsiteY3" fmla="*/ 490569 h 1368686"/>
              <a:gd name="connsiteX4" fmla="*/ 217136 w 1372843"/>
              <a:gd name="connsiteY4" fmla="*/ 784944 h 1368686"/>
              <a:gd name="connsiteX5" fmla="*/ 95691 w 1372843"/>
              <a:gd name="connsiteY5" fmla="*/ 922958 h 1368686"/>
              <a:gd name="connsiteX6" fmla="*/ 92008 w 1372843"/>
              <a:gd name="connsiteY6" fmla="*/ 928021 h 1368686"/>
              <a:gd name="connsiteX7" fmla="*/ 89049 w 1372843"/>
              <a:gd name="connsiteY7" fmla="*/ 934268 h 1368686"/>
              <a:gd name="connsiteX8" fmla="*/ 42891 w 1372843"/>
              <a:gd name="connsiteY8" fmla="*/ 1094310 h 1368686"/>
              <a:gd name="connsiteX9" fmla="*/ 86 w 1372843"/>
              <a:gd name="connsiteY9" fmla="*/ 1346471 h 1368686"/>
              <a:gd name="connsiteX10" fmla="*/ 28820 w 1372843"/>
              <a:gd name="connsiteY10" fmla="*/ 1368367 h 1368686"/>
              <a:gd name="connsiteX11" fmla="*/ 424585 w 1372843"/>
              <a:gd name="connsiteY11" fmla="*/ 1294987 h 1368686"/>
              <a:gd name="connsiteX12" fmla="*/ 539455 w 1372843"/>
              <a:gd name="connsiteY12" fmla="*/ 1209443 h 1368686"/>
              <a:gd name="connsiteX13" fmla="*/ 728100 w 1372843"/>
              <a:gd name="connsiteY13" fmla="*/ 1013105 h 1368686"/>
              <a:gd name="connsiteX14" fmla="*/ 1080139 w 1372843"/>
              <a:gd name="connsiteY14" fmla="*/ 649559 h 1368686"/>
              <a:gd name="connsiteX15" fmla="*/ 1362809 w 1372843"/>
              <a:gd name="connsiteY15" fmla="*/ 307316 h 1368686"/>
              <a:gd name="connsiteX16" fmla="*/ 1267731 w 1372843"/>
              <a:gd name="connsiteY16" fmla="*/ 72054 h 1368686"/>
              <a:gd name="connsiteX17" fmla="*/ 1127481 w 1372843"/>
              <a:gd name="connsiteY17" fmla="*/ 542382 h 1368686"/>
              <a:gd name="connsiteX18" fmla="*/ 983154 w 1372843"/>
              <a:gd name="connsiteY18" fmla="*/ 393518 h 1368686"/>
              <a:gd name="connsiteX19" fmla="*/ 821666 w 1372843"/>
              <a:gd name="connsiteY19" fmla="*/ 238013 h 1368686"/>
              <a:gd name="connsiteX20" fmla="*/ 851912 w 1372843"/>
              <a:gd name="connsiteY20" fmla="*/ 210068 h 1368686"/>
              <a:gd name="connsiteX21" fmla="*/ 1154834 w 1372843"/>
              <a:gd name="connsiteY21" fmla="*/ 515884 h 1368686"/>
              <a:gd name="connsiteX22" fmla="*/ 1127481 w 1372843"/>
              <a:gd name="connsiteY22" fmla="*/ 542382 h 1368686"/>
              <a:gd name="connsiteX23" fmla="*/ 1005773 w 1372843"/>
              <a:gd name="connsiteY23" fmla="*/ 660408 h 1368686"/>
              <a:gd name="connsiteX24" fmla="*/ 688714 w 1372843"/>
              <a:gd name="connsiteY24" fmla="*/ 363535 h 1368686"/>
              <a:gd name="connsiteX25" fmla="*/ 715738 w 1372843"/>
              <a:gd name="connsiteY25" fmla="*/ 337563 h 1368686"/>
              <a:gd name="connsiteX26" fmla="*/ 1030299 w 1372843"/>
              <a:gd name="connsiteY26" fmla="*/ 635488 h 1368686"/>
              <a:gd name="connsiteX27" fmla="*/ 1018726 w 1372843"/>
              <a:gd name="connsiteY27" fmla="*/ 646995 h 1368686"/>
              <a:gd name="connsiteX28" fmla="*/ 1005773 w 1372843"/>
              <a:gd name="connsiteY28" fmla="*/ 660408 h 1368686"/>
              <a:gd name="connsiteX29" fmla="*/ 420048 w 1372843"/>
              <a:gd name="connsiteY29" fmla="*/ 1095033 h 1368686"/>
              <a:gd name="connsiteX30" fmla="*/ 419851 w 1372843"/>
              <a:gd name="connsiteY30" fmla="*/ 1095033 h 1368686"/>
              <a:gd name="connsiteX31" fmla="*/ 290253 w 1372843"/>
              <a:gd name="connsiteY31" fmla="*/ 1098912 h 1368686"/>
              <a:gd name="connsiteX32" fmla="*/ 276971 w 1372843"/>
              <a:gd name="connsiteY32" fmla="*/ 982990 h 1368686"/>
              <a:gd name="connsiteX33" fmla="*/ 496190 w 1372843"/>
              <a:gd name="connsiteY33" fmla="*/ 743782 h 1368686"/>
              <a:gd name="connsiteX34" fmla="*/ 755452 w 1372843"/>
              <a:gd name="connsiteY34" fmla="*/ 481758 h 1368686"/>
              <a:gd name="connsiteX35" fmla="*/ 887747 w 1372843"/>
              <a:gd name="connsiteY35" fmla="*/ 602743 h 1368686"/>
              <a:gd name="connsiteX36" fmla="*/ 420048 w 1372843"/>
              <a:gd name="connsiteY36" fmla="*/ 1095033 h 1368686"/>
              <a:gd name="connsiteX37" fmla="*/ 796548 w 1372843"/>
              <a:gd name="connsiteY37" fmla="*/ 261092 h 1368686"/>
              <a:gd name="connsiteX38" fmla="*/ 820613 w 1372843"/>
              <a:gd name="connsiteY38" fmla="*/ 283119 h 1368686"/>
              <a:gd name="connsiteX39" fmla="*/ 769458 w 1372843"/>
              <a:gd name="connsiteY39" fmla="*/ 335919 h 1368686"/>
              <a:gd name="connsiteX40" fmla="*/ 740395 w 1372843"/>
              <a:gd name="connsiteY40" fmla="*/ 313826 h 1368686"/>
              <a:gd name="connsiteX41" fmla="*/ 796548 w 1372843"/>
              <a:gd name="connsiteY41" fmla="*/ 261092 h 1368686"/>
              <a:gd name="connsiteX42" fmla="*/ 907472 w 1372843"/>
              <a:gd name="connsiteY42" fmla="*/ 461506 h 1368686"/>
              <a:gd name="connsiteX43" fmla="*/ 957445 w 1372843"/>
              <a:gd name="connsiteY43" fmla="*/ 415940 h 1368686"/>
              <a:gd name="connsiteX44" fmla="*/ 959089 w 1372843"/>
              <a:gd name="connsiteY44" fmla="*/ 417584 h 1368686"/>
              <a:gd name="connsiteX45" fmla="*/ 986770 w 1372843"/>
              <a:gd name="connsiteY45" fmla="*/ 447698 h 1368686"/>
              <a:gd name="connsiteX46" fmla="*/ 939955 w 1372843"/>
              <a:gd name="connsiteY46" fmla="*/ 494186 h 1368686"/>
              <a:gd name="connsiteX47" fmla="*/ 907472 w 1372843"/>
              <a:gd name="connsiteY47" fmla="*/ 461506 h 1368686"/>
              <a:gd name="connsiteX48" fmla="*/ 883210 w 1372843"/>
              <a:gd name="connsiteY48" fmla="*/ 437638 h 1368686"/>
              <a:gd name="connsiteX49" fmla="*/ 855002 w 1372843"/>
              <a:gd name="connsiteY49" fmla="*/ 410482 h 1368686"/>
              <a:gd name="connsiteX50" fmla="*/ 902936 w 1372843"/>
              <a:gd name="connsiteY50" fmla="*/ 360839 h 1368686"/>
              <a:gd name="connsiteX51" fmla="*/ 933708 w 1372843"/>
              <a:gd name="connsiteY51" fmla="*/ 391611 h 1368686"/>
              <a:gd name="connsiteX52" fmla="*/ 883210 w 1372843"/>
              <a:gd name="connsiteY52" fmla="*/ 437638 h 1368686"/>
              <a:gd name="connsiteX53" fmla="*/ 829819 w 1372843"/>
              <a:gd name="connsiteY53" fmla="*/ 387600 h 1368686"/>
              <a:gd name="connsiteX54" fmla="*/ 795825 w 1372843"/>
              <a:gd name="connsiteY54" fmla="*/ 357880 h 1368686"/>
              <a:gd name="connsiteX55" fmla="*/ 845534 w 1372843"/>
              <a:gd name="connsiteY55" fmla="*/ 306330 h 1368686"/>
              <a:gd name="connsiteX56" fmla="*/ 878476 w 1372843"/>
              <a:gd name="connsiteY56" fmla="*/ 337234 h 1368686"/>
              <a:gd name="connsiteX57" fmla="*/ 829819 w 1372843"/>
              <a:gd name="connsiteY57" fmla="*/ 387600 h 1368686"/>
              <a:gd name="connsiteX58" fmla="*/ 963625 w 1372843"/>
              <a:gd name="connsiteY58" fmla="*/ 518580 h 1368686"/>
              <a:gd name="connsiteX59" fmla="*/ 1009652 w 1372843"/>
              <a:gd name="connsiteY59" fmla="*/ 473145 h 1368686"/>
              <a:gd name="connsiteX60" fmla="*/ 1039964 w 1372843"/>
              <a:gd name="connsiteY60" fmla="*/ 506218 h 1368686"/>
              <a:gd name="connsiteX61" fmla="*/ 996568 w 1372843"/>
              <a:gd name="connsiteY61" fmla="*/ 552442 h 1368686"/>
              <a:gd name="connsiteX62" fmla="*/ 963625 w 1372843"/>
              <a:gd name="connsiteY62" fmla="*/ 518580 h 1368686"/>
              <a:gd name="connsiteX63" fmla="*/ 399599 w 1372843"/>
              <a:gd name="connsiteY63" fmla="*/ 655280 h 1368686"/>
              <a:gd name="connsiteX64" fmla="*/ 655969 w 1372843"/>
              <a:gd name="connsiteY64" fmla="*/ 395030 h 1368686"/>
              <a:gd name="connsiteX65" fmla="*/ 729809 w 1372843"/>
              <a:gd name="connsiteY65" fmla="*/ 459337 h 1368686"/>
              <a:gd name="connsiteX66" fmla="*/ 472190 w 1372843"/>
              <a:gd name="connsiteY66" fmla="*/ 719717 h 1368686"/>
              <a:gd name="connsiteX67" fmla="*/ 253037 w 1372843"/>
              <a:gd name="connsiteY67" fmla="*/ 958925 h 1368686"/>
              <a:gd name="connsiteX68" fmla="*/ 213322 w 1372843"/>
              <a:gd name="connsiteY68" fmla="*/ 952876 h 1368686"/>
              <a:gd name="connsiteX69" fmla="*/ 138167 w 1372843"/>
              <a:gd name="connsiteY69" fmla="*/ 941304 h 1368686"/>
              <a:gd name="connsiteX70" fmla="*/ 399599 w 1372843"/>
              <a:gd name="connsiteY70" fmla="*/ 655280 h 1368686"/>
              <a:gd name="connsiteX71" fmla="*/ 226670 w 1372843"/>
              <a:gd name="connsiteY71" fmla="*/ 1290187 h 1368686"/>
              <a:gd name="connsiteX72" fmla="*/ 78529 w 1372843"/>
              <a:gd name="connsiteY72" fmla="*/ 1142441 h 1368686"/>
              <a:gd name="connsiteX73" fmla="*/ 86485 w 1372843"/>
              <a:gd name="connsiteY73" fmla="*/ 1106342 h 1368686"/>
              <a:gd name="connsiteX74" fmla="*/ 121071 w 1372843"/>
              <a:gd name="connsiteY74" fmla="*/ 972733 h 1368686"/>
              <a:gd name="connsiteX75" fmla="*/ 245475 w 1372843"/>
              <a:gd name="connsiteY75" fmla="*/ 992919 h 1368686"/>
              <a:gd name="connsiteX76" fmla="*/ 247514 w 1372843"/>
              <a:gd name="connsiteY76" fmla="*/ 1033029 h 1368686"/>
              <a:gd name="connsiteX77" fmla="*/ 257508 w 1372843"/>
              <a:gd name="connsiteY77" fmla="*/ 1116403 h 1368686"/>
              <a:gd name="connsiteX78" fmla="*/ 274538 w 1372843"/>
              <a:gd name="connsiteY78" fmla="*/ 1133433 h 1368686"/>
              <a:gd name="connsiteX79" fmla="*/ 371457 w 1372843"/>
              <a:gd name="connsiteY79" fmla="*/ 1131263 h 1368686"/>
              <a:gd name="connsiteX80" fmla="*/ 408805 w 1372843"/>
              <a:gd name="connsiteY80" fmla="*/ 1155262 h 1368686"/>
              <a:gd name="connsiteX81" fmla="*/ 416958 w 1372843"/>
              <a:gd name="connsiteY81" fmla="*/ 1248894 h 1368686"/>
              <a:gd name="connsiteX82" fmla="*/ 404925 w 1372843"/>
              <a:gd name="connsiteY82" fmla="*/ 1252576 h 1368686"/>
              <a:gd name="connsiteX83" fmla="*/ 226670 w 1372843"/>
              <a:gd name="connsiteY83" fmla="*/ 1290187 h 1368686"/>
              <a:gd name="connsiteX84" fmla="*/ 715212 w 1372843"/>
              <a:gd name="connsiteY84" fmla="*/ 960832 h 1368686"/>
              <a:gd name="connsiteX85" fmla="*/ 553395 w 1372843"/>
              <a:gd name="connsiteY85" fmla="*/ 1129488 h 1368686"/>
              <a:gd name="connsiteX86" fmla="*/ 449834 w 1372843"/>
              <a:gd name="connsiteY86" fmla="*/ 1232127 h 1368686"/>
              <a:gd name="connsiteX87" fmla="*/ 438854 w 1372843"/>
              <a:gd name="connsiteY87" fmla="*/ 1124424 h 1368686"/>
              <a:gd name="connsiteX88" fmla="*/ 911944 w 1372843"/>
              <a:gd name="connsiteY88" fmla="*/ 626743 h 1368686"/>
              <a:gd name="connsiteX89" fmla="*/ 974146 w 1372843"/>
              <a:gd name="connsiteY89" fmla="*/ 692956 h 1368686"/>
              <a:gd name="connsiteX90" fmla="*/ 715212 w 1372843"/>
              <a:gd name="connsiteY90" fmla="*/ 960832 h 1368686"/>
              <a:gd name="connsiteX91" fmla="*/ 1054627 w 1372843"/>
              <a:gd name="connsiteY91" fmla="*/ 611751 h 1368686"/>
              <a:gd name="connsiteX92" fmla="*/ 1020304 w 1372843"/>
              <a:gd name="connsiteY92" fmla="*/ 576968 h 1368686"/>
              <a:gd name="connsiteX93" fmla="*/ 1063832 w 1372843"/>
              <a:gd name="connsiteY93" fmla="*/ 530612 h 1368686"/>
              <a:gd name="connsiteX94" fmla="*/ 1102824 w 1372843"/>
              <a:gd name="connsiteY94" fmla="*/ 565987 h 1368686"/>
              <a:gd name="connsiteX95" fmla="*/ 1054627 w 1372843"/>
              <a:gd name="connsiteY95" fmla="*/ 611751 h 1368686"/>
              <a:gd name="connsiteX96" fmla="*/ 1306985 w 1372843"/>
              <a:gd name="connsiteY96" fmla="*/ 322900 h 1368686"/>
              <a:gd name="connsiteX97" fmla="*/ 1186659 w 1372843"/>
              <a:gd name="connsiteY97" fmla="*/ 483599 h 1368686"/>
              <a:gd name="connsiteX98" fmla="*/ 885248 w 1372843"/>
              <a:gd name="connsiteY98" fmla="*/ 179296 h 1368686"/>
              <a:gd name="connsiteX99" fmla="*/ 891889 w 1372843"/>
              <a:gd name="connsiteY99" fmla="*/ 173181 h 1368686"/>
              <a:gd name="connsiteX100" fmla="*/ 1149442 w 1372843"/>
              <a:gd name="connsiteY100" fmla="*/ 47330 h 1368686"/>
              <a:gd name="connsiteX101" fmla="*/ 1268652 w 1372843"/>
              <a:gd name="connsiteY101" fmla="*/ 137872 h 1368686"/>
              <a:gd name="connsiteX102" fmla="*/ 1306985 w 1372843"/>
              <a:gd name="connsiteY102" fmla="*/ 322900 h 13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372843" h="1368686">
                <a:moveTo>
                  <a:pt x="1267731" y="72054"/>
                </a:moveTo>
                <a:cubicBezTo>
                  <a:pt x="1191064" y="580"/>
                  <a:pt x="1118407" y="-20066"/>
                  <a:pt x="1020041" y="20701"/>
                </a:cubicBezTo>
                <a:cubicBezTo>
                  <a:pt x="932984" y="56733"/>
                  <a:pt x="864865" y="135439"/>
                  <a:pt x="796219" y="198101"/>
                </a:cubicBezTo>
                <a:cubicBezTo>
                  <a:pt x="692921" y="292325"/>
                  <a:pt x="593241" y="390691"/>
                  <a:pt x="495401" y="490569"/>
                </a:cubicBezTo>
                <a:cubicBezTo>
                  <a:pt x="400915" y="587028"/>
                  <a:pt x="308071" y="685197"/>
                  <a:pt x="217136" y="784944"/>
                </a:cubicBezTo>
                <a:cubicBezTo>
                  <a:pt x="176566" y="829458"/>
                  <a:pt x="130737" y="873578"/>
                  <a:pt x="95691" y="922958"/>
                </a:cubicBezTo>
                <a:cubicBezTo>
                  <a:pt x="94310" y="924405"/>
                  <a:pt x="93061" y="926049"/>
                  <a:pt x="92008" y="928021"/>
                </a:cubicBezTo>
                <a:cubicBezTo>
                  <a:pt x="90562" y="930125"/>
                  <a:pt x="89641" y="932230"/>
                  <a:pt x="89049" y="934268"/>
                </a:cubicBezTo>
                <a:cubicBezTo>
                  <a:pt x="64918" y="982925"/>
                  <a:pt x="54924" y="1042365"/>
                  <a:pt x="42891" y="1094310"/>
                </a:cubicBezTo>
                <a:cubicBezTo>
                  <a:pt x="23691" y="1177355"/>
                  <a:pt x="7713" y="1261519"/>
                  <a:pt x="86" y="1346471"/>
                </a:cubicBezTo>
                <a:cubicBezTo>
                  <a:pt x="-1360" y="1362646"/>
                  <a:pt x="15670" y="1370405"/>
                  <a:pt x="28820" y="1368367"/>
                </a:cubicBezTo>
                <a:cubicBezTo>
                  <a:pt x="161443" y="1347655"/>
                  <a:pt x="292423" y="1318329"/>
                  <a:pt x="424585" y="1294987"/>
                </a:cubicBezTo>
                <a:cubicBezTo>
                  <a:pt x="478371" y="1285518"/>
                  <a:pt x="501779" y="1248368"/>
                  <a:pt x="539455" y="1209443"/>
                </a:cubicBezTo>
                <a:cubicBezTo>
                  <a:pt x="602577" y="1144216"/>
                  <a:pt x="665306" y="1078661"/>
                  <a:pt x="728100" y="1013105"/>
                </a:cubicBezTo>
                <a:cubicBezTo>
                  <a:pt x="844811" y="891331"/>
                  <a:pt x="961522" y="769492"/>
                  <a:pt x="1080139" y="649559"/>
                </a:cubicBezTo>
                <a:cubicBezTo>
                  <a:pt x="1177913" y="550667"/>
                  <a:pt x="1316191" y="443424"/>
                  <a:pt x="1362809" y="307316"/>
                </a:cubicBezTo>
                <a:cubicBezTo>
                  <a:pt x="1397133" y="206846"/>
                  <a:pt x="1337956" y="137543"/>
                  <a:pt x="1267731" y="72054"/>
                </a:cubicBezTo>
                <a:moveTo>
                  <a:pt x="1127481" y="542382"/>
                </a:moveTo>
                <a:cubicBezTo>
                  <a:pt x="1073235" y="497473"/>
                  <a:pt x="1031942" y="445200"/>
                  <a:pt x="983154" y="393518"/>
                </a:cubicBezTo>
                <a:cubicBezTo>
                  <a:pt x="931867" y="339141"/>
                  <a:pt x="876832" y="288380"/>
                  <a:pt x="821666" y="238013"/>
                </a:cubicBezTo>
                <a:cubicBezTo>
                  <a:pt x="831726" y="228676"/>
                  <a:pt x="841786" y="219340"/>
                  <a:pt x="851912" y="210068"/>
                </a:cubicBezTo>
                <a:cubicBezTo>
                  <a:pt x="954223" y="310736"/>
                  <a:pt x="1055219" y="412586"/>
                  <a:pt x="1154834" y="515884"/>
                </a:cubicBezTo>
                <a:cubicBezTo>
                  <a:pt x="1145761" y="524826"/>
                  <a:pt x="1136621" y="533637"/>
                  <a:pt x="1127481" y="542382"/>
                </a:cubicBezTo>
                <a:moveTo>
                  <a:pt x="1005773" y="660408"/>
                </a:moveTo>
                <a:cubicBezTo>
                  <a:pt x="909774" y="551982"/>
                  <a:pt x="797600" y="458811"/>
                  <a:pt x="688714" y="363535"/>
                </a:cubicBezTo>
                <a:cubicBezTo>
                  <a:pt x="697722" y="354856"/>
                  <a:pt x="706730" y="346176"/>
                  <a:pt x="715738" y="337563"/>
                </a:cubicBezTo>
                <a:cubicBezTo>
                  <a:pt x="831397" y="422318"/>
                  <a:pt x="929434" y="534163"/>
                  <a:pt x="1030299" y="635488"/>
                </a:cubicBezTo>
                <a:cubicBezTo>
                  <a:pt x="1026419" y="639302"/>
                  <a:pt x="1022539" y="643181"/>
                  <a:pt x="1018726" y="646995"/>
                </a:cubicBezTo>
                <a:cubicBezTo>
                  <a:pt x="1014386" y="651532"/>
                  <a:pt x="1010113" y="656003"/>
                  <a:pt x="1005773" y="660408"/>
                </a:cubicBezTo>
                <a:moveTo>
                  <a:pt x="420048" y="1095033"/>
                </a:moveTo>
                <a:cubicBezTo>
                  <a:pt x="419983" y="1095033"/>
                  <a:pt x="419917" y="1095033"/>
                  <a:pt x="419851" y="1095033"/>
                </a:cubicBezTo>
                <a:cubicBezTo>
                  <a:pt x="376717" y="1097597"/>
                  <a:pt x="333518" y="1097663"/>
                  <a:pt x="290253" y="1098912"/>
                </a:cubicBezTo>
                <a:cubicBezTo>
                  <a:pt x="288806" y="1065905"/>
                  <a:pt x="289003" y="1013500"/>
                  <a:pt x="276971" y="982990"/>
                </a:cubicBezTo>
                <a:cubicBezTo>
                  <a:pt x="354822" y="906652"/>
                  <a:pt x="421889" y="823277"/>
                  <a:pt x="496190" y="743782"/>
                </a:cubicBezTo>
                <a:cubicBezTo>
                  <a:pt x="579959" y="654096"/>
                  <a:pt x="668857" y="568749"/>
                  <a:pt x="755452" y="481758"/>
                </a:cubicBezTo>
                <a:cubicBezTo>
                  <a:pt x="800494" y="521144"/>
                  <a:pt x="844942" y="561122"/>
                  <a:pt x="887747" y="602743"/>
                </a:cubicBezTo>
                <a:cubicBezTo>
                  <a:pt x="735924" y="770741"/>
                  <a:pt x="581603" y="936372"/>
                  <a:pt x="420048" y="1095033"/>
                </a:cubicBezTo>
                <a:moveTo>
                  <a:pt x="796548" y="261092"/>
                </a:moveTo>
                <a:cubicBezTo>
                  <a:pt x="804570" y="268457"/>
                  <a:pt x="812592" y="275755"/>
                  <a:pt x="820613" y="283119"/>
                </a:cubicBezTo>
                <a:cubicBezTo>
                  <a:pt x="804570" y="301727"/>
                  <a:pt x="787474" y="319218"/>
                  <a:pt x="769458" y="335919"/>
                </a:cubicBezTo>
                <a:cubicBezTo>
                  <a:pt x="759924" y="328291"/>
                  <a:pt x="750127" y="321125"/>
                  <a:pt x="740395" y="313826"/>
                </a:cubicBezTo>
                <a:cubicBezTo>
                  <a:pt x="759003" y="296139"/>
                  <a:pt x="777743" y="278582"/>
                  <a:pt x="796548" y="261092"/>
                </a:cubicBezTo>
                <a:moveTo>
                  <a:pt x="907472" y="461506"/>
                </a:moveTo>
                <a:cubicBezTo>
                  <a:pt x="925160" y="447436"/>
                  <a:pt x="941730" y="432115"/>
                  <a:pt x="957445" y="415940"/>
                </a:cubicBezTo>
                <a:cubicBezTo>
                  <a:pt x="957971" y="416532"/>
                  <a:pt x="958496" y="417057"/>
                  <a:pt x="959089" y="417584"/>
                </a:cubicBezTo>
                <a:cubicBezTo>
                  <a:pt x="968623" y="427710"/>
                  <a:pt x="977762" y="437770"/>
                  <a:pt x="986770" y="447698"/>
                </a:cubicBezTo>
                <a:cubicBezTo>
                  <a:pt x="972436" y="464465"/>
                  <a:pt x="956853" y="479983"/>
                  <a:pt x="939955" y="494186"/>
                </a:cubicBezTo>
                <a:cubicBezTo>
                  <a:pt x="929171" y="483205"/>
                  <a:pt x="918322" y="472356"/>
                  <a:pt x="907472" y="461506"/>
                </a:cubicBezTo>
                <a:moveTo>
                  <a:pt x="883210" y="437638"/>
                </a:moveTo>
                <a:cubicBezTo>
                  <a:pt x="873873" y="428499"/>
                  <a:pt x="864537" y="419359"/>
                  <a:pt x="855002" y="410482"/>
                </a:cubicBezTo>
                <a:cubicBezTo>
                  <a:pt x="870651" y="393584"/>
                  <a:pt x="886629" y="377080"/>
                  <a:pt x="902936" y="360839"/>
                </a:cubicBezTo>
                <a:cubicBezTo>
                  <a:pt x="913324" y="370965"/>
                  <a:pt x="923516" y="381223"/>
                  <a:pt x="933708" y="391611"/>
                </a:cubicBezTo>
                <a:cubicBezTo>
                  <a:pt x="917796" y="407984"/>
                  <a:pt x="901029" y="423436"/>
                  <a:pt x="883210" y="437638"/>
                </a:cubicBezTo>
                <a:moveTo>
                  <a:pt x="829819" y="387600"/>
                </a:moveTo>
                <a:cubicBezTo>
                  <a:pt x="818641" y="377475"/>
                  <a:pt x="807265" y="367612"/>
                  <a:pt x="795825" y="357880"/>
                </a:cubicBezTo>
                <a:cubicBezTo>
                  <a:pt x="813249" y="341574"/>
                  <a:pt x="829951" y="324478"/>
                  <a:pt x="845534" y="306330"/>
                </a:cubicBezTo>
                <a:cubicBezTo>
                  <a:pt x="856580" y="316588"/>
                  <a:pt x="867561" y="326845"/>
                  <a:pt x="878476" y="337234"/>
                </a:cubicBezTo>
                <a:cubicBezTo>
                  <a:pt x="861906" y="353672"/>
                  <a:pt x="845666" y="370439"/>
                  <a:pt x="829819" y="387600"/>
                </a:cubicBezTo>
                <a:moveTo>
                  <a:pt x="963625" y="518580"/>
                </a:moveTo>
                <a:cubicBezTo>
                  <a:pt x="980195" y="504706"/>
                  <a:pt x="995515" y="489517"/>
                  <a:pt x="1009652" y="473145"/>
                </a:cubicBezTo>
                <a:cubicBezTo>
                  <a:pt x="1019713" y="484323"/>
                  <a:pt x="1029773" y="495369"/>
                  <a:pt x="1039964" y="506218"/>
                </a:cubicBezTo>
                <a:cubicBezTo>
                  <a:pt x="1024841" y="521012"/>
                  <a:pt x="1010441" y="536464"/>
                  <a:pt x="996568" y="552442"/>
                </a:cubicBezTo>
                <a:cubicBezTo>
                  <a:pt x="985587" y="541198"/>
                  <a:pt x="974606" y="529889"/>
                  <a:pt x="963625" y="518580"/>
                </a:cubicBezTo>
                <a:moveTo>
                  <a:pt x="399599" y="655280"/>
                </a:moveTo>
                <a:cubicBezTo>
                  <a:pt x="483500" y="566842"/>
                  <a:pt x="568913" y="480114"/>
                  <a:pt x="655969" y="395030"/>
                </a:cubicBezTo>
                <a:cubicBezTo>
                  <a:pt x="680495" y="416532"/>
                  <a:pt x="705152" y="437901"/>
                  <a:pt x="729809" y="459337"/>
                </a:cubicBezTo>
                <a:cubicBezTo>
                  <a:pt x="643739" y="545735"/>
                  <a:pt x="555433" y="630556"/>
                  <a:pt x="472190" y="719717"/>
                </a:cubicBezTo>
                <a:cubicBezTo>
                  <a:pt x="397956" y="799212"/>
                  <a:pt x="330822" y="882586"/>
                  <a:pt x="253037" y="958925"/>
                </a:cubicBezTo>
                <a:cubicBezTo>
                  <a:pt x="239952" y="955111"/>
                  <a:pt x="222922" y="954585"/>
                  <a:pt x="213322" y="952876"/>
                </a:cubicBezTo>
                <a:cubicBezTo>
                  <a:pt x="188402" y="948405"/>
                  <a:pt x="163350" y="944591"/>
                  <a:pt x="138167" y="941304"/>
                </a:cubicBezTo>
                <a:cubicBezTo>
                  <a:pt x="211612" y="838138"/>
                  <a:pt x="313200" y="746413"/>
                  <a:pt x="399599" y="655280"/>
                </a:cubicBezTo>
                <a:moveTo>
                  <a:pt x="226670" y="1290187"/>
                </a:moveTo>
                <a:cubicBezTo>
                  <a:pt x="190966" y="1244160"/>
                  <a:pt x="133696" y="1186955"/>
                  <a:pt x="78529" y="1142441"/>
                </a:cubicBezTo>
                <a:cubicBezTo>
                  <a:pt x="81159" y="1130408"/>
                  <a:pt x="83724" y="1118310"/>
                  <a:pt x="86485" y="1106342"/>
                </a:cubicBezTo>
                <a:cubicBezTo>
                  <a:pt x="96348" y="1063932"/>
                  <a:pt x="104107" y="1014683"/>
                  <a:pt x="121071" y="972733"/>
                </a:cubicBezTo>
                <a:cubicBezTo>
                  <a:pt x="157170" y="975955"/>
                  <a:pt x="213782" y="976744"/>
                  <a:pt x="245475" y="992919"/>
                </a:cubicBezTo>
                <a:cubicBezTo>
                  <a:pt x="233180" y="988908"/>
                  <a:pt x="245278" y="1015538"/>
                  <a:pt x="247514" y="1033029"/>
                </a:cubicBezTo>
                <a:cubicBezTo>
                  <a:pt x="251064" y="1060776"/>
                  <a:pt x="254286" y="1088589"/>
                  <a:pt x="257508" y="1116403"/>
                </a:cubicBezTo>
                <a:cubicBezTo>
                  <a:pt x="258560" y="1125279"/>
                  <a:pt x="264478" y="1133761"/>
                  <a:pt x="274538" y="1133433"/>
                </a:cubicBezTo>
                <a:cubicBezTo>
                  <a:pt x="306559" y="1132183"/>
                  <a:pt x="339567" y="1134222"/>
                  <a:pt x="371457" y="1131263"/>
                </a:cubicBezTo>
                <a:cubicBezTo>
                  <a:pt x="406175" y="1128041"/>
                  <a:pt x="404991" y="1121071"/>
                  <a:pt x="408805" y="1155262"/>
                </a:cubicBezTo>
                <a:cubicBezTo>
                  <a:pt x="412290" y="1186363"/>
                  <a:pt x="414722" y="1217662"/>
                  <a:pt x="416958" y="1248894"/>
                </a:cubicBezTo>
                <a:cubicBezTo>
                  <a:pt x="413013" y="1250275"/>
                  <a:pt x="409002" y="1251524"/>
                  <a:pt x="404925" y="1252576"/>
                </a:cubicBezTo>
                <a:cubicBezTo>
                  <a:pt x="346471" y="1267174"/>
                  <a:pt x="286702" y="1279272"/>
                  <a:pt x="226670" y="1290187"/>
                </a:cubicBezTo>
                <a:moveTo>
                  <a:pt x="715212" y="960832"/>
                </a:moveTo>
                <a:cubicBezTo>
                  <a:pt x="661295" y="1017050"/>
                  <a:pt x="607443" y="1073400"/>
                  <a:pt x="553395" y="1129488"/>
                </a:cubicBezTo>
                <a:cubicBezTo>
                  <a:pt x="520584" y="1163613"/>
                  <a:pt x="489286" y="1206024"/>
                  <a:pt x="449834" y="1232127"/>
                </a:cubicBezTo>
                <a:cubicBezTo>
                  <a:pt x="447336" y="1196095"/>
                  <a:pt x="444180" y="1160062"/>
                  <a:pt x="438854" y="1124424"/>
                </a:cubicBezTo>
                <a:cubicBezTo>
                  <a:pt x="602381" y="964119"/>
                  <a:pt x="758412" y="796582"/>
                  <a:pt x="911944" y="626743"/>
                </a:cubicBezTo>
                <a:cubicBezTo>
                  <a:pt x="933248" y="648244"/>
                  <a:pt x="954092" y="670271"/>
                  <a:pt x="974146" y="692956"/>
                </a:cubicBezTo>
                <a:cubicBezTo>
                  <a:pt x="887287" y="781722"/>
                  <a:pt x="801151" y="871145"/>
                  <a:pt x="715212" y="960832"/>
                </a:cubicBezTo>
                <a:moveTo>
                  <a:pt x="1054627" y="611751"/>
                </a:moveTo>
                <a:cubicBezTo>
                  <a:pt x="1043120" y="600245"/>
                  <a:pt x="1031679" y="588672"/>
                  <a:pt x="1020304" y="576968"/>
                </a:cubicBezTo>
                <a:cubicBezTo>
                  <a:pt x="1034178" y="560990"/>
                  <a:pt x="1048644" y="545473"/>
                  <a:pt x="1063832" y="530612"/>
                </a:cubicBezTo>
                <a:cubicBezTo>
                  <a:pt x="1076128" y="542711"/>
                  <a:pt x="1089081" y="554546"/>
                  <a:pt x="1102824" y="565987"/>
                </a:cubicBezTo>
                <a:cubicBezTo>
                  <a:pt x="1086452" y="581374"/>
                  <a:pt x="1070276" y="596628"/>
                  <a:pt x="1054627" y="611751"/>
                </a:cubicBezTo>
                <a:moveTo>
                  <a:pt x="1306985" y="322900"/>
                </a:moveTo>
                <a:cubicBezTo>
                  <a:pt x="1277792" y="381091"/>
                  <a:pt x="1234395" y="433825"/>
                  <a:pt x="1186659" y="483599"/>
                </a:cubicBezTo>
                <a:cubicBezTo>
                  <a:pt x="1087503" y="380828"/>
                  <a:pt x="986968" y="279437"/>
                  <a:pt x="885248" y="179296"/>
                </a:cubicBezTo>
                <a:cubicBezTo>
                  <a:pt x="887484" y="177324"/>
                  <a:pt x="889654" y="175219"/>
                  <a:pt x="891889" y="173181"/>
                </a:cubicBezTo>
                <a:cubicBezTo>
                  <a:pt x="960469" y="111308"/>
                  <a:pt x="1046079" y="18728"/>
                  <a:pt x="1149442" y="47330"/>
                </a:cubicBezTo>
                <a:cubicBezTo>
                  <a:pt x="1197245" y="60547"/>
                  <a:pt x="1236367" y="102168"/>
                  <a:pt x="1268652" y="137872"/>
                </a:cubicBezTo>
                <a:cubicBezTo>
                  <a:pt x="1321057" y="195734"/>
                  <a:pt x="1345977" y="245180"/>
                  <a:pt x="1306985" y="322900"/>
                </a:cubicBezTo>
              </a:path>
            </a:pathLst>
          </a:custGeom>
          <a:solidFill>
            <a:schemeClr val="accent5">
              <a:lumMod val="75000"/>
            </a:schemeClr>
          </a:solidFill>
          <a:ln w="657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1A53A6A-4028-42F1-B95C-CBE5D5929685}"/>
              </a:ext>
            </a:extLst>
          </p:cNvPr>
          <p:cNvSpPr/>
          <p:nvPr/>
        </p:nvSpPr>
        <p:spPr>
          <a:xfrm flipH="1">
            <a:off x="435781" y="3073407"/>
            <a:ext cx="1190624" cy="1079068"/>
          </a:xfrm>
          <a:custGeom>
            <a:avLst/>
            <a:gdLst>
              <a:gd name="connsiteX0" fmla="*/ 1267731 w 1372843"/>
              <a:gd name="connsiteY0" fmla="*/ 72054 h 1368686"/>
              <a:gd name="connsiteX1" fmla="*/ 1020041 w 1372843"/>
              <a:gd name="connsiteY1" fmla="*/ 20701 h 1368686"/>
              <a:gd name="connsiteX2" fmla="*/ 796219 w 1372843"/>
              <a:gd name="connsiteY2" fmla="*/ 198101 h 1368686"/>
              <a:gd name="connsiteX3" fmla="*/ 495401 w 1372843"/>
              <a:gd name="connsiteY3" fmla="*/ 490569 h 1368686"/>
              <a:gd name="connsiteX4" fmla="*/ 217136 w 1372843"/>
              <a:gd name="connsiteY4" fmla="*/ 784944 h 1368686"/>
              <a:gd name="connsiteX5" fmla="*/ 95691 w 1372843"/>
              <a:gd name="connsiteY5" fmla="*/ 922958 h 1368686"/>
              <a:gd name="connsiteX6" fmla="*/ 92008 w 1372843"/>
              <a:gd name="connsiteY6" fmla="*/ 928021 h 1368686"/>
              <a:gd name="connsiteX7" fmla="*/ 89049 w 1372843"/>
              <a:gd name="connsiteY7" fmla="*/ 934268 h 1368686"/>
              <a:gd name="connsiteX8" fmla="*/ 42891 w 1372843"/>
              <a:gd name="connsiteY8" fmla="*/ 1094310 h 1368686"/>
              <a:gd name="connsiteX9" fmla="*/ 86 w 1372843"/>
              <a:gd name="connsiteY9" fmla="*/ 1346471 h 1368686"/>
              <a:gd name="connsiteX10" fmla="*/ 28820 w 1372843"/>
              <a:gd name="connsiteY10" fmla="*/ 1368367 h 1368686"/>
              <a:gd name="connsiteX11" fmla="*/ 424585 w 1372843"/>
              <a:gd name="connsiteY11" fmla="*/ 1294987 h 1368686"/>
              <a:gd name="connsiteX12" fmla="*/ 539455 w 1372843"/>
              <a:gd name="connsiteY12" fmla="*/ 1209443 h 1368686"/>
              <a:gd name="connsiteX13" fmla="*/ 728100 w 1372843"/>
              <a:gd name="connsiteY13" fmla="*/ 1013105 h 1368686"/>
              <a:gd name="connsiteX14" fmla="*/ 1080139 w 1372843"/>
              <a:gd name="connsiteY14" fmla="*/ 649559 h 1368686"/>
              <a:gd name="connsiteX15" fmla="*/ 1362809 w 1372843"/>
              <a:gd name="connsiteY15" fmla="*/ 307316 h 1368686"/>
              <a:gd name="connsiteX16" fmla="*/ 1267731 w 1372843"/>
              <a:gd name="connsiteY16" fmla="*/ 72054 h 1368686"/>
              <a:gd name="connsiteX17" fmla="*/ 1127481 w 1372843"/>
              <a:gd name="connsiteY17" fmla="*/ 542382 h 1368686"/>
              <a:gd name="connsiteX18" fmla="*/ 983154 w 1372843"/>
              <a:gd name="connsiteY18" fmla="*/ 393518 h 1368686"/>
              <a:gd name="connsiteX19" fmla="*/ 821666 w 1372843"/>
              <a:gd name="connsiteY19" fmla="*/ 238013 h 1368686"/>
              <a:gd name="connsiteX20" fmla="*/ 851912 w 1372843"/>
              <a:gd name="connsiteY20" fmla="*/ 210068 h 1368686"/>
              <a:gd name="connsiteX21" fmla="*/ 1154834 w 1372843"/>
              <a:gd name="connsiteY21" fmla="*/ 515884 h 1368686"/>
              <a:gd name="connsiteX22" fmla="*/ 1127481 w 1372843"/>
              <a:gd name="connsiteY22" fmla="*/ 542382 h 1368686"/>
              <a:gd name="connsiteX23" fmla="*/ 1005773 w 1372843"/>
              <a:gd name="connsiteY23" fmla="*/ 660408 h 1368686"/>
              <a:gd name="connsiteX24" fmla="*/ 688714 w 1372843"/>
              <a:gd name="connsiteY24" fmla="*/ 363535 h 1368686"/>
              <a:gd name="connsiteX25" fmla="*/ 715738 w 1372843"/>
              <a:gd name="connsiteY25" fmla="*/ 337563 h 1368686"/>
              <a:gd name="connsiteX26" fmla="*/ 1030299 w 1372843"/>
              <a:gd name="connsiteY26" fmla="*/ 635488 h 1368686"/>
              <a:gd name="connsiteX27" fmla="*/ 1018726 w 1372843"/>
              <a:gd name="connsiteY27" fmla="*/ 646995 h 1368686"/>
              <a:gd name="connsiteX28" fmla="*/ 1005773 w 1372843"/>
              <a:gd name="connsiteY28" fmla="*/ 660408 h 1368686"/>
              <a:gd name="connsiteX29" fmla="*/ 420048 w 1372843"/>
              <a:gd name="connsiteY29" fmla="*/ 1095033 h 1368686"/>
              <a:gd name="connsiteX30" fmla="*/ 419851 w 1372843"/>
              <a:gd name="connsiteY30" fmla="*/ 1095033 h 1368686"/>
              <a:gd name="connsiteX31" fmla="*/ 290253 w 1372843"/>
              <a:gd name="connsiteY31" fmla="*/ 1098912 h 1368686"/>
              <a:gd name="connsiteX32" fmla="*/ 276971 w 1372843"/>
              <a:gd name="connsiteY32" fmla="*/ 982990 h 1368686"/>
              <a:gd name="connsiteX33" fmla="*/ 496190 w 1372843"/>
              <a:gd name="connsiteY33" fmla="*/ 743782 h 1368686"/>
              <a:gd name="connsiteX34" fmla="*/ 755452 w 1372843"/>
              <a:gd name="connsiteY34" fmla="*/ 481758 h 1368686"/>
              <a:gd name="connsiteX35" fmla="*/ 887747 w 1372843"/>
              <a:gd name="connsiteY35" fmla="*/ 602743 h 1368686"/>
              <a:gd name="connsiteX36" fmla="*/ 420048 w 1372843"/>
              <a:gd name="connsiteY36" fmla="*/ 1095033 h 1368686"/>
              <a:gd name="connsiteX37" fmla="*/ 796548 w 1372843"/>
              <a:gd name="connsiteY37" fmla="*/ 261092 h 1368686"/>
              <a:gd name="connsiteX38" fmla="*/ 820613 w 1372843"/>
              <a:gd name="connsiteY38" fmla="*/ 283119 h 1368686"/>
              <a:gd name="connsiteX39" fmla="*/ 769458 w 1372843"/>
              <a:gd name="connsiteY39" fmla="*/ 335919 h 1368686"/>
              <a:gd name="connsiteX40" fmla="*/ 740395 w 1372843"/>
              <a:gd name="connsiteY40" fmla="*/ 313826 h 1368686"/>
              <a:gd name="connsiteX41" fmla="*/ 796548 w 1372843"/>
              <a:gd name="connsiteY41" fmla="*/ 261092 h 1368686"/>
              <a:gd name="connsiteX42" fmla="*/ 907472 w 1372843"/>
              <a:gd name="connsiteY42" fmla="*/ 461506 h 1368686"/>
              <a:gd name="connsiteX43" fmla="*/ 957445 w 1372843"/>
              <a:gd name="connsiteY43" fmla="*/ 415940 h 1368686"/>
              <a:gd name="connsiteX44" fmla="*/ 959089 w 1372843"/>
              <a:gd name="connsiteY44" fmla="*/ 417584 h 1368686"/>
              <a:gd name="connsiteX45" fmla="*/ 986770 w 1372843"/>
              <a:gd name="connsiteY45" fmla="*/ 447698 h 1368686"/>
              <a:gd name="connsiteX46" fmla="*/ 939955 w 1372843"/>
              <a:gd name="connsiteY46" fmla="*/ 494186 h 1368686"/>
              <a:gd name="connsiteX47" fmla="*/ 907472 w 1372843"/>
              <a:gd name="connsiteY47" fmla="*/ 461506 h 1368686"/>
              <a:gd name="connsiteX48" fmla="*/ 883210 w 1372843"/>
              <a:gd name="connsiteY48" fmla="*/ 437638 h 1368686"/>
              <a:gd name="connsiteX49" fmla="*/ 855002 w 1372843"/>
              <a:gd name="connsiteY49" fmla="*/ 410482 h 1368686"/>
              <a:gd name="connsiteX50" fmla="*/ 902936 w 1372843"/>
              <a:gd name="connsiteY50" fmla="*/ 360839 h 1368686"/>
              <a:gd name="connsiteX51" fmla="*/ 933708 w 1372843"/>
              <a:gd name="connsiteY51" fmla="*/ 391611 h 1368686"/>
              <a:gd name="connsiteX52" fmla="*/ 883210 w 1372843"/>
              <a:gd name="connsiteY52" fmla="*/ 437638 h 1368686"/>
              <a:gd name="connsiteX53" fmla="*/ 829819 w 1372843"/>
              <a:gd name="connsiteY53" fmla="*/ 387600 h 1368686"/>
              <a:gd name="connsiteX54" fmla="*/ 795825 w 1372843"/>
              <a:gd name="connsiteY54" fmla="*/ 357880 h 1368686"/>
              <a:gd name="connsiteX55" fmla="*/ 845534 w 1372843"/>
              <a:gd name="connsiteY55" fmla="*/ 306330 h 1368686"/>
              <a:gd name="connsiteX56" fmla="*/ 878476 w 1372843"/>
              <a:gd name="connsiteY56" fmla="*/ 337234 h 1368686"/>
              <a:gd name="connsiteX57" fmla="*/ 829819 w 1372843"/>
              <a:gd name="connsiteY57" fmla="*/ 387600 h 1368686"/>
              <a:gd name="connsiteX58" fmla="*/ 963625 w 1372843"/>
              <a:gd name="connsiteY58" fmla="*/ 518580 h 1368686"/>
              <a:gd name="connsiteX59" fmla="*/ 1009652 w 1372843"/>
              <a:gd name="connsiteY59" fmla="*/ 473145 h 1368686"/>
              <a:gd name="connsiteX60" fmla="*/ 1039964 w 1372843"/>
              <a:gd name="connsiteY60" fmla="*/ 506218 h 1368686"/>
              <a:gd name="connsiteX61" fmla="*/ 996568 w 1372843"/>
              <a:gd name="connsiteY61" fmla="*/ 552442 h 1368686"/>
              <a:gd name="connsiteX62" fmla="*/ 963625 w 1372843"/>
              <a:gd name="connsiteY62" fmla="*/ 518580 h 1368686"/>
              <a:gd name="connsiteX63" fmla="*/ 399599 w 1372843"/>
              <a:gd name="connsiteY63" fmla="*/ 655280 h 1368686"/>
              <a:gd name="connsiteX64" fmla="*/ 655969 w 1372843"/>
              <a:gd name="connsiteY64" fmla="*/ 395030 h 1368686"/>
              <a:gd name="connsiteX65" fmla="*/ 729809 w 1372843"/>
              <a:gd name="connsiteY65" fmla="*/ 459337 h 1368686"/>
              <a:gd name="connsiteX66" fmla="*/ 472190 w 1372843"/>
              <a:gd name="connsiteY66" fmla="*/ 719717 h 1368686"/>
              <a:gd name="connsiteX67" fmla="*/ 253037 w 1372843"/>
              <a:gd name="connsiteY67" fmla="*/ 958925 h 1368686"/>
              <a:gd name="connsiteX68" fmla="*/ 213322 w 1372843"/>
              <a:gd name="connsiteY68" fmla="*/ 952876 h 1368686"/>
              <a:gd name="connsiteX69" fmla="*/ 138167 w 1372843"/>
              <a:gd name="connsiteY69" fmla="*/ 941304 h 1368686"/>
              <a:gd name="connsiteX70" fmla="*/ 399599 w 1372843"/>
              <a:gd name="connsiteY70" fmla="*/ 655280 h 1368686"/>
              <a:gd name="connsiteX71" fmla="*/ 226670 w 1372843"/>
              <a:gd name="connsiteY71" fmla="*/ 1290187 h 1368686"/>
              <a:gd name="connsiteX72" fmla="*/ 78529 w 1372843"/>
              <a:gd name="connsiteY72" fmla="*/ 1142441 h 1368686"/>
              <a:gd name="connsiteX73" fmla="*/ 86485 w 1372843"/>
              <a:gd name="connsiteY73" fmla="*/ 1106342 h 1368686"/>
              <a:gd name="connsiteX74" fmla="*/ 121071 w 1372843"/>
              <a:gd name="connsiteY74" fmla="*/ 972733 h 1368686"/>
              <a:gd name="connsiteX75" fmla="*/ 245475 w 1372843"/>
              <a:gd name="connsiteY75" fmla="*/ 992919 h 1368686"/>
              <a:gd name="connsiteX76" fmla="*/ 247514 w 1372843"/>
              <a:gd name="connsiteY76" fmla="*/ 1033029 h 1368686"/>
              <a:gd name="connsiteX77" fmla="*/ 257508 w 1372843"/>
              <a:gd name="connsiteY77" fmla="*/ 1116403 h 1368686"/>
              <a:gd name="connsiteX78" fmla="*/ 274538 w 1372843"/>
              <a:gd name="connsiteY78" fmla="*/ 1133433 h 1368686"/>
              <a:gd name="connsiteX79" fmla="*/ 371457 w 1372843"/>
              <a:gd name="connsiteY79" fmla="*/ 1131263 h 1368686"/>
              <a:gd name="connsiteX80" fmla="*/ 408805 w 1372843"/>
              <a:gd name="connsiteY80" fmla="*/ 1155262 h 1368686"/>
              <a:gd name="connsiteX81" fmla="*/ 416958 w 1372843"/>
              <a:gd name="connsiteY81" fmla="*/ 1248894 h 1368686"/>
              <a:gd name="connsiteX82" fmla="*/ 404925 w 1372843"/>
              <a:gd name="connsiteY82" fmla="*/ 1252576 h 1368686"/>
              <a:gd name="connsiteX83" fmla="*/ 226670 w 1372843"/>
              <a:gd name="connsiteY83" fmla="*/ 1290187 h 1368686"/>
              <a:gd name="connsiteX84" fmla="*/ 715212 w 1372843"/>
              <a:gd name="connsiteY84" fmla="*/ 960832 h 1368686"/>
              <a:gd name="connsiteX85" fmla="*/ 553395 w 1372843"/>
              <a:gd name="connsiteY85" fmla="*/ 1129488 h 1368686"/>
              <a:gd name="connsiteX86" fmla="*/ 449834 w 1372843"/>
              <a:gd name="connsiteY86" fmla="*/ 1232127 h 1368686"/>
              <a:gd name="connsiteX87" fmla="*/ 438854 w 1372843"/>
              <a:gd name="connsiteY87" fmla="*/ 1124424 h 1368686"/>
              <a:gd name="connsiteX88" fmla="*/ 911944 w 1372843"/>
              <a:gd name="connsiteY88" fmla="*/ 626743 h 1368686"/>
              <a:gd name="connsiteX89" fmla="*/ 974146 w 1372843"/>
              <a:gd name="connsiteY89" fmla="*/ 692956 h 1368686"/>
              <a:gd name="connsiteX90" fmla="*/ 715212 w 1372843"/>
              <a:gd name="connsiteY90" fmla="*/ 960832 h 1368686"/>
              <a:gd name="connsiteX91" fmla="*/ 1054627 w 1372843"/>
              <a:gd name="connsiteY91" fmla="*/ 611751 h 1368686"/>
              <a:gd name="connsiteX92" fmla="*/ 1020304 w 1372843"/>
              <a:gd name="connsiteY92" fmla="*/ 576968 h 1368686"/>
              <a:gd name="connsiteX93" fmla="*/ 1063832 w 1372843"/>
              <a:gd name="connsiteY93" fmla="*/ 530612 h 1368686"/>
              <a:gd name="connsiteX94" fmla="*/ 1102824 w 1372843"/>
              <a:gd name="connsiteY94" fmla="*/ 565987 h 1368686"/>
              <a:gd name="connsiteX95" fmla="*/ 1054627 w 1372843"/>
              <a:gd name="connsiteY95" fmla="*/ 611751 h 1368686"/>
              <a:gd name="connsiteX96" fmla="*/ 1306985 w 1372843"/>
              <a:gd name="connsiteY96" fmla="*/ 322900 h 1368686"/>
              <a:gd name="connsiteX97" fmla="*/ 1186659 w 1372843"/>
              <a:gd name="connsiteY97" fmla="*/ 483599 h 1368686"/>
              <a:gd name="connsiteX98" fmla="*/ 885248 w 1372843"/>
              <a:gd name="connsiteY98" fmla="*/ 179296 h 1368686"/>
              <a:gd name="connsiteX99" fmla="*/ 891889 w 1372843"/>
              <a:gd name="connsiteY99" fmla="*/ 173181 h 1368686"/>
              <a:gd name="connsiteX100" fmla="*/ 1149442 w 1372843"/>
              <a:gd name="connsiteY100" fmla="*/ 47330 h 1368686"/>
              <a:gd name="connsiteX101" fmla="*/ 1268652 w 1372843"/>
              <a:gd name="connsiteY101" fmla="*/ 137872 h 1368686"/>
              <a:gd name="connsiteX102" fmla="*/ 1306985 w 1372843"/>
              <a:gd name="connsiteY102" fmla="*/ 322900 h 13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372843" h="1368686">
                <a:moveTo>
                  <a:pt x="1267731" y="72054"/>
                </a:moveTo>
                <a:cubicBezTo>
                  <a:pt x="1191064" y="580"/>
                  <a:pt x="1118407" y="-20066"/>
                  <a:pt x="1020041" y="20701"/>
                </a:cubicBezTo>
                <a:cubicBezTo>
                  <a:pt x="932984" y="56733"/>
                  <a:pt x="864865" y="135439"/>
                  <a:pt x="796219" y="198101"/>
                </a:cubicBezTo>
                <a:cubicBezTo>
                  <a:pt x="692921" y="292325"/>
                  <a:pt x="593241" y="390691"/>
                  <a:pt x="495401" y="490569"/>
                </a:cubicBezTo>
                <a:cubicBezTo>
                  <a:pt x="400915" y="587028"/>
                  <a:pt x="308071" y="685197"/>
                  <a:pt x="217136" y="784944"/>
                </a:cubicBezTo>
                <a:cubicBezTo>
                  <a:pt x="176566" y="829458"/>
                  <a:pt x="130737" y="873578"/>
                  <a:pt x="95691" y="922958"/>
                </a:cubicBezTo>
                <a:cubicBezTo>
                  <a:pt x="94310" y="924405"/>
                  <a:pt x="93061" y="926049"/>
                  <a:pt x="92008" y="928021"/>
                </a:cubicBezTo>
                <a:cubicBezTo>
                  <a:pt x="90562" y="930125"/>
                  <a:pt x="89641" y="932230"/>
                  <a:pt x="89049" y="934268"/>
                </a:cubicBezTo>
                <a:cubicBezTo>
                  <a:pt x="64918" y="982925"/>
                  <a:pt x="54924" y="1042365"/>
                  <a:pt x="42891" y="1094310"/>
                </a:cubicBezTo>
                <a:cubicBezTo>
                  <a:pt x="23691" y="1177355"/>
                  <a:pt x="7713" y="1261519"/>
                  <a:pt x="86" y="1346471"/>
                </a:cubicBezTo>
                <a:cubicBezTo>
                  <a:pt x="-1360" y="1362646"/>
                  <a:pt x="15670" y="1370405"/>
                  <a:pt x="28820" y="1368367"/>
                </a:cubicBezTo>
                <a:cubicBezTo>
                  <a:pt x="161443" y="1347655"/>
                  <a:pt x="292423" y="1318329"/>
                  <a:pt x="424585" y="1294987"/>
                </a:cubicBezTo>
                <a:cubicBezTo>
                  <a:pt x="478371" y="1285518"/>
                  <a:pt x="501779" y="1248368"/>
                  <a:pt x="539455" y="1209443"/>
                </a:cubicBezTo>
                <a:cubicBezTo>
                  <a:pt x="602577" y="1144216"/>
                  <a:pt x="665306" y="1078661"/>
                  <a:pt x="728100" y="1013105"/>
                </a:cubicBezTo>
                <a:cubicBezTo>
                  <a:pt x="844811" y="891331"/>
                  <a:pt x="961522" y="769492"/>
                  <a:pt x="1080139" y="649559"/>
                </a:cubicBezTo>
                <a:cubicBezTo>
                  <a:pt x="1177913" y="550667"/>
                  <a:pt x="1316191" y="443424"/>
                  <a:pt x="1362809" y="307316"/>
                </a:cubicBezTo>
                <a:cubicBezTo>
                  <a:pt x="1397133" y="206846"/>
                  <a:pt x="1337956" y="137543"/>
                  <a:pt x="1267731" y="72054"/>
                </a:cubicBezTo>
                <a:moveTo>
                  <a:pt x="1127481" y="542382"/>
                </a:moveTo>
                <a:cubicBezTo>
                  <a:pt x="1073235" y="497473"/>
                  <a:pt x="1031942" y="445200"/>
                  <a:pt x="983154" y="393518"/>
                </a:cubicBezTo>
                <a:cubicBezTo>
                  <a:pt x="931867" y="339141"/>
                  <a:pt x="876832" y="288380"/>
                  <a:pt x="821666" y="238013"/>
                </a:cubicBezTo>
                <a:cubicBezTo>
                  <a:pt x="831726" y="228676"/>
                  <a:pt x="841786" y="219340"/>
                  <a:pt x="851912" y="210068"/>
                </a:cubicBezTo>
                <a:cubicBezTo>
                  <a:pt x="954223" y="310736"/>
                  <a:pt x="1055219" y="412586"/>
                  <a:pt x="1154834" y="515884"/>
                </a:cubicBezTo>
                <a:cubicBezTo>
                  <a:pt x="1145761" y="524826"/>
                  <a:pt x="1136621" y="533637"/>
                  <a:pt x="1127481" y="542382"/>
                </a:cubicBezTo>
                <a:moveTo>
                  <a:pt x="1005773" y="660408"/>
                </a:moveTo>
                <a:cubicBezTo>
                  <a:pt x="909774" y="551982"/>
                  <a:pt x="797600" y="458811"/>
                  <a:pt x="688714" y="363535"/>
                </a:cubicBezTo>
                <a:cubicBezTo>
                  <a:pt x="697722" y="354856"/>
                  <a:pt x="706730" y="346176"/>
                  <a:pt x="715738" y="337563"/>
                </a:cubicBezTo>
                <a:cubicBezTo>
                  <a:pt x="831397" y="422318"/>
                  <a:pt x="929434" y="534163"/>
                  <a:pt x="1030299" y="635488"/>
                </a:cubicBezTo>
                <a:cubicBezTo>
                  <a:pt x="1026419" y="639302"/>
                  <a:pt x="1022539" y="643181"/>
                  <a:pt x="1018726" y="646995"/>
                </a:cubicBezTo>
                <a:cubicBezTo>
                  <a:pt x="1014386" y="651532"/>
                  <a:pt x="1010113" y="656003"/>
                  <a:pt x="1005773" y="660408"/>
                </a:cubicBezTo>
                <a:moveTo>
                  <a:pt x="420048" y="1095033"/>
                </a:moveTo>
                <a:cubicBezTo>
                  <a:pt x="419983" y="1095033"/>
                  <a:pt x="419917" y="1095033"/>
                  <a:pt x="419851" y="1095033"/>
                </a:cubicBezTo>
                <a:cubicBezTo>
                  <a:pt x="376717" y="1097597"/>
                  <a:pt x="333518" y="1097663"/>
                  <a:pt x="290253" y="1098912"/>
                </a:cubicBezTo>
                <a:cubicBezTo>
                  <a:pt x="288806" y="1065905"/>
                  <a:pt x="289003" y="1013500"/>
                  <a:pt x="276971" y="982990"/>
                </a:cubicBezTo>
                <a:cubicBezTo>
                  <a:pt x="354822" y="906652"/>
                  <a:pt x="421889" y="823277"/>
                  <a:pt x="496190" y="743782"/>
                </a:cubicBezTo>
                <a:cubicBezTo>
                  <a:pt x="579959" y="654096"/>
                  <a:pt x="668857" y="568749"/>
                  <a:pt x="755452" y="481758"/>
                </a:cubicBezTo>
                <a:cubicBezTo>
                  <a:pt x="800494" y="521144"/>
                  <a:pt x="844942" y="561122"/>
                  <a:pt x="887747" y="602743"/>
                </a:cubicBezTo>
                <a:cubicBezTo>
                  <a:pt x="735924" y="770741"/>
                  <a:pt x="581603" y="936372"/>
                  <a:pt x="420048" y="1095033"/>
                </a:cubicBezTo>
                <a:moveTo>
                  <a:pt x="796548" y="261092"/>
                </a:moveTo>
                <a:cubicBezTo>
                  <a:pt x="804570" y="268457"/>
                  <a:pt x="812592" y="275755"/>
                  <a:pt x="820613" y="283119"/>
                </a:cubicBezTo>
                <a:cubicBezTo>
                  <a:pt x="804570" y="301727"/>
                  <a:pt x="787474" y="319218"/>
                  <a:pt x="769458" y="335919"/>
                </a:cubicBezTo>
                <a:cubicBezTo>
                  <a:pt x="759924" y="328291"/>
                  <a:pt x="750127" y="321125"/>
                  <a:pt x="740395" y="313826"/>
                </a:cubicBezTo>
                <a:cubicBezTo>
                  <a:pt x="759003" y="296139"/>
                  <a:pt x="777743" y="278582"/>
                  <a:pt x="796548" y="261092"/>
                </a:cubicBezTo>
                <a:moveTo>
                  <a:pt x="907472" y="461506"/>
                </a:moveTo>
                <a:cubicBezTo>
                  <a:pt x="925160" y="447436"/>
                  <a:pt x="941730" y="432115"/>
                  <a:pt x="957445" y="415940"/>
                </a:cubicBezTo>
                <a:cubicBezTo>
                  <a:pt x="957971" y="416532"/>
                  <a:pt x="958496" y="417057"/>
                  <a:pt x="959089" y="417584"/>
                </a:cubicBezTo>
                <a:cubicBezTo>
                  <a:pt x="968623" y="427710"/>
                  <a:pt x="977762" y="437770"/>
                  <a:pt x="986770" y="447698"/>
                </a:cubicBezTo>
                <a:cubicBezTo>
                  <a:pt x="972436" y="464465"/>
                  <a:pt x="956853" y="479983"/>
                  <a:pt x="939955" y="494186"/>
                </a:cubicBezTo>
                <a:cubicBezTo>
                  <a:pt x="929171" y="483205"/>
                  <a:pt x="918322" y="472356"/>
                  <a:pt x="907472" y="461506"/>
                </a:cubicBezTo>
                <a:moveTo>
                  <a:pt x="883210" y="437638"/>
                </a:moveTo>
                <a:cubicBezTo>
                  <a:pt x="873873" y="428499"/>
                  <a:pt x="864537" y="419359"/>
                  <a:pt x="855002" y="410482"/>
                </a:cubicBezTo>
                <a:cubicBezTo>
                  <a:pt x="870651" y="393584"/>
                  <a:pt x="886629" y="377080"/>
                  <a:pt x="902936" y="360839"/>
                </a:cubicBezTo>
                <a:cubicBezTo>
                  <a:pt x="913324" y="370965"/>
                  <a:pt x="923516" y="381223"/>
                  <a:pt x="933708" y="391611"/>
                </a:cubicBezTo>
                <a:cubicBezTo>
                  <a:pt x="917796" y="407984"/>
                  <a:pt x="901029" y="423436"/>
                  <a:pt x="883210" y="437638"/>
                </a:cubicBezTo>
                <a:moveTo>
                  <a:pt x="829819" y="387600"/>
                </a:moveTo>
                <a:cubicBezTo>
                  <a:pt x="818641" y="377475"/>
                  <a:pt x="807265" y="367612"/>
                  <a:pt x="795825" y="357880"/>
                </a:cubicBezTo>
                <a:cubicBezTo>
                  <a:pt x="813249" y="341574"/>
                  <a:pt x="829951" y="324478"/>
                  <a:pt x="845534" y="306330"/>
                </a:cubicBezTo>
                <a:cubicBezTo>
                  <a:pt x="856580" y="316588"/>
                  <a:pt x="867561" y="326845"/>
                  <a:pt x="878476" y="337234"/>
                </a:cubicBezTo>
                <a:cubicBezTo>
                  <a:pt x="861906" y="353672"/>
                  <a:pt x="845666" y="370439"/>
                  <a:pt x="829819" y="387600"/>
                </a:cubicBezTo>
                <a:moveTo>
                  <a:pt x="963625" y="518580"/>
                </a:moveTo>
                <a:cubicBezTo>
                  <a:pt x="980195" y="504706"/>
                  <a:pt x="995515" y="489517"/>
                  <a:pt x="1009652" y="473145"/>
                </a:cubicBezTo>
                <a:cubicBezTo>
                  <a:pt x="1019713" y="484323"/>
                  <a:pt x="1029773" y="495369"/>
                  <a:pt x="1039964" y="506218"/>
                </a:cubicBezTo>
                <a:cubicBezTo>
                  <a:pt x="1024841" y="521012"/>
                  <a:pt x="1010441" y="536464"/>
                  <a:pt x="996568" y="552442"/>
                </a:cubicBezTo>
                <a:cubicBezTo>
                  <a:pt x="985587" y="541198"/>
                  <a:pt x="974606" y="529889"/>
                  <a:pt x="963625" y="518580"/>
                </a:cubicBezTo>
                <a:moveTo>
                  <a:pt x="399599" y="655280"/>
                </a:moveTo>
                <a:cubicBezTo>
                  <a:pt x="483500" y="566842"/>
                  <a:pt x="568913" y="480114"/>
                  <a:pt x="655969" y="395030"/>
                </a:cubicBezTo>
                <a:cubicBezTo>
                  <a:pt x="680495" y="416532"/>
                  <a:pt x="705152" y="437901"/>
                  <a:pt x="729809" y="459337"/>
                </a:cubicBezTo>
                <a:cubicBezTo>
                  <a:pt x="643739" y="545735"/>
                  <a:pt x="555433" y="630556"/>
                  <a:pt x="472190" y="719717"/>
                </a:cubicBezTo>
                <a:cubicBezTo>
                  <a:pt x="397956" y="799212"/>
                  <a:pt x="330822" y="882586"/>
                  <a:pt x="253037" y="958925"/>
                </a:cubicBezTo>
                <a:cubicBezTo>
                  <a:pt x="239952" y="955111"/>
                  <a:pt x="222922" y="954585"/>
                  <a:pt x="213322" y="952876"/>
                </a:cubicBezTo>
                <a:cubicBezTo>
                  <a:pt x="188402" y="948405"/>
                  <a:pt x="163350" y="944591"/>
                  <a:pt x="138167" y="941304"/>
                </a:cubicBezTo>
                <a:cubicBezTo>
                  <a:pt x="211612" y="838138"/>
                  <a:pt x="313200" y="746413"/>
                  <a:pt x="399599" y="655280"/>
                </a:cubicBezTo>
                <a:moveTo>
                  <a:pt x="226670" y="1290187"/>
                </a:moveTo>
                <a:cubicBezTo>
                  <a:pt x="190966" y="1244160"/>
                  <a:pt x="133696" y="1186955"/>
                  <a:pt x="78529" y="1142441"/>
                </a:cubicBezTo>
                <a:cubicBezTo>
                  <a:pt x="81159" y="1130408"/>
                  <a:pt x="83724" y="1118310"/>
                  <a:pt x="86485" y="1106342"/>
                </a:cubicBezTo>
                <a:cubicBezTo>
                  <a:pt x="96348" y="1063932"/>
                  <a:pt x="104107" y="1014683"/>
                  <a:pt x="121071" y="972733"/>
                </a:cubicBezTo>
                <a:cubicBezTo>
                  <a:pt x="157170" y="975955"/>
                  <a:pt x="213782" y="976744"/>
                  <a:pt x="245475" y="992919"/>
                </a:cubicBezTo>
                <a:cubicBezTo>
                  <a:pt x="233180" y="988908"/>
                  <a:pt x="245278" y="1015538"/>
                  <a:pt x="247514" y="1033029"/>
                </a:cubicBezTo>
                <a:cubicBezTo>
                  <a:pt x="251064" y="1060776"/>
                  <a:pt x="254286" y="1088589"/>
                  <a:pt x="257508" y="1116403"/>
                </a:cubicBezTo>
                <a:cubicBezTo>
                  <a:pt x="258560" y="1125279"/>
                  <a:pt x="264478" y="1133761"/>
                  <a:pt x="274538" y="1133433"/>
                </a:cubicBezTo>
                <a:cubicBezTo>
                  <a:pt x="306559" y="1132183"/>
                  <a:pt x="339567" y="1134222"/>
                  <a:pt x="371457" y="1131263"/>
                </a:cubicBezTo>
                <a:cubicBezTo>
                  <a:pt x="406175" y="1128041"/>
                  <a:pt x="404991" y="1121071"/>
                  <a:pt x="408805" y="1155262"/>
                </a:cubicBezTo>
                <a:cubicBezTo>
                  <a:pt x="412290" y="1186363"/>
                  <a:pt x="414722" y="1217662"/>
                  <a:pt x="416958" y="1248894"/>
                </a:cubicBezTo>
                <a:cubicBezTo>
                  <a:pt x="413013" y="1250275"/>
                  <a:pt x="409002" y="1251524"/>
                  <a:pt x="404925" y="1252576"/>
                </a:cubicBezTo>
                <a:cubicBezTo>
                  <a:pt x="346471" y="1267174"/>
                  <a:pt x="286702" y="1279272"/>
                  <a:pt x="226670" y="1290187"/>
                </a:cubicBezTo>
                <a:moveTo>
                  <a:pt x="715212" y="960832"/>
                </a:moveTo>
                <a:cubicBezTo>
                  <a:pt x="661295" y="1017050"/>
                  <a:pt x="607443" y="1073400"/>
                  <a:pt x="553395" y="1129488"/>
                </a:cubicBezTo>
                <a:cubicBezTo>
                  <a:pt x="520584" y="1163613"/>
                  <a:pt x="489286" y="1206024"/>
                  <a:pt x="449834" y="1232127"/>
                </a:cubicBezTo>
                <a:cubicBezTo>
                  <a:pt x="447336" y="1196095"/>
                  <a:pt x="444180" y="1160062"/>
                  <a:pt x="438854" y="1124424"/>
                </a:cubicBezTo>
                <a:cubicBezTo>
                  <a:pt x="602381" y="964119"/>
                  <a:pt x="758412" y="796582"/>
                  <a:pt x="911944" y="626743"/>
                </a:cubicBezTo>
                <a:cubicBezTo>
                  <a:pt x="933248" y="648244"/>
                  <a:pt x="954092" y="670271"/>
                  <a:pt x="974146" y="692956"/>
                </a:cubicBezTo>
                <a:cubicBezTo>
                  <a:pt x="887287" y="781722"/>
                  <a:pt x="801151" y="871145"/>
                  <a:pt x="715212" y="960832"/>
                </a:cubicBezTo>
                <a:moveTo>
                  <a:pt x="1054627" y="611751"/>
                </a:moveTo>
                <a:cubicBezTo>
                  <a:pt x="1043120" y="600245"/>
                  <a:pt x="1031679" y="588672"/>
                  <a:pt x="1020304" y="576968"/>
                </a:cubicBezTo>
                <a:cubicBezTo>
                  <a:pt x="1034178" y="560990"/>
                  <a:pt x="1048644" y="545473"/>
                  <a:pt x="1063832" y="530612"/>
                </a:cubicBezTo>
                <a:cubicBezTo>
                  <a:pt x="1076128" y="542711"/>
                  <a:pt x="1089081" y="554546"/>
                  <a:pt x="1102824" y="565987"/>
                </a:cubicBezTo>
                <a:cubicBezTo>
                  <a:pt x="1086452" y="581374"/>
                  <a:pt x="1070276" y="596628"/>
                  <a:pt x="1054627" y="611751"/>
                </a:cubicBezTo>
                <a:moveTo>
                  <a:pt x="1306985" y="322900"/>
                </a:moveTo>
                <a:cubicBezTo>
                  <a:pt x="1277792" y="381091"/>
                  <a:pt x="1234395" y="433825"/>
                  <a:pt x="1186659" y="483599"/>
                </a:cubicBezTo>
                <a:cubicBezTo>
                  <a:pt x="1087503" y="380828"/>
                  <a:pt x="986968" y="279437"/>
                  <a:pt x="885248" y="179296"/>
                </a:cubicBezTo>
                <a:cubicBezTo>
                  <a:pt x="887484" y="177324"/>
                  <a:pt x="889654" y="175219"/>
                  <a:pt x="891889" y="173181"/>
                </a:cubicBezTo>
                <a:cubicBezTo>
                  <a:pt x="960469" y="111308"/>
                  <a:pt x="1046079" y="18728"/>
                  <a:pt x="1149442" y="47330"/>
                </a:cubicBezTo>
                <a:cubicBezTo>
                  <a:pt x="1197245" y="60547"/>
                  <a:pt x="1236367" y="102168"/>
                  <a:pt x="1268652" y="137872"/>
                </a:cubicBezTo>
                <a:cubicBezTo>
                  <a:pt x="1321057" y="195734"/>
                  <a:pt x="1345977" y="245180"/>
                  <a:pt x="1306985" y="322900"/>
                </a:cubicBezTo>
              </a:path>
            </a:pathLst>
          </a:custGeom>
          <a:solidFill>
            <a:schemeClr val="accent5">
              <a:lumMod val="75000"/>
            </a:schemeClr>
          </a:solidFill>
          <a:ln w="6574" cap="flat">
            <a:noFill/>
            <a:prstDash val="solid"/>
            <a:miter/>
          </a:ln>
        </p:spPr>
        <p:txBody>
          <a:bodyPr rtlCol="0" anchor="ctr"/>
          <a:lstStyle/>
          <a:p>
            <a:endParaRPr lang="en-US" dirty="0"/>
          </a:p>
        </p:txBody>
      </p:sp>
      <p:sp>
        <p:nvSpPr>
          <p:cNvPr id="13" name="TextBox 12">
            <a:extLst>
              <a:ext uri="{FF2B5EF4-FFF2-40B4-BE49-F238E27FC236}">
                <a16:creationId xmlns:a16="http://schemas.microsoft.com/office/drawing/2014/main" xmlns="" id="{F22E4708-40A7-40AE-81C1-68FF2A45E8F2}"/>
              </a:ext>
            </a:extLst>
          </p:cNvPr>
          <p:cNvSpPr txBox="1"/>
          <p:nvPr/>
        </p:nvSpPr>
        <p:spPr>
          <a:xfrm>
            <a:off x="2143123" y="699676"/>
            <a:ext cx="8067677" cy="954107"/>
          </a:xfrm>
          <a:prstGeom prst="rect">
            <a:avLst/>
          </a:prstGeom>
          <a:solidFill>
            <a:schemeClr val="accent6">
              <a:lumMod val="20000"/>
              <a:lumOff val="80000"/>
            </a:schemeClr>
          </a:solidFill>
        </p:spPr>
        <p:txBody>
          <a:bodyPr wrap="square" rtlCol="0">
            <a:spAutoFit/>
          </a:bodyPr>
          <a:lstStyle/>
          <a:p>
            <a:r>
              <a:rPr lang="en-US" sz="2800" smtClean="0">
                <a:latin typeface="Times New Roman" panose="02020603050405020304" pitchFamily="18" charset="0"/>
                <a:cs typeface="Times New Roman" panose="02020603050405020304" pitchFamily="18" charset="0"/>
              </a:rPr>
              <a:t>- Học sinh nắm được những kiến thuwcscow bản nhất về từ.</a:t>
            </a:r>
            <a:endParaRPr lang="en-US"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EE7E3361-2407-4D72-BB72-9420839F8065}"/>
              </a:ext>
            </a:extLst>
          </p:cNvPr>
          <p:cNvSpPr txBox="1"/>
          <p:nvPr/>
        </p:nvSpPr>
        <p:spPr>
          <a:xfrm>
            <a:off x="2090762" y="2007520"/>
            <a:ext cx="8120038" cy="523220"/>
          </a:xfrm>
          <a:prstGeom prst="rect">
            <a:avLst/>
          </a:prstGeom>
          <a:solidFill>
            <a:schemeClr val="accent2">
              <a:lumMod val="20000"/>
              <a:lumOff val="80000"/>
            </a:schemeClr>
          </a:solidFill>
        </p:spPr>
        <p:txBody>
          <a:bodyPr wrap="square" rtlCol="0">
            <a:spAutoFit/>
          </a:bodyPr>
          <a:lstStyle/>
          <a:p>
            <a:r>
              <a:rPr lang="en-US" sz="2800" smtClean="0">
                <a:latin typeface="Times New Roman" panose="02020603050405020304" pitchFamily="18" charset="0"/>
                <a:cs typeface="Times New Roman" panose="02020603050405020304" pitchFamily="18" charset="0"/>
              </a:rPr>
              <a:t>- nắm được khái niệm, các loại cơ bản.</a:t>
            </a:r>
            <a:endParaRPr lang="en-US"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068739C6-8D8B-40CF-86A2-93FC5E7A64B4}"/>
              </a:ext>
            </a:extLst>
          </p:cNvPr>
          <p:cNvSpPr txBox="1"/>
          <p:nvPr/>
        </p:nvSpPr>
        <p:spPr>
          <a:xfrm>
            <a:off x="2071300" y="3386172"/>
            <a:ext cx="8120038" cy="954107"/>
          </a:xfrm>
          <a:prstGeom prst="rect">
            <a:avLst/>
          </a:prstGeom>
          <a:solidFill>
            <a:schemeClr val="accent1">
              <a:lumMod val="20000"/>
              <a:lumOff val="8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kĩ</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năng nhận diện, phân biệt từ thông qua một số các bài tập cơ bản.</a:t>
            </a:r>
            <a:endParaRPr lang="en-US"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FF2ED08-311A-47AE-A99A-0203882700B8}"/>
              </a:ext>
            </a:extLst>
          </p:cNvPr>
          <p:cNvSpPr txBox="1"/>
          <p:nvPr/>
        </p:nvSpPr>
        <p:spPr>
          <a:xfrm>
            <a:off x="2143122" y="5033726"/>
            <a:ext cx="8067677" cy="523220"/>
          </a:xfrm>
          <a:prstGeom prst="rect">
            <a:avLst/>
          </a:prstGeom>
          <a:solidFill>
            <a:schemeClr val="accent3">
              <a:lumMod val="20000"/>
              <a:lumOff val="80000"/>
            </a:schemeClr>
          </a:solidFill>
        </p:spPr>
        <p:txBody>
          <a:bodyPr wrap="square" rtlCol="0">
            <a:spAutoFit/>
          </a:bodyPr>
          <a:lstStyle/>
          <a:p>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Sử dụng từ trong khi nói, viết.</a:t>
            </a:r>
            <a:r>
              <a:rPr lang="en-US" sz="280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7" name="Freeform: Shape 16">
            <a:extLst>
              <a:ext uri="{FF2B5EF4-FFF2-40B4-BE49-F238E27FC236}">
                <a16:creationId xmlns:a16="http://schemas.microsoft.com/office/drawing/2014/main" xmlns="" id="{1D8D6644-8788-4E39-AB7D-68AEBAD6E66E}"/>
              </a:ext>
            </a:extLst>
          </p:cNvPr>
          <p:cNvSpPr/>
          <p:nvPr/>
        </p:nvSpPr>
        <p:spPr>
          <a:xfrm flipH="1">
            <a:off x="552450" y="107362"/>
            <a:ext cx="1190624" cy="1079068"/>
          </a:xfrm>
          <a:custGeom>
            <a:avLst/>
            <a:gdLst>
              <a:gd name="connsiteX0" fmla="*/ 1267731 w 1372843"/>
              <a:gd name="connsiteY0" fmla="*/ 72054 h 1368686"/>
              <a:gd name="connsiteX1" fmla="*/ 1020041 w 1372843"/>
              <a:gd name="connsiteY1" fmla="*/ 20701 h 1368686"/>
              <a:gd name="connsiteX2" fmla="*/ 796219 w 1372843"/>
              <a:gd name="connsiteY2" fmla="*/ 198101 h 1368686"/>
              <a:gd name="connsiteX3" fmla="*/ 495401 w 1372843"/>
              <a:gd name="connsiteY3" fmla="*/ 490569 h 1368686"/>
              <a:gd name="connsiteX4" fmla="*/ 217136 w 1372843"/>
              <a:gd name="connsiteY4" fmla="*/ 784944 h 1368686"/>
              <a:gd name="connsiteX5" fmla="*/ 95691 w 1372843"/>
              <a:gd name="connsiteY5" fmla="*/ 922958 h 1368686"/>
              <a:gd name="connsiteX6" fmla="*/ 92008 w 1372843"/>
              <a:gd name="connsiteY6" fmla="*/ 928021 h 1368686"/>
              <a:gd name="connsiteX7" fmla="*/ 89049 w 1372843"/>
              <a:gd name="connsiteY7" fmla="*/ 934268 h 1368686"/>
              <a:gd name="connsiteX8" fmla="*/ 42891 w 1372843"/>
              <a:gd name="connsiteY8" fmla="*/ 1094310 h 1368686"/>
              <a:gd name="connsiteX9" fmla="*/ 86 w 1372843"/>
              <a:gd name="connsiteY9" fmla="*/ 1346471 h 1368686"/>
              <a:gd name="connsiteX10" fmla="*/ 28820 w 1372843"/>
              <a:gd name="connsiteY10" fmla="*/ 1368367 h 1368686"/>
              <a:gd name="connsiteX11" fmla="*/ 424585 w 1372843"/>
              <a:gd name="connsiteY11" fmla="*/ 1294987 h 1368686"/>
              <a:gd name="connsiteX12" fmla="*/ 539455 w 1372843"/>
              <a:gd name="connsiteY12" fmla="*/ 1209443 h 1368686"/>
              <a:gd name="connsiteX13" fmla="*/ 728100 w 1372843"/>
              <a:gd name="connsiteY13" fmla="*/ 1013105 h 1368686"/>
              <a:gd name="connsiteX14" fmla="*/ 1080139 w 1372843"/>
              <a:gd name="connsiteY14" fmla="*/ 649559 h 1368686"/>
              <a:gd name="connsiteX15" fmla="*/ 1362809 w 1372843"/>
              <a:gd name="connsiteY15" fmla="*/ 307316 h 1368686"/>
              <a:gd name="connsiteX16" fmla="*/ 1267731 w 1372843"/>
              <a:gd name="connsiteY16" fmla="*/ 72054 h 1368686"/>
              <a:gd name="connsiteX17" fmla="*/ 1127481 w 1372843"/>
              <a:gd name="connsiteY17" fmla="*/ 542382 h 1368686"/>
              <a:gd name="connsiteX18" fmla="*/ 983154 w 1372843"/>
              <a:gd name="connsiteY18" fmla="*/ 393518 h 1368686"/>
              <a:gd name="connsiteX19" fmla="*/ 821666 w 1372843"/>
              <a:gd name="connsiteY19" fmla="*/ 238013 h 1368686"/>
              <a:gd name="connsiteX20" fmla="*/ 851912 w 1372843"/>
              <a:gd name="connsiteY20" fmla="*/ 210068 h 1368686"/>
              <a:gd name="connsiteX21" fmla="*/ 1154834 w 1372843"/>
              <a:gd name="connsiteY21" fmla="*/ 515884 h 1368686"/>
              <a:gd name="connsiteX22" fmla="*/ 1127481 w 1372843"/>
              <a:gd name="connsiteY22" fmla="*/ 542382 h 1368686"/>
              <a:gd name="connsiteX23" fmla="*/ 1005773 w 1372843"/>
              <a:gd name="connsiteY23" fmla="*/ 660408 h 1368686"/>
              <a:gd name="connsiteX24" fmla="*/ 688714 w 1372843"/>
              <a:gd name="connsiteY24" fmla="*/ 363535 h 1368686"/>
              <a:gd name="connsiteX25" fmla="*/ 715738 w 1372843"/>
              <a:gd name="connsiteY25" fmla="*/ 337563 h 1368686"/>
              <a:gd name="connsiteX26" fmla="*/ 1030299 w 1372843"/>
              <a:gd name="connsiteY26" fmla="*/ 635488 h 1368686"/>
              <a:gd name="connsiteX27" fmla="*/ 1018726 w 1372843"/>
              <a:gd name="connsiteY27" fmla="*/ 646995 h 1368686"/>
              <a:gd name="connsiteX28" fmla="*/ 1005773 w 1372843"/>
              <a:gd name="connsiteY28" fmla="*/ 660408 h 1368686"/>
              <a:gd name="connsiteX29" fmla="*/ 420048 w 1372843"/>
              <a:gd name="connsiteY29" fmla="*/ 1095033 h 1368686"/>
              <a:gd name="connsiteX30" fmla="*/ 419851 w 1372843"/>
              <a:gd name="connsiteY30" fmla="*/ 1095033 h 1368686"/>
              <a:gd name="connsiteX31" fmla="*/ 290253 w 1372843"/>
              <a:gd name="connsiteY31" fmla="*/ 1098912 h 1368686"/>
              <a:gd name="connsiteX32" fmla="*/ 276971 w 1372843"/>
              <a:gd name="connsiteY32" fmla="*/ 982990 h 1368686"/>
              <a:gd name="connsiteX33" fmla="*/ 496190 w 1372843"/>
              <a:gd name="connsiteY33" fmla="*/ 743782 h 1368686"/>
              <a:gd name="connsiteX34" fmla="*/ 755452 w 1372843"/>
              <a:gd name="connsiteY34" fmla="*/ 481758 h 1368686"/>
              <a:gd name="connsiteX35" fmla="*/ 887747 w 1372843"/>
              <a:gd name="connsiteY35" fmla="*/ 602743 h 1368686"/>
              <a:gd name="connsiteX36" fmla="*/ 420048 w 1372843"/>
              <a:gd name="connsiteY36" fmla="*/ 1095033 h 1368686"/>
              <a:gd name="connsiteX37" fmla="*/ 796548 w 1372843"/>
              <a:gd name="connsiteY37" fmla="*/ 261092 h 1368686"/>
              <a:gd name="connsiteX38" fmla="*/ 820613 w 1372843"/>
              <a:gd name="connsiteY38" fmla="*/ 283119 h 1368686"/>
              <a:gd name="connsiteX39" fmla="*/ 769458 w 1372843"/>
              <a:gd name="connsiteY39" fmla="*/ 335919 h 1368686"/>
              <a:gd name="connsiteX40" fmla="*/ 740395 w 1372843"/>
              <a:gd name="connsiteY40" fmla="*/ 313826 h 1368686"/>
              <a:gd name="connsiteX41" fmla="*/ 796548 w 1372843"/>
              <a:gd name="connsiteY41" fmla="*/ 261092 h 1368686"/>
              <a:gd name="connsiteX42" fmla="*/ 907472 w 1372843"/>
              <a:gd name="connsiteY42" fmla="*/ 461506 h 1368686"/>
              <a:gd name="connsiteX43" fmla="*/ 957445 w 1372843"/>
              <a:gd name="connsiteY43" fmla="*/ 415940 h 1368686"/>
              <a:gd name="connsiteX44" fmla="*/ 959089 w 1372843"/>
              <a:gd name="connsiteY44" fmla="*/ 417584 h 1368686"/>
              <a:gd name="connsiteX45" fmla="*/ 986770 w 1372843"/>
              <a:gd name="connsiteY45" fmla="*/ 447698 h 1368686"/>
              <a:gd name="connsiteX46" fmla="*/ 939955 w 1372843"/>
              <a:gd name="connsiteY46" fmla="*/ 494186 h 1368686"/>
              <a:gd name="connsiteX47" fmla="*/ 907472 w 1372843"/>
              <a:gd name="connsiteY47" fmla="*/ 461506 h 1368686"/>
              <a:gd name="connsiteX48" fmla="*/ 883210 w 1372843"/>
              <a:gd name="connsiteY48" fmla="*/ 437638 h 1368686"/>
              <a:gd name="connsiteX49" fmla="*/ 855002 w 1372843"/>
              <a:gd name="connsiteY49" fmla="*/ 410482 h 1368686"/>
              <a:gd name="connsiteX50" fmla="*/ 902936 w 1372843"/>
              <a:gd name="connsiteY50" fmla="*/ 360839 h 1368686"/>
              <a:gd name="connsiteX51" fmla="*/ 933708 w 1372843"/>
              <a:gd name="connsiteY51" fmla="*/ 391611 h 1368686"/>
              <a:gd name="connsiteX52" fmla="*/ 883210 w 1372843"/>
              <a:gd name="connsiteY52" fmla="*/ 437638 h 1368686"/>
              <a:gd name="connsiteX53" fmla="*/ 829819 w 1372843"/>
              <a:gd name="connsiteY53" fmla="*/ 387600 h 1368686"/>
              <a:gd name="connsiteX54" fmla="*/ 795825 w 1372843"/>
              <a:gd name="connsiteY54" fmla="*/ 357880 h 1368686"/>
              <a:gd name="connsiteX55" fmla="*/ 845534 w 1372843"/>
              <a:gd name="connsiteY55" fmla="*/ 306330 h 1368686"/>
              <a:gd name="connsiteX56" fmla="*/ 878476 w 1372843"/>
              <a:gd name="connsiteY56" fmla="*/ 337234 h 1368686"/>
              <a:gd name="connsiteX57" fmla="*/ 829819 w 1372843"/>
              <a:gd name="connsiteY57" fmla="*/ 387600 h 1368686"/>
              <a:gd name="connsiteX58" fmla="*/ 963625 w 1372843"/>
              <a:gd name="connsiteY58" fmla="*/ 518580 h 1368686"/>
              <a:gd name="connsiteX59" fmla="*/ 1009652 w 1372843"/>
              <a:gd name="connsiteY59" fmla="*/ 473145 h 1368686"/>
              <a:gd name="connsiteX60" fmla="*/ 1039964 w 1372843"/>
              <a:gd name="connsiteY60" fmla="*/ 506218 h 1368686"/>
              <a:gd name="connsiteX61" fmla="*/ 996568 w 1372843"/>
              <a:gd name="connsiteY61" fmla="*/ 552442 h 1368686"/>
              <a:gd name="connsiteX62" fmla="*/ 963625 w 1372843"/>
              <a:gd name="connsiteY62" fmla="*/ 518580 h 1368686"/>
              <a:gd name="connsiteX63" fmla="*/ 399599 w 1372843"/>
              <a:gd name="connsiteY63" fmla="*/ 655280 h 1368686"/>
              <a:gd name="connsiteX64" fmla="*/ 655969 w 1372843"/>
              <a:gd name="connsiteY64" fmla="*/ 395030 h 1368686"/>
              <a:gd name="connsiteX65" fmla="*/ 729809 w 1372843"/>
              <a:gd name="connsiteY65" fmla="*/ 459337 h 1368686"/>
              <a:gd name="connsiteX66" fmla="*/ 472190 w 1372843"/>
              <a:gd name="connsiteY66" fmla="*/ 719717 h 1368686"/>
              <a:gd name="connsiteX67" fmla="*/ 253037 w 1372843"/>
              <a:gd name="connsiteY67" fmla="*/ 958925 h 1368686"/>
              <a:gd name="connsiteX68" fmla="*/ 213322 w 1372843"/>
              <a:gd name="connsiteY68" fmla="*/ 952876 h 1368686"/>
              <a:gd name="connsiteX69" fmla="*/ 138167 w 1372843"/>
              <a:gd name="connsiteY69" fmla="*/ 941304 h 1368686"/>
              <a:gd name="connsiteX70" fmla="*/ 399599 w 1372843"/>
              <a:gd name="connsiteY70" fmla="*/ 655280 h 1368686"/>
              <a:gd name="connsiteX71" fmla="*/ 226670 w 1372843"/>
              <a:gd name="connsiteY71" fmla="*/ 1290187 h 1368686"/>
              <a:gd name="connsiteX72" fmla="*/ 78529 w 1372843"/>
              <a:gd name="connsiteY72" fmla="*/ 1142441 h 1368686"/>
              <a:gd name="connsiteX73" fmla="*/ 86485 w 1372843"/>
              <a:gd name="connsiteY73" fmla="*/ 1106342 h 1368686"/>
              <a:gd name="connsiteX74" fmla="*/ 121071 w 1372843"/>
              <a:gd name="connsiteY74" fmla="*/ 972733 h 1368686"/>
              <a:gd name="connsiteX75" fmla="*/ 245475 w 1372843"/>
              <a:gd name="connsiteY75" fmla="*/ 992919 h 1368686"/>
              <a:gd name="connsiteX76" fmla="*/ 247514 w 1372843"/>
              <a:gd name="connsiteY76" fmla="*/ 1033029 h 1368686"/>
              <a:gd name="connsiteX77" fmla="*/ 257508 w 1372843"/>
              <a:gd name="connsiteY77" fmla="*/ 1116403 h 1368686"/>
              <a:gd name="connsiteX78" fmla="*/ 274538 w 1372843"/>
              <a:gd name="connsiteY78" fmla="*/ 1133433 h 1368686"/>
              <a:gd name="connsiteX79" fmla="*/ 371457 w 1372843"/>
              <a:gd name="connsiteY79" fmla="*/ 1131263 h 1368686"/>
              <a:gd name="connsiteX80" fmla="*/ 408805 w 1372843"/>
              <a:gd name="connsiteY80" fmla="*/ 1155262 h 1368686"/>
              <a:gd name="connsiteX81" fmla="*/ 416958 w 1372843"/>
              <a:gd name="connsiteY81" fmla="*/ 1248894 h 1368686"/>
              <a:gd name="connsiteX82" fmla="*/ 404925 w 1372843"/>
              <a:gd name="connsiteY82" fmla="*/ 1252576 h 1368686"/>
              <a:gd name="connsiteX83" fmla="*/ 226670 w 1372843"/>
              <a:gd name="connsiteY83" fmla="*/ 1290187 h 1368686"/>
              <a:gd name="connsiteX84" fmla="*/ 715212 w 1372843"/>
              <a:gd name="connsiteY84" fmla="*/ 960832 h 1368686"/>
              <a:gd name="connsiteX85" fmla="*/ 553395 w 1372843"/>
              <a:gd name="connsiteY85" fmla="*/ 1129488 h 1368686"/>
              <a:gd name="connsiteX86" fmla="*/ 449834 w 1372843"/>
              <a:gd name="connsiteY86" fmla="*/ 1232127 h 1368686"/>
              <a:gd name="connsiteX87" fmla="*/ 438854 w 1372843"/>
              <a:gd name="connsiteY87" fmla="*/ 1124424 h 1368686"/>
              <a:gd name="connsiteX88" fmla="*/ 911944 w 1372843"/>
              <a:gd name="connsiteY88" fmla="*/ 626743 h 1368686"/>
              <a:gd name="connsiteX89" fmla="*/ 974146 w 1372843"/>
              <a:gd name="connsiteY89" fmla="*/ 692956 h 1368686"/>
              <a:gd name="connsiteX90" fmla="*/ 715212 w 1372843"/>
              <a:gd name="connsiteY90" fmla="*/ 960832 h 1368686"/>
              <a:gd name="connsiteX91" fmla="*/ 1054627 w 1372843"/>
              <a:gd name="connsiteY91" fmla="*/ 611751 h 1368686"/>
              <a:gd name="connsiteX92" fmla="*/ 1020304 w 1372843"/>
              <a:gd name="connsiteY92" fmla="*/ 576968 h 1368686"/>
              <a:gd name="connsiteX93" fmla="*/ 1063832 w 1372843"/>
              <a:gd name="connsiteY93" fmla="*/ 530612 h 1368686"/>
              <a:gd name="connsiteX94" fmla="*/ 1102824 w 1372843"/>
              <a:gd name="connsiteY94" fmla="*/ 565987 h 1368686"/>
              <a:gd name="connsiteX95" fmla="*/ 1054627 w 1372843"/>
              <a:gd name="connsiteY95" fmla="*/ 611751 h 1368686"/>
              <a:gd name="connsiteX96" fmla="*/ 1306985 w 1372843"/>
              <a:gd name="connsiteY96" fmla="*/ 322900 h 1368686"/>
              <a:gd name="connsiteX97" fmla="*/ 1186659 w 1372843"/>
              <a:gd name="connsiteY97" fmla="*/ 483599 h 1368686"/>
              <a:gd name="connsiteX98" fmla="*/ 885248 w 1372843"/>
              <a:gd name="connsiteY98" fmla="*/ 179296 h 1368686"/>
              <a:gd name="connsiteX99" fmla="*/ 891889 w 1372843"/>
              <a:gd name="connsiteY99" fmla="*/ 173181 h 1368686"/>
              <a:gd name="connsiteX100" fmla="*/ 1149442 w 1372843"/>
              <a:gd name="connsiteY100" fmla="*/ 47330 h 1368686"/>
              <a:gd name="connsiteX101" fmla="*/ 1268652 w 1372843"/>
              <a:gd name="connsiteY101" fmla="*/ 137872 h 1368686"/>
              <a:gd name="connsiteX102" fmla="*/ 1306985 w 1372843"/>
              <a:gd name="connsiteY102" fmla="*/ 322900 h 13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372843" h="1368686">
                <a:moveTo>
                  <a:pt x="1267731" y="72054"/>
                </a:moveTo>
                <a:cubicBezTo>
                  <a:pt x="1191064" y="580"/>
                  <a:pt x="1118407" y="-20066"/>
                  <a:pt x="1020041" y="20701"/>
                </a:cubicBezTo>
                <a:cubicBezTo>
                  <a:pt x="932984" y="56733"/>
                  <a:pt x="864865" y="135439"/>
                  <a:pt x="796219" y="198101"/>
                </a:cubicBezTo>
                <a:cubicBezTo>
                  <a:pt x="692921" y="292325"/>
                  <a:pt x="593241" y="390691"/>
                  <a:pt x="495401" y="490569"/>
                </a:cubicBezTo>
                <a:cubicBezTo>
                  <a:pt x="400915" y="587028"/>
                  <a:pt x="308071" y="685197"/>
                  <a:pt x="217136" y="784944"/>
                </a:cubicBezTo>
                <a:cubicBezTo>
                  <a:pt x="176566" y="829458"/>
                  <a:pt x="130737" y="873578"/>
                  <a:pt x="95691" y="922958"/>
                </a:cubicBezTo>
                <a:cubicBezTo>
                  <a:pt x="94310" y="924405"/>
                  <a:pt x="93061" y="926049"/>
                  <a:pt x="92008" y="928021"/>
                </a:cubicBezTo>
                <a:cubicBezTo>
                  <a:pt x="90562" y="930125"/>
                  <a:pt x="89641" y="932230"/>
                  <a:pt x="89049" y="934268"/>
                </a:cubicBezTo>
                <a:cubicBezTo>
                  <a:pt x="64918" y="982925"/>
                  <a:pt x="54924" y="1042365"/>
                  <a:pt x="42891" y="1094310"/>
                </a:cubicBezTo>
                <a:cubicBezTo>
                  <a:pt x="23691" y="1177355"/>
                  <a:pt x="7713" y="1261519"/>
                  <a:pt x="86" y="1346471"/>
                </a:cubicBezTo>
                <a:cubicBezTo>
                  <a:pt x="-1360" y="1362646"/>
                  <a:pt x="15670" y="1370405"/>
                  <a:pt x="28820" y="1368367"/>
                </a:cubicBezTo>
                <a:cubicBezTo>
                  <a:pt x="161443" y="1347655"/>
                  <a:pt x="292423" y="1318329"/>
                  <a:pt x="424585" y="1294987"/>
                </a:cubicBezTo>
                <a:cubicBezTo>
                  <a:pt x="478371" y="1285518"/>
                  <a:pt x="501779" y="1248368"/>
                  <a:pt x="539455" y="1209443"/>
                </a:cubicBezTo>
                <a:cubicBezTo>
                  <a:pt x="602577" y="1144216"/>
                  <a:pt x="665306" y="1078661"/>
                  <a:pt x="728100" y="1013105"/>
                </a:cubicBezTo>
                <a:cubicBezTo>
                  <a:pt x="844811" y="891331"/>
                  <a:pt x="961522" y="769492"/>
                  <a:pt x="1080139" y="649559"/>
                </a:cubicBezTo>
                <a:cubicBezTo>
                  <a:pt x="1177913" y="550667"/>
                  <a:pt x="1316191" y="443424"/>
                  <a:pt x="1362809" y="307316"/>
                </a:cubicBezTo>
                <a:cubicBezTo>
                  <a:pt x="1397133" y="206846"/>
                  <a:pt x="1337956" y="137543"/>
                  <a:pt x="1267731" y="72054"/>
                </a:cubicBezTo>
                <a:moveTo>
                  <a:pt x="1127481" y="542382"/>
                </a:moveTo>
                <a:cubicBezTo>
                  <a:pt x="1073235" y="497473"/>
                  <a:pt x="1031942" y="445200"/>
                  <a:pt x="983154" y="393518"/>
                </a:cubicBezTo>
                <a:cubicBezTo>
                  <a:pt x="931867" y="339141"/>
                  <a:pt x="876832" y="288380"/>
                  <a:pt x="821666" y="238013"/>
                </a:cubicBezTo>
                <a:cubicBezTo>
                  <a:pt x="831726" y="228676"/>
                  <a:pt x="841786" y="219340"/>
                  <a:pt x="851912" y="210068"/>
                </a:cubicBezTo>
                <a:cubicBezTo>
                  <a:pt x="954223" y="310736"/>
                  <a:pt x="1055219" y="412586"/>
                  <a:pt x="1154834" y="515884"/>
                </a:cubicBezTo>
                <a:cubicBezTo>
                  <a:pt x="1145761" y="524826"/>
                  <a:pt x="1136621" y="533637"/>
                  <a:pt x="1127481" y="542382"/>
                </a:cubicBezTo>
                <a:moveTo>
                  <a:pt x="1005773" y="660408"/>
                </a:moveTo>
                <a:cubicBezTo>
                  <a:pt x="909774" y="551982"/>
                  <a:pt x="797600" y="458811"/>
                  <a:pt x="688714" y="363535"/>
                </a:cubicBezTo>
                <a:cubicBezTo>
                  <a:pt x="697722" y="354856"/>
                  <a:pt x="706730" y="346176"/>
                  <a:pt x="715738" y="337563"/>
                </a:cubicBezTo>
                <a:cubicBezTo>
                  <a:pt x="831397" y="422318"/>
                  <a:pt x="929434" y="534163"/>
                  <a:pt x="1030299" y="635488"/>
                </a:cubicBezTo>
                <a:cubicBezTo>
                  <a:pt x="1026419" y="639302"/>
                  <a:pt x="1022539" y="643181"/>
                  <a:pt x="1018726" y="646995"/>
                </a:cubicBezTo>
                <a:cubicBezTo>
                  <a:pt x="1014386" y="651532"/>
                  <a:pt x="1010113" y="656003"/>
                  <a:pt x="1005773" y="660408"/>
                </a:cubicBezTo>
                <a:moveTo>
                  <a:pt x="420048" y="1095033"/>
                </a:moveTo>
                <a:cubicBezTo>
                  <a:pt x="419983" y="1095033"/>
                  <a:pt x="419917" y="1095033"/>
                  <a:pt x="419851" y="1095033"/>
                </a:cubicBezTo>
                <a:cubicBezTo>
                  <a:pt x="376717" y="1097597"/>
                  <a:pt x="333518" y="1097663"/>
                  <a:pt x="290253" y="1098912"/>
                </a:cubicBezTo>
                <a:cubicBezTo>
                  <a:pt x="288806" y="1065905"/>
                  <a:pt x="289003" y="1013500"/>
                  <a:pt x="276971" y="982990"/>
                </a:cubicBezTo>
                <a:cubicBezTo>
                  <a:pt x="354822" y="906652"/>
                  <a:pt x="421889" y="823277"/>
                  <a:pt x="496190" y="743782"/>
                </a:cubicBezTo>
                <a:cubicBezTo>
                  <a:pt x="579959" y="654096"/>
                  <a:pt x="668857" y="568749"/>
                  <a:pt x="755452" y="481758"/>
                </a:cubicBezTo>
                <a:cubicBezTo>
                  <a:pt x="800494" y="521144"/>
                  <a:pt x="844942" y="561122"/>
                  <a:pt x="887747" y="602743"/>
                </a:cubicBezTo>
                <a:cubicBezTo>
                  <a:pt x="735924" y="770741"/>
                  <a:pt x="581603" y="936372"/>
                  <a:pt x="420048" y="1095033"/>
                </a:cubicBezTo>
                <a:moveTo>
                  <a:pt x="796548" y="261092"/>
                </a:moveTo>
                <a:cubicBezTo>
                  <a:pt x="804570" y="268457"/>
                  <a:pt x="812592" y="275755"/>
                  <a:pt x="820613" y="283119"/>
                </a:cubicBezTo>
                <a:cubicBezTo>
                  <a:pt x="804570" y="301727"/>
                  <a:pt x="787474" y="319218"/>
                  <a:pt x="769458" y="335919"/>
                </a:cubicBezTo>
                <a:cubicBezTo>
                  <a:pt x="759924" y="328291"/>
                  <a:pt x="750127" y="321125"/>
                  <a:pt x="740395" y="313826"/>
                </a:cubicBezTo>
                <a:cubicBezTo>
                  <a:pt x="759003" y="296139"/>
                  <a:pt x="777743" y="278582"/>
                  <a:pt x="796548" y="261092"/>
                </a:cubicBezTo>
                <a:moveTo>
                  <a:pt x="907472" y="461506"/>
                </a:moveTo>
                <a:cubicBezTo>
                  <a:pt x="925160" y="447436"/>
                  <a:pt x="941730" y="432115"/>
                  <a:pt x="957445" y="415940"/>
                </a:cubicBezTo>
                <a:cubicBezTo>
                  <a:pt x="957971" y="416532"/>
                  <a:pt x="958496" y="417057"/>
                  <a:pt x="959089" y="417584"/>
                </a:cubicBezTo>
                <a:cubicBezTo>
                  <a:pt x="968623" y="427710"/>
                  <a:pt x="977762" y="437770"/>
                  <a:pt x="986770" y="447698"/>
                </a:cubicBezTo>
                <a:cubicBezTo>
                  <a:pt x="972436" y="464465"/>
                  <a:pt x="956853" y="479983"/>
                  <a:pt x="939955" y="494186"/>
                </a:cubicBezTo>
                <a:cubicBezTo>
                  <a:pt x="929171" y="483205"/>
                  <a:pt x="918322" y="472356"/>
                  <a:pt x="907472" y="461506"/>
                </a:cubicBezTo>
                <a:moveTo>
                  <a:pt x="883210" y="437638"/>
                </a:moveTo>
                <a:cubicBezTo>
                  <a:pt x="873873" y="428499"/>
                  <a:pt x="864537" y="419359"/>
                  <a:pt x="855002" y="410482"/>
                </a:cubicBezTo>
                <a:cubicBezTo>
                  <a:pt x="870651" y="393584"/>
                  <a:pt x="886629" y="377080"/>
                  <a:pt x="902936" y="360839"/>
                </a:cubicBezTo>
                <a:cubicBezTo>
                  <a:pt x="913324" y="370965"/>
                  <a:pt x="923516" y="381223"/>
                  <a:pt x="933708" y="391611"/>
                </a:cubicBezTo>
                <a:cubicBezTo>
                  <a:pt x="917796" y="407984"/>
                  <a:pt x="901029" y="423436"/>
                  <a:pt x="883210" y="437638"/>
                </a:cubicBezTo>
                <a:moveTo>
                  <a:pt x="829819" y="387600"/>
                </a:moveTo>
                <a:cubicBezTo>
                  <a:pt x="818641" y="377475"/>
                  <a:pt x="807265" y="367612"/>
                  <a:pt x="795825" y="357880"/>
                </a:cubicBezTo>
                <a:cubicBezTo>
                  <a:pt x="813249" y="341574"/>
                  <a:pt x="829951" y="324478"/>
                  <a:pt x="845534" y="306330"/>
                </a:cubicBezTo>
                <a:cubicBezTo>
                  <a:pt x="856580" y="316588"/>
                  <a:pt x="867561" y="326845"/>
                  <a:pt x="878476" y="337234"/>
                </a:cubicBezTo>
                <a:cubicBezTo>
                  <a:pt x="861906" y="353672"/>
                  <a:pt x="845666" y="370439"/>
                  <a:pt x="829819" y="387600"/>
                </a:cubicBezTo>
                <a:moveTo>
                  <a:pt x="963625" y="518580"/>
                </a:moveTo>
                <a:cubicBezTo>
                  <a:pt x="980195" y="504706"/>
                  <a:pt x="995515" y="489517"/>
                  <a:pt x="1009652" y="473145"/>
                </a:cubicBezTo>
                <a:cubicBezTo>
                  <a:pt x="1019713" y="484323"/>
                  <a:pt x="1029773" y="495369"/>
                  <a:pt x="1039964" y="506218"/>
                </a:cubicBezTo>
                <a:cubicBezTo>
                  <a:pt x="1024841" y="521012"/>
                  <a:pt x="1010441" y="536464"/>
                  <a:pt x="996568" y="552442"/>
                </a:cubicBezTo>
                <a:cubicBezTo>
                  <a:pt x="985587" y="541198"/>
                  <a:pt x="974606" y="529889"/>
                  <a:pt x="963625" y="518580"/>
                </a:cubicBezTo>
                <a:moveTo>
                  <a:pt x="399599" y="655280"/>
                </a:moveTo>
                <a:cubicBezTo>
                  <a:pt x="483500" y="566842"/>
                  <a:pt x="568913" y="480114"/>
                  <a:pt x="655969" y="395030"/>
                </a:cubicBezTo>
                <a:cubicBezTo>
                  <a:pt x="680495" y="416532"/>
                  <a:pt x="705152" y="437901"/>
                  <a:pt x="729809" y="459337"/>
                </a:cubicBezTo>
                <a:cubicBezTo>
                  <a:pt x="643739" y="545735"/>
                  <a:pt x="555433" y="630556"/>
                  <a:pt x="472190" y="719717"/>
                </a:cubicBezTo>
                <a:cubicBezTo>
                  <a:pt x="397956" y="799212"/>
                  <a:pt x="330822" y="882586"/>
                  <a:pt x="253037" y="958925"/>
                </a:cubicBezTo>
                <a:cubicBezTo>
                  <a:pt x="239952" y="955111"/>
                  <a:pt x="222922" y="954585"/>
                  <a:pt x="213322" y="952876"/>
                </a:cubicBezTo>
                <a:cubicBezTo>
                  <a:pt x="188402" y="948405"/>
                  <a:pt x="163350" y="944591"/>
                  <a:pt x="138167" y="941304"/>
                </a:cubicBezTo>
                <a:cubicBezTo>
                  <a:pt x="211612" y="838138"/>
                  <a:pt x="313200" y="746413"/>
                  <a:pt x="399599" y="655280"/>
                </a:cubicBezTo>
                <a:moveTo>
                  <a:pt x="226670" y="1290187"/>
                </a:moveTo>
                <a:cubicBezTo>
                  <a:pt x="190966" y="1244160"/>
                  <a:pt x="133696" y="1186955"/>
                  <a:pt x="78529" y="1142441"/>
                </a:cubicBezTo>
                <a:cubicBezTo>
                  <a:pt x="81159" y="1130408"/>
                  <a:pt x="83724" y="1118310"/>
                  <a:pt x="86485" y="1106342"/>
                </a:cubicBezTo>
                <a:cubicBezTo>
                  <a:pt x="96348" y="1063932"/>
                  <a:pt x="104107" y="1014683"/>
                  <a:pt x="121071" y="972733"/>
                </a:cubicBezTo>
                <a:cubicBezTo>
                  <a:pt x="157170" y="975955"/>
                  <a:pt x="213782" y="976744"/>
                  <a:pt x="245475" y="992919"/>
                </a:cubicBezTo>
                <a:cubicBezTo>
                  <a:pt x="233180" y="988908"/>
                  <a:pt x="245278" y="1015538"/>
                  <a:pt x="247514" y="1033029"/>
                </a:cubicBezTo>
                <a:cubicBezTo>
                  <a:pt x="251064" y="1060776"/>
                  <a:pt x="254286" y="1088589"/>
                  <a:pt x="257508" y="1116403"/>
                </a:cubicBezTo>
                <a:cubicBezTo>
                  <a:pt x="258560" y="1125279"/>
                  <a:pt x="264478" y="1133761"/>
                  <a:pt x="274538" y="1133433"/>
                </a:cubicBezTo>
                <a:cubicBezTo>
                  <a:pt x="306559" y="1132183"/>
                  <a:pt x="339567" y="1134222"/>
                  <a:pt x="371457" y="1131263"/>
                </a:cubicBezTo>
                <a:cubicBezTo>
                  <a:pt x="406175" y="1128041"/>
                  <a:pt x="404991" y="1121071"/>
                  <a:pt x="408805" y="1155262"/>
                </a:cubicBezTo>
                <a:cubicBezTo>
                  <a:pt x="412290" y="1186363"/>
                  <a:pt x="414722" y="1217662"/>
                  <a:pt x="416958" y="1248894"/>
                </a:cubicBezTo>
                <a:cubicBezTo>
                  <a:pt x="413013" y="1250275"/>
                  <a:pt x="409002" y="1251524"/>
                  <a:pt x="404925" y="1252576"/>
                </a:cubicBezTo>
                <a:cubicBezTo>
                  <a:pt x="346471" y="1267174"/>
                  <a:pt x="286702" y="1279272"/>
                  <a:pt x="226670" y="1290187"/>
                </a:cubicBezTo>
                <a:moveTo>
                  <a:pt x="715212" y="960832"/>
                </a:moveTo>
                <a:cubicBezTo>
                  <a:pt x="661295" y="1017050"/>
                  <a:pt x="607443" y="1073400"/>
                  <a:pt x="553395" y="1129488"/>
                </a:cubicBezTo>
                <a:cubicBezTo>
                  <a:pt x="520584" y="1163613"/>
                  <a:pt x="489286" y="1206024"/>
                  <a:pt x="449834" y="1232127"/>
                </a:cubicBezTo>
                <a:cubicBezTo>
                  <a:pt x="447336" y="1196095"/>
                  <a:pt x="444180" y="1160062"/>
                  <a:pt x="438854" y="1124424"/>
                </a:cubicBezTo>
                <a:cubicBezTo>
                  <a:pt x="602381" y="964119"/>
                  <a:pt x="758412" y="796582"/>
                  <a:pt x="911944" y="626743"/>
                </a:cubicBezTo>
                <a:cubicBezTo>
                  <a:pt x="933248" y="648244"/>
                  <a:pt x="954092" y="670271"/>
                  <a:pt x="974146" y="692956"/>
                </a:cubicBezTo>
                <a:cubicBezTo>
                  <a:pt x="887287" y="781722"/>
                  <a:pt x="801151" y="871145"/>
                  <a:pt x="715212" y="960832"/>
                </a:cubicBezTo>
                <a:moveTo>
                  <a:pt x="1054627" y="611751"/>
                </a:moveTo>
                <a:cubicBezTo>
                  <a:pt x="1043120" y="600245"/>
                  <a:pt x="1031679" y="588672"/>
                  <a:pt x="1020304" y="576968"/>
                </a:cubicBezTo>
                <a:cubicBezTo>
                  <a:pt x="1034178" y="560990"/>
                  <a:pt x="1048644" y="545473"/>
                  <a:pt x="1063832" y="530612"/>
                </a:cubicBezTo>
                <a:cubicBezTo>
                  <a:pt x="1076128" y="542711"/>
                  <a:pt x="1089081" y="554546"/>
                  <a:pt x="1102824" y="565987"/>
                </a:cubicBezTo>
                <a:cubicBezTo>
                  <a:pt x="1086452" y="581374"/>
                  <a:pt x="1070276" y="596628"/>
                  <a:pt x="1054627" y="611751"/>
                </a:cubicBezTo>
                <a:moveTo>
                  <a:pt x="1306985" y="322900"/>
                </a:moveTo>
                <a:cubicBezTo>
                  <a:pt x="1277792" y="381091"/>
                  <a:pt x="1234395" y="433825"/>
                  <a:pt x="1186659" y="483599"/>
                </a:cubicBezTo>
                <a:cubicBezTo>
                  <a:pt x="1087503" y="380828"/>
                  <a:pt x="986968" y="279437"/>
                  <a:pt x="885248" y="179296"/>
                </a:cubicBezTo>
                <a:cubicBezTo>
                  <a:pt x="887484" y="177324"/>
                  <a:pt x="889654" y="175219"/>
                  <a:pt x="891889" y="173181"/>
                </a:cubicBezTo>
                <a:cubicBezTo>
                  <a:pt x="960469" y="111308"/>
                  <a:pt x="1046079" y="18728"/>
                  <a:pt x="1149442" y="47330"/>
                </a:cubicBezTo>
                <a:cubicBezTo>
                  <a:pt x="1197245" y="60547"/>
                  <a:pt x="1236367" y="102168"/>
                  <a:pt x="1268652" y="137872"/>
                </a:cubicBezTo>
                <a:cubicBezTo>
                  <a:pt x="1321057" y="195734"/>
                  <a:pt x="1345977" y="245180"/>
                  <a:pt x="1306985" y="322900"/>
                </a:cubicBezTo>
              </a:path>
            </a:pathLst>
          </a:custGeom>
          <a:solidFill>
            <a:schemeClr val="accent5">
              <a:lumMod val="75000"/>
            </a:schemeClr>
          </a:solidFill>
          <a:ln w="6574" cap="flat">
            <a:noFill/>
            <a:prstDash val="solid"/>
            <a:miter/>
          </a:ln>
        </p:spPr>
        <p:txBody>
          <a:bodyPr rtlCol="0" anchor="ctr"/>
          <a:lstStyle/>
          <a:p>
            <a:endParaRPr lang="en-US"/>
          </a:p>
        </p:txBody>
      </p:sp>
      <p:grpSp>
        <p:nvGrpSpPr>
          <p:cNvPr id="18" name="Graphic 2">
            <a:extLst>
              <a:ext uri="{FF2B5EF4-FFF2-40B4-BE49-F238E27FC236}">
                <a16:creationId xmlns:a16="http://schemas.microsoft.com/office/drawing/2014/main" xmlns="" id="{BC600C19-4807-4992-9AEE-0E9F75BBDA98}"/>
              </a:ext>
            </a:extLst>
          </p:cNvPr>
          <p:cNvGrpSpPr/>
          <p:nvPr/>
        </p:nvGrpSpPr>
        <p:grpSpPr>
          <a:xfrm>
            <a:off x="10048877" y="156283"/>
            <a:ext cx="1023671" cy="1358461"/>
            <a:chOff x="5752702" y="2629050"/>
            <a:chExt cx="1023671" cy="1358461"/>
          </a:xfrm>
          <a:solidFill>
            <a:schemeClr val="accent2">
              <a:lumMod val="50000"/>
            </a:schemeClr>
          </a:solidFill>
        </p:grpSpPr>
        <p:sp>
          <p:nvSpPr>
            <p:cNvPr id="19" name="Freeform: Shape 18">
              <a:extLst>
                <a:ext uri="{FF2B5EF4-FFF2-40B4-BE49-F238E27FC236}">
                  <a16:creationId xmlns:a16="http://schemas.microsoft.com/office/drawing/2014/main" xmlns="" id="{5AEA5C68-1125-41D3-808E-6B58910223DC}"/>
                </a:ext>
              </a:extLst>
            </p:cNvPr>
            <p:cNvSpPr/>
            <p:nvPr/>
          </p:nvSpPr>
          <p:spPr>
            <a:xfrm>
              <a:off x="5965130" y="2966494"/>
              <a:ext cx="631311" cy="539111"/>
            </a:xfrm>
            <a:custGeom>
              <a:avLst/>
              <a:gdLst>
                <a:gd name="connsiteX0" fmla="*/ 621669 w 631311"/>
                <a:gd name="connsiteY0" fmla="*/ 271176 h 539111"/>
                <a:gd name="connsiteX1" fmla="*/ 544094 w 631311"/>
                <a:gd name="connsiteY1" fmla="*/ 293558 h 539111"/>
                <a:gd name="connsiteX2" fmla="*/ 512140 w 631311"/>
                <a:gd name="connsiteY2" fmla="*/ 298443 h 539111"/>
                <a:gd name="connsiteX3" fmla="*/ 517422 w 631311"/>
                <a:gd name="connsiteY3" fmla="*/ 258368 h 539111"/>
                <a:gd name="connsiteX4" fmla="*/ 600806 w 631311"/>
                <a:gd name="connsiteY4" fmla="*/ 226414 h 539111"/>
                <a:gd name="connsiteX5" fmla="*/ 599023 w 631311"/>
                <a:gd name="connsiteY5" fmla="*/ 219878 h 539111"/>
                <a:gd name="connsiteX6" fmla="*/ 517818 w 631311"/>
                <a:gd name="connsiteY6" fmla="*/ 243316 h 539111"/>
                <a:gd name="connsiteX7" fmla="*/ 453712 w 631311"/>
                <a:gd name="connsiteY7" fmla="*/ 73906 h 539111"/>
                <a:gd name="connsiteX8" fmla="*/ 453117 w 631311"/>
                <a:gd name="connsiteY8" fmla="*/ 71925 h 539111"/>
                <a:gd name="connsiteX9" fmla="*/ 424860 w 631311"/>
                <a:gd name="connsiteY9" fmla="*/ 6763 h 539111"/>
                <a:gd name="connsiteX10" fmla="*/ 401093 w 631311"/>
                <a:gd name="connsiteY10" fmla="*/ 6763 h 539111"/>
                <a:gd name="connsiteX11" fmla="*/ 333421 w 631311"/>
                <a:gd name="connsiteY11" fmla="*/ 85130 h 539111"/>
                <a:gd name="connsiteX12" fmla="*/ 209896 w 631311"/>
                <a:gd name="connsiteY12" fmla="*/ 110680 h 539111"/>
                <a:gd name="connsiteX13" fmla="*/ 54813 w 631311"/>
                <a:gd name="connsiteY13" fmla="*/ 201656 h 539111"/>
                <a:gd name="connsiteX14" fmla="*/ 18567 w 631311"/>
                <a:gd name="connsiteY14" fmla="*/ 170627 h 539111"/>
                <a:gd name="connsiteX15" fmla="*/ 279 w 631311"/>
                <a:gd name="connsiteY15" fmla="*/ 184689 h 539111"/>
                <a:gd name="connsiteX16" fmla="*/ 88352 w 631311"/>
                <a:gd name="connsiteY16" fmla="*/ 412923 h 539111"/>
                <a:gd name="connsiteX17" fmla="*/ 81948 w 631311"/>
                <a:gd name="connsiteY17" fmla="*/ 417083 h 539111"/>
                <a:gd name="connsiteX18" fmla="*/ 2920 w 631311"/>
                <a:gd name="connsiteY18" fmla="*/ 479077 h 539111"/>
                <a:gd name="connsiteX19" fmla="*/ 8796 w 631311"/>
                <a:gd name="connsiteY19" fmla="*/ 486669 h 539111"/>
                <a:gd name="connsiteX20" fmla="*/ 96142 w 631311"/>
                <a:gd name="connsiteY20" fmla="*/ 429297 h 539111"/>
                <a:gd name="connsiteX21" fmla="*/ 101093 w 631311"/>
                <a:gd name="connsiteY21" fmla="*/ 426128 h 539111"/>
                <a:gd name="connsiteX22" fmla="*/ 115486 w 631311"/>
                <a:gd name="connsiteY22" fmla="*/ 438870 h 539111"/>
                <a:gd name="connsiteX23" fmla="*/ 125719 w 631311"/>
                <a:gd name="connsiteY23" fmla="*/ 446462 h 539111"/>
                <a:gd name="connsiteX24" fmla="*/ 94821 w 631311"/>
                <a:gd name="connsiteY24" fmla="*/ 469570 h 539111"/>
                <a:gd name="connsiteX25" fmla="*/ 37251 w 631311"/>
                <a:gd name="connsiteY25" fmla="*/ 530243 h 539111"/>
                <a:gd name="connsiteX26" fmla="*/ 47881 w 631311"/>
                <a:gd name="connsiteY26" fmla="*/ 538429 h 539111"/>
                <a:gd name="connsiteX27" fmla="*/ 109676 w 631311"/>
                <a:gd name="connsiteY27" fmla="*/ 484424 h 539111"/>
                <a:gd name="connsiteX28" fmla="*/ 143347 w 631311"/>
                <a:gd name="connsiteY28" fmla="*/ 457554 h 539111"/>
                <a:gd name="connsiteX29" fmla="*/ 370129 w 631311"/>
                <a:gd name="connsiteY29" fmla="*/ 469503 h 539111"/>
                <a:gd name="connsiteX30" fmla="*/ 506792 w 631311"/>
                <a:gd name="connsiteY30" fmla="*/ 320428 h 539111"/>
                <a:gd name="connsiteX31" fmla="*/ 628865 w 631311"/>
                <a:gd name="connsiteY31" fmla="*/ 283523 h 539111"/>
                <a:gd name="connsiteX32" fmla="*/ 621669 w 631311"/>
                <a:gd name="connsiteY32" fmla="*/ 271176 h 539111"/>
                <a:gd name="connsiteX33" fmla="*/ 487844 w 631311"/>
                <a:gd name="connsiteY33" fmla="*/ 254275 h 539111"/>
                <a:gd name="connsiteX34" fmla="*/ 426907 w 631311"/>
                <a:gd name="connsiteY34" fmla="*/ 285437 h 539111"/>
                <a:gd name="connsiteX35" fmla="*/ 427567 w 631311"/>
                <a:gd name="connsiteY35" fmla="*/ 287088 h 539111"/>
                <a:gd name="connsiteX36" fmla="*/ 486326 w 631311"/>
                <a:gd name="connsiteY36" fmla="*/ 270846 h 539111"/>
                <a:gd name="connsiteX37" fmla="*/ 481902 w 631311"/>
                <a:gd name="connsiteY37" fmla="*/ 297651 h 539111"/>
                <a:gd name="connsiteX38" fmla="*/ 481044 w 631311"/>
                <a:gd name="connsiteY38" fmla="*/ 301216 h 539111"/>
                <a:gd name="connsiteX39" fmla="*/ 454768 w 631311"/>
                <a:gd name="connsiteY39" fmla="*/ 303329 h 539111"/>
                <a:gd name="connsiteX40" fmla="*/ 452919 w 631311"/>
                <a:gd name="connsiteY40" fmla="*/ 316995 h 539111"/>
                <a:gd name="connsiteX41" fmla="*/ 475961 w 631311"/>
                <a:gd name="connsiteY41" fmla="*/ 319768 h 539111"/>
                <a:gd name="connsiteX42" fmla="*/ 316652 w 631311"/>
                <a:gd name="connsiteY42" fmla="*/ 449631 h 539111"/>
                <a:gd name="connsiteX43" fmla="*/ 169359 w 631311"/>
                <a:gd name="connsiteY43" fmla="*/ 437021 h 539111"/>
                <a:gd name="connsiteX44" fmla="*/ 178668 w 631311"/>
                <a:gd name="connsiteY44" fmla="*/ 429495 h 539111"/>
                <a:gd name="connsiteX45" fmla="*/ 171538 w 631311"/>
                <a:gd name="connsiteY45" fmla="*/ 420252 h 539111"/>
                <a:gd name="connsiteX46" fmla="*/ 153448 w 631311"/>
                <a:gd name="connsiteY46" fmla="*/ 429165 h 539111"/>
                <a:gd name="connsiteX47" fmla="*/ 125851 w 631311"/>
                <a:gd name="connsiteY47" fmla="*/ 410283 h 539111"/>
                <a:gd name="connsiteX48" fmla="*/ 182894 w 631311"/>
                <a:gd name="connsiteY48" fmla="*/ 371264 h 539111"/>
                <a:gd name="connsiteX49" fmla="*/ 179659 w 631311"/>
                <a:gd name="connsiteY49" fmla="*/ 365719 h 539111"/>
                <a:gd name="connsiteX50" fmla="*/ 112383 w 631311"/>
                <a:gd name="connsiteY50" fmla="*/ 397673 h 539111"/>
                <a:gd name="connsiteX51" fmla="*/ 97529 w 631311"/>
                <a:gd name="connsiteY51" fmla="*/ 380573 h 539111"/>
                <a:gd name="connsiteX52" fmla="*/ 29461 w 631311"/>
                <a:gd name="connsiteY52" fmla="*/ 203835 h 539111"/>
                <a:gd name="connsiteX53" fmla="*/ 45966 w 631311"/>
                <a:gd name="connsiteY53" fmla="*/ 212682 h 539111"/>
                <a:gd name="connsiteX54" fmla="*/ 53624 w 631311"/>
                <a:gd name="connsiteY54" fmla="*/ 218096 h 539111"/>
                <a:gd name="connsiteX55" fmla="*/ 203030 w 631311"/>
                <a:gd name="connsiteY55" fmla="*/ 139135 h 539111"/>
                <a:gd name="connsiteX56" fmla="*/ 229306 w 631311"/>
                <a:gd name="connsiteY56" fmla="*/ 193734 h 539111"/>
                <a:gd name="connsiteX57" fmla="*/ 239011 w 631311"/>
                <a:gd name="connsiteY57" fmla="*/ 191093 h 539111"/>
                <a:gd name="connsiteX58" fmla="*/ 212669 w 631311"/>
                <a:gd name="connsiteY58" fmla="*/ 135768 h 539111"/>
                <a:gd name="connsiteX59" fmla="*/ 234720 w 631311"/>
                <a:gd name="connsiteY59" fmla="*/ 128835 h 539111"/>
                <a:gd name="connsiteX60" fmla="*/ 256573 w 631311"/>
                <a:gd name="connsiteY60" fmla="*/ 190301 h 539111"/>
                <a:gd name="connsiteX61" fmla="*/ 266278 w 631311"/>
                <a:gd name="connsiteY61" fmla="*/ 187660 h 539111"/>
                <a:gd name="connsiteX62" fmla="*/ 244491 w 631311"/>
                <a:gd name="connsiteY62" fmla="*/ 126195 h 539111"/>
                <a:gd name="connsiteX63" fmla="*/ 271824 w 631311"/>
                <a:gd name="connsiteY63" fmla="*/ 119460 h 539111"/>
                <a:gd name="connsiteX64" fmla="*/ 271890 w 631311"/>
                <a:gd name="connsiteY64" fmla="*/ 120451 h 539111"/>
                <a:gd name="connsiteX65" fmla="*/ 293676 w 631311"/>
                <a:gd name="connsiteY65" fmla="*/ 178087 h 539111"/>
                <a:gd name="connsiteX66" fmla="*/ 302325 w 631311"/>
                <a:gd name="connsiteY66" fmla="*/ 173003 h 539111"/>
                <a:gd name="connsiteX67" fmla="*/ 281529 w 631311"/>
                <a:gd name="connsiteY67" fmla="*/ 117744 h 539111"/>
                <a:gd name="connsiteX68" fmla="*/ 281265 w 631311"/>
                <a:gd name="connsiteY68" fmla="*/ 117282 h 539111"/>
                <a:gd name="connsiteX69" fmla="*/ 384324 w 631311"/>
                <a:gd name="connsiteY69" fmla="*/ 103946 h 539111"/>
                <a:gd name="connsiteX70" fmla="*/ 397462 w 631311"/>
                <a:gd name="connsiteY70" fmla="*/ 93976 h 539111"/>
                <a:gd name="connsiteX71" fmla="*/ 412580 w 631311"/>
                <a:gd name="connsiteY71" fmla="*/ 47299 h 539111"/>
                <a:gd name="connsiteX72" fmla="*/ 426907 w 631311"/>
                <a:gd name="connsiteY72" fmla="*/ 80376 h 539111"/>
                <a:gd name="connsiteX73" fmla="*/ 430934 w 631311"/>
                <a:gd name="connsiteY73" fmla="*/ 89355 h 539111"/>
                <a:gd name="connsiteX74" fmla="*/ 487844 w 631311"/>
                <a:gd name="connsiteY74" fmla="*/ 254275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31311" h="539111">
                  <a:moveTo>
                    <a:pt x="621669" y="271176"/>
                  </a:moveTo>
                  <a:cubicBezTo>
                    <a:pt x="595261" y="275402"/>
                    <a:pt x="570437" y="287946"/>
                    <a:pt x="544094" y="293558"/>
                  </a:cubicBezTo>
                  <a:cubicBezTo>
                    <a:pt x="533465" y="295802"/>
                    <a:pt x="522835" y="297255"/>
                    <a:pt x="512140" y="298443"/>
                  </a:cubicBezTo>
                  <a:cubicBezTo>
                    <a:pt x="514781" y="285239"/>
                    <a:pt x="516695" y="271837"/>
                    <a:pt x="517422" y="258368"/>
                  </a:cubicBezTo>
                  <a:cubicBezTo>
                    <a:pt x="545480" y="248531"/>
                    <a:pt x="574662" y="240609"/>
                    <a:pt x="600806" y="226414"/>
                  </a:cubicBezTo>
                  <a:cubicBezTo>
                    <a:pt x="603711" y="224830"/>
                    <a:pt x="602589" y="219416"/>
                    <a:pt x="599023" y="219878"/>
                  </a:cubicBezTo>
                  <a:cubicBezTo>
                    <a:pt x="571031" y="223179"/>
                    <a:pt x="544226" y="233214"/>
                    <a:pt x="517818" y="243316"/>
                  </a:cubicBezTo>
                  <a:cubicBezTo>
                    <a:pt x="517950" y="180662"/>
                    <a:pt x="497219" y="118206"/>
                    <a:pt x="453712" y="73906"/>
                  </a:cubicBezTo>
                  <a:cubicBezTo>
                    <a:pt x="453513" y="73246"/>
                    <a:pt x="453381" y="72586"/>
                    <a:pt x="453117" y="71925"/>
                  </a:cubicBezTo>
                  <a:cubicBezTo>
                    <a:pt x="443742" y="50204"/>
                    <a:pt x="434301" y="28484"/>
                    <a:pt x="424860" y="6763"/>
                  </a:cubicBezTo>
                  <a:cubicBezTo>
                    <a:pt x="420767" y="-2678"/>
                    <a:pt x="405450" y="-1820"/>
                    <a:pt x="401093" y="6763"/>
                  </a:cubicBezTo>
                  <a:cubicBezTo>
                    <a:pt x="381220" y="45847"/>
                    <a:pt x="381815" y="77999"/>
                    <a:pt x="333421" y="85130"/>
                  </a:cubicBezTo>
                  <a:cubicBezTo>
                    <a:pt x="291894" y="91269"/>
                    <a:pt x="250169" y="98466"/>
                    <a:pt x="209896" y="110680"/>
                  </a:cubicBezTo>
                  <a:cubicBezTo>
                    <a:pt x="152128" y="128175"/>
                    <a:pt x="93897" y="154650"/>
                    <a:pt x="54813" y="201656"/>
                  </a:cubicBezTo>
                  <a:cubicBezTo>
                    <a:pt x="46098" y="185349"/>
                    <a:pt x="37384" y="179077"/>
                    <a:pt x="18567" y="170627"/>
                  </a:cubicBezTo>
                  <a:cubicBezTo>
                    <a:pt x="8400" y="166005"/>
                    <a:pt x="-1833" y="173532"/>
                    <a:pt x="279" y="184689"/>
                  </a:cubicBezTo>
                  <a:cubicBezTo>
                    <a:pt x="15134" y="264707"/>
                    <a:pt x="33290" y="350996"/>
                    <a:pt x="88352" y="412923"/>
                  </a:cubicBezTo>
                  <a:cubicBezTo>
                    <a:pt x="86239" y="414310"/>
                    <a:pt x="84060" y="415696"/>
                    <a:pt x="81948" y="417083"/>
                  </a:cubicBezTo>
                  <a:cubicBezTo>
                    <a:pt x="55011" y="434710"/>
                    <a:pt x="21934" y="452602"/>
                    <a:pt x="2920" y="479077"/>
                  </a:cubicBezTo>
                  <a:cubicBezTo>
                    <a:pt x="412" y="482642"/>
                    <a:pt x="4637" y="488319"/>
                    <a:pt x="8796" y="486669"/>
                  </a:cubicBezTo>
                  <a:cubicBezTo>
                    <a:pt x="40420" y="474389"/>
                    <a:pt x="67819" y="447915"/>
                    <a:pt x="96142" y="429297"/>
                  </a:cubicBezTo>
                  <a:cubicBezTo>
                    <a:pt x="97792" y="428240"/>
                    <a:pt x="99443" y="427184"/>
                    <a:pt x="101093" y="426128"/>
                  </a:cubicBezTo>
                  <a:cubicBezTo>
                    <a:pt x="105649" y="430485"/>
                    <a:pt x="110468" y="434776"/>
                    <a:pt x="115486" y="438870"/>
                  </a:cubicBezTo>
                  <a:cubicBezTo>
                    <a:pt x="118787" y="441577"/>
                    <a:pt x="122286" y="444019"/>
                    <a:pt x="125719" y="446462"/>
                  </a:cubicBezTo>
                  <a:cubicBezTo>
                    <a:pt x="115024" y="453790"/>
                    <a:pt x="104659" y="461581"/>
                    <a:pt x="94821" y="469570"/>
                  </a:cubicBezTo>
                  <a:cubicBezTo>
                    <a:pt x="74487" y="486075"/>
                    <a:pt x="46956" y="505155"/>
                    <a:pt x="37251" y="530243"/>
                  </a:cubicBezTo>
                  <a:cubicBezTo>
                    <a:pt x="34743" y="536713"/>
                    <a:pt x="42797" y="540806"/>
                    <a:pt x="47881" y="538429"/>
                  </a:cubicBezTo>
                  <a:cubicBezTo>
                    <a:pt x="71384" y="527404"/>
                    <a:pt x="89870" y="501326"/>
                    <a:pt x="109676" y="484424"/>
                  </a:cubicBezTo>
                  <a:cubicBezTo>
                    <a:pt x="120636" y="475115"/>
                    <a:pt x="131991" y="466334"/>
                    <a:pt x="143347" y="457554"/>
                  </a:cubicBezTo>
                  <a:cubicBezTo>
                    <a:pt x="210622" y="494591"/>
                    <a:pt x="298628" y="492017"/>
                    <a:pt x="370129" y="469503"/>
                  </a:cubicBezTo>
                  <a:cubicBezTo>
                    <a:pt x="440705" y="447254"/>
                    <a:pt x="486920" y="388628"/>
                    <a:pt x="506792" y="320428"/>
                  </a:cubicBezTo>
                  <a:cubicBezTo>
                    <a:pt x="550960" y="318976"/>
                    <a:pt x="598627" y="307620"/>
                    <a:pt x="628865" y="283523"/>
                  </a:cubicBezTo>
                  <a:cubicBezTo>
                    <a:pt x="635203" y="278307"/>
                    <a:pt x="627941" y="270186"/>
                    <a:pt x="621669" y="271176"/>
                  </a:cubicBezTo>
                  <a:close/>
                  <a:moveTo>
                    <a:pt x="487844" y="254275"/>
                  </a:moveTo>
                  <a:cubicBezTo>
                    <a:pt x="465991" y="261802"/>
                    <a:pt x="442356" y="269988"/>
                    <a:pt x="426907" y="285437"/>
                  </a:cubicBezTo>
                  <a:cubicBezTo>
                    <a:pt x="426313" y="286031"/>
                    <a:pt x="426709" y="287088"/>
                    <a:pt x="427567" y="287088"/>
                  </a:cubicBezTo>
                  <a:cubicBezTo>
                    <a:pt x="447241" y="287022"/>
                    <a:pt x="467114" y="279099"/>
                    <a:pt x="486326" y="270846"/>
                  </a:cubicBezTo>
                  <a:cubicBezTo>
                    <a:pt x="485269" y="279891"/>
                    <a:pt x="483817" y="288804"/>
                    <a:pt x="481902" y="297651"/>
                  </a:cubicBezTo>
                  <a:cubicBezTo>
                    <a:pt x="481638" y="298839"/>
                    <a:pt x="481308" y="300028"/>
                    <a:pt x="481044" y="301216"/>
                  </a:cubicBezTo>
                  <a:cubicBezTo>
                    <a:pt x="472329" y="301876"/>
                    <a:pt x="463549" y="302536"/>
                    <a:pt x="454768" y="303329"/>
                  </a:cubicBezTo>
                  <a:cubicBezTo>
                    <a:pt x="447571" y="303989"/>
                    <a:pt x="444601" y="315543"/>
                    <a:pt x="452919" y="316995"/>
                  </a:cubicBezTo>
                  <a:cubicBezTo>
                    <a:pt x="460182" y="318249"/>
                    <a:pt x="467906" y="319174"/>
                    <a:pt x="475961" y="319768"/>
                  </a:cubicBezTo>
                  <a:cubicBezTo>
                    <a:pt x="452589" y="393249"/>
                    <a:pt x="395811" y="438275"/>
                    <a:pt x="316652" y="449631"/>
                  </a:cubicBezTo>
                  <a:cubicBezTo>
                    <a:pt x="264495" y="457091"/>
                    <a:pt x="213527" y="456035"/>
                    <a:pt x="169359" y="437021"/>
                  </a:cubicBezTo>
                  <a:cubicBezTo>
                    <a:pt x="172462" y="434512"/>
                    <a:pt x="175631" y="432070"/>
                    <a:pt x="178668" y="429495"/>
                  </a:cubicBezTo>
                  <a:cubicBezTo>
                    <a:pt x="184214" y="424807"/>
                    <a:pt x="177150" y="417875"/>
                    <a:pt x="171538" y="420252"/>
                  </a:cubicBezTo>
                  <a:cubicBezTo>
                    <a:pt x="165398" y="422893"/>
                    <a:pt x="159390" y="425930"/>
                    <a:pt x="153448" y="429165"/>
                  </a:cubicBezTo>
                  <a:cubicBezTo>
                    <a:pt x="143875" y="423817"/>
                    <a:pt x="134632" y="417611"/>
                    <a:pt x="125851" y="410283"/>
                  </a:cubicBezTo>
                  <a:cubicBezTo>
                    <a:pt x="145394" y="398069"/>
                    <a:pt x="164804" y="385723"/>
                    <a:pt x="182894" y="371264"/>
                  </a:cubicBezTo>
                  <a:cubicBezTo>
                    <a:pt x="185535" y="369152"/>
                    <a:pt x="182695" y="364728"/>
                    <a:pt x="179659" y="365719"/>
                  </a:cubicBezTo>
                  <a:cubicBezTo>
                    <a:pt x="155825" y="373443"/>
                    <a:pt x="133774" y="384865"/>
                    <a:pt x="112383" y="397673"/>
                  </a:cubicBezTo>
                  <a:cubicBezTo>
                    <a:pt x="107233" y="392391"/>
                    <a:pt x="102282" y="386779"/>
                    <a:pt x="97529" y="380573"/>
                  </a:cubicBezTo>
                  <a:cubicBezTo>
                    <a:pt x="58444" y="329275"/>
                    <a:pt x="42467" y="266159"/>
                    <a:pt x="29461" y="203835"/>
                  </a:cubicBezTo>
                  <a:cubicBezTo>
                    <a:pt x="34940" y="206806"/>
                    <a:pt x="40354" y="209777"/>
                    <a:pt x="45966" y="212682"/>
                  </a:cubicBezTo>
                  <a:cubicBezTo>
                    <a:pt x="45108" y="216511"/>
                    <a:pt x="50059" y="220670"/>
                    <a:pt x="53624" y="218096"/>
                  </a:cubicBezTo>
                  <a:cubicBezTo>
                    <a:pt x="100896" y="183831"/>
                    <a:pt x="150609" y="157753"/>
                    <a:pt x="203030" y="139135"/>
                  </a:cubicBezTo>
                  <a:cubicBezTo>
                    <a:pt x="213131" y="156630"/>
                    <a:pt x="221978" y="174786"/>
                    <a:pt x="229306" y="193734"/>
                  </a:cubicBezTo>
                  <a:cubicBezTo>
                    <a:pt x="231617" y="199676"/>
                    <a:pt x="241322" y="197101"/>
                    <a:pt x="239011" y="191093"/>
                  </a:cubicBezTo>
                  <a:cubicBezTo>
                    <a:pt x="231617" y="171947"/>
                    <a:pt x="222770" y="153527"/>
                    <a:pt x="212669" y="135768"/>
                  </a:cubicBezTo>
                  <a:cubicBezTo>
                    <a:pt x="219931" y="133325"/>
                    <a:pt x="227326" y="131014"/>
                    <a:pt x="234720" y="128835"/>
                  </a:cubicBezTo>
                  <a:cubicBezTo>
                    <a:pt x="244161" y="148576"/>
                    <a:pt x="251423" y="168976"/>
                    <a:pt x="256573" y="190301"/>
                  </a:cubicBezTo>
                  <a:cubicBezTo>
                    <a:pt x="258092" y="196573"/>
                    <a:pt x="267730" y="193932"/>
                    <a:pt x="266278" y="187660"/>
                  </a:cubicBezTo>
                  <a:cubicBezTo>
                    <a:pt x="261194" y="166335"/>
                    <a:pt x="253800" y="145935"/>
                    <a:pt x="244491" y="126195"/>
                  </a:cubicBezTo>
                  <a:cubicBezTo>
                    <a:pt x="253536" y="123686"/>
                    <a:pt x="262647" y="121573"/>
                    <a:pt x="271824" y="119460"/>
                  </a:cubicBezTo>
                  <a:cubicBezTo>
                    <a:pt x="271824" y="119791"/>
                    <a:pt x="271758" y="120121"/>
                    <a:pt x="271890" y="120451"/>
                  </a:cubicBezTo>
                  <a:cubicBezTo>
                    <a:pt x="276907" y="140521"/>
                    <a:pt x="284236" y="159667"/>
                    <a:pt x="293676" y="178087"/>
                  </a:cubicBezTo>
                  <a:cubicBezTo>
                    <a:pt x="296648" y="183831"/>
                    <a:pt x="305296" y="178747"/>
                    <a:pt x="302325" y="173003"/>
                  </a:cubicBezTo>
                  <a:cubicBezTo>
                    <a:pt x="293215" y="155376"/>
                    <a:pt x="286414" y="137022"/>
                    <a:pt x="281529" y="117744"/>
                  </a:cubicBezTo>
                  <a:cubicBezTo>
                    <a:pt x="281463" y="117546"/>
                    <a:pt x="281331" y="117414"/>
                    <a:pt x="281265" y="117282"/>
                  </a:cubicBezTo>
                  <a:cubicBezTo>
                    <a:pt x="314605" y="110283"/>
                    <a:pt x="348936" y="105794"/>
                    <a:pt x="384324" y="103946"/>
                  </a:cubicBezTo>
                  <a:cubicBezTo>
                    <a:pt x="390199" y="103615"/>
                    <a:pt x="395943" y="99918"/>
                    <a:pt x="397462" y="93976"/>
                  </a:cubicBezTo>
                  <a:cubicBezTo>
                    <a:pt x="401687" y="76943"/>
                    <a:pt x="406440" y="62220"/>
                    <a:pt x="412580" y="47299"/>
                  </a:cubicBezTo>
                  <a:cubicBezTo>
                    <a:pt x="417334" y="58325"/>
                    <a:pt x="422087" y="69351"/>
                    <a:pt x="426907" y="80376"/>
                  </a:cubicBezTo>
                  <a:cubicBezTo>
                    <a:pt x="426907" y="83413"/>
                    <a:pt x="428095" y="86582"/>
                    <a:pt x="430934" y="89355"/>
                  </a:cubicBezTo>
                  <a:cubicBezTo>
                    <a:pt x="475366" y="132599"/>
                    <a:pt x="491343" y="193932"/>
                    <a:pt x="487844" y="254275"/>
                  </a:cubicBezTo>
                  <a:close/>
                </a:path>
              </a:pathLst>
            </a:custGeom>
            <a:grpFill/>
            <a:ln w="659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CAF6DF68-7DFB-4D43-97CD-0D44CCDAF28C}"/>
                </a:ext>
              </a:extLst>
            </p:cNvPr>
            <p:cNvSpPr/>
            <p:nvPr/>
          </p:nvSpPr>
          <p:spPr>
            <a:xfrm>
              <a:off x="6173709" y="3231030"/>
              <a:ext cx="200903" cy="124714"/>
            </a:xfrm>
            <a:custGeom>
              <a:avLst/>
              <a:gdLst>
                <a:gd name="connsiteX0" fmla="*/ 177659 w 200903"/>
                <a:gd name="connsiteY0" fmla="*/ 42226 h 124714"/>
                <a:gd name="connsiteX1" fmla="*/ 123852 w 200903"/>
                <a:gd name="connsiteY1" fmla="*/ 78999 h 124714"/>
                <a:gd name="connsiteX2" fmla="*/ 117118 w 200903"/>
                <a:gd name="connsiteY2" fmla="*/ 43018 h 124714"/>
                <a:gd name="connsiteX3" fmla="*/ 115996 w 200903"/>
                <a:gd name="connsiteY3" fmla="*/ 40641 h 124714"/>
                <a:gd name="connsiteX4" fmla="*/ 132633 w 200903"/>
                <a:gd name="connsiteY4" fmla="*/ 16610 h 124714"/>
                <a:gd name="connsiteX5" fmla="*/ 120023 w 200903"/>
                <a:gd name="connsiteY5" fmla="*/ 38 h 124714"/>
                <a:gd name="connsiteX6" fmla="*/ 78628 w 200903"/>
                <a:gd name="connsiteY6" fmla="*/ 8951 h 124714"/>
                <a:gd name="connsiteX7" fmla="*/ 54728 w 200903"/>
                <a:gd name="connsiteY7" fmla="*/ 28427 h 124714"/>
                <a:gd name="connsiteX8" fmla="*/ 53474 w 200903"/>
                <a:gd name="connsiteY8" fmla="*/ 43018 h 124714"/>
                <a:gd name="connsiteX9" fmla="*/ 98566 w 200903"/>
                <a:gd name="connsiteY9" fmla="*/ 51072 h 124714"/>
                <a:gd name="connsiteX10" fmla="*/ 101669 w 200903"/>
                <a:gd name="connsiteY10" fmla="*/ 81112 h 124714"/>
                <a:gd name="connsiteX11" fmla="*/ 101603 w 200903"/>
                <a:gd name="connsiteY11" fmla="*/ 87648 h 124714"/>
                <a:gd name="connsiteX12" fmla="*/ 62651 w 200903"/>
                <a:gd name="connsiteY12" fmla="*/ 100654 h 124714"/>
                <a:gd name="connsiteX13" fmla="*/ 37893 w 200903"/>
                <a:gd name="connsiteY13" fmla="*/ 103493 h 124714"/>
                <a:gd name="connsiteX14" fmla="*/ 27395 w 200903"/>
                <a:gd name="connsiteY14" fmla="*/ 103493 h 124714"/>
                <a:gd name="connsiteX15" fmla="*/ 24490 w 200903"/>
                <a:gd name="connsiteY15" fmla="*/ 102635 h 124714"/>
                <a:gd name="connsiteX16" fmla="*/ 15248 w 200903"/>
                <a:gd name="connsiteY16" fmla="*/ 93986 h 124714"/>
                <a:gd name="connsiteX17" fmla="*/ 63 w 200903"/>
                <a:gd name="connsiteY17" fmla="*/ 106794 h 124714"/>
                <a:gd name="connsiteX18" fmla="*/ 19143 w 200903"/>
                <a:gd name="connsiteY18" fmla="*/ 123299 h 124714"/>
                <a:gd name="connsiteX19" fmla="*/ 120551 w 200903"/>
                <a:gd name="connsiteY19" fmla="*/ 103757 h 124714"/>
                <a:gd name="connsiteX20" fmla="*/ 124512 w 200903"/>
                <a:gd name="connsiteY20" fmla="*/ 99598 h 124714"/>
                <a:gd name="connsiteX21" fmla="*/ 200634 w 200903"/>
                <a:gd name="connsiteY21" fmla="*/ 48432 h 124714"/>
                <a:gd name="connsiteX22" fmla="*/ 177659 w 200903"/>
                <a:gd name="connsiteY22" fmla="*/ 42226 h 12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0903" h="124714">
                  <a:moveTo>
                    <a:pt x="177659" y="42226"/>
                  </a:moveTo>
                  <a:cubicBezTo>
                    <a:pt x="170265" y="66984"/>
                    <a:pt x="147817" y="79197"/>
                    <a:pt x="123852" y="78999"/>
                  </a:cubicBezTo>
                  <a:cubicBezTo>
                    <a:pt x="122070" y="66917"/>
                    <a:pt x="120089" y="54902"/>
                    <a:pt x="117118" y="43018"/>
                  </a:cubicBezTo>
                  <a:cubicBezTo>
                    <a:pt x="116920" y="42094"/>
                    <a:pt x="116457" y="41367"/>
                    <a:pt x="115996" y="40641"/>
                  </a:cubicBezTo>
                  <a:cubicBezTo>
                    <a:pt x="123390" y="34303"/>
                    <a:pt x="129266" y="26249"/>
                    <a:pt x="132633" y="16610"/>
                  </a:cubicBezTo>
                  <a:cubicBezTo>
                    <a:pt x="135274" y="9083"/>
                    <a:pt x="128209" y="-688"/>
                    <a:pt x="120023" y="38"/>
                  </a:cubicBezTo>
                  <a:cubicBezTo>
                    <a:pt x="105828" y="1359"/>
                    <a:pt x="91964" y="3933"/>
                    <a:pt x="78628" y="8951"/>
                  </a:cubicBezTo>
                  <a:cubicBezTo>
                    <a:pt x="70243" y="12120"/>
                    <a:pt x="54728" y="17270"/>
                    <a:pt x="54728" y="28427"/>
                  </a:cubicBezTo>
                  <a:cubicBezTo>
                    <a:pt x="50503" y="31464"/>
                    <a:pt x="49975" y="38991"/>
                    <a:pt x="53474" y="43018"/>
                  </a:cubicBezTo>
                  <a:cubicBezTo>
                    <a:pt x="64103" y="55364"/>
                    <a:pt x="84174" y="56288"/>
                    <a:pt x="98566" y="51072"/>
                  </a:cubicBezTo>
                  <a:cubicBezTo>
                    <a:pt x="99160" y="61108"/>
                    <a:pt x="100348" y="71143"/>
                    <a:pt x="101669" y="81112"/>
                  </a:cubicBezTo>
                  <a:cubicBezTo>
                    <a:pt x="100679" y="83093"/>
                    <a:pt x="100613" y="85469"/>
                    <a:pt x="101603" y="87648"/>
                  </a:cubicBezTo>
                  <a:cubicBezTo>
                    <a:pt x="89125" y="93524"/>
                    <a:pt x="76383" y="97947"/>
                    <a:pt x="62651" y="100654"/>
                  </a:cubicBezTo>
                  <a:cubicBezTo>
                    <a:pt x="54464" y="102305"/>
                    <a:pt x="46212" y="103229"/>
                    <a:pt x="37893" y="103493"/>
                  </a:cubicBezTo>
                  <a:cubicBezTo>
                    <a:pt x="34394" y="103625"/>
                    <a:pt x="30895" y="103625"/>
                    <a:pt x="27395" y="103493"/>
                  </a:cubicBezTo>
                  <a:cubicBezTo>
                    <a:pt x="26273" y="103031"/>
                    <a:pt x="25415" y="102833"/>
                    <a:pt x="24490" y="102635"/>
                  </a:cubicBezTo>
                  <a:cubicBezTo>
                    <a:pt x="23896" y="97947"/>
                    <a:pt x="20661" y="93854"/>
                    <a:pt x="15248" y="93986"/>
                  </a:cubicBezTo>
                  <a:cubicBezTo>
                    <a:pt x="7325" y="94118"/>
                    <a:pt x="789" y="98079"/>
                    <a:pt x="63" y="106794"/>
                  </a:cubicBezTo>
                  <a:cubicBezTo>
                    <a:pt x="-928" y="118348"/>
                    <a:pt x="9966" y="122045"/>
                    <a:pt x="19143" y="123299"/>
                  </a:cubicBezTo>
                  <a:cubicBezTo>
                    <a:pt x="54728" y="128053"/>
                    <a:pt x="89059" y="120659"/>
                    <a:pt x="120551" y="103757"/>
                  </a:cubicBezTo>
                  <a:cubicBezTo>
                    <a:pt x="122466" y="102767"/>
                    <a:pt x="123588" y="101248"/>
                    <a:pt x="124512" y="99598"/>
                  </a:cubicBezTo>
                  <a:cubicBezTo>
                    <a:pt x="156797" y="105804"/>
                    <a:pt x="193900" y="80980"/>
                    <a:pt x="200634" y="48432"/>
                  </a:cubicBezTo>
                  <a:cubicBezTo>
                    <a:pt x="203539" y="33709"/>
                    <a:pt x="182082" y="27569"/>
                    <a:pt x="177659" y="42226"/>
                  </a:cubicBezTo>
                  <a:close/>
                </a:path>
              </a:pathLst>
            </a:custGeom>
            <a:grpFill/>
            <a:ln w="659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EBD63697-EEF5-4D07-816B-514FCBC85AC4}"/>
                </a:ext>
              </a:extLst>
            </p:cNvPr>
            <p:cNvSpPr/>
            <p:nvPr/>
          </p:nvSpPr>
          <p:spPr>
            <a:xfrm>
              <a:off x="6062605" y="3256230"/>
              <a:ext cx="92021" cy="57686"/>
            </a:xfrm>
            <a:custGeom>
              <a:avLst/>
              <a:gdLst>
                <a:gd name="connsiteX0" fmla="*/ 86674 w 92021"/>
                <a:gd name="connsiteY0" fmla="*/ 6330 h 57686"/>
                <a:gd name="connsiteX1" fmla="*/ 1309 w 92021"/>
                <a:gd name="connsiteY1" fmla="*/ 38747 h 57686"/>
                <a:gd name="connsiteX2" fmla="*/ 22766 w 92021"/>
                <a:gd name="connsiteY2" fmla="*/ 51291 h 57686"/>
                <a:gd name="connsiteX3" fmla="*/ 78553 w 92021"/>
                <a:gd name="connsiteY3" fmla="*/ 25674 h 57686"/>
                <a:gd name="connsiteX4" fmla="*/ 86674 w 92021"/>
                <a:gd name="connsiteY4" fmla="*/ 6330 h 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21" h="57686">
                  <a:moveTo>
                    <a:pt x="86674" y="6330"/>
                  </a:moveTo>
                  <a:cubicBezTo>
                    <a:pt x="55974" y="-10703"/>
                    <a:pt x="15371" y="8839"/>
                    <a:pt x="1309" y="38747"/>
                  </a:cubicBezTo>
                  <a:cubicBezTo>
                    <a:pt x="-5492" y="53139"/>
                    <a:pt x="16097" y="65749"/>
                    <a:pt x="22766" y="51291"/>
                  </a:cubicBezTo>
                  <a:cubicBezTo>
                    <a:pt x="33263" y="28646"/>
                    <a:pt x="55314" y="22109"/>
                    <a:pt x="78553" y="25674"/>
                  </a:cubicBezTo>
                  <a:cubicBezTo>
                    <a:pt x="89513" y="27325"/>
                    <a:pt x="97963" y="12602"/>
                    <a:pt x="86674" y="6330"/>
                  </a:cubicBezTo>
                  <a:close/>
                </a:path>
              </a:pathLst>
            </a:custGeom>
            <a:grpFill/>
            <a:ln w="659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059D53B9-6A1E-4563-A0B8-2094A496145A}"/>
                </a:ext>
              </a:extLst>
            </p:cNvPr>
            <p:cNvSpPr/>
            <p:nvPr/>
          </p:nvSpPr>
          <p:spPr>
            <a:xfrm>
              <a:off x="6339315" y="3173607"/>
              <a:ext cx="93815" cy="42741"/>
            </a:xfrm>
            <a:custGeom>
              <a:avLst/>
              <a:gdLst>
                <a:gd name="connsiteX0" fmla="*/ 84016 w 93815"/>
                <a:gd name="connsiteY0" fmla="*/ 2994 h 42741"/>
                <a:gd name="connsiteX1" fmla="*/ 1754 w 93815"/>
                <a:gd name="connsiteY1" fmla="*/ 27686 h 42741"/>
                <a:gd name="connsiteX2" fmla="*/ 15553 w 93815"/>
                <a:gd name="connsiteY2" fmla="*/ 41485 h 42741"/>
                <a:gd name="connsiteX3" fmla="*/ 76688 w 93815"/>
                <a:gd name="connsiteY3" fmla="*/ 29799 h 42741"/>
                <a:gd name="connsiteX4" fmla="*/ 84016 w 93815"/>
                <a:gd name="connsiteY4" fmla="*/ 2994 h 4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15" h="42741">
                  <a:moveTo>
                    <a:pt x="84016" y="2994"/>
                  </a:moveTo>
                  <a:cubicBezTo>
                    <a:pt x="54175" y="-4796"/>
                    <a:pt x="20834" y="2334"/>
                    <a:pt x="1754" y="27686"/>
                  </a:cubicBezTo>
                  <a:cubicBezTo>
                    <a:pt x="-4518" y="36005"/>
                    <a:pt x="7432" y="46370"/>
                    <a:pt x="15553" y="41485"/>
                  </a:cubicBezTo>
                  <a:cubicBezTo>
                    <a:pt x="34897" y="29799"/>
                    <a:pt x="54241" y="22999"/>
                    <a:pt x="76688" y="29799"/>
                  </a:cubicBezTo>
                  <a:cubicBezTo>
                    <a:pt x="93721" y="34948"/>
                    <a:pt x="101314" y="7484"/>
                    <a:pt x="84016" y="2994"/>
                  </a:cubicBezTo>
                  <a:close/>
                </a:path>
              </a:pathLst>
            </a:custGeom>
            <a:grpFill/>
            <a:ln w="659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0F3F1A08-09AC-427C-8A6B-01945436D809}"/>
                </a:ext>
              </a:extLst>
            </p:cNvPr>
            <p:cNvSpPr/>
            <p:nvPr/>
          </p:nvSpPr>
          <p:spPr>
            <a:xfrm>
              <a:off x="6094013" y="3698485"/>
              <a:ext cx="56220" cy="129645"/>
            </a:xfrm>
            <a:custGeom>
              <a:avLst/>
              <a:gdLst>
                <a:gd name="connsiteX0" fmla="*/ 55068 w 56220"/>
                <a:gd name="connsiteY0" fmla="*/ 120698 h 129645"/>
                <a:gd name="connsiteX1" fmla="*/ 38893 w 56220"/>
                <a:gd name="connsiteY1" fmla="*/ 80030 h 129645"/>
                <a:gd name="connsiteX2" fmla="*/ 48796 w 56220"/>
                <a:gd name="connsiteY2" fmla="*/ 77785 h 129645"/>
                <a:gd name="connsiteX3" fmla="*/ 45495 w 56220"/>
                <a:gd name="connsiteY3" fmla="*/ 11170 h 129645"/>
                <a:gd name="connsiteX4" fmla="*/ 1855 w 56220"/>
                <a:gd name="connsiteY4" fmla="*/ 7143 h 129645"/>
                <a:gd name="connsiteX5" fmla="*/ 865 w 56220"/>
                <a:gd name="connsiteY5" fmla="*/ 14141 h 129645"/>
                <a:gd name="connsiteX6" fmla="*/ 1261 w 56220"/>
                <a:gd name="connsiteY6" fmla="*/ 17111 h 129645"/>
                <a:gd name="connsiteX7" fmla="*/ 44702 w 56220"/>
                <a:gd name="connsiteY7" fmla="*/ 126376 h 129645"/>
                <a:gd name="connsiteX8" fmla="*/ 55068 w 56220"/>
                <a:gd name="connsiteY8" fmla="*/ 120698 h 129645"/>
                <a:gd name="connsiteX9" fmla="*/ 41005 w 56220"/>
                <a:gd name="connsiteY9" fmla="*/ 25166 h 129645"/>
                <a:gd name="connsiteX10" fmla="*/ 37374 w 56220"/>
                <a:gd name="connsiteY10" fmla="*/ 74220 h 129645"/>
                <a:gd name="connsiteX11" fmla="*/ 37176 w 56220"/>
                <a:gd name="connsiteY11" fmla="*/ 75738 h 129645"/>
                <a:gd name="connsiteX12" fmla="*/ 12682 w 56220"/>
                <a:gd name="connsiteY12" fmla="*/ 14009 h 129645"/>
                <a:gd name="connsiteX13" fmla="*/ 41005 w 56220"/>
                <a:gd name="connsiteY13" fmla="*/ 25166 h 12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20" h="129645">
                  <a:moveTo>
                    <a:pt x="55068" y="120698"/>
                  </a:moveTo>
                  <a:cubicBezTo>
                    <a:pt x="49654" y="107164"/>
                    <a:pt x="44306" y="93564"/>
                    <a:pt x="38893" y="80030"/>
                  </a:cubicBezTo>
                  <a:cubicBezTo>
                    <a:pt x="41798" y="82671"/>
                    <a:pt x="47211" y="82605"/>
                    <a:pt x="48796" y="77785"/>
                  </a:cubicBezTo>
                  <a:cubicBezTo>
                    <a:pt x="55464" y="56790"/>
                    <a:pt x="62858" y="29193"/>
                    <a:pt x="45495" y="11170"/>
                  </a:cubicBezTo>
                  <a:cubicBezTo>
                    <a:pt x="33941" y="-780"/>
                    <a:pt x="14729" y="-4675"/>
                    <a:pt x="1855" y="7143"/>
                  </a:cubicBezTo>
                  <a:cubicBezTo>
                    <a:pt x="-456" y="9321"/>
                    <a:pt x="-390" y="12028"/>
                    <a:pt x="865" y="14141"/>
                  </a:cubicBezTo>
                  <a:cubicBezTo>
                    <a:pt x="799" y="15065"/>
                    <a:pt x="799" y="16121"/>
                    <a:pt x="1261" y="17111"/>
                  </a:cubicBezTo>
                  <a:cubicBezTo>
                    <a:pt x="15719" y="53555"/>
                    <a:pt x="30178" y="89933"/>
                    <a:pt x="44702" y="126376"/>
                  </a:cubicBezTo>
                  <a:cubicBezTo>
                    <a:pt x="47343" y="133506"/>
                    <a:pt x="57841" y="127763"/>
                    <a:pt x="55068" y="120698"/>
                  </a:cubicBezTo>
                  <a:close/>
                  <a:moveTo>
                    <a:pt x="41005" y="25166"/>
                  </a:moveTo>
                  <a:cubicBezTo>
                    <a:pt x="48796" y="40153"/>
                    <a:pt x="42062" y="59365"/>
                    <a:pt x="37374" y="74220"/>
                  </a:cubicBezTo>
                  <a:cubicBezTo>
                    <a:pt x="37176" y="74748"/>
                    <a:pt x="37242" y="75276"/>
                    <a:pt x="37176" y="75738"/>
                  </a:cubicBezTo>
                  <a:cubicBezTo>
                    <a:pt x="28990" y="55140"/>
                    <a:pt x="20803" y="34607"/>
                    <a:pt x="12682" y="14009"/>
                  </a:cubicBezTo>
                  <a:cubicBezTo>
                    <a:pt x="22519" y="8199"/>
                    <a:pt x="35988" y="15461"/>
                    <a:pt x="41005" y="25166"/>
                  </a:cubicBezTo>
                  <a:close/>
                </a:path>
              </a:pathLst>
            </a:custGeom>
            <a:grpFill/>
            <a:ln w="659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2F92F314-5125-4373-AD05-AD6387A63ACF}"/>
                </a:ext>
              </a:extLst>
            </p:cNvPr>
            <p:cNvSpPr/>
            <p:nvPr/>
          </p:nvSpPr>
          <p:spPr>
            <a:xfrm>
              <a:off x="6166035" y="3678823"/>
              <a:ext cx="76826" cy="122387"/>
            </a:xfrm>
            <a:custGeom>
              <a:avLst/>
              <a:gdLst>
                <a:gd name="connsiteX0" fmla="*/ 75540 w 76826"/>
                <a:gd name="connsiteY0" fmla="*/ 86355 h 122387"/>
                <a:gd name="connsiteX1" fmla="*/ 64779 w 76826"/>
                <a:gd name="connsiteY1" fmla="*/ 71897 h 122387"/>
                <a:gd name="connsiteX2" fmla="*/ 59167 w 76826"/>
                <a:gd name="connsiteY2" fmla="*/ 64436 h 122387"/>
                <a:gd name="connsiteX3" fmla="*/ 12689 w 76826"/>
                <a:gd name="connsiteY3" fmla="*/ 2179 h 122387"/>
                <a:gd name="connsiteX4" fmla="*/ 3115 w 76826"/>
                <a:gd name="connsiteY4" fmla="*/ 4621 h 122387"/>
                <a:gd name="connsiteX5" fmla="*/ 1135 w 76826"/>
                <a:gd name="connsiteY5" fmla="*/ 8649 h 122387"/>
                <a:gd name="connsiteX6" fmla="*/ 4568 w 76826"/>
                <a:gd name="connsiteY6" fmla="*/ 117913 h 122387"/>
                <a:gd name="connsiteX7" fmla="*/ 16188 w 76826"/>
                <a:gd name="connsiteY7" fmla="*/ 115141 h 122387"/>
                <a:gd name="connsiteX8" fmla="*/ 13943 w 76826"/>
                <a:gd name="connsiteY8" fmla="*/ 92957 h 122387"/>
                <a:gd name="connsiteX9" fmla="*/ 54810 w 76826"/>
                <a:gd name="connsiteY9" fmla="*/ 78367 h 122387"/>
                <a:gd name="connsiteX10" fmla="*/ 66825 w 76826"/>
                <a:gd name="connsiteY10" fmla="*/ 94476 h 122387"/>
                <a:gd name="connsiteX11" fmla="*/ 75540 w 76826"/>
                <a:gd name="connsiteY11" fmla="*/ 86355 h 122387"/>
                <a:gd name="connsiteX12" fmla="*/ 13216 w 76826"/>
                <a:gd name="connsiteY12" fmla="*/ 80611 h 122387"/>
                <a:gd name="connsiteX13" fmla="*/ 12623 w 76826"/>
                <a:gd name="connsiteY13" fmla="*/ 21853 h 122387"/>
                <a:gd name="connsiteX14" fmla="*/ 47415 w 76826"/>
                <a:gd name="connsiteY14" fmla="*/ 68398 h 122387"/>
                <a:gd name="connsiteX15" fmla="*/ 13216 w 76826"/>
                <a:gd name="connsiteY15" fmla="*/ 80611 h 12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826" h="122387">
                  <a:moveTo>
                    <a:pt x="75540" y="86355"/>
                  </a:moveTo>
                  <a:cubicBezTo>
                    <a:pt x="71975" y="81536"/>
                    <a:pt x="68344" y="76716"/>
                    <a:pt x="64779" y="71897"/>
                  </a:cubicBezTo>
                  <a:cubicBezTo>
                    <a:pt x="65769" y="68133"/>
                    <a:pt x="63524" y="63710"/>
                    <a:pt x="59167" y="64436"/>
                  </a:cubicBezTo>
                  <a:cubicBezTo>
                    <a:pt x="43652" y="43706"/>
                    <a:pt x="28203" y="22975"/>
                    <a:pt x="12689" y="2179"/>
                  </a:cubicBezTo>
                  <a:cubicBezTo>
                    <a:pt x="9519" y="-2113"/>
                    <a:pt x="4502" y="594"/>
                    <a:pt x="3115" y="4621"/>
                  </a:cubicBezTo>
                  <a:cubicBezTo>
                    <a:pt x="2059" y="5546"/>
                    <a:pt x="1267" y="6866"/>
                    <a:pt x="1135" y="8649"/>
                  </a:cubicBezTo>
                  <a:cubicBezTo>
                    <a:pt x="-1176" y="45224"/>
                    <a:pt x="78" y="81536"/>
                    <a:pt x="4568" y="117913"/>
                  </a:cubicBezTo>
                  <a:cubicBezTo>
                    <a:pt x="5492" y="125506"/>
                    <a:pt x="17112" y="122667"/>
                    <a:pt x="16188" y="115141"/>
                  </a:cubicBezTo>
                  <a:cubicBezTo>
                    <a:pt x="15263" y="107746"/>
                    <a:pt x="14537" y="100352"/>
                    <a:pt x="13943" y="92957"/>
                  </a:cubicBezTo>
                  <a:cubicBezTo>
                    <a:pt x="27543" y="88072"/>
                    <a:pt x="41144" y="83252"/>
                    <a:pt x="54810" y="78367"/>
                  </a:cubicBezTo>
                  <a:lnTo>
                    <a:pt x="66825" y="94476"/>
                  </a:lnTo>
                  <a:cubicBezTo>
                    <a:pt x="71447" y="100616"/>
                    <a:pt x="80096" y="92429"/>
                    <a:pt x="75540" y="86355"/>
                  </a:cubicBezTo>
                  <a:close/>
                  <a:moveTo>
                    <a:pt x="13216" y="80611"/>
                  </a:moveTo>
                  <a:cubicBezTo>
                    <a:pt x="12028" y="61070"/>
                    <a:pt x="11830" y="41461"/>
                    <a:pt x="12623" y="21853"/>
                  </a:cubicBezTo>
                  <a:lnTo>
                    <a:pt x="47415" y="68398"/>
                  </a:lnTo>
                  <a:cubicBezTo>
                    <a:pt x="35994" y="72491"/>
                    <a:pt x="24572" y="76584"/>
                    <a:pt x="13216" y="80611"/>
                  </a:cubicBezTo>
                  <a:close/>
                </a:path>
              </a:pathLst>
            </a:custGeom>
            <a:grpFill/>
            <a:ln w="659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8E277781-76CD-4664-B745-0FA15A9E28B2}"/>
                </a:ext>
              </a:extLst>
            </p:cNvPr>
            <p:cNvSpPr/>
            <p:nvPr/>
          </p:nvSpPr>
          <p:spPr>
            <a:xfrm>
              <a:off x="6233916" y="3653999"/>
              <a:ext cx="84969" cy="156143"/>
            </a:xfrm>
            <a:custGeom>
              <a:avLst/>
              <a:gdLst>
                <a:gd name="connsiteX0" fmla="*/ 82461 w 84969"/>
                <a:gd name="connsiteY0" fmla="*/ 92430 h 156143"/>
                <a:gd name="connsiteX1" fmla="*/ 56713 w 84969"/>
                <a:gd name="connsiteY1" fmla="*/ 58495 h 156143"/>
                <a:gd name="connsiteX2" fmla="*/ 34794 w 84969"/>
                <a:gd name="connsiteY2" fmla="*/ 46083 h 156143"/>
                <a:gd name="connsiteX3" fmla="*/ 17563 w 84969"/>
                <a:gd name="connsiteY3" fmla="*/ 38755 h 156143"/>
                <a:gd name="connsiteX4" fmla="*/ 41198 w 84969"/>
                <a:gd name="connsiteY4" fmla="*/ 16506 h 156143"/>
                <a:gd name="connsiteX5" fmla="*/ 51695 w 84969"/>
                <a:gd name="connsiteY5" fmla="*/ 10828 h 156143"/>
                <a:gd name="connsiteX6" fmla="*/ 1 w 84969"/>
                <a:gd name="connsiteY6" fmla="*/ 31096 h 156143"/>
                <a:gd name="connsiteX7" fmla="*/ 21062 w 84969"/>
                <a:gd name="connsiteY7" fmla="*/ 53543 h 156143"/>
                <a:gd name="connsiteX8" fmla="*/ 60542 w 84969"/>
                <a:gd name="connsiteY8" fmla="*/ 78235 h 156143"/>
                <a:gd name="connsiteX9" fmla="*/ 48526 w 84969"/>
                <a:gd name="connsiteY9" fmla="*/ 144190 h 156143"/>
                <a:gd name="connsiteX10" fmla="*/ 51299 w 84969"/>
                <a:gd name="connsiteY10" fmla="*/ 155810 h 156143"/>
                <a:gd name="connsiteX11" fmla="*/ 82461 w 84969"/>
                <a:gd name="connsiteY11" fmla="*/ 92430 h 15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9" h="156143">
                  <a:moveTo>
                    <a:pt x="82461" y="92430"/>
                  </a:moveTo>
                  <a:cubicBezTo>
                    <a:pt x="78104" y="78631"/>
                    <a:pt x="68069" y="67078"/>
                    <a:pt x="56713" y="58495"/>
                  </a:cubicBezTo>
                  <a:cubicBezTo>
                    <a:pt x="49913" y="53345"/>
                    <a:pt x="42519" y="49714"/>
                    <a:pt x="34794" y="46083"/>
                  </a:cubicBezTo>
                  <a:cubicBezTo>
                    <a:pt x="28918" y="43904"/>
                    <a:pt x="23175" y="41461"/>
                    <a:pt x="17563" y="38755"/>
                  </a:cubicBezTo>
                  <a:cubicBezTo>
                    <a:pt x="10036" y="21919"/>
                    <a:pt x="17959" y="14525"/>
                    <a:pt x="41198" y="16506"/>
                  </a:cubicBezTo>
                  <a:cubicBezTo>
                    <a:pt x="45159" y="23042"/>
                    <a:pt x="55657" y="17430"/>
                    <a:pt x="51695" y="10828"/>
                  </a:cubicBezTo>
                  <a:cubicBezTo>
                    <a:pt x="37369" y="-13072"/>
                    <a:pt x="265" y="6603"/>
                    <a:pt x="1" y="31096"/>
                  </a:cubicBezTo>
                  <a:cubicBezTo>
                    <a:pt x="-131" y="43838"/>
                    <a:pt x="11225" y="48790"/>
                    <a:pt x="21062" y="53543"/>
                  </a:cubicBezTo>
                  <a:cubicBezTo>
                    <a:pt x="35652" y="60542"/>
                    <a:pt x="49517" y="65361"/>
                    <a:pt x="60542" y="78235"/>
                  </a:cubicBezTo>
                  <a:cubicBezTo>
                    <a:pt x="77708" y="98240"/>
                    <a:pt x="78104" y="134353"/>
                    <a:pt x="48526" y="144190"/>
                  </a:cubicBezTo>
                  <a:cubicBezTo>
                    <a:pt x="41330" y="146567"/>
                    <a:pt x="43971" y="158252"/>
                    <a:pt x="51299" y="155810"/>
                  </a:cubicBezTo>
                  <a:cubicBezTo>
                    <a:pt x="77642" y="146963"/>
                    <a:pt x="90846" y="119036"/>
                    <a:pt x="82461" y="92430"/>
                  </a:cubicBezTo>
                  <a:close/>
                </a:path>
              </a:pathLst>
            </a:custGeom>
            <a:grpFill/>
            <a:ln w="659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08FC6387-0350-4291-B9D8-EBC151B703DA}"/>
                </a:ext>
              </a:extLst>
            </p:cNvPr>
            <p:cNvSpPr/>
            <p:nvPr/>
          </p:nvSpPr>
          <p:spPr>
            <a:xfrm>
              <a:off x="6298377" y="3640917"/>
              <a:ext cx="81647" cy="147746"/>
            </a:xfrm>
            <a:custGeom>
              <a:avLst/>
              <a:gdLst>
                <a:gd name="connsiteX0" fmla="*/ 81182 w 81647"/>
                <a:gd name="connsiteY0" fmla="*/ 110859 h 147746"/>
                <a:gd name="connsiteX1" fmla="*/ 63291 w 81647"/>
                <a:gd name="connsiteY1" fmla="*/ 76132 h 147746"/>
                <a:gd name="connsiteX2" fmla="*/ 44673 w 81647"/>
                <a:gd name="connsiteY2" fmla="*/ 64380 h 147746"/>
                <a:gd name="connsiteX3" fmla="*/ 27705 w 81647"/>
                <a:gd name="connsiteY3" fmla="*/ 56193 h 147746"/>
                <a:gd name="connsiteX4" fmla="*/ 44409 w 81647"/>
                <a:gd name="connsiteY4" fmla="*/ 13148 h 147746"/>
                <a:gd name="connsiteX5" fmla="*/ 47974 w 81647"/>
                <a:gd name="connsiteY5" fmla="*/ 1726 h 147746"/>
                <a:gd name="connsiteX6" fmla="*/ 1759 w 81647"/>
                <a:gd name="connsiteY6" fmla="*/ 43715 h 147746"/>
                <a:gd name="connsiteX7" fmla="*/ 33515 w 81647"/>
                <a:gd name="connsiteY7" fmla="*/ 72236 h 147746"/>
                <a:gd name="connsiteX8" fmla="*/ 63555 w 81647"/>
                <a:gd name="connsiteY8" fmla="*/ 95146 h 147746"/>
                <a:gd name="connsiteX9" fmla="*/ 65667 w 81647"/>
                <a:gd name="connsiteY9" fmla="*/ 127034 h 147746"/>
                <a:gd name="connsiteX10" fmla="*/ 60386 w 81647"/>
                <a:gd name="connsiteY10" fmla="*/ 135683 h 147746"/>
                <a:gd name="connsiteX11" fmla="*/ 53586 w 81647"/>
                <a:gd name="connsiteY11" fmla="*/ 132118 h 147746"/>
                <a:gd name="connsiteX12" fmla="*/ 51341 w 81647"/>
                <a:gd name="connsiteY12" fmla="*/ 132844 h 147746"/>
                <a:gd name="connsiteX13" fmla="*/ 46785 w 81647"/>
                <a:gd name="connsiteY13" fmla="*/ 138456 h 147746"/>
                <a:gd name="connsiteX14" fmla="*/ 46521 w 81647"/>
                <a:gd name="connsiteY14" fmla="*/ 140370 h 147746"/>
                <a:gd name="connsiteX15" fmla="*/ 50681 w 81647"/>
                <a:gd name="connsiteY15" fmla="*/ 146246 h 147746"/>
                <a:gd name="connsiteX16" fmla="*/ 81182 w 81647"/>
                <a:gd name="connsiteY16" fmla="*/ 110859 h 14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647" h="147746">
                  <a:moveTo>
                    <a:pt x="81182" y="110859"/>
                  </a:moveTo>
                  <a:cubicBezTo>
                    <a:pt x="79466" y="97589"/>
                    <a:pt x="73128" y="85177"/>
                    <a:pt x="63291" y="76132"/>
                  </a:cubicBezTo>
                  <a:cubicBezTo>
                    <a:pt x="57679" y="70982"/>
                    <a:pt x="51407" y="67747"/>
                    <a:pt x="44673" y="64380"/>
                  </a:cubicBezTo>
                  <a:cubicBezTo>
                    <a:pt x="38863" y="61937"/>
                    <a:pt x="33185" y="59164"/>
                    <a:pt x="27705" y="56193"/>
                  </a:cubicBezTo>
                  <a:cubicBezTo>
                    <a:pt x="7437" y="45894"/>
                    <a:pt x="13049" y="31502"/>
                    <a:pt x="44409" y="13148"/>
                  </a:cubicBezTo>
                  <a:cubicBezTo>
                    <a:pt x="51803" y="15326"/>
                    <a:pt x="55368" y="3971"/>
                    <a:pt x="47974" y="1726"/>
                  </a:cubicBezTo>
                  <a:cubicBezTo>
                    <a:pt x="21434" y="-6196"/>
                    <a:pt x="-7484" y="14072"/>
                    <a:pt x="1759" y="43715"/>
                  </a:cubicBezTo>
                  <a:cubicBezTo>
                    <a:pt x="6447" y="58901"/>
                    <a:pt x="20245" y="65767"/>
                    <a:pt x="33515" y="72236"/>
                  </a:cubicBezTo>
                  <a:cubicBezTo>
                    <a:pt x="45267" y="77980"/>
                    <a:pt x="56425" y="83262"/>
                    <a:pt x="63555" y="95146"/>
                  </a:cubicBezTo>
                  <a:cubicBezTo>
                    <a:pt x="70817" y="107228"/>
                    <a:pt x="70157" y="115282"/>
                    <a:pt x="65667" y="127034"/>
                  </a:cubicBezTo>
                  <a:cubicBezTo>
                    <a:pt x="65799" y="126770"/>
                    <a:pt x="62961" y="131259"/>
                    <a:pt x="60386" y="135683"/>
                  </a:cubicBezTo>
                  <a:cubicBezTo>
                    <a:pt x="59329" y="133108"/>
                    <a:pt x="56292" y="131259"/>
                    <a:pt x="53586" y="132118"/>
                  </a:cubicBezTo>
                  <a:cubicBezTo>
                    <a:pt x="52859" y="132382"/>
                    <a:pt x="52133" y="132580"/>
                    <a:pt x="51341" y="132844"/>
                  </a:cubicBezTo>
                  <a:cubicBezTo>
                    <a:pt x="48568" y="133702"/>
                    <a:pt x="47115" y="135617"/>
                    <a:pt x="46785" y="138456"/>
                  </a:cubicBezTo>
                  <a:cubicBezTo>
                    <a:pt x="46719" y="139116"/>
                    <a:pt x="46587" y="139776"/>
                    <a:pt x="46521" y="140370"/>
                  </a:cubicBezTo>
                  <a:cubicBezTo>
                    <a:pt x="46191" y="142945"/>
                    <a:pt x="48370" y="145520"/>
                    <a:pt x="50681" y="146246"/>
                  </a:cubicBezTo>
                  <a:cubicBezTo>
                    <a:pt x="74910" y="153773"/>
                    <a:pt x="83889" y="131590"/>
                    <a:pt x="81182" y="110859"/>
                  </a:cubicBezTo>
                  <a:close/>
                </a:path>
              </a:pathLst>
            </a:custGeom>
            <a:grpFill/>
            <a:ln w="659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FBA321DB-2389-4DE1-87DE-D33A44A349AE}"/>
                </a:ext>
              </a:extLst>
            </p:cNvPr>
            <p:cNvSpPr/>
            <p:nvPr/>
          </p:nvSpPr>
          <p:spPr>
            <a:xfrm>
              <a:off x="6375000" y="3616841"/>
              <a:ext cx="62903" cy="96391"/>
            </a:xfrm>
            <a:custGeom>
              <a:avLst/>
              <a:gdLst>
                <a:gd name="connsiteX0" fmla="*/ 31562 w 62903"/>
                <a:gd name="connsiteY0" fmla="*/ 71621 h 96391"/>
                <a:gd name="connsiteX1" fmla="*/ 31827 w 62903"/>
                <a:gd name="connsiteY1" fmla="*/ 71357 h 96391"/>
                <a:gd name="connsiteX2" fmla="*/ 59423 w 62903"/>
                <a:gd name="connsiteY2" fmla="*/ 12598 h 96391"/>
                <a:gd name="connsiteX3" fmla="*/ 2777 w 62903"/>
                <a:gd name="connsiteY3" fmla="*/ 12797 h 96391"/>
                <a:gd name="connsiteX4" fmla="*/ 1787 w 62903"/>
                <a:gd name="connsiteY4" fmla="*/ 22436 h 96391"/>
                <a:gd name="connsiteX5" fmla="*/ 2117 w 62903"/>
                <a:gd name="connsiteY5" fmla="*/ 24152 h 96391"/>
                <a:gd name="connsiteX6" fmla="*/ 25291 w 62903"/>
                <a:gd name="connsiteY6" fmla="*/ 92022 h 96391"/>
                <a:gd name="connsiteX7" fmla="*/ 36910 w 62903"/>
                <a:gd name="connsiteY7" fmla="*/ 89249 h 96391"/>
                <a:gd name="connsiteX8" fmla="*/ 31562 w 62903"/>
                <a:gd name="connsiteY8" fmla="*/ 71621 h 96391"/>
                <a:gd name="connsiteX9" fmla="*/ 49454 w 62903"/>
                <a:gd name="connsiteY9" fmla="*/ 30358 h 96391"/>
                <a:gd name="connsiteX10" fmla="*/ 27469 w 62903"/>
                <a:gd name="connsiteY10" fmla="*/ 58021 h 96391"/>
                <a:gd name="connsiteX11" fmla="*/ 13275 w 62903"/>
                <a:gd name="connsiteY11" fmla="*/ 20125 h 96391"/>
                <a:gd name="connsiteX12" fmla="*/ 29648 w 62903"/>
                <a:gd name="connsiteY12" fmla="*/ 12401 h 96391"/>
                <a:gd name="connsiteX13" fmla="*/ 49454 w 62903"/>
                <a:gd name="connsiteY13" fmla="*/ 30358 h 9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903" h="96391">
                  <a:moveTo>
                    <a:pt x="31562" y="71621"/>
                  </a:moveTo>
                  <a:cubicBezTo>
                    <a:pt x="31628" y="71489"/>
                    <a:pt x="31760" y="71489"/>
                    <a:pt x="31827" y="71357"/>
                  </a:cubicBezTo>
                  <a:cubicBezTo>
                    <a:pt x="42852" y="54918"/>
                    <a:pt x="73090" y="36498"/>
                    <a:pt x="59423" y="12598"/>
                  </a:cubicBezTo>
                  <a:cubicBezTo>
                    <a:pt x="46681" y="-9651"/>
                    <a:pt x="18754" y="2233"/>
                    <a:pt x="2777" y="12797"/>
                  </a:cubicBezTo>
                  <a:cubicBezTo>
                    <a:pt x="-986" y="15239"/>
                    <a:pt x="-524" y="19861"/>
                    <a:pt x="1787" y="22436"/>
                  </a:cubicBezTo>
                  <a:cubicBezTo>
                    <a:pt x="1853" y="22964"/>
                    <a:pt x="1919" y="23558"/>
                    <a:pt x="2117" y="24152"/>
                  </a:cubicBezTo>
                  <a:cubicBezTo>
                    <a:pt x="11558" y="46203"/>
                    <a:pt x="19216" y="68848"/>
                    <a:pt x="25291" y="92022"/>
                  </a:cubicBezTo>
                  <a:cubicBezTo>
                    <a:pt x="27205" y="99416"/>
                    <a:pt x="38825" y="96709"/>
                    <a:pt x="36910" y="89249"/>
                  </a:cubicBezTo>
                  <a:cubicBezTo>
                    <a:pt x="35325" y="83307"/>
                    <a:pt x="33345" y="77497"/>
                    <a:pt x="31562" y="71621"/>
                  </a:cubicBezTo>
                  <a:close/>
                  <a:moveTo>
                    <a:pt x="49454" y="30358"/>
                  </a:moveTo>
                  <a:cubicBezTo>
                    <a:pt x="45955" y="41516"/>
                    <a:pt x="35590" y="49306"/>
                    <a:pt x="27469" y="58021"/>
                  </a:cubicBezTo>
                  <a:cubicBezTo>
                    <a:pt x="23244" y="45213"/>
                    <a:pt x="18556" y="32603"/>
                    <a:pt x="13275" y="20125"/>
                  </a:cubicBezTo>
                  <a:cubicBezTo>
                    <a:pt x="18358" y="16824"/>
                    <a:pt x="23772" y="13655"/>
                    <a:pt x="29648" y="12401"/>
                  </a:cubicBezTo>
                  <a:cubicBezTo>
                    <a:pt x="41400" y="9958"/>
                    <a:pt x="53613" y="17088"/>
                    <a:pt x="49454" y="30358"/>
                  </a:cubicBezTo>
                  <a:close/>
                </a:path>
              </a:pathLst>
            </a:custGeom>
            <a:grpFill/>
            <a:ln w="659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F7C0077C-BD71-4EFA-B0F2-CC2A1A131BDD}"/>
                </a:ext>
              </a:extLst>
            </p:cNvPr>
            <p:cNvSpPr/>
            <p:nvPr/>
          </p:nvSpPr>
          <p:spPr>
            <a:xfrm>
              <a:off x="6457613" y="3595299"/>
              <a:ext cx="61774" cy="93151"/>
            </a:xfrm>
            <a:custGeom>
              <a:avLst/>
              <a:gdLst>
                <a:gd name="connsiteX0" fmla="*/ 42633 w 61774"/>
                <a:gd name="connsiteY0" fmla="*/ 4497 h 93151"/>
                <a:gd name="connsiteX1" fmla="*/ 1436 w 61774"/>
                <a:gd name="connsiteY1" fmla="*/ 26482 h 93151"/>
                <a:gd name="connsiteX2" fmla="*/ 2030 w 61774"/>
                <a:gd name="connsiteY2" fmla="*/ 28330 h 93151"/>
                <a:gd name="connsiteX3" fmla="*/ 20384 w 61774"/>
                <a:gd name="connsiteY3" fmla="*/ 89730 h 93151"/>
                <a:gd name="connsiteX4" fmla="*/ 59733 w 61774"/>
                <a:gd name="connsiteY4" fmla="*/ 69660 h 93151"/>
                <a:gd name="connsiteX5" fmla="*/ 42633 w 61774"/>
                <a:gd name="connsiteY5" fmla="*/ 4497 h 93151"/>
                <a:gd name="connsiteX6" fmla="*/ 46925 w 61774"/>
                <a:gd name="connsiteY6" fmla="*/ 72234 h 93151"/>
                <a:gd name="connsiteX7" fmla="*/ 15433 w 61774"/>
                <a:gd name="connsiteY7" fmla="*/ 69329 h 93151"/>
                <a:gd name="connsiteX8" fmla="*/ 14178 w 61774"/>
                <a:gd name="connsiteY8" fmla="*/ 27274 h 93151"/>
                <a:gd name="connsiteX9" fmla="*/ 13518 w 61774"/>
                <a:gd name="connsiteY9" fmla="*/ 23841 h 93151"/>
                <a:gd name="connsiteX10" fmla="*/ 38870 w 61774"/>
                <a:gd name="connsiteY10" fmla="*/ 16909 h 93151"/>
                <a:gd name="connsiteX11" fmla="*/ 48443 w 61774"/>
                <a:gd name="connsiteY11" fmla="*/ 34735 h 93151"/>
                <a:gd name="connsiteX12" fmla="*/ 46925 w 61774"/>
                <a:gd name="connsiteY12" fmla="*/ 72234 h 9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74" h="93151">
                  <a:moveTo>
                    <a:pt x="42633" y="4497"/>
                  </a:moveTo>
                  <a:cubicBezTo>
                    <a:pt x="25204" y="-6727"/>
                    <a:pt x="-677" y="3969"/>
                    <a:pt x="1436" y="26482"/>
                  </a:cubicBezTo>
                  <a:cubicBezTo>
                    <a:pt x="1502" y="27208"/>
                    <a:pt x="1766" y="27802"/>
                    <a:pt x="2030" y="28330"/>
                  </a:cubicBezTo>
                  <a:cubicBezTo>
                    <a:pt x="-1535" y="50514"/>
                    <a:pt x="-2987" y="78110"/>
                    <a:pt x="20384" y="89730"/>
                  </a:cubicBezTo>
                  <a:cubicBezTo>
                    <a:pt x="38540" y="98775"/>
                    <a:pt x="56036" y="89136"/>
                    <a:pt x="59733" y="69660"/>
                  </a:cubicBezTo>
                  <a:cubicBezTo>
                    <a:pt x="63826" y="48137"/>
                    <a:pt x="63430" y="17899"/>
                    <a:pt x="42633" y="4497"/>
                  </a:cubicBezTo>
                  <a:close/>
                  <a:moveTo>
                    <a:pt x="46925" y="72234"/>
                  </a:moveTo>
                  <a:cubicBezTo>
                    <a:pt x="39794" y="87881"/>
                    <a:pt x="21903" y="80817"/>
                    <a:pt x="15433" y="69329"/>
                  </a:cubicBezTo>
                  <a:cubicBezTo>
                    <a:pt x="8566" y="57050"/>
                    <a:pt x="12065" y="40280"/>
                    <a:pt x="14178" y="27274"/>
                  </a:cubicBezTo>
                  <a:cubicBezTo>
                    <a:pt x="14442" y="25822"/>
                    <a:pt x="14112" y="24765"/>
                    <a:pt x="13518" y="23841"/>
                  </a:cubicBezTo>
                  <a:cubicBezTo>
                    <a:pt x="14442" y="10769"/>
                    <a:pt x="29759" y="9185"/>
                    <a:pt x="38870" y="16909"/>
                  </a:cubicBezTo>
                  <a:cubicBezTo>
                    <a:pt x="44350" y="21596"/>
                    <a:pt x="46925" y="27868"/>
                    <a:pt x="48443" y="34735"/>
                  </a:cubicBezTo>
                  <a:cubicBezTo>
                    <a:pt x="50490" y="44308"/>
                    <a:pt x="51216" y="62860"/>
                    <a:pt x="46925" y="72234"/>
                  </a:cubicBezTo>
                  <a:close/>
                </a:path>
              </a:pathLst>
            </a:custGeom>
            <a:grpFill/>
            <a:ln w="659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4324C5CE-560F-4D72-A00C-D15331C1F893}"/>
                </a:ext>
              </a:extLst>
            </p:cNvPr>
            <p:cNvSpPr/>
            <p:nvPr/>
          </p:nvSpPr>
          <p:spPr>
            <a:xfrm>
              <a:off x="6532659" y="3573645"/>
              <a:ext cx="90788" cy="89032"/>
            </a:xfrm>
            <a:custGeom>
              <a:avLst/>
              <a:gdLst>
                <a:gd name="connsiteX0" fmla="*/ 79228 w 90788"/>
                <a:gd name="connsiteY0" fmla="*/ 59491 h 89032"/>
                <a:gd name="connsiteX1" fmla="*/ 36843 w 90788"/>
                <a:gd name="connsiteY1" fmla="*/ 56322 h 89032"/>
                <a:gd name="connsiteX2" fmla="*/ 44171 w 90788"/>
                <a:gd name="connsiteY2" fmla="*/ 11824 h 89032"/>
                <a:gd name="connsiteX3" fmla="*/ 1852 w 90788"/>
                <a:gd name="connsiteY3" fmla="*/ 7466 h 89032"/>
                <a:gd name="connsiteX4" fmla="*/ 4559 w 90788"/>
                <a:gd name="connsiteY4" fmla="*/ 17502 h 89032"/>
                <a:gd name="connsiteX5" fmla="*/ 24761 w 90788"/>
                <a:gd name="connsiteY5" fmla="*/ 84711 h 89032"/>
                <a:gd name="connsiteX6" fmla="*/ 36381 w 90788"/>
                <a:gd name="connsiteY6" fmla="*/ 81938 h 89032"/>
                <a:gd name="connsiteX7" fmla="*/ 31561 w 90788"/>
                <a:gd name="connsiteY7" fmla="*/ 65829 h 89032"/>
                <a:gd name="connsiteX8" fmla="*/ 71042 w 90788"/>
                <a:gd name="connsiteY8" fmla="*/ 79231 h 89032"/>
                <a:gd name="connsiteX9" fmla="*/ 90650 w 90788"/>
                <a:gd name="connsiteY9" fmla="*/ 63056 h 89032"/>
                <a:gd name="connsiteX10" fmla="*/ 79228 w 90788"/>
                <a:gd name="connsiteY10" fmla="*/ 59491 h 89032"/>
                <a:gd name="connsiteX11" fmla="*/ 35589 w 90788"/>
                <a:gd name="connsiteY11" fmla="*/ 20340 h 89032"/>
                <a:gd name="connsiteX12" fmla="*/ 26676 w 90788"/>
                <a:gd name="connsiteY12" fmla="*/ 49720 h 89032"/>
                <a:gd name="connsiteX13" fmla="*/ 15584 w 90788"/>
                <a:gd name="connsiteY13" fmla="*/ 12880 h 89032"/>
                <a:gd name="connsiteX14" fmla="*/ 35589 w 90788"/>
                <a:gd name="connsiteY14" fmla="*/ 20340 h 8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88" h="89032">
                  <a:moveTo>
                    <a:pt x="79228" y="59491"/>
                  </a:moveTo>
                  <a:cubicBezTo>
                    <a:pt x="75994" y="74940"/>
                    <a:pt x="52820" y="63122"/>
                    <a:pt x="36843" y="56322"/>
                  </a:cubicBezTo>
                  <a:cubicBezTo>
                    <a:pt x="48661" y="44504"/>
                    <a:pt x="55263" y="26613"/>
                    <a:pt x="44171" y="11824"/>
                  </a:cubicBezTo>
                  <a:cubicBezTo>
                    <a:pt x="34136" y="-1579"/>
                    <a:pt x="14066" y="-4351"/>
                    <a:pt x="1852" y="7466"/>
                  </a:cubicBezTo>
                  <a:cubicBezTo>
                    <a:pt x="-1977" y="11098"/>
                    <a:pt x="729" y="16313"/>
                    <a:pt x="4559" y="17502"/>
                  </a:cubicBezTo>
                  <a:cubicBezTo>
                    <a:pt x="11293" y="39883"/>
                    <a:pt x="18027" y="62330"/>
                    <a:pt x="24761" y="84711"/>
                  </a:cubicBezTo>
                  <a:cubicBezTo>
                    <a:pt x="26940" y="92039"/>
                    <a:pt x="38559" y="89332"/>
                    <a:pt x="36381" y="81938"/>
                  </a:cubicBezTo>
                  <a:cubicBezTo>
                    <a:pt x="34796" y="76590"/>
                    <a:pt x="33146" y="71177"/>
                    <a:pt x="31561" y="65829"/>
                  </a:cubicBezTo>
                  <a:cubicBezTo>
                    <a:pt x="44964" y="70121"/>
                    <a:pt x="55857" y="81146"/>
                    <a:pt x="71042" y="79231"/>
                  </a:cubicBezTo>
                  <a:cubicBezTo>
                    <a:pt x="80681" y="78043"/>
                    <a:pt x="88603" y="72893"/>
                    <a:pt x="90650" y="63056"/>
                  </a:cubicBezTo>
                  <a:cubicBezTo>
                    <a:pt x="92168" y="55596"/>
                    <a:pt x="80747" y="51965"/>
                    <a:pt x="79228" y="59491"/>
                  </a:cubicBezTo>
                  <a:close/>
                  <a:moveTo>
                    <a:pt x="35589" y="20340"/>
                  </a:moveTo>
                  <a:cubicBezTo>
                    <a:pt x="41663" y="30772"/>
                    <a:pt x="34994" y="42590"/>
                    <a:pt x="26676" y="49720"/>
                  </a:cubicBezTo>
                  <a:cubicBezTo>
                    <a:pt x="22979" y="37440"/>
                    <a:pt x="19281" y="25160"/>
                    <a:pt x="15584" y="12880"/>
                  </a:cubicBezTo>
                  <a:cubicBezTo>
                    <a:pt x="22781" y="10570"/>
                    <a:pt x="31561" y="13408"/>
                    <a:pt x="35589" y="20340"/>
                  </a:cubicBezTo>
                  <a:close/>
                </a:path>
              </a:pathLst>
            </a:custGeom>
            <a:grpFill/>
            <a:ln w="659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31AFB710-29F6-41BE-8B46-A2718DF57A4E}"/>
                </a:ext>
              </a:extLst>
            </p:cNvPr>
            <p:cNvSpPr/>
            <p:nvPr/>
          </p:nvSpPr>
          <p:spPr>
            <a:xfrm>
              <a:off x="6591981" y="3531132"/>
              <a:ext cx="76850" cy="114520"/>
            </a:xfrm>
            <a:custGeom>
              <a:avLst/>
              <a:gdLst>
                <a:gd name="connsiteX0" fmla="*/ 73780 w 76850"/>
                <a:gd name="connsiteY0" fmla="*/ 107551 h 114520"/>
                <a:gd name="connsiteX1" fmla="*/ 43476 w 76850"/>
                <a:gd name="connsiteY1" fmla="*/ 23440 h 114520"/>
                <a:gd name="connsiteX2" fmla="*/ 43212 w 76850"/>
                <a:gd name="connsiteY2" fmla="*/ 22978 h 114520"/>
                <a:gd name="connsiteX3" fmla="*/ 73582 w 76850"/>
                <a:gd name="connsiteY3" fmla="*/ 10962 h 114520"/>
                <a:gd name="connsiteX4" fmla="*/ 67904 w 76850"/>
                <a:gd name="connsiteY4" fmla="*/ 464 h 114520"/>
                <a:gd name="connsiteX5" fmla="*/ 3269 w 76850"/>
                <a:gd name="connsiteY5" fmla="*/ 26014 h 114520"/>
                <a:gd name="connsiteX6" fmla="*/ 8947 w 76850"/>
                <a:gd name="connsiteY6" fmla="*/ 36512 h 114520"/>
                <a:gd name="connsiteX7" fmla="*/ 32253 w 76850"/>
                <a:gd name="connsiteY7" fmla="*/ 27269 h 114520"/>
                <a:gd name="connsiteX8" fmla="*/ 62160 w 76850"/>
                <a:gd name="connsiteY8" fmla="*/ 110323 h 114520"/>
                <a:gd name="connsiteX9" fmla="*/ 73780 w 76850"/>
                <a:gd name="connsiteY9" fmla="*/ 107551 h 11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850" h="114520">
                  <a:moveTo>
                    <a:pt x="73780" y="107551"/>
                  </a:moveTo>
                  <a:cubicBezTo>
                    <a:pt x="63679" y="79492"/>
                    <a:pt x="53577" y="51499"/>
                    <a:pt x="43476" y="23440"/>
                  </a:cubicBezTo>
                  <a:cubicBezTo>
                    <a:pt x="43410" y="23242"/>
                    <a:pt x="43278" y="23176"/>
                    <a:pt x="43212" y="22978"/>
                  </a:cubicBezTo>
                  <a:cubicBezTo>
                    <a:pt x="53313" y="18951"/>
                    <a:pt x="63480" y="14989"/>
                    <a:pt x="73582" y="10962"/>
                  </a:cubicBezTo>
                  <a:cubicBezTo>
                    <a:pt x="80712" y="8123"/>
                    <a:pt x="74968" y="-2308"/>
                    <a:pt x="67904" y="464"/>
                  </a:cubicBezTo>
                  <a:cubicBezTo>
                    <a:pt x="46381" y="8981"/>
                    <a:pt x="24792" y="17498"/>
                    <a:pt x="3269" y="26014"/>
                  </a:cubicBezTo>
                  <a:cubicBezTo>
                    <a:pt x="-3861" y="28854"/>
                    <a:pt x="1883" y="39285"/>
                    <a:pt x="8947" y="36512"/>
                  </a:cubicBezTo>
                  <a:cubicBezTo>
                    <a:pt x="16737" y="33409"/>
                    <a:pt x="24528" y="30372"/>
                    <a:pt x="32253" y="27269"/>
                  </a:cubicBezTo>
                  <a:cubicBezTo>
                    <a:pt x="42222" y="54932"/>
                    <a:pt x="52191" y="82594"/>
                    <a:pt x="62160" y="110323"/>
                  </a:cubicBezTo>
                  <a:cubicBezTo>
                    <a:pt x="64735" y="117454"/>
                    <a:pt x="76354" y="114813"/>
                    <a:pt x="73780" y="107551"/>
                  </a:cubicBezTo>
                  <a:close/>
                </a:path>
              </a:pathLst>
            </a:custGeom>
            <a:grpFill/>
            <a:ln w="659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4923CD69-DAE4-4329-9D57-7C2671A569DF}"/>
                </a:ext>
              </a:extLst>
            </p:cNvPr>
            <p:cNvSpPr/>
            <p:nvPr/>
          </p:nvSpPr>
          <p:spPr>
            <a:xfrm>
              <a:off x="6107099" y="3530078"/>
              <a:ext cx="77492" cy="80215"/>
            </a:xfrm>
            <a:custGeom>
              <a:avLst/>
              <a:gdLst>
                <a:gd name="connsiteX0" fmla="*/ 38746 w 77492"/>
                <a:gd name="connsiteY0" fmla="*/ 0 h 80215"/>
                <a:gd name="connsiteX1" fmla="*/ 38746 w 77492"/>
                <a:gd name="connsiteY1" fmla="*/ 80216 h 80215"/>
                <a:gd name="connsiteX2" fmla="*/ 38746 w 77492"/>
                <a:gd name="connsiteY2" fmla="*/ 0 h 80215"/>
              </a:gdLst>
              <a:ahLst/>
              <a:cxnLst>
                <a:cxn ang="0">
                  <a:pos x="connsiteX0" y="connsiteY0"/>
                </a:cxn>
                <a:cxn ang="0">
                  <a:pos x="connsiteX1" y="connsiteY1"/>
                </a:cxn>
                <a:cxn ang="0">
                  <a:pos x="connsiteX2" y="connsiteY2"/>
                </a:cxn>
              </a:cxnLst>
              <a:rect l="l" t="t" r="r" b="b"/>
              <a:pathLst>
                <a:path w="77492" h="80215">
                  <a:moveTo>
                    <a:pt x="38746" y="0"/>
                  </a:moveTo>
                  <a:cubicBezTo>
                    <a:pt x="-12882" y="0"/>
                    <a:pt x="-12948" y="80216"/>
                    <a:pt x="38746" y="80216"/>
                  </a:cubicBezTo>
                  <a:cubicBezTo>
                    <a:pt x="90375" y="80216"/>
                    <a:pt x="90441" y="0"/>
                    <a:pt x="38746" y="0"/>
                  </a:cubicBezTo>
                  <a:close/>
                </a:path>
              </a:pathLst>
            </a:custGeom>
            <a:grpFill/>
            <a:ln w="659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CAF0A457-72F0-476C-B3F6-4841EB0CC2DA}"/>
                </a:ext>
              </a:extLst>
            </p:cNvPr>
            <p:cNvSpPr/>
            <p:nvPr/>
          </p:nvSpPr>
          <p:spPr>
            <a:xfrm>
              <a:off x="6057765" y="3548432"/>
              <a:ext cx="29090" cy="30105"/>
            </a:xfrm>
            <a:custGeom>
              <a:avLst/>
              <a:gdLst>
                <a:gd name="connsiteX0" fmla="*/ 14533 w 29090"/>
                <a:gd name="connsiteY0" fmla="*/ 0 h 30105"/>
                <a:gd name="connsiteX1" fmla="*/ 14533 w 29090"/>
                <a:gd name="connsiteY1" fmla="*/ 30106 h 30105"/>
                <a:gd name="connsiteX2" fmla="*/ 14533 w 29090"/>
                <a:gd name="connsiteY2" fmla="*/ 0 h 30105"/>
              </a:gdLst>
              <a:ahLst/>
              <a:cxnLst>
                <a:cxn ang="0">
                  <a:pos x="connsiteX0" y="connsiteY0"/>
                </a:cxn>
                <a:cxn ang="0">
                  <a:pos x="connsiteX1" y="connsiteY1"/>
                </a:cxn>
                <a:cxn ang="0">
                  <a:pos x="connsiteX2" y="connsiteY2"/>
                </a:cxn>
              </a:cxnLst>
              <a:rect l="l" t="t" r="r" b="b"/>
              <a:pathLst>
                <a:path w="29090" h="30105">
                  <a:moveTo>
                    <a:pt x="14533" y="0"/>
                  </a:moveTo>
                  <a:cubicBezTo>
                    <a:pt x="-4811" y="0"/>
                    <a:pt x="-4877" y="30106"/>
                    <a:pt x="14533" y="30106"/>
                  </a:cubicBezTo>
                  <a:cubicBezTo>
                    <a:pt x="33943" y="30106"/>
                    <a:pt x="33943" y="0"/>
                    <a:pt x="14533" y="0"/>
                  </a:cubicBezTo>
                  <a:close/>
                </a:path>
              </a:pathLst>
            </a:custGeom>
            <a:grpFill/>
            <a:ln w="659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D9ADD1EB-1E47-474B-B505-D9DF331AAD7A}"/>
                </a:ext>
              </a:extLst>
            </p:cNvPr>
            <p:cNvSpPr/>
            <p:nvPr/>
          </p:nvSpPr>
          <p:spPr>
            <a:xfrm>
              <a:off x="6077836" y="3511658"/>
              <a:ext cx="29065" cy="30105"/>
            </a:xfrm>
            <a:custGeom>
              <a:avLst/>
              <a:gdLst>
                <a:gd name="connsiteX0" fmla="*/ 14533 w 29065"/>
                <a:gd name="connsiteY0" fmla="*/ 0 h 30105"/>
                <a:gd name="connsiteX1" fmla="*/ 14533 w 29065"/>
                <a:gd name="connsiteY1" fmla="*/ 30106 h 30105"/>
                <a:gd name="connsiteX2" fmla="*/ 14533 w 29065"/>
                <a:gd name="connsiteY2" fmla="*/ 0 h 30105"/>
              </a:gdLst>
              <a:ahLst/>
              <a:cxnLst>
                <a:cxn ang="0">
                  <a:pos x="connsiteX0" y="connsiteY0"/>
                </a:cxn>
                <a:cxn ang="0">
                  <a:pos x="connsiteX1" y="connsiteY1"/>
                </a:cxn>
                <a:cxn ang="0">
                  <a:pos x="connsiteX2" y="connsiteY2"/>
                </a:cxn>
              </a:cxnLst>
              <a:rect l="l" t="t" r="r" b="b"/>
              <a:pathLst>
                <a:path w="29065" h="30105">
                  <a:moveTo>
                    <a:pt x="14533" y="0"/>
                  </a:moveTo>
                  <a:cubicBezTo>
                    <a:pt x="-4811" y="0"/>
                    <a:pt x="-4877" y="30106"/>
                    <a:pt x="14533" y="30106"/>
                  </a:cubicBezTo>
                  <a:cubicBezTo>
                    <a:pt x="33877" y="30106"/>
                    <a:pt x="33943" y="0"/>
                    <a:pt x="14533" y="0"/>
                  </a:cubicBezTo>
                  <a:close/>
                </a:path>
              </a:pathLst>
            </a:custGeom>
            <a:grpFill/>
            <a:ln w="659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A5C2D2C6-DCC6-4DA8-853F-13343FCD7561}"/>
                </a:ext>
              </a:extLst>
            </p:cNvPr>
            <p:cNvSpPr/>
            <p:nvPr/>
          </p:nvSpPr>
          <p:spPr>
            <a:xfrm>
              <a:off x="6117976" y="3488286"/>
              <a:ext cx="29041" cy="30105"/>
            </a:xfrm>
            <a:custGeom>
              <a:avLst/>
              <a:gdLst>
                <a:gd name="connsiteX0" fmla="*/ 14533 w 29041"/>
                <a:gd name="connsiteY0" fmla="*/ 0 h 30105"/>
                <a:gd name="connsiteX1" fmla="*/ 14533 w 29041"/>
                <a:gd name="connsiteY1" fmla="*/ 30106 h 30105"/>
                <a:gd name="connsiteX2" fmla="*/ 14533 w 29041"/>
                <a:gd name="connsiteY2" fmla="*/ 0 h 30105"/>
              </a:gdLst>
              <a:ahLst/>
              <a:cxnLst>
                <a:cxn ang="0">
                  <a:pos x="connsiteX0" y="connsiteY0"/>
                </a:cxn>
                <a:cxn ang="0">
                  <a:pos x="connsiteX1" y="connsiteY1"/>
                </a:cxn>
                <a:cxn ang="0">
                  <a:pos x="connsiteX2" y="connsiteY2"/>
                </a:cxn>
              </a:cxnLst>
              <a:rect l="l" t="t" r="r" b="b"/>
              <a:pathLst>
                <a:path w="29041" h="30105">
                  <a:moveTo>
                    <a:pt x="14533" y="0"/>
                  </a:moveTo>
                  <a:cubicBezTo>
                    <a:pt x="-4811" y="0"/>
                    <a:pt x="-4877" y="30106"/>
                    <a:pt x="14533" y="30106"/>
                  </a:cubicBezTo>
                  <a:cubicBezTo>
                    <a:pt x="33877" y="30039"/>
                    <a:pt x="33877" y="0"/>
                    <a:pt x="14533" y="0"/>
                  </a:cubicBezTo>
                  <a:close/>
                </a:path>
              </a:pathLst>
            </a:custGeom>
            <a:grpFill/>
            <a:ln w="659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15C30211-AE4D-4939-834F-C01FA5E13BBF}"/>
                </a:ext>
              </a:extLst>
            </p:cNvPr>
            <p:cNvSpPr/>
            <p:nvPr/>
          </p:nvSpPr>
          <p:spPr>
            <a:xfrm>
              <a:off x="6417992" y="2838178"/>
              <a:ext cx="77492" cy="80215"/>
            </a:xfrm>
            <a:custGeom>
              <a:avLst/>
              <a:gdLst>
                <a:gd name="connsiteX0" fmla="*/ 38746 w 77492"/>
                <a:gd name="connsiteY0" fmla="*/ 0 h 80215"/>
                <a:gd name="connsiteX1" fmla="*/ 38746 w 77492"/>
                <a:gd name="connsiteY1" fmla="*/ 80215 h 80215"/>
                <a:gd name="connsiteX2" fmla="*/ 38746 w 77492"/>
                <a:gd name="connsiteY2" fmla="*/ 0 h 80215"/>
              </a:gdLst>
              <a:ahLst/>
              <a:cxnLst>
                <a:cxn ang="0">
                  <a:pos x="connsiteX0" y="connsiteY0"/>
                </a:cxn>
                <a:cxn ang="0">
                  <a:pos x="connsiteX1" y="connsiteY1"/>
                </a:cxn>
                <a:cxn ang="0">
                  <a:pos x="connsiteX2" y="connsiteY2"/>
                </a:cxn>
              </a:cxnLst>
              <a:rect l="l" t="t" r="r" b="b"/>
              <a:pathLst>
                <a:path w="77492" h="80215">
                  <a:moveTo>
                    <a:pt x="38746" y="0"/>
                  </a:moveTo>
                  <a:cubicBezTo>
                    <a:pt x="-12882" y="0"/>
                    <a:pt x="-12948" y="80215"/>
                    <a:pt x="38746" y="80215"/>
                  </a:cubicBezTo>
                  <a:cubicBezTo>
                    <a:pt x="90375" y="80215"/>
                    <a:pt x="90440" y="0"/>
                    <a:pt x="38746" y="0"/>
                  </a:cubicBezTo>
                  <a:close/>
                </a:path>
              </a:pathLst>
            </a:custGeom>
            <a:grpFill/>
            <a:ln w="659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C2FEA0D6-B1B9-4E71-A24A-2742599FD151}"/>
                </a:ext>
              </a:extLst>
            </p:cNvPr>
            <p:cNvSpPr/>
            <p:nvPr/>
          </p:nvSpPr>
          <p:spPr>
            <a:xfrm>
              <a:off x="5752702" y="2629050"/>
              <a:ext cx="1023671" cy="1358461"/>
            </a:xfrm>
            <a:custGeom>
              <a:avLst/>
              <a:gdLst>
                <a:gd name="connsiteX0" fmla="*/ 1022983 w 1023671"/>
                <a:gd name="connsiteY0" fmla="*/ 1091894 h 1358461"/>
                <a:gd name="connsiteX1" fmla="*/ 909031 w 1023671"/>
                <a:gd name="connsiteY1" fmla="*/ 617204 h 1358461"/>
                <a:gd name="connsiteX2" fmla="*/ 853177 w 1023671"/>
                <a:gd name="connsiteY2" fmla="*/ 385998 h 1358461"/>
                <a:gd name="connsiteX3" fmla="*/ 790259 w 1023671"/>
                <a:gd name="connsiteY3" fmla="*/ 143767 h 1358461"/>
                <a:gd name="connsiteX4" fmla="*/ 778507 w 1023671"/>
                <a:gd name="connsiteY4" fmla="*/ 136373 h 1358461"/>
                <a:gd name="connsiteX5" fmla="*/ 774612 w 1023671"/>
                <a:gd name="connsiteY5" fmla="*/ 135317 h 1358461"/>
                <a:gd name="connsiteX6" fmla="*/ 659339 w 1023671"/>
                <a:gd name="connsiteY6" fmla="*/ 160141 h 1358461"/>
                <a:gd name="connsiteX7" fmla="*/ 603089 w 1023671"/>
                <a:gd name="connsiteY7" fmla="*/ 7170 h 1358461"/>
                <a:gd name="connsiteX8" fmla="*/ 583019 w 1023671"/>
                <a:gd name="connsiteY8" fmla="*/ 1888 h 1358461"/>
                <a:gd name="connsiteX9" fmla="*/ 280445 w 1023671"/>
                <a:gd name="connsiteY9" fmla="*/ 168195 h 1358461"/>
                <a:gd name="connsiteX10" fmla="*/ 22303 w 1023671"/>
                <a:gd name="connsiteY10" fmla="*/ 314498 h 1358461"/>
                <a:gd name="connsiteX11" fmla="*/ 3025 w 1023671"/>
                <a:gd name="connsiteY11" fmla="*/ 329418 h 1358461"/>
                <a:gd name="connsiteX12" fmla="*/ 2035 w 1023671"/>
                <a:gd name="connsiteY12" fmla="*/ 330211 h 1358461"/>
                <a:gd name="connsiteX13" fmla="*/ 5732 w 1023671"/>
                <a:gd name="connsiteY13" fmla="*/ 341434 h 1358461"/>
                <a:gd name="connsiteX14" fmla="*/ 84627 w 1023671"/>
                <a:gd name="connsiteY14" fmla="*/ 582609 h 1358461"/>
                <a:gd name="connsiteX15" fmla="*/ 165569 w 1023671"/>
                <a:gd name="connsiteY15" fmla="*/ 834875 h 1358461"/>
                <a:gd name="connsiteX16" fmla="*/ 315634 w 1023671"/>
                <a:gd name="connsiteY16" fmla="*/ 1343038 h 1358461"/>
                <a:gd name="connsiteX17" fmla="*/ 347654 w 1023671"/>
                <a:gd name="connsiteY17" fmla="*/ 1356044 h 1358461"/>
                <a:gd name="connsiteX18" fmla="*/ 997961 w 1023671"/>
                <a:gd name="connsiteY18" fmla="*/ 1128338 h 1358461"/>
                <a:gd name="connsiteX19" fmla="*/ 1012750 w 1023671"/>
                <a:gd name="connsiteY19" fmla="*/ 1116190 h 1358461"/>
                <a:gd name="connsiteX20" fmla="*/ 1022983 w 1023671"/>
                <a:gd name="connsiteY20" fmla="*/ 1091894 h 1358461"/>
                <a:gd name="connsiteX21" fmla="*/ 295036 w 1023671"/>
                <a:gd name="connsiteY21" fmla="*/ 193151 h 1358461"/>
                <a:gd name="connsiteX22" fmla="*/ 581039 w 1023671"/>
                <a:gd name="connsiteY22" fmla="*/ 35823 h 1358461"/>
                <a:gd name="connsiteX23" fmla="*/ 624282 w 1023671"/>
                <a:gd name="connsiteY23" fmla="*/ 171100 h 1358461"/>
                <a:gd name="connsiteX24" fmla="*/ 606193 w 1023671"/>
                <a:gd name="connsiteY24" fmla="*/ 176382 h 1358461"/>
                <a:gd name="connsiteX25" fmla="*/ 514885 w 1023671"/>
                <a:gd name="connsiteY25" fmla="*/ 200942 h 1358461"/>
                <a:gd name="connsiteX26" fmla="*/ 561892 w 1023671"/>
                <a:gd name="connsiteY26" fmla="*/ 173411 h 1358461"/>
                <a:gd name="connsiteX27" fmla="*/ 560110 w 1023671"/>
                <a:gd name="connsiteY27" fmla="*/ 169120 h 1358461"/>
                <a:gd name="connsiteX28" fmla="*/ 444441 w 1023671"/>
                <a:gd name="connsiteY28" fmla="*/ 219229 h 1358461"/>
                <a:gd name="connsiteX29" fmla="*/ 405291 w 1023671"/>
                <a:gd name="connsiteY29" fmla="*/ 229331 h 1358461"/>
                <a:gd name="connsiteX30" fmla="*/ 295036 w 1023671"/>
                <a:gd name="connsiteY30" fmla="*/ 254485 h 1358461"/>
                <a:gd name="connsiteX31" fmla="*/ 530466 w 1023671"/>
                <a:gd name="connsiteY31" fmla="*/ 148323 h 1358461"/>
                <a:gd name="connsiteX32" fmla="*/ 529542 w 1023671"/>
                <a:gd name="connsiteY32" fmla="*/ 146210 h 1358461"/>
                <a:gd name="connsiteX33" fmla="*/ 288038 w 1023671"/>
                <a:gd name="connsiteY33" fmla="*/ 256003 h 1358461"/>
                <a:gd name="connsiteX34" fmla="*/ 110177 w 1023671"/>
                <a:gd name="connsiteY34" fmla="*/ 298257 h 1358461"/>
                <a:gd name="connsiteX35" fmla="*/ 295036 w 1023671"/>
                <a:gd name="connsiteY35" fmla="*/ 193151 h 1358461"/>
                <a:gd name="connsiteX36" fmla="*/ 349833 w 1023671"/>
                <a:gd name="connsiteY36" fmla="*/ 1305802 h 1358461"/>
                <a:gd name="connsiteX37" fmla="*/ 198579 w 1023671"/>
                <a:gd name="connsiteY37" fmla="*/ 813286 h 1358461"/>
                <a:gd name="connsiteX38" fmla="*/ 140150 w 1023671"/>
                <a:gd name="connsiteY38" fmla="*/ 623212 h 1358461"/>
                <a:gd name="connsiteX39" fmla="*/ 162532 w 1023671"/>
                <a:gd name="connsiteY39" fmla="*/ 633577 h 1358461"/>
                <a:gd name="connsiteX40" fmla="*/ 192637 w 1023671"/>
                <a:gd name="connsiteY40" fmla="*/ 603471 h 1358461"/>
                <a:gd name="connsiteX41" fmla="*/ 192637 w 1023671"/>
                <a:gd name="connsiteY41" fmla="*/ 600104 h 1358461"/>
                <a:gd name="connsiteX42" fmla="*/ 162532 w 1023671"/>
                <a:gd name="connsiteY42" fmla="*/ 569999 h 1358461"/>
                <a:gd name="connsiteX43" fmla="*/ 132624 w 1023671"/>
                <a:gd name="connsiteY43" fmla="*/ 598586 h 1358461"/>
                <a:gd name="connsiteX44" fmla="*/ 34517 w 1023671"/>
                <a:gd name="connsiteY44" fmla="*/ 333776 h 1358461"/>
                <a:gd name="connsiteX45" fmla="*/ 346796 w 1023671"/>
                <a:gd name="connsiteY45" fmla="*/ 271848 h 1358461"/>
                <a:gd name="connsiteX46" fmla="*/ 356369 w 1023671"/>
                <a:gd name="connsiteY46" fmla="*/ 282544 h 1358461"/>
                <a:gd name="connsiteX47" fmla="*/ 364556 w 1023671"/>
                <a:gd name="connsiteY47" fmla="*/ 267227 h 1358461"/>
                <a:gd name="connsiteX48" fmla="*/ 400471 w 1023671"/>
                <a:gd name="connsiteY48" fmla="*/ 258116 h 1358461"/>
                <a:gd name="connsiteX49" fmla="*/ 589885 w 1023671"/>
                <a:gd name="connsiteY49" fmla="*/ 209458 h 1358461"/>
                <a:gd name="connsiteX50" fmla="*/ 667790 w 1023671"/>
                <a:gd name="connsiteY50" fmla="*/ 190576 h 1358461"/>
                <a:gd name="connsiteX51" fmla="*/ 669045 w 1023671"/>
                <a:gd name="connsiteY51" fmla="*/ 197575 h 1358461"/>
                <a:gd name="connsiteX52" fmla="*/ 670497 w 1023671"/>
                <a:gd name="connsiteY52" fmla="*/ 207280 h 1358461"/>
                <a:gd name="connsiteX53" fmla="*/ 675251 w 1023671"/>
                <a:gd name="connsiteY53" fmla="*/ 201866 h 1358461"/>
                <a:gd name="connsiteX54" fmla="*/ 677165 w 1023671"/>
                <a:gd name="connsiteY54" fmla="*/ 202262 h 1358461"/>
                <a:gd name="connsiteX55" fmla="*/ 684889 w 1023671"/>
                <a:gd name="connsiteY55" fmla="*/ 186219 h 1358461"/>
                <a:gd name="connsiteX56" fmla="*/ 769528 w 1023671"/>
                <a:gd name="connsiteY56" fmla="*/ 155255 h 1358461"/>
                <a:gd name="connsiteX57" fmla="*/ 869088 w 1023671"/>
                <a:gd name="connsiteY57" fmla="*/ 615025 h 1358461"/>
                <a:gd name="connsiteX58" fmla="*/ 975382 w 1023671"/>
                <a:gd name="connsiteY58" fmla="*/ 1085754 h 1358461"/>
                <a:gd name="connsiteX59" fmla="*/ 349833 w 1023671"/>
                <a:gd name="connsiteY59" fmla="*/ 1305802 h 13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23671" h="1358461">
                  <a:moveTo>
                    <a:pt x="1022983" y="1091894"/>
                  </a:moveTo>
                  <a:cubicBezTo>
                    <a:pt x="985549" y="933510"/>
                    <a:pt x="947323" y="775324"/>
                    <a:pt x="909031" y="617204"/>
                  </a:cubicBezTo>
                  <a:cubicBezTo>
                    <a:pt x="890347" y="540157"/>
                    <a:pt x="871729" y="463111"/>
                    <a:pt x="853177" y="385998"/>
                  </a:cubicBezTo>
                  <a:cubicBezTo>
                    <a:pt x="833899" y="305849"/>
                    <a:pt x="820100" y="220748"/>
                    <a:pt x="790259" y="143767"/>
                  </a:cubicBezTo>
                  <a:cubicBezTo>
                    <a:pt x="788344" y="138816"/>
                    <a:pt x="783261" y="136373"/>
                    <a:pt x="778507" y="136373"/>
                  </a:cubicBezTo>
                  <a:cubicBezTo>
                    <a:pt x="777385" y="135713"/>
                    <a:pt x="776130" y="135317"/>
                    <a:pt x="774612" y="135317"/>
                  </a:cubicBezTo>
                  <a:cubicBezTo>
                    <a:pt x="735990" y="136505"/>
                    <a:pt x="697367" y="148125"/>
                    <a:pt x="659339" y="160141"/>
                  </a:cubicBezTo>
                  <a:cubicBezTo>
                    <a:pt x="642108" y="108644"/>
                    <a:pt x="624612" y="57016"/>
                    <a:pt x="603089" y="7170"/>
                  </a:cubicBezTo>
                  <a:cubicBezTo>
                    <a:pt x="599987" y="-92"/>
                    <a:pt x="589159" y="-1809"/>
                    <a:pt x="583019" y="1888"/>
                  </a:cubicBezTo>
                  <a:cubicBezTo>
                    <a:pt x="484450" y="60911"/>
                    <a:pt x="381193" y="112870"/>
                    <a:pt x="280445" y="168195"/>
                  </a:cubicBezTo>
                  <a:cubicBezTo>
                    <a:pt x="196070" y="214542"/>
                    <a:pt x="99878" y="255871"/>
                    <a:pt x="22303" y="314498"/>
                  </a:cubicBezTo>
                  <a:cubicBezTo>
                    <a:pt x="13721" y="310470"/>
                    <a:pt x="1639" y="318525"/>
                    <a:pt x="3025" y="329418"/>
                  </a:cubicBezTo>
                  <a:cubicBezTo>
                    <a:pt x="2695" y="329682"/>
                    <a:pt x="2365" y="329947"/>
                    <a:pt x="2035" y="330211"/>
                  </a:cubicBezTo>
                  <a:cubicBezTo>
                    <a:pt x="-2322" y="333842"/>
                    <a:pt x="979" y="340576"/>
                    <a:pt x="5732" y="341434"/>
                  </a:cubicBezTo>
                  <a:cubicBezTo>
                    <a:pt x="25340" y="423168"/>
                    <a:pt x="58285" y="502921"/>
                    <a:pt x="84627" y="582609"/>
                  </a:cubicBezTo>
                  <a:cubicBezTo>
                    <a:pt x="112356" y="666455"/>
                    <a:pt x="139226" y="750566"/>
                    <a:pt x="165569" y="834875"/>
                  </a:cubicBezTo>
                  <a:cubicBezTo>
                    <a:pt x="218121" y="1003426"/>
                    <a:pt x="269486" y="1172638"/>
                    <a:pt x="315634" y="1343038"/>
                  </a:cubicBezTo>
                  <a:cubicBezTo>
                    <a:pt x="319661" y="1357893"/>
                    <a:pt x="335044" y="1361524"/>
                    <a:pt x="347654" y="1356044"/>
                  </a:cubicBezTo>
                  <a:cubicBezTo>
                    <a:pt x="559582" y="1264473"/>
                    <a:pt x="775470" y="1189672"/>
                    <a:pt x="997961" y="1128338"/>
                  </a:cubicBezTo>
                  <a:cubicBezTo>
                    <a:pt x="1005685" y="1126225"/>
                    <a:pt x="1010373" y="1121604"/>
                    <a:pt x="1012750" y="1116190"/>
                  </a:cubicBezTo>
                  <a:cubicBezTo>
                    <a:pt x="1020342" y="1111635"/>
                    <a:pt x="1025623" y="1103052"/>
                    <a:pt x="1022983" y="1091894"/>
                  </a:cubicBezTo>
                  <a:close/>
                  <a:moveTo>
                    <a:pt x="295036" y="193151"/>
                  </a:moveTo>
                  <a:cubicBezTo>
                    <a:pt x="390238" y="140929"/>
                    <a:pt x="484252" y="85207"/>
                    <a:pt x="581039" y="35823"/>
                  </a:cubicBezTo>
                  <a:cubicBezTo>
                    <a:pt x="593451" y="81444"/>
                    <a:pt x="608833" y="126470"/>
                    <a:pt x="624282" y="171100"/>
                  </a:cubicBezTo>
                  <a:cubicBezTo>
                    <a:pt x="618208" y="172949"/>
                    <a:pt x="612200" y="174731"/>
                    <a:pt x="606193" y="176382"/>
                  </a:cubicBezTo>
                  <a:cubicBezTo>
                    <a:pt x="575823" y="184700"/>
                    <a:pt x="545387" y="192887"/>
                    <a:pt x="514885" y="200942"/>
                  </a:cubicBezTo>
                  <a:cubicBezTo>
                    <a:pt x="531391" y="192755"/>
                    <a:pt x="547302" y="183842"/>
                    <a:pt x="561892" y="173411"/>
                  </a:cubicBezTo>
                  <a:cubicBezTo>
                    <a:pt x="564005" y="171958"/>
                    <a:pt x="562817" y="168393"/>
                    <a:pt x="560110" y="169120"/>
                  </a:cubicBezTo>
                  <a:cubicBezTo>
                    <a:pt x="520299" y="179683"/>
                    <a:pt x="481941" y="200678"/>
                    <a:pt x="444441" y="219229"/>
                  </a:cubicBezTo>
                  <a:cubicBezTo>
                    <a:pt x="431369" y="222596"/>
                    <a:pt x="418363" y="226030"/>
                    <a:pt x="405291" y="229331"/>
                  </a:cubicBezTo>
                  <a:cubicBezTo>
                    <a:pt x="369177" y="238507"/>
                    <a:pt x="332206" y="246562"/>
                    <a:pt x="295036" y="254485"/>
                  </a:cubicBezTo>
                  <a:cubicBezTo>
                    <a:pt x="372874" y="217579"/>
                    <a:pt x="452760" y="185427"/>
                    <a:pt x="530466" y="148323"/>
                  </a:cubicBezTo>
                  <a:cubicBezTo>
                    <a:pt x="531655" y="147729"/>
                    <a:pt x="530797" y="145748"/>
                    <a:pt x="529542" y="146210"/>
                  </a:cubicBezTo>
                  <a:cubicBezTo>
                    <a:pt x="446752" y="175986"/>
                    <a:pt x="366867" y="216655"/>
                    <a:pt x="288038" y="256003"/>
                  </a:cubicBezTo>
                  <a:cubicBezTo>
                    <a:pt x="228420" y="268745"/>
                    <a:pt x="168342" y="281421"/>
                    <a:pt x="110177" y="298257"/>
                  </a:cubicBezTo>
                  <a:cubicBezTo>
                    <a:pt x="173491" y="265906"/>
                    <a:pt x="234759" y="226228"/>
                    <a:pt x="295036" y="193151"/>
                  </a:cubicBezTo>
                  <a:close/>
                  <a:moveTo>
                    <a:pt x="349833" y="1305802"/>
                  </a:moveTo>
                  <a:cubicBezTo>
                    <a:pt x="300383" y="1141278"/>
                    <a:pt x="251330" y="976754"/>
                    <a:pt x="198579" y="813286"/>
                  </a:cubicBezTo>
                  <a:cubicBezTo>
                    <a:pt x="178575" y="751292"/>
                    <a:pt x="159825" y="687252"/>
                    <a:pt x="140150" y="623212"/>
                  </a:cubicBezTo>
                  <a:cubicBezTo>
                    <a:pt x="145696" y="629682"/>
                    <a:pt x="153751" y="633973"/>
                    <a:pt x="162532" y="633577"/>
                  </a:cubicBezTo>
                  <a:cubicBezTo>
                    <a:pt x="178839" y="632851"/>
                    <a:pt x="192637" y="620373"/>
                    <a:pt x="192637" y="603471"/>
                  </a:cubicBezTo>
                  <a:lnTo>
                    <a:pt x="192637" y="600104"/>
                  </a:lnTo>
                  <a:cubicBezTo>
                    <a:pt x="192637" y="584391"/>
                    <a:pt x="178773" y="569272"/>
                    <a:pt x="162532" y="569999"/>
                  </a:cubicBezTo>
                  <a:cubicBezTo>
                    <a:pt x="146753" y="570725"/>
                    <a:pt x="133417" y="582477"/>
                    <a:pt x="132624" y="598586"/>
                  </a:cubicBezTo>
                  <a:cubicBezTo>
                    <a:pt x="104433" y="507873"/>
                    <a:pt x="73866" y="417754"/>
                    <a:pt x="34517" y="333776"/>
                  </a:cubicBezTo>
                  <a:cubicBezTo>
                    <a:pt x="138896" y="328164"/>
                    <a:pt x="244596" y="298587"/>
                    <a:pt x="346796" y="271848"/>
                  </a:cubicBezTo>
                  <a:cubicBezTo>
                    <a:pt x="346532" y="277064"/>
                    <a:pt x="349635" y="282544"/>
                    <a:pt x="356369" y="282544"/>
                  </a:cubicBezTo>
                  <a:cubicBezTo>
                    <a:pt x="365216" y="282544"/>
                    <a:pt x="367857" y="273168"/>
                    <a:pt x="364556" y="267227"/>
                  </a:cubicBezTo>
                  <a:cubicBezTo>
                    <a:pt x="376571" y="264124"/>
                    <a:pt x="388587" y="261021"/>
                    <a:pt x="400471" y="258116"/>
                  </a:cubicBezTo>
                  <a:cubicBezTo>
                    <a:pt x="463785" y="242469"/>
                    <a:pt x="526901" y="226294"/>
                    <a:pt x="589885" y="209458"/>
                  </a:cubicBezTo>
                  <a:cubicBezTo>
                    <a:pt x="614775" y="202790"/>
                    <a:pt x="641316" y="197112"/>
                    <a:pt x="667790" y="190576"/>
                  </a:cubicBezTo>
                  <a:cubicBezTo>
                    <a:pt x="667460" y="193019"/>
                    <a:pt x="667856" y="195462"/>
                    <a:pt x="669045" y="197575"/>
                  </a:cubicBezTo>
                  <a:cubicBezTo>
                    <a:pt x="664159" y="199027"/>
                    <a:pt x="664621" y="207280"/>
                    <a:pt x="670497" y="207280"/>
                  </a:cubicBezTo>
                  <a:cubicBezTo>
                    <a:pt x="673864" y="207280"/>
                    <a:pt x="675448" y="204507"/>
                    <a:pt x="675251" y="201866"/>
                  </a:cubicBezTo>
                  <a:cubicBezTo>
                    <a:pt x="675911" y="201998"/>
                    <a:pt x="676439" y="202262"/>
                    <a:pt x="677165" y="202262"/>
                  </a:cubicBezTo>
                  <a:cubicBezTo>
                    <a:pt x="686408" y="202262"/>
                    <a:pt x="688917" y="192029"/>
                    <a:pt x="684889" y="186219"/>
                  </a:cubicBezTo>
                  <a:cubicBezTo>
                    <a:pt x="714533" y="178362"/>
                    <a:pt x="743582" y="168987"/>
                    <a:pt x="769528" y="155255"/>
                  </a:cubicBezTo>
                  <a:cubicBezTo>
                    <a:pt x="784449" y="308688"/>
                    <a:pt x="835549" y="464827"/>
                    <a:pt x="869088" y="615025"/>
                  </a:cubicBezTo>
                  <a:cubicBezTo>
                    <a:pt x="904211" y="772023"/>
                    <a:pt x="939400" y="928954"/>
                    <a:pt x="975382" y="1085754"/>
                  </a:cubicBezTo>
                  <a:cubicBezTo>
                    <a:pt x="758305" y="1128932"/>
                    <a:pt x="546378" y="1204064"/>
                    <a:pt x="349833" y="1305802"/>
                  </a:cubicBezTo>
                  <a:close/>
                </a:path>
              </a:pathLst>
            </a:custGeom>
            <a:grpFill/>
            <a:ln w="659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DA02696E-012A-450C-AAAA-D0F9E6335DAA}"/>
                </a:ext>
              </a:extLst>
            </p:cNvPr>
            <p:cNvSpPr/>
            <p:nvPr/>
          </p:nvSpPr>
          <p:spPr>
            <a:xfrm>
              <a:off x="6467037" y="2804705"/>
              <a:ext cx="19410" cy="20070"/>
            </a:xfrm>
            <a:custGeom>
              <a:avLst/>
              <a:gdLst>
                <a:gd name="connsiteX0" fmla="*/ 9705 w 19410"/>
                <a:gd name="connsiteY0" fmla="*/ 0 h 20070"/>
                <a:gd name="connsiteX1" fmla="*/ 9705 w 19410"/>
                <a:gd name="connsiteY1" fmla="*/ 20070 h 20070"/>
                <a:gd name="connsiteX2" fmla="*/ 9705 w 19410"/>
                <a:gd name="connsiteY2" fmla="*/ 0 h 20070"/>
              </a:gdLst>
              <a:ahLst/>
              <a:cxnLst>
                <a:cxn ang="0">
                  <a:pos x="connsiteX0" y="connsiteY0"/>
                </a:cxn>
                <a:cxn ang="0">
                  <a:pos x="connsiteX1" y="connsiteY1"/>
                </a:cxn>
                <a:cxn ang="0">
                  <a:pos x="connsiteX2" y="connsiteY2"/>
                </a:cxn>
              </a:cxnLst>
              <a:rect l="l" t="t" r="r" b="b"/>
              <a:pathLst>
                <a:path w="19410" h="20070">
                  <a:moveTo>
                    <a:pt x="9705" y="0"/>
                  </a:moveTo>
                  <a:cubicBezTo>
                    <a:pt x="-3235" y="0"/>
                    <a:pt x="-3235" y="20070"/>
                    <a:pt x="9705" y="20070"/>
                  </a:cubicBezTo>
                  <a:cubicBezTo>
                    <a:pt x="22645" y="20070"/>
                    <a:pt x="22645" y="0"/>
                    <a:pt x="9705" y="0"/>
                  </a:cubicBezTo>
                  <a:close/>
                </a:path>
              </a:pathLst>
            </a:custGeom>
            <a:grpFill/>
            <a:ln w="659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01B14E39-0406-43B3-95EB-39DA5356B031}"/>
                </a:ext>
              </a:extLst>
            </p:cNvPr>
            <p:cNvSpPr/>
            <p:nvPr/>
          </p:nvSpPr>
          <p:spPr>
            <a:xfrm>
              <a:off x="6490499" y="2828143"/>
              <a:ext cx="19360" cy="20070"/>
            </a:xfrm>
            <a:custGeom>
              <a:avLst/>
              <a:gdLst>
                <a:gd name="connsiteX0" fmla="*/ 9680 w 19360"/>
                <a:gd name="connsiteY0" fmla="*/ 0 h 20070"/>
                <a:gd name="connsiteX1" fmla="*/ 9680 w 19360"/>
                <a:gd name="connsiteY1" fmla="*/ 20070 h 20070"/>
                <a:gd name="connsiteX2" fmla="*/ 9680 w 19360"/>
                <a:gd name="connsiteY2" fmla="*/ 0 h 20070"/>
              </a:gdLst>
              <a:ahLst/>
              <a:cxnLst>
                <a:cxn ang="0">
                  <a:pos x="connsiteX0" y="connsiteY0"/>
                </a:cxn>
                <a:cxn ang="0">
                  <a:pos x="connsiteX1" y="connsiteY1"/>
                </a:cxn>
                <a:cxn ang="0">
                  <a:pos x="connsiteX2" y="connsiteY2"/>
                </a:cxn>
              </a:cxnLst>
              <a:rect l="l" t="t" r="r" b="b"/>
              <a:pathLst>
                <a:path w="19360" h="20070">
                  <a:moveTo>
                    <a:pt x="9680" y="0"/>
                  </a:moveTo>
                  <a:cubicBezTo>
                    <a:pt x="-3194" y="0"/>
                    <a:pt x="-3260" y="20070"/>
                    <a:pt x="9680" y="20070"/>
                  </a:cubicBezTo>
                  <a:cubicBezTo>
                    <a:pt x="22554" y="20004"/>
                    <a:pt x="22620" y="0"/>
                    <a:pt x="9680" y="0"/>
                  </a:cubicBezTo>
                  <a:close/>
                </a:path>
              </a:pathLst>
            </a:custGeom>
            <a:grpFill/>
            <a:ln w="659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67A05262-9089-489F-B124-0DBA1BDDB0AE}"/>
                </a:ext>
              </a:extLst>
            </p:cNvPr>
            <p:cNvSpPr/>
            <p:nvPr/>
          </p:nvSpPr>
          <p:spPr>
            <a:xfrm>
              <a:off x="5938580" y="3021980"/>
              <a:ext cx="63628" cy="60211"/>
            </a:xfrm>
            <a:custGeom>
              <a:avLst/>
              <a:gdLst>
                <a:gd name="connsiteX0" fmla="*/ 33498 w 63628"/>
                <a:gd name="connsiteY0" fmla="*/ 0 h 60211"/>
                <a:gd name="connsiteX1" fmla="*/ 30131 w 63628"/>
                <a:gd name="connsiteY1" fmla="*/ 0 h 60211"/>
                <a:gd name="connsiteX2" fmla="*/ 25 w 63628"/>
                <a:gd name="connsiteY2" fmla="*/ 30106 h 60211"/>
                <a:gd name="connsiteX3" fmla="*/ 30131 w 63628"/>
                <a:gd name="connsiteY3" fmla="*/ 60211 h 60211"/>
                <a:gd name="connsiteX4" fmla="*/ 33498 w 63628"/>
                <a:gd name="connsiteY4" fmla="*/ 60211 h 60211"/>
                <a:gd name="connsiteX5" fmla="*/ 63603 w 63628"/>
                <a:gd name="connsiteY5" fmla="*/ 30106 h 60211"/>
                <a:gd name="connsiteX6" fmla="*/ 33498 w 63628"/>
                <a:gd name="connsiteY6" fmla="*/ 0 h 6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28" h="60211">
                  <a:moveTo>
                    <a:pt x="33498" y="0"/>
                  </a:moveTo>
                  <a:lnTo>
                    <a:pt x="30131" y="0"/>
                  </a:lnTo>
                  <a:cubicBezTo>
                    <a:pt x="14418" y="0"/>
                    <a:pt x="-701" y="13864"/>
                    <a:pt x="25" y="30106"/>
                  </a:cubicBezTo>
                  <a:cubicBezTo>
                    <a:pt x="752" y="46413"/>
                    <a:pt x="13229" y="60211"/>
                    <a:pt x="30131" y="60211"/>
                  </a:cubicBezTo>
                  <a:lnTo>
                    <a:pt x="33498" y="60211"/>
                  </a:lnTo>
                  <a:cubicBezTo>
                    <a:pt x="49211" y="60211"/>
                    <a:pt x="64330" y="46413"/>
                    <a:pt x="63603" y="30106"/>
                  </a:cubicBezTo>
                  <a:cubicBezTo>
                    <a:pt x="62811" y="13798"/>
                    <a:pt x="50333" y="0"/>
                    <a:pt x="33498" y="0"/>
                  </a:cubicBezTo>
                  <a:close/>
                </a:path>
              </a:pathLst>
            </a:custGeom>
            <a:grpFill/>
            <a:ln w="659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A08E2ED9-D96C-47E1-AFCD-04FFF5E516E0}"/>
                </a:ext>
              </a:extLst>
            </p:cNvPr>
            <p:cNvSpPr/>
            <p:nvPr/>
          </p:nvSpPr>
          <p:spPr>
            <a:xfrm>
              <a:off x="5938960" y="2988574"/>
              <a:ext cx="19385" cy="20070"/>
            </a:xfrm>
            <a:custGeom>
              <a:avLst/>
              <a:gdLst>
                <a:gd name="connsiteX0" fmla="*/ 9680 w 19385"/>
                <a:gd name="connsiteY0" fmla="*/ 0 h 20070"/>
                <a:gd name="connsiteX1" fmla="*/ 9680 w 19385"/>
                <a:gd name="connsiteY1" fmla="*/ 20070 h 20070"/>
                <a:gd name="connsiteX2" fmla="*/ 9680 w 19385"/>
                <a:gd name="connsiteY2" fmla="*/ 0 h 20070"/>
              </a:gdLst>
              <a:ahLst/>
              <a:cxnLst>
                <a:cxn ang="0">
                  <a:pos x="connsiteX0" y="connsiteY0"/>
                </a:cxn>
                <a:cxn ang="0">
                  <a:pos x="connsiteX1" y="connsiteY1"/>
                </a:cxn>
                <a:cxn ang="0">
                  <a:pos x="connsiteX2" y="connsiteY2"/>
                </a:cxn>
              </a:cxnLst>
              <a:rect l="l" t="t" r="r" b="b"/>
              <a:pathLst>
                <a:path w="19385" h="20070">
                  <a:moveTo>
                    <a:pt x="9680" y="0"/>
                  </a:moveTo>
                  <a:cubicBezTo>
                    <a:pt x="-3194" y="0"/>
                    <a:pt x="-3260" y="20070"/>
                    <a:pt x="9680" y="20070"/>
                  </a:cubicBezTo>
                  <a:cubicBezTo>
                    <a:pt x="22621" y="20070"/>
                    <a:pt x="22621" y="0"/>
                    <a:pt x="9680" y="0"/>
                  </a:cubicBezTo>
                  <a:close/>
                </a:path>
              </a:pathLst>
            </a:custGeom>
            <a:grpFill/>
            <a:ln w="659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7FA141C7-42DF-4ED8-BA54-D8B1C567CAB0}"/>
                </a:ext>
              </a:extLst>
            </p:cNvPr>
            <p:cNvSpPr/>
            <p:nvPr/>
          </p:nvSpPr>
          <p:spPr>
            <a:xfrm>
              <a:off x="5972408" y="2988574"/>
              <a:ext cx="19360" cy="20070"/>
            </a:xfrm>
            <a:custGeom>
              <a:avLst/>
              <a:gdLst>
                <a:gd name="connsiteX0" fmla="*/ 9705 w 19360"/>
                <a:gd name="connsiteY0" fmla="*/ 0 h 20070"/>
                <a:gd name="connsiteX1" fmla="*/ 9705 w 19360"/>
                <a:gd name="connsiteY1" fmla="*/ 20070 h 20070"/>
                <a:gd name="connsiteX2" fmla="*/ 9705 w 19360"/>
                <a:gd name="connsiteY2" fmla="*/ 0 h 20070"/>
              </a:gdLst>
              <a:ahLst/>
              <a:cxnLst>
                <a:cxn ang="0">
                  <a:pos x="connsiteX0" y="connsiteY0"/>
                </a:cxn>
                <a:cxn ang="0">
                  <a:pos x="connsiteX1" y="connsiteY1"/>
                </a:cxn>
                <a:cxn ang="0">
                  <a:pos x="connsiteX2" y="connsiteY2"/>
                </a:cxn>
              </a:cxnLst>
              <a:rect l="l" t="t" r="r" b="b"/>
              <a:pathLst>
                <a:path w="19360" h="20070">
                  <a:moveTo>
                    <a:pt x="9705" y="0"/>
                  </a:moveTo>
                  <a:cubicBezTo>
                    <a:pt x="-3235" y="0"/>
                    <a:pt x="-3235" y="20070"/>
                    <a:pt x="9705" y="20070"/>
                  </a:cubicBezTo>
                  <a:cubicBezTo>
                    <a:pt x="22579" y="20070"/>
                    <a:pt x="22579" y="0"/>
                    <a:pt x="9705" y="0"/>
                  </a:cubicBezTo>
                  <a:close/>
                </a:path>
              </a:pathLst>
            </a:custGeom>
            <a:grpFill/>
            <a:ln w="659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F8EC36EE-5454-4884-A986-89A1FF2850FD}"/>
                </a:ext>
              </a:extLst>
            </p:cNvPr>
            <p:cNvSpPr/>
            <p:nvPr/>
          </p:nvSpPr>
          <p:spPr>
            <a:xfrm>
              <a:off x="5995780" y="3005277"/>
              <a:ext cx="19385" cy="20070"/>
            </a:xfrm>
            <a:custGeom>
              <a:avLst/>
              <a:gdLst>
                <a:gd name="connsiteX0" fmla="*/ 9705 w 19385"/>
                <a:gd name="connsiteY0" fmla="*/ 0 h 20070"/>
                <a:gd name="connsiteX1" fmla="*/ 9705 w 19385"/>
                <a:gd name="connsiteY1" fmla="*/ 20070 h 20070"/>
                <a:gd name="connsiteX2" fmla="*/ 9705 w 19385"/>
                <a:gd name="connsiteY2" fmla="*/ 0 h 20070"/>
              </a:gdLst>
              <a:ahLst/>
              <a:cxnLst>
                <a:cxn ang="0">
                  <a:pos x="connsiteX0" y="connsiteY0"/>
                </a:cxn>
                <a:cxn ang="0">
                  <a:pos x="connsiteX1" y="connsiteY1"/>
                </a:cxn>
                <a:cxn ang="0">
                  <a:pos x="connsiteX2" y="connsiteY2"/>
                </a:cxn>
              </a:cxnLst>
              <a:rect l="l" t="t" r="r" b="b"/>
              <a:pathLst>
                <a:path w="19385" h="20070">
                  <a:moveTo>
                    <a:pt x="9705" y="0"/>
                  </a:moveTo>
                  <a:cubicBezTo>
                    <a:pt x="-3235" y="0"/>
                    <a:pt x="-3235" y="20070"/>
                    <a:pt x="9705" y="20070"/>
                  </a:cubicBezTo>
                  <a:cubicBezTo>
                    <a:pt x="22579" y="20070"/>
                    <a:pt x="22645" y="0"/>
                    <a:pt x="9705" y="0"/>
                  </a:cubicBezTo>
                  <a:close/>
                </a:path>
              </a:pathLst>
            </a:custGeom>
            <a:grpFill/>
            <a:ln w="659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4C87CFF6-32F3-4151-8C21-C080D0DAF640}"/>
                </a:ext>
              </a:extLst>
            </p:cNvPr>
            <p:cNvSpPr/>
            <p:nvPr/>
          </p:nvSpPr>
          <p:spPr>
            <a:xfrm>
              <a:off x="5875093" y="3172756"/>
              <a:ext cx="20070" cy="22727"/>
            </a:xfrm>
            <a:custGeom>
              <a:avLst/>
              <a:gdLst>
                <a:gd name="connsiteX0" fmla="*/ 0 w 20070"/>
                <a:gd name="connsiteY0" fmla="*/ 9655 h 22727"/>
                <a:gd name="connsiteX1" fmla="*/ 0 w 20070"/>
                <a:gd name="connsiteY1" fmla="*/ 13023 h 22727"/>
                <a:gd name="connsiteX2" fmla="*/ 20071 w 20070"/>
                <a:gd name="connsiteY2" fmla="*/ 13023 h 22727"/>
                <a:gd name="connsiteX3" fmla="*/ 20071 w 20070"/>
                <a:gd name="connsiteY3" fmla="*/ 9655 h 22727"/>
                <a:gd name="connsiteX4" fmla="*/ 0 w 20070"/>
                <a:gd name="connsiteY4" fmla="*/ 9655 h 2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0" h="22727">
                  <a:moveTo>
                    <a:pt x="0" y="9655"/>
                  </a:moveTo>
                  <a:lnTo>
                    <a:pt x="0" y="13023"/>
                  </a:lnTo>
                  <a:cubicBezTo>
                    <a:pt x="0" y="25963"/>
                    <a:pt x="20071" y="25963"/>
                    <a:pt x="20071" y="13023"/>
                  </a:cubicBezTo>
                  <a:lnTo>
                    <a:pt x="20071" y="9655"/>
                  </a:lnTo>
                  <a:cubicBezTo>
                    <a:pt x="20071" y="-3218"/>
                    <a:pt x="0" y="-3218"/>
                    <a:pt x="0" y="9655"/>
                  </a:cubicBezTo>
                  <a:close/>
                </a:path>
              </a:pathLst>
            </a:custGeom>
            <a:grpFill/>
            <a:ln w="659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C8D4AB87-0E7E-44EC-8EEC-1F3EC11F1EC2}"/>
                </a:ext>
              </a:extLst>
            </p:cNvPr>
            <p:cNvSpPr/>
            <p:nvPr/>
          </p:nvSpPr>
          <p:spPr>
            <a:xfrm>
              <a:off x="5902162" y="3165708"/>
              <a:ext cx="19410" cy="20070"/>
            </a:xfrm>
            <a:custGeom>
              <a:avLst/>
              <a:gdLst>
                <a:gd name="connsiteX0" fmla="*/ 9705 w 19410"/>
                <a:gd name="connsiteY0" fmla="*/ 0 h 20070"/>
                <a:gd name="connsiteX1" fmla="*/ 9705 w 19410"/>
                <a:gd name="connsiteY1" fmla="*/ 20070 h 20070"/>
                <a:gd name="connsiteX2" fmla="*/ 9705 w 19410"/>
                <a:gd name="connsiteY2" fmla="*/ 0 h 20070"/>
              </a:gdLst>
              <a:ahLst/>
              <a:cxnLst>
                <a:cxn ang="0">
                  <a:pos x="connsiteX0" y="connsiteY0"/>
                </a:cxn>
                <a:cxn ang="0">
                  <a:pos x="connsiteX1" y="connsiteY1"/>
                </a:cxn>
                <a:cxn ang="0">
                  <a:pos x="connsiteX2" y="connsiteY2"/>
                </a:cxn>
              </a:cxnLst>
              <a:rect l="l" t="t" r="r" b="b"/>
              <a:pathLst>
                <a:path w="19410" h="20070">
                  <a:moveTo>
                    <a:pt x="9705" y="0"/>
                  </a:moveTo>
                  <a:cubicBezTo>
                    <a:pt x="-3235" y="0"/>
                    <a:pt x="-3235" y="20070"/>
                    <a:pt x="9705" y="20070"/>
                  </a:cubicBezTo>
                  <a:cubicBezTo>
                    <a:pt x="22645" y="20070"/>
                    <a:pt x="22645" y="0"/>
                    <a:pt x="9705" y="0"/>
                  </a:cubicBezTo>
                  <a:close/>
                </a:path>
              </a:pathLst>
            </a:custGeom>
            <a:grpFill/>
            <a:ln w="659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C5C7B164-3686-4F8A-A1F6-EFC04EE3AD52}"/>
                </a:ext>
              </a:extLst>
            </p:cNvPr>
            <p:cNvSpPr/>
            <p:nvPr/>
          </p:nvSpPr>
          <p:spPr>
            <a:xfrm>
              <a:off x="5928925" y="3172376"/>
              <a:ext cx="19385" cy="20070"/>
            </a:xfrm>
            <a:custGeom>
              <a:avLst/>
              <a:gdLst>
                <a:gd name="connsiteX0" fmla="*/ 9680 w 19385"/>
                <a:gd name="connsiteY0" fmla="*/ 0 h 20070"/>
                <a:gd name="connsiteX1" fmla="*/ 9680 w 19385"/>
                <a:gd name="connsiteY1" fmla="*/ 20070 h 20070"/>
                <a:gd name="connsiteX2" fmla="*/ 9680 w 19385"/>
                <a:gd name="connsiteY2" fmla="*/ 0 h 20070"/>
              </a:gdLst>
              <a:ahLst/>
              <a:cxnLst>
                <a:cxn ang="0">
                  <a:pos x="connsiteX0" y="connsiteY0"/>
                </a:cxn>
                <a:cxn ang="0">
                  <a:pos x="connsiteX1" y="connsiteY1"/>
                </a:cxn>
                <a:cxn ang="0">
                  <a:pos x="connsiteX2" y="connsiteY2"/>
                </a:cxn>
              </a:cxnLst>
              <a:rect l="l" t="t" r="r" b="b"/>
              <a:pathLst>
                <a:path w="19385" h="20070">
                  <a:moveTo>
                    <a:pt x="9680" y="0"/>
                  </a:moveTo>
                  <a:cubicBezTo>
                    <a:pt x="-3194" y="0"/>
                    <a:pt x="-3260" y="20070"/>
                    <a:pt x="9680" y="20070"/>
                  </a:cubicBezTo>
                  <a:cubicBezTo>
                    <a:pt x="22620" y="20070"/>
                    <a:pt x="22620" y="0"/>
                    <a:pt x="9680" y="0"/>
                  </a:cubicBezTo>
                  <a:close/>
                </a:path>
              </a:pathLst>
            </a:custGeom>
            <a:grpFill/>
            <a:ln w="6597"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F37C920E-2A17-4A51-9FE3-43A75F5942B1}"/>
                </a:ext>
              </a:extLst>
            </p:cNvPr>
            <p:cNvSpPr/>
            <p:nvPr/>
          </p:nvSpPr>
          <p:spPr>
            <a:xfrm>
              <a:off x="6071877" y="2916677"/>
              <a:ext cx="67787" cy="70180"/>
            </a:xfrm>
            <a:custGeom>
              <a:avLst/>
              <a:gdLst>
                <a:gd name="connsiteX0" fmla="*/ 33893 w 67787"/>
                <a:gd name="connsiteY0" fmla="*/ 0 h 70180"/>
                <a:gd name="connsiteX1" fmla="*/ 33893 w 67787"/>
                <a:gd name="connsiteY1" fmla="*/ 70180 h 70180"/>
                <a:gd name="connsiteX2" fmla="*/ 33893 w 67787"/>
                <a:gd name="connsiteY2" fmla="*/ 0 h 70180"/>
              </a:gdLst>
              <a:ahLst/>
              <a:cxnLst>
                <a:cxn ang="0">
                  <a:pos x="connsiteX0" y="connsiteY0"/>
                </a:cxn>
                <a:cxn ang="0">
                  <a:pos x="connsiteX1" y="connsiteY1"/>
                </a:cxn>
                <a:cxn ang="0">
                  <a:pos x="connsiteX2" y="connsiteY2"/>
                </a:cxn>
              </a:cxnLst>
              <a:rect l="l" t="t" r="r" b="b"/>
              <a:pathLst>
                <a:path w="67787" h="70180">
                  <a:moveTo>
                    <a:pt x="33893" y="0"/>
                  </a:moveTo>
                  <a:cubicBezTo>
                    <a:pt x="-11265" y="0"/>
                    <a:pt x="-11331" y="70180"/>
                    <a:pt x="33893" y="70180"/>
                  </a:cubicBezTo>
                  <a:cubicBezTo>
                    <a:pt x="79052" y="70246"/>
                    <a:pt x="79118" y="0"/>
                    <a:pt x="33893" y="0"/>
                  </a:cubicBezTo>
                  <a:close/>
                </a:path>
              </a:pathLst>
            </a:custGeom>
            <a:grpFill/>
            <a:ln w="6597"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1E3DE22B-5789-40A0-948E-94359E852A24}"/>
                </a:ext>
              </a:extLst>
            </p:cNvPr>
            <p:cNvSpPr/>
            <p:nvPr/>
          </p:nvSpPr>
          <p:spPr>
            <a:xfrm>
              <a:off x="6132839" y="2901690"/>
              <a:ext cx="19360" cy="20070"/>
            </a:xfrm>
            <a:custGeom>
              <a:avLst/>
              <a:gdLst>
                <a:gd name="connsiteX0" fmla="*/ 9705 w 19360"/>
                <a:gd name="connsiteY0" fmla="*/ 0 h 20070"/>
                <a:gd name="connsiteX1" fmla="*/ 9705 w 19360"/>
                <a:gd name="connsiteY1" fmla="*/ 20070 h 20070"/>
                <a:gd name="connsiteX2" fmla="*/ 9705 w 19360"/>
                <a:gd name="connsiteY2" fmla="*/ 0 h 20070"/>
              </a:gdLst>
              <a:ahLst/>
              <a:cxnLst>
                <a:cxn ang="0">
                  <a:pos x="connsiteX0" y="connsiteY0"/>
                </a:cxn>
                <a:cxn ang="0">
                  <a:pos x="connsiteX1" y="connsiteY1"/>
                </a:cxn>
                <a:cxn ang="0">
                  <a:pos x="connsiteX2" y="connsiteY2"/>
                </a:cxn>
              </a:cxnLst>
              <a:rect l="l" t="t" r="r" b="b"/>
              <a:pathLst>
                <a:path w="19360" h="20070">
                  <a:moveTo>
                    <a:pt x="9705" y="0"/>
                  </a:moveTo>
                  <a:cubicBezTo>
                    <a:pt x="-3235" y="0"/>
                    <a:pt x="-3235" y="20070"/>
                    <a:pt x="9705" y="20070"/>
                  </a:cubicBezTo>
                  <a:cubicBezTo>
                    <a:pt x="22579" y="20004"/>
                    <a:pt x="22579" y="0"/>
                    <a:pt x="9705" y="0"/>
                  </a:cubicBezTo>
                  <a:close/>
                </a:path>
              </a:pathLst>
            </a:custGeom>
            <a:grpFill/>
            <a:ln w="6597"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E93D0743-1CB5-4511-ADEE-76C79B8E0F0B}"/>
                </a:ext>
              </a:extLst>
            </p:cNvPr>
            <p:cNvSpPr/>
            <p:nvPr/>
          </p:nvSpPr>
          <p:spPr>
            <a:xfrm>
              <a:off x="6149567" y="2928429"/>
              <a:ext cx="19360" cy="20070"/>
            </a:xfrm>
            <a:custGeom>
              <a:avLst/>
              <a:gdLst>
                <a:gd name="connsiteX0" fmla="*/ 9680 w 19360"/>
                <a:gd name="connsiteY0" fmla="*/ 0 h 20070"/>
                <a:gd name="connsiteX1" fmla="*/ 9680 w 19360"/>
                <a:gd name="connsiteY1" fmla="*/ 20070 h 20070"/>
                <a:gd name="connsiteX2" fmla="*/ 9680 w 19360"/>
                <a:gd name="connsiteY2" fmla="*/ 0 h 20070"/>
              </a:gdLst>
              <a:ahLst/>
              <a:cxnLst>
                <a:cxn ang="0">
                  <a:pos x="connsiteX0" y="connsiteY0"/>
                </a:cxn>
                <a:cxn ang="0">
                  <a:pos x="connsiteX1" y="connsiteY1"/>
                </a:cxn>
                <a:cxn ang="0">
                  <a:pos x="connsiteX2" y="connsiteY2"/>
                </a:cxn>
              </a:cxnLst>
              <a:rect l="l" t="t" r="r" b="b"/>
              <a:pathLst>
                <a:path w="19360" h="20070">
                  <a:moveTo>
                    <a:pt x="9680" y="0"/>
                  </a:moveTo>
                  <a:cubicBezTo>
                    <a:pt x="-3194" y="0"/>
                    <a:pt x="-3260" y="20070"/>
                    <a:pt x="9680" y="20070"/>
                  </a:cubicBezTo>
                  <a:cubicBezTo>
                    <a:pt x="22555" y="20004"/>
                    <a:pt x="22620" y="0"/>
                    <a:pt x="9680" y="0"/>
                  </a:cubicBezTo>
                  <a:close/>
                </a:path>
              </a:pathLst>
            </a:custGeom>
            <a:grpFill/>
            <a:ln w="6597" cap="flat">
              <a:noFill/>
              <a:prstDash val="solid"/>
              <a:miter/>
            </a:ln>
          </p:spPr>
          <p:txBody>
            <a:bodyPr rtlCol="0" anchor="ctr"/>
            <a:lstStyle/>
            <a:p>
              <a:endParaRPr lang="en-US"/>
            </a:p>
          </p:txBody>
        </p:sp>
      </p:grpSp>
      <p:pic>
        <p:nvPicPr>
          <p:cNvPr id="49" name="Google Shape;87;p1" descr="Kết quả hình ảnh cho newton grammar school">
            <a:extLst>
              <a:ext uri="{FF2B5EF4-FFF2-40B4-BE49-F238E27FC236}">
                <a16:creationId xmlns:a16="http://schemas.microsoft.com/office/drawing/2014/main" xmlns="" id="{7E0EC5DC-09D5-45CF-B45E-F7CE7D164E6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6551" y="0"/>
            <a:ext cx="13239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3817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81" name="Group 25"/>
          <p:cNvGrpSpPr>
            <a:grpSpLocks/>
          </p:cNvGrpSpPr>
          <p:nvPr/>
        </p:nvGrpSpPr>
        <p:grpSpPr bwMode="auto">
          <a:xfrm>
            <a:off x="0" y="1"/>
            <a:ext cx="12192000" cy="485775"/>
            <a:chOff x="0" y="0"/>
            <a:chExt cx="5760" cy="306"/>
          </a:xfrm>
        </p:grpSpPr>
        <p:sp>
          <p:nvSpPr>
            <p:cNvPr id="19458" name="Text Box 2"/>
            <p:cNvSpPr txBox="1">
              <a:spLocks noChangeArrowheads="1"/>
            </p:cNvSpPr>
            <p:nvPr/>
          </p:nvSpPr>
          <p:spPr bwMode="auto">
            <a:xfrm>
              <a:off x="0" y="0"/>
              <a:ext cx="5760" cy="256"/>
            </a:xfrm>
            <a:prstGeom prst="rect">
              <a:avLst/>
            </a:prstGeom>
            <a:solidFill>
              <a:srgbClr val="FF0000"/>
            </a:solidFill>
            <a:ln w="9525">
              <a:solidFill>
                <a:srgbClr val="1C040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sz="2000" smtClean="0">
                  <a:solidFill>
                    <a:srgbClr val="FFFF66"/>
                  </a:solidFill>
                  <a:latin typeface=".VnTimeH" pitchFamily="34" charset="0"/>
                </a:rPr>
                <a:t>:¤</a:t>
              </a:r>
              <a:r>
                <a:rPr lang="en-US" sz="2000">
                  <a:solidFill>
                    <a:srgbClr val="FFFF66"/>
                  </a:solidFill>
                  <a:latin typeface=".VnTimeH" pitchFamily="34" charset="0"/>
                </a:rPr>
                <a:t>n tËp tiÕng viÖt</a:t>
              </a:r>
              <a:endParaRPr lang="en-US" sz="1800">
                <a:solidFill>
                  <a:srgbClr val="FFFF66"/>
                </a:solidFill>
                <a:latin typeface="Arial" charset="0"/>
              </a:endParaRPr>
            </a:p>
          </p:txBody>
        </p:sp>
        <p:pic>
          <p:nvPicPr>
            <p:cNvPr id="19459" name="Picture 3" descr="Book-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24" y="0"/>
              <a:ext cx="3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92"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8"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72"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0"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4"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log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84" cy="306"/>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 y="0"/>
              <a:ext cx="288" cy="288"/>
            </a:xfrm>
            <a:prstGeom prst="rect">
              <a:avLst/>
            </a:prstGeom>
            <a:noFill/>
            <a:extLst>
              <a:ext uri="{909E8E84-426E-40DD-AFC4-6F175D3DCCD1}">
                <a14:hiddenFill xmlns:a14="http://schemas.microsoft.com/office/drawing/2010/main">
                  <a:solidFill>
                    <a:srgbClr val="FFFFFF"/>
                  </a:solidFill>
                </a14:hiddenFill>
              </a:ext>
            </a:extLst>
          </p:spPr>
        </p:pic>
      </p:grpSp>
      <p:sp>
        <p:nvSpPr>
          <p:cNvPr id="19467" name="Text Box 11"/>
          <p:cNvSpPr txBox="1">
            <a:spLocks noChangeArrowheads="1"/>
          </p:cNvSpPr>
          <p:nvPr/>
        </p:nvSpPr>
        <p:spPr bwMode="auto">
          <a:xfrm>
            <a:off x="0" y="395288"/>
            <a:ext cx="12192000" cy="36933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a:solidFill>
                  <a:schemeClr val="bg1"/>
                </a:solidFill>
              </a:rPr>
              <a:t>I </a:t>
            </a:r>
            <a:r>
              <a:rPr lang="en-US" u="sng">
                <a:solidFill>
                  <a:schemeClr val="bg1"/>
                </a:solidFill>
              </a:rPr>
              <a:t>. </a:t>
            </a:r>
            <a:r>
              <a:rPr lang="en-US" u="sng" smtClean="0">
                <a:solidFill>
                  <a:schemeClr val="bg1"/>
                </a:solidFill>
              </a:rPr>
              <a:t>ÔN tập lí thuyết</a:t>
            </a:r>
            <a:endParaRPr lang="en-US" u="sng">
              <a:solidFill>
                <a:schemeClr val="bg1"/>
              </a:solidFill>
            </a:endParaRPr>
          </a:p>
        </p:txBody>
      </p:sp>
      <p:sp>
        <p:nvSpPr>
          <p:cNvPr id="19468" name="Text Box 12"/>
          <p:cNvSpPr txBox="1">
            <a:spLocks noChangeArrowheads="1"/>
          </p:cNvSpPr>
          <p:nvPr/>
        </p:nvSpPr>
        <p:spPr bwMode="auto">
          <a:xfrm>
            <a:off x="0" y="764620"/>
            <a:ext cx="12192000" cy="36933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a:solidFill>
                  <a:schemeClr val="bg1"/>
                </a:solidFill>
              </a:rPr>
              <a:t>1 </a:t>
            </a:r>
            <a:r>
              <a:rPr lang="en-US" u="sng">
                <a:solidFill>
                  <a:schemeClr val="bg1"/>
                </a:solidFill>
              </a:rPr>
              <a:t>. </a:t>
            </a:r>
            <a:r>
              <a:rPr lang="en-US" u="sng" smtClean="0">
                <a:solidFill>
                  <a:schemeClr val="bg1"/>
                </a:solidFill>
              </a:rPr>
              <a:t>Từ phức</a:t>
            </a:r>
            <a:endParaRPr lang="en-US" u="sng">
              <a:solidFill>
                <a:schemeClr val="bg1"/>
              </a:solidFill>
            </a:endParaRPr>
          </a:p>
        </p:txBody>
      </p:sp>
      <p:sp>
        <p:nvSpPr>
          <p:cNvPr id="19469" name="Text Box 13"/>
          <p:cNvSpPr txBox="1">
            <a:spLocks noChangeArrowheads="1"/>
          </p:cNvSpPr>
          <p:nvPr/>
        </p:nvSpPr>
        <p:spPr bwMode="auto">
          <a:xfrm>
            <a:off x="4064000" y="2209800"/>
            <a:ext cx="3149600"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smtClean="0">
                <a:solidFill>
                  <a:schemeClr val="bg1"/>
                </a:solidFill>
              </a:rPr>
              <a:t>Từ phức</a:t>
            </a:r>
            <a:endParaRPr lang="en-US" sz="2400" b="0">
              <a:solidFill>
                <a:schemeClr val="bg1"/>
              </a:solidFill>
            </a:endParaRPr>
          </a:p>
        </p:txBody>
      </p:sp>
      <p:sp>
        <p:nvSpPr>
          <p:cNvPr id="19470" name="Text Box 14"/>
          <p:cNvSpPr txBox="1">
            <a:spLocks noChangeArrowheads="1"/>
          </p:cNvSpPr>
          <p:nvPr/>
        </p:nvSpPr>
        <p:spPr bwMode="auto">
          <a:xfrm>
            <a:off x="1727200" y="3111500"/>
            <a:ext cx="2540000"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2400" b="0">
              <a:solidFill>
                <a:schemeClr val="bg1"/>
              </a:solidFill>
            </a:endParaRPr>
          </a:p>
        </p:txBody>
      </p:sp>
      <p:sp>
        <p:nvSpPr>
          <p:cNvPr id="19471" name="Text Box 15"/>
          <p:cNvSpPr txBox="1">
            <a:spLocks noChangeArrowheads="1"/>
          </p:cNvSpPr>
          <p:nvPr/>
        </p:nvSpPr>
        <p:spPr bwMode="auto">
          <a:xfrm>
            <a:off x="7620000" y="3125989"/>
            <a:ext cx="2336800"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smtClean="0">
                <a:solidFill>
                  <a:schemeClr val="bg1"/>
                </a:solidFill>
              </a:rPr>
              <a:t>Từ láy</a:t>
            </a:r>
            <a:endParaRPr lang="en-US" sz="2400" b="0">
              <a:solidFill>
                <a:schemeClr val="bg1"/>
              </a:solidFill>
            </a:endParaRPr>
          </a:p>
        </p:txBody>
      </p:sp>
      <p:sp>
        <p:nvSpPr>
          <p:cNvPr id="19472" name="Text Box 16"/>
          <p:cNvSpPr txBox="1">
            <a:spLocks noChangeArrowheads="1"/>
          </p:cNvSpPr>
          <p:nvPr/>
        </p:nvSpPr>
        <p:spPr bwMode="auto">
          <a:xfrm>
            <a:off x="5994400" y="4283076"/>
            <a:ext cx="2032000" cy="461665"/>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smtClean="0">
                <a:solidFill>
                  <a:schemeClr val="bg1"/>
                </a:solidFill>
              </a:rPr>
              <a:t>Từ láy toàn bộ</a:t>
            </a:r>
            <a:endParaRPr lang="en-US" sz="2400" b="0">
              <a:solidFill>
                <a:schemeClr val="bg1"/>
              </a:solidFill>
            </a:endParaRPr>
          </a:p>
        </p:txBody>
      </p:sp>
      <p:sp>
        <p:nvSpPr>
          <p:cNvPr id="19473" name="Text Box 17"/>
          <p:cNvSpPr txBox="1">
            <a:spLocks noChangeArrowheads="1"/>
          </p:cNvSpPr>
          <p:nvPr/>
        </p:nvSpPr>
        <p:spPr bwMode="auto">
          <a:xfrm>
            <a:off x="9347200" y="4267200"/>
            <a:ext cx="1490133"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solidFill>
                  <a:schemeClr val="bg1"/>
                </a:solidFill>
              </a:rPr>
              <a:t>          </a:t>
            </a:r>
          </a:p>
        </p:txBody>
      </p:sp>
      <p:sp>
        <p:nvSpPr>
          <p:cNvPr id="19474" name="Line 18"/>
          <p:cNvSpPr>
            <a:spLocks noChangeShapeType="1"/>
          </p:cNvSpPr>
          <p:nvPr/>
        </p:nvSpPr>
        <p:spPr bwMode="auto">
          <a:xfrm flipH="1">
            <a:off x="3149600" y="2667000"/>
            <a:ext cx="2336800" cy="4572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76" name="Line 20"/>
          <p:cNvSpPr>
            <a:spLocks noChangeShapeType="1"/>
          </p:cNvSpPr>
          <p:nvPr/>
        </p:nvSpPr>
        <p:spPr bwMode="auto">
          <a:xfrm flipH="1">
            <a:off x="7112000" y="3657600"/>
            <a:ext cx="1727200" cy="6096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77" name="Line 21"/>
          <p:cNvSpPr>
            <a:spLocks noChangeShapeType="1"/>
          </p:cNvSpPr>
          <p:nvPr/>
        </p:nvSpPr>
        <p:spPr bwMode="auto">
          <a:xfrm>
            <a:off x="8839200" y="3657600"/>
            <a:ext cx="1117600" cy="5334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79" name="Text Box 23"/>
          <p:cNvSpPr txBox="1">
            <a:spLocks noChangeArrowheads="1"/>
          </p:cNvSpPr>
          <p:nvPr/>
        </p:nvSpPr>
        <p:spPr bwMode="auto">
          <a:xfrm>
            <a:off x="0" y="1282701"/>
            <a:ext cx="12192000" cy="461665"/>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rgbClr val="FFFF00"/>
                </a:solidFill>
              </a:rPr>
              <a:t>Em hãy hoàn thiện sơ đồ sau:</a:t>
            </a:r>
            <a:endParaRPr lang="en-US" sz="2400">
              <a:solidFill>
                <a:srgbClr val="FFFF00"/>
              </a:solidFill>
            </a:endParaRPr>
          </a:p>
        </p:txBody>
      </p:sp>
      <p:sp>
        <p:nvSpPr>
          <p:cNvPr id="19483" name="Text Box 27"/>
          <p:cNvSpPr txBox="1">
            <a:spLocks noChangeArrowheads="1"/>
          </p:cNvSpPr>
          <p:nvPr/>
        </p:nvSpPr>
        <p:spPr bwMode="auto">
          <a:xfrm>
            <a:off x="3860800" y="4876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p>
        </p:txBody>
      </p:sp>
      <p:sp>
        <p:nvSpPr>
          <p:cNvPr id="19484" name="Text Box 28"/>
          <p:cNvSpPr txBox="1">
            <a:spLocks noChangeArrowheads="1"/>
          </p:cNvSpPr>
          <p:nvPr/>
        </p:nvSpPr>
        <p:spPr bwMode="auto">
          <a:xfrm>
            <a:off x="3352800" y="4191000"/>
            <a:ext cx="2133600" cy="1015663"/>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a:p>
            <a:pPr>
              <a:spcBef>
                <a:spcPct val="50000"/>
              </a:spcBef>
            </a:pPr>
            <a:endParaRPr lang="en-US" sz="2400">
              <a:solidFill>
                <a:schemeClr val="bg1"/>
              </a:solidFill>
            </a:endParaRPr>
          </a:p>
        </p:txBody>
      </p:sp>
      <p:sp>
        <p:nvSpPr>
          <p:cNvPr id="19486" name="Line 30"/>
          <p:cNvSpPr>
            <a:spLocks noChangeShapeType="1"/>
          </p:cNvSpPr>
          <p:nvPr/>
        </p:nvSpPr>
        <p:spPr bwMode="auto">
          <a:xfrm flipH="1">
            <a:off x="1930400" y="3530600"/>
            <a:ext cx="1016000" cy="6858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9487" name="Line 31"/>
          <p:cNvSpPr>
            <a:spLocks noChangeShapeType="1"/>
          </p:cNvSpPr>
          <p:nvPr/>
        </p:nvSpPr>
        <p:spPr bwMode="auto">
          <a:xfrm>
            <a:off x="2946400" y="3568700"/>
            <a:ext cx="1320800" cy="6223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89" name="Text Box 33"/>
          <p:cNvSpPr txBox="1">
            <a:spLocks noChangeArrowheads="1"/>
          </p:cNvSpPr>
          <p:nvPr/>
        </p:nvSpPr>
        <p:spPr bwMode="auto">
          <a:xfrm>
            <a:off x="7416800" y="5334000"/>
            <a:ext cx="2235200" cy="469900"/>
          </a:xfrm>
          <a:prstGeom prst="rect">
            <a:avLst/>
          </a:prstGeom>
          <a:solidFill>
            <a:schemeClr val="accent2"/>
          </a:solidFill>
          <a:ln w="12700" cap="sq" algn="ctr">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p:txBody>
      </p:sp>
      <p:sp>
        <p:nvSpPr>
          <p:cNvPr id="19490" name="Text Box 34"/>
          <p:cNvSpPr txBox="1">
            <a:spLocks noChangeArrowheads="1"/>
          </p:cNvSpPr>
          <p:nvPr/>
        </p:nvSpPr>
        <p:spPr bwMode="auto">
          <a:xfrm>
            <a:off x="10058400" y="5397500"/>
            <a:ext cx="2133600" cy="469900"/>
          </a:xfrm>
          <a:prstGeom prst="rect">
            <a:avLst/>
          </a:prstGeom>
          <a:solidFill>
            <a:schemeClr val="accent2"/>
          </a:solidFill>
          <a:ln w="12700" cap="sq" algn="ctr">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chemeClr val="bg1"/>
                </a:solidFill>
              </a:rPr>
              <a:t>Từ láy vần</a:t>
            </a:r>
            <a:endParaRPr lang="en-US" sz="2400">
              <a:solidFill>
                <a:schemeClr val="bg1"/>
              </a:solidFill>
            </a:endParaRPr>
          </a:p>
        </p:txBody>
      </p:sp>
      <p:sp>
        <p:nvSpPr>
          <p:cNvPr id="19491" name="Line 35"/>
          <p:cNvSpPr>
            <a:spLocks noChangeShapeType="1"/>
          </p:cNvSpPr>
          <p:nvPr/>
        </p:nvSpPr>
        <p:spPr bwMode="auto">
          <a:xfrm>
            <a:off x="5689600" y="2667000"/>
            <a:ext cx="2641600" cy="5334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2" name="Line 36"/>
          <p:cNvSpPr>
            <a:spLocks noChangeShapeType="1"/>
          </p:cNvSpPr>
          <p:nvPr/>
        </p:nvSpPr>
        <p:spPr bwMode="auto">
          <a:xfrm flipH="1">
            <a:off x="8534400" y="4724400"/>
            <a:ext cx="1625600" cy="5334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3" name="Line 37"/>
          <p:cNvSpPr>
            <a:spLocks noChangeShapeType="1"/>
          </p:cNvSpPr>
          <p:nvPr/>
        </p:nvSpPr>
        <p:spPr bwMode="auto">
          <a:xfrm>
            <a:off x="10160000" y="4724400"/>
            <a:ext cx="1117600" cy="6096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5" name="Text Box 39"/>
          <p:cNvSpPr txBox="1">
            <a:spLocks noChangeArrowheads="1"/>
          </p:cNvSpPr>
          <p:nvPr/>
        </p:nvSpPr>
        <p:spPr bwMode="auto">
          <a:xfrm>
            <a:off x="508000" y="6324600"/>
            <a:ext cx="2032000"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p:txBody>
      </p:sp>
      <p:sp>
        <p:nvSpPr>
          <p:cNvPr id="19496" name="Text Box 40"/>
          <p:cNvSpPr txBox="1">
            <a:spLocks noChangeArrowheads="1"/>
          </p:cNvSpPr>
          <p:nvPr/>
        </p:nvSpPr>
        <p:spPr bwMode="auto">
          <a:xfrm>
            <a:off x="3302000" y="6400800"/>
            <a:ext cx="1727200"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p:txBody>
      </p:sp>
      <p:sp>
        <p:nvSpPr>
          <p:cNvPr id="19497" name="Text Box 41"/>
          <p:cNvSpPr txBox="1">
            <a:spLocks noChangeArrowheads="1"/>
          </p:cNvSpPr>
          <p:nvPr/>
        </p:nvSpPr>
        <p:spPr bwMode="auto">
          <a:xfrm>
            <a:off x="5283200" y="6400800"/>
            <a:ext cx="2336800"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p:txBody>
      </p:sp>
      <p:sp>
        <p:nvSpPr>
          <p:cNvPr id="19498" name="Text Box 42"/>
          <p:cNvSpPr txBox="1">
            <a:spLocks noChangeArrowheads="1"/>
          </p:cNvSpPr>
          <p:nvPr/>
        </p:nvSpPr>
        <p:spPr bwMode="auto">
          <a:xfrm>
            <a:off x="7840133" y="6400800"/>
            <a:ext cx="1710267"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p:txBody>
      </p:sp>
      <p:sp>
        <p:nvSpPr>
          <p:cNvPr id="19499" name="Text Box 43"/>
          <p:cNvSpPr txBox="1">
            <a:spLocks noChangeArrowheads="1"/>
          </p:cNvSpPr>
          <p:nvPr/>
        </p:nvSpPr>
        <p:spPr bwMode="auto">
          <a:xfrm>
            <a:off x="9753600" y="6400800"/>
            <a:ext cx="2438400"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p:txBody>
      </p:sp>
      <p:sp>
        <p:nvSpPr>
          <p:cNvPr id="19500" name="Line 44"/>
          <p:cNvSpPr>
            <a:spLocks noChangeShapeType="1"/>
          </p:cNvSpPr>
          <p:nvPr/>
        </p:nvSpPr>
        <p:spPr bwMode="auto">
          <a:xfrm>
            <a:off x="1524000" y="4953000"/>
            <a:ext cx="0" cy="12954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2" name="Line 46"/>
          <p:cNvSpPr>
            <a:spLocks noChangeShapeType="1"/>
          </p:cNvSpPr>
          <p:nvPr/>
        </p:nvSpPr>
        <p:spPr bwMode="auto">
          <a:xfrm>
            <a:off x="4368800" y="5181600"/>
            <a:ext cx="0" cy="11430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3" name="Line 47"/>
          <p:cNvSpPr>
            <a:spLocks noChangeShapeType="1"/>
          </p:cNvSpPr>
          <p:nvPr/>
        </p:nvSpPr>
        <p:spPr bwMode="auto">
          <a:xfrm>
            <a:off x="6807200" y="5181600"/>
            <a:ext cx="0" cy="10668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4" name="Line 48"/>
          <p:cNvSpPr>
            <a:spLocks noChangeShapeType="1"/>
          </p:cNvSpPr>
          <p:nvPr/>
        </p:nvSpPr>
        <p:spPr bwMode="auto">
          <a:xfrm>
            <a:off x="8636000" y="5791200"/>
            <a:ext cx="0" cy="6096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5" name="Line 49"/>
          <p:cNvSpPr>
            <a:spLocks noChangeShapeType="1"/>
          </p:cNvSpPr>
          <p:nvPr/>
        </p:nvSpPr>
        <p:spPr bwMode="auto">
          <a:xfrm>
            <a:off x="11379200" y="5943600"/>
            <a:ext cx="0" cy="4572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6" name="Text Box 50"/>
          <p:cNvSpPr txBox="1">
            <a:spLocks noChangeArrowheads="1"/>
          </p:cNvSpPr>
          <p:nvPr/>
        </p:nvSpPr>
        <p:spPr bwMode="auto">
          <a:xfrm>
            <a:off x="508000" y="4182143"/>
            <a:ext cx="2235200" cy="830997"/>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chemeClr val="bg1"/>
                </a:solidFill>
              </a:rPr>
              <a:t>Từ ghép đẳng lập</a:t>
            </a:r>
            <a:endParaRPr lang="en-US" sz="2400">
              <a:solidFill>
                <a:schemeClr val="bg1"/>
              </a:solidFill>
            </a:endParaRPr>
          </a:p>
        </p:txBody>
      </p:sp>
      <p:pic>
        <p:nvPicPr>
          <p:cNvPr id="19507" name="Picture 51" descr="flower-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69200" y="381000"/>
            <a:ext cx="46228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485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animEffect transition="in" filter="blinds(horizontal)">
                                      <p:cBhvr>
                                        <p:cTn id="7" dur="500"/>
                                        <p:tgtEl>
                                          <p:spTgt spid="19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8"/>
                                        </p:tgtEl>
                                        <p:attrNameLst>
                                          <p:attrName>style.visibility</p:attrName>
                                        </p:attrNameLst>
                                      </p:cBhvr>
                                      <p:to>
                                        <p:strVal val="visible"/>
                                      </p:to>
                                    </p:set>
                                    <p:animEffect transition="in" filter="box(in)">
                                      <p:cBhvr>
                                        <p:cTn id="12" dur="500"/>
                                        <p:tgtEl>
                                          <p:spTgt spid="19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79"/>
                                        </p:tgtEl>
                                        <p:attrNameLst>
                                          <p:attrName>style.visibility</p:attrName>
                                        </p:attrNameLst>
                                      </p:cBhvr>
                                      <p:to>
                                        <p:strVal val="visible"/>
                                      </p:to>
                                    </p:set>
                                    <p:animEffect transition="in" filter="checkerboard(across)">
                                      <p:cBhvr>
                                        <p:cTn id="17" dur="500"/>
                                        <p:tgtEl>
                                          <p:spTgt spid="194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469"/>
                                        </p:tgtEl>
                                        <p:attrNameLst>
                                          <p:attrName>style.visibility</p:attrName>
                                        </p:attrNameLst>
                                      </p:cBhvr>
                                      <p:to>
                                        <p:strVal val="visible"/>
                                      </p:to>
                                    </p:set>
                                    <p:anim calcmode="lin" valueType="num">
                                      <p:cBhvr additive="base">
                                        <p:cTn id="22" dur="500" fill="hold"/>
                                        <p:tgtEl>
                                          <p:spTgt spid="19469"/>
                                        </p:tgtEl>
                                        <p:attrNameLst>
                                          <p:attrName>ppt_x</p:attrName>
                                        </p:attrNameLst>
                                      </p:cBhvr>
                                      <p:tavLst>
                                        <p:tav tm="0">
                                          <p:val>
                                            <p:strVal val="#ppt_x"/>
                                          </p:val>
                                        </p:tav>
                                        <p:tav tm="100000">
                                          <p:val>
                                            <p:strVal val="#ppt_x"/>
                                          </p:val>
                                        </p:tav>
                                      </p:tavLst>
                                    </p:anim>
                                    <p:anim calcmode="lin" valueType="num">
                                      <p:cBhvr additive="base">
                                        <p:cTn id="23"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474"/>
                                        </p:tgtEl>
                                        <p:attrNameLst>
                                          <p:attrName>style.visibility</p:attrName>
                                        </p:attrNameLst>
                                      </p:cBhvr>
                                      <p:to>
                                        <p:strVal val="visible"/>
                                      </p:to>
                                    </p:set>
                                    <p:animEffect transition="in" filter="blinds(horizontal)">
                                      <p:cBhvr>
                                        <p:cTn id="28" dur="500"/>
                                        <p:tgtEl>
                                          <p:spTgt spid="1947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9470"/>
                                        </p:tgtEl>
                                        <p:attrNameLst>
                                          <p:attrName>style.visibility</p:attrName>
                                        </p:attrNameLst>
                                      </p:cBhvr>
                                      <p:to>
                                        <p:strVal val="visible"/>
                                      </p:to>
                                    </p:set>
                                    <p:animEffect transition="in" filter="box(in)">
                                      <p:cBhvr>
                                        <p:cTn id="33" dur="500"/>
                                        <p:tgtEl>
                                          <p:spTgt spid="1947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9491"/>
                                        </p:tgtEl>
                                        <p:attrNameLst>
                                          <p:attrName>style.visibility</p:attrName>
                                        </p:attrNameLst>
                                      </p:cBhvr>
                                      <p:to>
                                        <p:strVal val="visible"/>
                                      </p:to>
                                    </p:set>
                                    <p:animEffect transition="in" filter="checkerboard(across)">
                                      <p:cBhvr>
                                        <p:cTn id="38" dur="500"/>
                                        <p:tgtEl>
                                          <p:spTgt spid="1949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9471"/>
                                        </p:tgtEl>
                                        <p:attrNameLst>
                                          <p:attrName>style.visibility</p:attrName>
                                        </p:attrNameLst>
                                      </p:cBhvr>
                                      <p:to>
                                        <p:strVal val="visible"/>
                                      </p:to>
                                    </p:set>
                                    <p:animEffect transition="in" filter="diamond(in)">
                                      <p:cBhvr>
                                        <p:cTn id="43" dur="2000"/>
                                        <p:tgtEl>
                                          <p:spTgt spid="1947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486"/>
                                        </p:tgtEl>
                                        <p:attrNameLst>
                                          <p:attrName>style.visibility</p:attrName>
                                        </p:attrNameLst>
                                      </p:cBhvr>
                                      <p:to>
                                        <p:strVal val="visible"/>
                                      </p:to>
                                    </p:set>
                                    <p:anim calcmode="lin" valueType="num">
                                      <p:cBhvr additive="base">
                                        <p:cTn id="48" dur="500" fill="hold"/>
                                        <p:tgtEl>
                                          <p:spTgt spid="19486"/>
                                        </p:tgtEl>
                                        <p:attrNameLst>
                                          <p:attrName>ppt_x</p:attrName>
                                        </p:attrNameLst>
                                      </p:cBhvr>
                                      <p:tavLst>
                                        <p:tav tm="0">
                                          <p:val>
                                            <p:strVal val="#ppt_x"/>
                                          </p:val>
                                        </p:tav>
                                        <p:tav tm="100000">
                                          <p:val>
                                            <p:strVal val="#ppt_x"/>
                                          </p:val>
                                        </p:tav>
                                      </p:tavLst>
                                    </p:anim>
                                    <p:anim calcmode="lin" valueType="num">
                                      <p:cBhvr additive="base">
                                        <p:cTn id="49" dur="500" fill="hold"/>
                                        <p:tgtEl>
                                          <p:spTgt spid="19486"/>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506"/>
                                        </p:tgtEl>
                                        <p:attrNameLst>
                                          <p:attrName>style.visibility</p:attrName>
                                        </p:attrNameLst>
                                      </p:cBhvr>
                                      <p:to>
                                        <p:strVal val="visible"/>
                                      </p:to>
                                    </p:set>
                                    <p:animEffect transition="in" filter="blinds(horizontal)">
                                      <p:cBhvr>
                                        <p:cTn id="54" dur="500"/>
                                        <p:tgtEl>
                                          <p:spTgt spid="1950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9500"/>
                                        </p:tgtEl>
                                        <p:attrNameLst>
                                          <p:attrName>style.visibility</p:attrName>
                                        </p:attrNameLst>
                                      </p:cBhvr>
                                      <p:to>
                                        <p:strVal val="visible"/>
                                      </p:to>
                                    </p:set>
                                    <p:animEffect transition="in" filter="box(in)">
                                      <p:cBhvr>
                                        <p:cTn id="59" dur="500"/>
                                        <p:tgtEl>
                                          <p:spTgt spid="1950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9495"/>
                                        </p:tgtEl>
                                        <p:attrNameLst>
                                          <p:attrName>style.visibility</p:attrName>
                                        </p:attrNameLst>
                                      </p:cBhvr>
                                      <p:to>
                                        <p:strVal val="visible"/>
                                      </p:to>
                                    </p:set>
                                    <p:animEffect transition="in" filter="checkerboard(across)">
                                      <p:cBhvr>
                                        <p:cTn id="64" dur="500"/>
                                        <p:tgtEl>
                                          <p:spTgt spid="1949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19487"/>
                                        </p:tgtEl>
                                        <p:attrNameLst>
                                          <p:attrName>style.visibility</p:attrName>
                                        </p:attrNameLst>
                                      </p:cBhvr>
                                      <p:to>
                                        <p:strVal val="visible"/>
                                      </p:to>
                                    </p:set>
                                    <p:animEffect transition="in" filter="diamond(in)">
                                      <p:cBhvr>
                                        <p:cTn id="69" dur="2000"/>
                                        <p:tgtEl>
                                          <p:spTgt spid="1948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9484"/>
                                        </p:tgtEl>
                                        <p:attrNameLst>
                                          <p:attrName>style.visibility</p:attrName>
                                        </p:attrNameLst>
                                      </p:cBhvr>
                                      <p:to>
                                        <p:strVal val="visible"/>
                                      </p:to>
                                    </p:set>
                                    <p:anim calcmode="lin" valueType="num">
                                      <p:cBhvr additive="base">
                                        <p:cTn id="74" dur="500" fill="hold"/>
                                        <p:tgtEl>
                                          <p:spTgt spid="19484"/>
                                        </p:tgtEl>
                                        <p:attrNameLst>
                                          <p:attrName>ppt_x</p:attrName>
                                        </p:attrNameLst>
                                      </p:cBhvr>
                                      <p:tavLst>
                                        <p:tav tm="0">
                                          <p:val>
                                            <p:strVal val="#ppt_x"/>
                                          </p:val>
                                        </p:tav>
                                        <p:tav tm="100000">
                                          <p:val>
                                            <p:strVal val="#ppt_x"/>
                                          </p:val>
                                        </p:tav>
                                      </p:tavLst>
                                    </p:anim>
                                    <p:anim calcmode="lin" valueType="num">
                                      <p:cBhvr additive="base">
                                        <p:cTn id="75" dur="500" fill="hold"/>
                                        <p:tgtEl>
                                          <p:spTgt spid="19484"/>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9502"/>
                                        </p:tgtEl>
                                        <p:attrNameLst>
                                          <p:attrName>style.visibility</p:attrName>
                                        </p:attrNameLst>
                                      </p:cBhvr>
                                      <p:to>
                                        <p:strVal val="visible"/>
                                      </p:to>
                                    </p:set>
                                    <p:animEffect transition="in" filter="blinds(horizontal)">
                                      <p:cBhvr>
                                        <p:cTn id="80" dur="500"/>
                                        <p:tgtEl>
                                          <p:spTgt spid="1950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19496"/>
                                        </p:tgtEl>
                                        <p:attrNameLst>
                                          <p:attrName>style.visibility</p:attrName>
                                        </p:attrNameLst>
                                      </p:cBhvr>
                                      <p:to>
                                        <p:strVal val="visible"/>
                                      </p:to>
                                    </p:set>
                                    <p:animEffect transition="in" filter="box(in)">
                                      <p:cBhvr>
                                        <p:cTn id="85" dur="500"/>
                                        <p:tgtEl>
                                          <p:spTgt spid="1949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19476"/>
                                        </p:tgtEl>
                                        <p:attrNameLst>
                                          <p:attrName>style.visibility</p:attrName>
                                        </p:attrNameLst>
                                      </p:cBhvr>
                                      <p:to>
                                        <p:strVal val="visible"/>
                                      </p:to>
                                    </p:set>
                                    <p:animEffect transition="in" filter="checkerboard(across)">
                                      <p:cBhvr>
                                        <p:cTn id="90" dur="500"/>
                                        <p:tgtEl>
                                          <p:spTgt spid="1947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19472"/>
                                        </p:tgtEl>
                                        <p:attrNameLst>
                                          <p:attrName>style.visibility</p:attrName>
                                        </p:attrNameLst>
                                      </p:cBhvr>
                                      <p:to>
                                        <p:strVal val="visible"/>
                                      </p:to>
                                    </p:set>
                                    <p:animEffect transition="in" filter="diamond(in)">
                                      <p:cBhvr>
                                        <p:cTn id="95" dur="2000"/>
                                        <p:tgtEl>
                                          <p:spTgt spid="1947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9503"/>
                                        </p:tgtEl>
                                        <p:attrNameLst>
                                          <p:attrName>style.visibility</p:attrName>
                                        </p:attrNameLst>
                                      </p:cBhvr>
                                      <p:to>
                                        <p:strVal val="visible"/>
                                      </p:to>
                                    </p:set>
                                    <p:anim calcmode="lin" valueType="num">
                                      <p:cBhvr additive="base">
                                        <p:cTn id="100" dur="500" fill="hold"/>
                                        <p:tgtEl>
                                          <p:spTgt spid="19503"/>
                                        </p:tgtEl>
                                        <p:attrNameLst>
                                          <p:attrName>ppt_x</p:attrName>
                                        </p:attrNameLst>
                                      </p:cBhvr>
                                      <p:tavLst>
                                        <p:tav tm="0">
                                          <p:val>
                                            <p:strVal val="#ppt_x"/>
                                          </p:val>
                                        </p:tav>
                                        <p:tav tm="100000">
                                          <p:val>
                                            <p:strVal val="#ppt_x"/>
                                          </p:val>
                                        </p:tav>
                                      </p:tavLst>
                                    </p:anim>
                                    <p:anim calcmode="lin" valueType="num">
                                      <p:cBhvr additive="base">
                                        <p:cTn id="101" dur="500" fill="hold"/>
                                        <p:tgtEl>
                                          <p:spTgt spid="19503"/>
                                        </p:tgtEl>
                                        <p:attrNameLst>
                                          <p:attrName>ppt_y</p:attrName>
                                        </p:attrNameLst>
                                      </p:cBhvr>
                                      <p:tavLst>
                                        <p:tav tm="0">
                                          <p:val>
                                            <p:strVal val="1+#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9497"/>
                                        </p:tgtEl>
                                        <p:attrNameLst>
                                          <p:attrName>style.visibility</p:attrName>
                                        </p:attrNameLst>
                                      </p:cBhvr>
                                      <p:to>
                                        <p:strVal val="visible"/>
                                      </p:to>
                                    </p:set>
                                    <p:animEffect transition="in" filter="blinds(horizontal)">
                                      <p:cBhvr>
                                        <p:cTn id="106" dur="500"/>
                                        <p:tgtEl>
                                          <p:spTgt spid="1949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19477"/>
                                        </p:tgtEl>
                                        <p:attrNameLst>
                                          <p:attrName>style.visibility</p:attrName>
                                        </p:attrNameLst>
                                      </p:cBhvr>
                                      <p:to>
                                        <p:strVal val="visible"/>
                                      </p:to>
                                    </p:set>
                                    <p:animEffect transition="in" filter="box(in)">
                                      <p:cBhvr>
                                        <p:cTn id="111" dur="500"/>
                                        <p:tgtEl>
                                          <p:spTgt spid="19477"/>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19473"/>
                                        </p:tgtEl>
                                        <p:attrNameLst>
                                          <p:attrName>style.visibility</p:attrName>
                                        </p:attrNameLst>
                                      </p:cBhvr>
                                      <p:to>
                                        <p:strVal val="visible"/>
                                      </p:to>
                                    </p:set>
                                    <p:animEffect transition="in" filter="checkerboard(across)">
                                      <p:cBhvr>
                                        <p:cTn id="116" dur="500"/>
                                        <p:tgtEl>
                                          <p:spTgt spid="19473"/>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8" presetClass="entr" presetSubtype="16" fill="hold" grpId="0" nodeType="clickEffect">
                                  <p:stCondLst>
                                    <p:cond delay="0"/>
                                  </p:stCondLst>
                                  <p:childTnLst>
                                    <p:set>
                                      <p:cBhvr>
                                        <p:cTn id="120" dur="1" fill="hold">
                                          <p:stCondLst>
                                            <p:cond delay="0"/>
                                          </p:stCondLst>
                                        </p:cTn>
                                        <p:tgtEl>
                                          <p:spTgt spid="19492"/>
                                        </p:tgtEl>
                                        <p:attrNameLst>
                                          <p:attrName>style.visibility</p:attrName>
                                        </p:attrNameLst>
                                      </p:cBhvr>
                                      <p:to>
                                        <p:strVal val="visible"/>
                                      </p:to>
                                    </p:set>
                                    <p:animEffect transition="in" filter="diamond(in)">
                                      <p:cBhvr>
                                        <p:cTn id="121" dur="2000"/>
                                        <p:tgtEl>
                                          <p:spTgt spid="19492"/>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19489"/>
                                        </p:tgtEl>
                                        <p:attrNameLst>
                                          <p:attrName>style.visibility</p:attrName>
                                        </p:attrNameLst>
                                      </p:cBhvr>
                                      <p:to>
                                        <p:strVal val="visible"/>
                                      </p:to>
                                    </p:set>
                                    <p:anim calcmode="lin" valueType="num">
                                      <p:cBhvr additive="base">
                                        <p:cTn id="126" dur="500" fill="hold"/>
                                        <p:tgtEl>
                                          <p:spTgt spid="19489"/>
                                        </p:tgtEl>
                                        <p:attrNameLst>
                                          <p:attrName>ppt_x</p:attrName>
                                        </p:attrNameLst>
                                      </p:cBhvr>
                                      <p:tavLst>
                                        <p:tav tm="0">
                                          <p:val>
                                            <p:strVal val="#ppt_x"/>
                                          </p:val>
                                        </p:tav>
                                        <p:tav tm="100000">
                                          <p:val>
                                            <p:strVal val="#ppt_x"/>
                                          </p:val>
                                        </p:tav>
                                      </p:tavLst>
                                    </p:anim>
                                    <p:anim calcmode="lin" valueType="num">
                                      <p:cBhvr additive="base">
                                        <p:cTn id="127" dur="500" fill="hold"/>
                                        <p:tgtEl>
                                          <p:spTgt spid="19489"/>
                                        </p:tgtEl>
                                        <p:attrNameLst>
                                          <p:attrName>ppt_y</p:attrName>
                                        </p:attrNameLst>
                                      </p:cBhvr>
                                      <p:tavLst>
                                        <p:tav tm="0">
                                          <p:val>
                                            <p:strVal val="1+#ppt_h/2"/>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9504"/>
                                        </p:tgtEl>
                                        <p:attrNameLst>
                                          <p:attrName>style.visibility</p:attrName>
                                        </p:attrNameLst>
                                      </p:cBhvr>
                                      <p:to>
                                        <p:strVal val="visible"/>
                                      </p:to>
                                    </p:set>
                                    <p:animEffect transition="in" filter="blinds(horizontal)">
                                      <p:cBhvr>
                                        <p:cTn id="132" dur="500"/>
                                        <p:tgtEl>
                                          <p:spTgt spid="1950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19498"/>
                                        </p:tgtEl>
                                        <p:attrNameLst>
                                          <p:attrName>style.visibility</p:attrName>
                                        </p:attrNameLst>
                                      </p:cBhvr>
                                      <p:to>
                                        <p:strVal val="visible"/>
                                      </p:to>
                                    </p:set>
                                    <p:animEffect transition="in" filter="box(in)">
                                      <p:cBhvr>
                                        <p:cTn id="137" dur="500"/>
                                        <p:tgtEl>
                                          <p:spTgt spid="19498"/>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 presetClass="entr" presetSubtype="10" fill="hold" grpId="0" nodeType="clickEffect">
                                  <p:stCondLst>
                                    <p:cond delay="0"/>
                                  </p:stCondLst>
                                  <p:childTnLst>
                                    <p:set>
                                      <p:cBhvr>
                                        <p:cTn id="141" dur="1" fill="hold">
                                          <p:stCondLst>
                                            <p:cond delay="0"/>
                                          </p:stCondLst>
                                        </p:cTn>
                                        <p:tgtEl>
                                          <p:spTgt spid="19493"/>
                                        </p:tgtEl>
                                        <p:attrNameLst>
                                          <p:attrName>style.visibility</p:attrName>
                                        </p:attrNameLst>
                                      </p:cBhvr>
                                      <p:to>
                                        <p:strVal val="visible"/>
                                      </p:to>
                                    </p:set>
                                    <p:animEffect transition="in" filter="checkerboard(across)">
                                      <p:cBhvr>
                                        <p:cTn id="142" dur="500"/>
                                        <p:tgtEl>
                                          <p:spTgt spid="19493"/>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8" presetClass="entr" presetSubtype="16" fill="hold" grpId="0" nodeType="clickEffect">
                                  <p:stCondLst>
                                    <p:cond delay="0"/>
                                  </p:stCondLst>
                                  <p:childTnLst>
                                    <p:set>
                                      <p:cBhvr>
                                        <p:cTn id="146" dur="1" fill="hold">
                                          <p:stCondLst>
                                            <p:cond delay="0"/>
                                          </p:stCondLst>
                                        </p:cTn>
                                        <p:tgtEl>
                                          <p:spTgt spid="19490"/>
                                        </p:tgtEl>
                                        <p:attrNameLst>
                                          <p:attrName>style.visibility</p:attrName>
                                        </p:attrNameLst>
                                      </p:cBhvr>
                                      <p:to>
                                        <p:strVal val="visible"/>
                                      </p:to>
                                    </p:set>
                                    <p:animEffect transition="in" filter="diamond(in)">
                                      <p:cBhvr>
                                        <p:cTn id="147" dur="2000"/>
                                        <p:tgtEl>
                                          <p:spTgt spid="19490"/>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19505"/>
                                        </p:tgtEl>
                                        <p:attrNameLst>
                                          <p:attrName>style.visibility</p:attrName>
                                        </p:attrNameLst>
                                      </p:cBhvr>
                                      <p:to>
                                        <p:strVal val="visible"/>
                                      </p:to>
                                    </p:set>
                                    <p:anim calcmode="lin" valueType="num">
                                      <p:cBhvr additive="base">
                                        <p:cTn id="152" dur="500" fill="hold"/>
                                        <p:tgtEl>
                                          <p:spTgt spid="19505"/>
                                        </p:tgtEl>
                                        <p:attrNameLst>
                                          <p:attrName>ppt_x</p:attrName>
                                        </p:attrNameLst>
                                      </p:cBhvr>
                                      <p:tavLst>
                                        <p:tav tm="0">
                                          <p:val>
                                            <p:strVal val="#ppt_x"/>
                                          </p:val>
                                        </p:tav>
                                        <p:tav tm="100000">
                                          <p:val>
                                            <p:strVal val="#ppt_x"/>
                                          </p:val>
                                        </p:tav>
                                      </p:tavLst>
                                    </p:anim>
                                    <p:anim calcmode="lin" valueType="num">
                                      <p:cBhvr additive="base">
                                        <p:cTn id="153" dur="500" fill="hold"/>
                                        <p:tgtEl>
                                          <p:spTgt spid="19505"/>
                                        </p:tgtEl>
                                        <p:attrNameLst>
                                          <p:attrName>ppt_y</p:attrName>
                                        </p:attrNameLst>
                                      </p:cBhvr>
                                      <p:tavLst>
                                        <p:tav tm="0">
                                          <p:val>
                                            <p:strVal val="1+#ppt_h/2"/>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19499"/>
                                        </p:tgtEl>
                                        <p:attrNameLst>
                                          <p:attrName>style.visibility</p:attrName>
                                        </p:attrNameLst>
                                      </p:cBhvr>
                                      <p:to>
                                        <p:strVal val="visible"/>
                                      </p:to>
                                    </p:set>
                                    <p:animEffect transition="in" filter="blinds(horizontal)">
                                      <p:cBhvr>
                                        <p:cTn id="158" dur="500"/>
                                        <p:tgtEl>
                                          <p:spTgt spid="19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9468" grpId="0" animBg="1"/>
      <p:bldP spid="19469" grpId="0" animBg="1"/>
      <p:bldP spid="19470" grpId="0" animBg="1"/>
      <p:bldP spid="19471" grpId="0" animBg="1"/>
      <p:bldP spid="19472" grpId="0" animBg="1"/>
      <p:bldP spid="19473" grpId="0" animBg="1"/>
      <p:bldP spid="19474" grpId="0" animBg="1"/>
      <p:bldP spid="19476" grpId="0" animBg="1"/>
      <p:bldP spid="19477" grpId="0" animBg="1"/>
      <p:bldP spid="19479" grpId="0" animBg="1"/>
      <p:bldP spid="19484" grpId="0" animBg="1"/>
      <p:bldP spid="19486" grpId="0" animBg="1"/>
      <p:bldP spid="19487" grpId="0" animBg="1"/>
      <p:bldP spid="19489" grpId="0" animBg="1"/>
      <p:bldP spid="19490" grpId="0" animBg="1"/>
      <p:bldP spid="19491" grpId="0" animBg="1"/>
      <p:bldP spid="19492" grpId="0" animBg="1"/>
      <p:bldP spid="19493" grpId="0" animBg="1"/>
      <p:bldP spid="19495" grpId="0" animBg="1"/>
      <p:bldP spid="19496" grpId="0" animBg="1"/>
      <p:bldP spid="19497" grpId="0" animBg="1"/>
      <p:bldP spid="19498" grpId="0" animBg="1"/>
      <p:bldP spid="19499" grpId="0" animBg="1"/>
      <p:bldP spid="19500" grpId="0" animBg="1"/>
      <p:bldP spid="19502" grpId="0" animBg="1"/>
      <p:bldP spid="19503" grpId="0" animBg="1"/>
      <p:bldP spid="19504" grpId="0" animBg="1"/>
      <p:bldP spid="19505" grpId="0" animBg="1"/>
      <p:bldP spid="195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8" name="Text Box 14"/>
          <p:cNvSpPr txBox="1">
            <a:spLocks noChangeArrowheads="1"/>
          </p:cNvSpPr>
          <p:nvPr/>
        </p:nvSpPr>
        <p:spPr bwMode="auto">
          <a:xfrm>
            <a:off x="67733" y="1443038"/>
            <a:ext cx="12192000" cy="36933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mtClean="0">
                <a:solidFill>
                  <a:schemeClr val="bg1"/>
                </a:solidFill>
              </a:rPr>
              <a:t>Hoàn thiện sơ đồ sau</a:t>
            </a:r>
            <a:endParaRPr lang="en-US">
              <a:solidFill>
                <a:schemeClr val="bg1"/>
              </a:solidFill>
            </a:endParaRPr>
          </a:p>
        </p:txBody>
      </p:sp>
      <p:sp>
        <p:nvSpPr>
          <p:cNvPr id="21519" name="Text Box 15"/>
          <p:cNvSpPr txBox="1">
            <a:spLocks noChangeArrowheads="1"/>
          </p:cNvSpPr>
          <p:nvPr/>
        </p:nvSpPr>
        <p:spPr bwMode="auto">
          <a:xfrm>
            <a:off x="0" y="381001"/>
            <a:ext cx="12192000" cy="36933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a:solidFill>
                  <a:schemeClr val="bg1"/>
                </a:solidFill>
              </a:rPr>
              <a:t>I </a:t>
            </a:r>
            <a:r>
              <a:rPr lang="en-US" u="sng">
                <a:solidFill>
                  <a:schemeClr val="bg1"/>
                </a:solidFill>
              </a:rPr>
              <a:t>. </a:t>
            </a:r>
            <a:r>
              <a:rPr lang="en-US" u="sng" smtClean="0">
                <a:solidFill>
                  <a:schemeClr val="bg1"/>
                </a:solidFill>
              </a:rPr>
              <a:t>Ôn tập lí thuyết</a:t>
            </a:r>
            <a:endParaRPr lang="en-US" u="sng">
              <a:solidFill>
                <a:schemeClr val="bg1"/>
              </a:solidFill>
            </a:endParaRPr>
          </a:p>
        </p:txBody>
      </p:sp>
      <p:sp>
        <p:nvSpPr>
          <p:cNvPr id="21520" name="Text Box 16"/>
          <p:cNvSpPr txBox="1">
            <a:spLocks noChangeArrowheads="1"/>
          </p:cNvSpPr>
          <p:nvPr/>
        </p:nvSpPr>
        <p:spPr bwMode="auto">
          <a:xfrm>
            <a:off x="0" y="838201"/>
            <a:ext cx="12192000" cy="369332"/>
          </a:xfrm>
          <a:prstGeom prst="rect">
            <a:avLst/>
          </a:prstGeom>
          <a:solidFill>
            <a:srgbClr val="FFFF00"/>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a:solidFill>
                  <a:srgbClr val="FF0000"/>
                </a:solidFill>
              </a:rPr>
              <a:t>2 </a:t>
            </a:r>
            <a:r>
              <a:rPr lang="en-US" u="sng">
                <a:solidFill>
                  <a:srgbClr val="FF0000"/>
                </a:solidFill>
              </a:rPr>
              <a:t>. </a:t>
            </a:r>
            <a:r>
              <a:rPr lang="en-US" u="sng" smtClean="0">
                <a:solidFill>
                  <a:srgbClr val="FF0000"/>
                </a:solidFill>
              </a:rPr>
              <a:t>Đại từ</a:t>
            </a:r>
            <a:endParaRPr lang="en-US" u="sng">
              <a:solidFill>
                <a:srgbClr val="FF0000"/>
              </a:solidFill>
            </a:endParaRPr>
          </a:p>
        </p:txBody>
      </p:sp>
      <p:grpSp>
        <p:nvGrpSpPr>
          <p:cNvPr id="21580" name="Group 76"/>
          <p:cNvGrpSpPr>
            <a:grpSpLocks/>
          </p:cNvGrpSpPr>
          <p:nvPr/>
        </p:nvGrpSpPr>
        <p:grpSpPr bwMode="auto">
          <a:xfrm>
            <a:off x="0" y="1"/>
            <a:ext cx="12192000" cy="485775"/>
            <a:chOff x="0" y="0"/>
            <a:chExt cx="5760" cy="306"/>
          </a:xfrm>
        </p:grpSpPr>
        <p:sp>
          <p:nvSpPr>
            <p:cNvPr id="21581" name="Text Box 77"/>
            <p:cNvSpPr txBox="1">
              <a:spLocks noChangeArrowheads="1"/>
            </p:cNvSpPr>
            <p:nvPr/>
          </p:nvSpPr>
          <p:spPr bwMode="auto">
            <a:xfrm>
              <a:off x="0" y="0"/>
              <a:ext cx="5760" cy="256"/>
            </a:xfrm>
            <a:prstGeom prst="rect">
              <a:avLst/>
            </a:prstGeom>
            <a:solidFill>
              <a:srgbClr val="FF0000"/>
            </a:solidFill>
            <a:ln w="9525">
              <a:solidFill>
                <a:srgbClr val="1C040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sz="2000" smtClean="0">
                  <a:solidFill>
                    <a:srgbClr val="FFFF66"/>
                  </a:solidFill>
                  <a:latin typeface=".VnTimeH" pitchFamily="34" charset="0"/>
                </a:rPr>
                <a:t>:  </a:t>
              </a:r>
              <a:r>
                <a:rPr lang="en-US" sz="2000">
                  <a:solidFill>
                    <a:srgbClr val="FFFF66"/>
                  </a:solidFill>
                  <a:latin typeface=".VnTimeH" pitchFamily="34" charset="0"/>
                </a:rPr>
                <a:t>¤n tËp tiÕng viÖt</a:t>
              </a:r>
              <a:endParaRPr lang="en-US" sz="1800">
                <a:solidFill>
                  <a:srgbClr val="FFFF66"/>
                </a:solidFill>
                <a:latin typeface="Arial" charset="0"/>
              </a:endParaRPr>
            </a:p>
          </p:txBody>
        </p:sp>
        <p:pic>
          <p:nvPicPr>
            <p:cNvPr id="21582" name="Picture 78" descr="Book-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24" y="0"/>
              <a:ext cx="3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3" name="Picture 79"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92"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21584" name="Picture 80"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8"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21585" name="Picture 81"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72"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21586" name="Picture 82"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0"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21587" name="Picture 83"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4"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21588" name="Picture 84" descr="log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84" cy="306"/>
            </a:xfrm>
            <a:prstGeom prst="rect">
              <a:avLst/>
            </a:prstGeom>
            <a:noFill/>
            <a:extLst>
              <a:ext uri="{909E8E84-426E-40DD-AFC4-6F175D3DCCD1}">
                <a14:hiddenFill xmlns:a14="http://schemas.microsoft.com/office/drawing/2010/main">
                  <a:solidFill>
                    <a:srgbClr val="FFFFFF"/>
                  </a:solidFill>
                </a14:hiddenFill>
              </a:ext>
            </a:extLst>
          </p:spPr>
        </p:pic>
        <p:pic>
          <p:nvPicPr>
            <p:cNvPr id="21589" name="Picture 85"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 y="0"/>
              <a:ext cx="288" cy="288"/>
            </a:xfrm>
            <a:prstGeom prst="rect">
              <a:avLst/>
            </a:prstGeom>
            <a:noFill/>
            <a:extLst>
              <a:ext uri="{909E8E84-426E-40DD-AFC4-6F175D3DCCD1}">
                <a14:hiddenFill xmlns:a14="http://schemas.microsoft.com/office/drawing/2010/main">
                  <a:solidFill>
                    <a:srgbClr val="FFFFFF"/>
                  </a:solidFill>
                </a14:hiddenFill>
              </a:ext>
            </a:extLst>
          </p:spPr>
        </p:pic>
      </p:grpSp>
      <p:sp>
        <p:nvSpPr>
          <p:cNvPr id="21590" name="Text Box 86"/>
          <p:cNvSpPr txBox="1">
            <a:spLocks noChangeArrowheads="1"/>
          </p:cNvSpPr>
          <p:nvPr/>
        </p:nvSpPr>
        <p:spPr bwMode="auto">
          <a:xfrm>
            <a:off x="4639733" y="2590800"/>
            <a:ext cx="1524000"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chemeClr val="bg1"/>
                </a:solidFill>
              </a:rPr>
              <a:t>Đại từ</a:t>
            </a:r>
            <a:endParaRPr lang="en-US" sz="2400">
              <a:solidFill>
                <a:schemeClr val="bg1"/>
              </a:solidFill>
            </a:endParaRPr>
          </a:p>
        </p:txBody>
      </p:sp>
      <p:sp>
        <p:nvSpPr>
          <p:cNvPr id="21591" name="Text Box 87"/>
          <p:cNvSpPr txBox="1">
            <a:spLocks noChangeArrowheads="1"/>
          </p:cNvSpPr>
          <p:nvPr/>
        </p:nvSpPr>
        <p:spPr bwMode="auto">
          <a:xfrm>
            <a:off x="1117600" y="3505200"/>
            <a:ext cx="2641600"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chemeClr val="bg1"/>
                </a:solidFill>
              </a:rPr>
              <a:t>Đại từ để hỏi</a:t>
            </a:r>
            <a:endParaRPr lang="en-US" sz="2400">
              <a:solidFill>
                <a:schemeClr val="bg1"/>
              </a:solidFill>
            </a:endParaRPr>
          </a:p>
        </p:txBody>
      </p:sp>
      <p:sp>
        <p:nvSpPr>
          <p:cNvPr id="21592" name="Text Box 88"/>
          <p:cNvSpPr txBox="1">
            <a:spLocks noChangeArrowheads="1"/>
          </p:cNvSpPr>
          <p:nvPr/>
        </p:nvSpPr>
        <p:spPr bwMode="auto">
          <a:xfrm>
            <a:off x="7349067" y="3505200"/>
            <a:ext cx="2540000" cy="457200"/>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p:txBody>
      </p:sp>
      <p:sp>
        <p:nvSpPr>
          <p:cNvPr id="21593" name="Line 89"/>
          <p:cNvSpPr>
            <a:spLocks noChangeShapeType="1"/>
          </p:cNvSpPr>
          <p:nvPr/>
        </p:nvSpPr>
        <p:spPr bwMode="auto">
          <a:xfrm flipH="1">
            <a:off x="2641600" y="3048000"/>
            <a:ext cx="2641600" cy="3810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94" name="Line 90"/>
          <p:cNvSpPr>
            <a:spLocks noChangeShapeType="1"/>
          </p:cNvSpPr>
          <p:nvPr/>
        </p:nvSpPr>
        <p:spPr bwMode="auto">
          <a:xfrm>
            <a:off x="5384800" y="3048000"/>
            <a:ext cx="3048000" cy="4572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595" name="Text Box 91"/>
          <p:cNvSpPr txBox="1">
            <a:spLocks noChangeArrowheads="1"/>
          </p:cNvSpPr>
          <p:nvPr/>
        </p:nvSpPr>
        <p:spPr bwMode="auto">
          <a:xfrm>
            <a:off x="0" y="4298950"/>
            <a:ext cx="1320800" cy="1200329"/>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chemeClr val="bg1"/>
                </a:solidFill>
              </a:rPr>
              <a:t>Trỏ người, SV</a:t>
            </a:r>
            <a:endParaRPr lang="en-US" sz="2400">
              <a:solidFill>
                <a:schemeClr val="bg1"/>
              </a:solidFill>
            </a:endParaRPr>
          </a:p>
        </p:txBody>
      </p:sp>
      <p:sp>
        <p:nvSpPr>
          <p:cNvPr id="21597" name="Text Box 93"/>
          <p:cNvSpPr txBox="1">
            <a:spLocks noChangeArrowheads="1"/>
          </p:cNvSpPr>
          <p:nvPr/>
        </p:nvSpPr>
        <p:spPr bwMode="auto">
          <a:xfrm>
            <a:off x="1828800" y="4481514"/>
            <a:ext cx="1219200" cy="1015663"/>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a:p>
            <a:pPr>
              <a:spcBef>
                <a:spcPct val="50000"/>
              </a:spcBef>
            </a:pPr>
            <a:endParaRPr lang="en-US" sz="2400">
              <a:solidFill>
                <a:schemeClr val="bg1"/>
              </a:solidFill>
            </a:endParaRPr>
          </a:p>
        </p:txBody>
      </p:sp>
      <p:sp>
        <p:nvSpPr>
          <p:cNvPr id="21598" name="Text Box 94"/>
          <p:cNvSpPr txBox="1">
            <a:spLocks noChangeArrowheads="1"/>
          </p:cNvSpPr>
          <p:nvPr/>
        </p:nvSpPr>
        <p:spPr bwMode="auto">
          <a:xfrm>
            <a:off x="3454400" y="4481514"/>
            <a:ext cx="1828800" cy="1015663"/>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a:p>
            <a:pPr>
              <a:spcBef>
                <a:spcPct val="50000"/>
              </a:spcBef>
            </a:pPr>
            <a:endParaRPr lang="en-US" sz="2400">
              <a:solidFill>
                <a:schemeClr val="bg1"/>
              </a:solidFill>
            </a:endParaRPr>
          </a:p>
        </p:txBody>
      </p:sp>
      <p:sp>
        <p:nvSpPr>
          <p:cNvPr id="21599" name="Line 95"/>
          <p:cNvSpPr>
            <a:spLocks noChangeShapeType="1"/>
          </p:cNvSpPr>
          <p:nvPr/>
        </p:nvSpPr>
        <p:spPr bwMode="auto">
          <a:xfrm flipH="1">
            <a:off x="711200" y="3962400"/>
            <a:ext cx="1828800" cy="3048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600" name="Line 96"/>
          <p:cNvSpPr>
            <a:spLocks noChangeShapeType="1"/>
          </p:cNvSpPr>
          <p:nvPr/>
        </p:nvSpPr>
        <p:spPr bwMode="auto">
          <a:xfrm>
            <a:off x="2540000" y="3962400"/>
            <a:ext cx="1930400" cy="4572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601" name="Line 97"/>
          <p:cNvSpPr>
            <a:spLocks noChangeShapeType="1"/>
          </p:cNvSpPr>
          <p:nvPr/>
        </p:nvSpPr>
        <p:spPr bwMode="auto">
          <a:xfrm>
            <a:off x="2540000" y="3962400"/>
            <a:ext cx="0" cy="4572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602" name="Text Box 98"/>
          <p:cNvSpPr txBox="1">
            <a:spLocks noChangeArrowheads="1"/>
          </p:cNvSpPr>
          <p:nvPr/>
        </p:nvSpPr>
        <p:spPr bwMode="auto">
          <a:xfrm>
            <a:off x="6062133" y="4557714"/>
            <a:ext cx="1524000" cy="1015663"/>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a:p>
            <a:pPr>
              <a:spcBef>
                <a:spcPct val="50000"/>
              </a:spcBef>
            </a:pPr>
            <a:endParaRPr lang="en-US" sz="2400">
              <a:solidFill>
                <a:schemeClr val="bg1"/>
              </a:solidFill>
            </a:endParaRPr>
          </a:p>
        </p:txBody>
      </p:sp>
      <p:sp>
        <p:nvSpPr>
          <p:cNvPr id="21603" name="Text Box 99"/>
          <p:cNvSpPr txBox="1">
            <a:spLocks noChangeArrowheads="1"/>
          </p:cNvSpPr>
          <p:nvPr/>
        </p:nvSpPr>
        <p:spPr bwMode="auto">
          <a:xfrm>
            <a:off x="8026400" y="4481514"/>
            <a:ext cx="1422400" cy="1015663"/>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solidFill>
                <a:schemeClr val="bg1"/>
              </a:solidFill>
            </a:endParaRPr>
          </a:p>
          <a:p>
            <a:pPr>
              <a:spcBef>
                <a:spcPct val="50000"/>
              </a:spcBef>
            </a:pPr>
            <a:endParaRPr lang="en-US" sz="2400">
              <a:solidFill>
                <a:schemeClr val="bg1"/>
              </a:solidFill>
            </a:endParaRPr>
          </a:p>
        </p:txBody>
      </p:sp>
      <p:sp>
        <p:nvSpPr>
          <p:cNvPr id="21604" name="Text Box 100"/>
          <p:cNvSpPr txBox="1">
            <a:spLocks noChangeArrowheads="1"/>
          </p:cNvSpPr>
          <p:nvPr/>
        </p:nvSpPr>
        <p:spPr bwMode="auto">
          <a:xfrm>
            <a:off x="9956800" y="4343400"/>
            <a:ext cx="2235200" cy="830997"/>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chemeClr val="bg1"/>
                </a:solidFill>
              </a:rPr>
              <a:t>Hỏi về hoạt động, tính chất</a:t>
            </a:r>
            <a:endParaRPr lang="en-US" sz="2400">
              <a:solidFill>
                <a:schemeClr val="bg1"/>
              </a:solidFill>
            </a:endParaRPr>
          </a:p>
        </p:txBody>
      </p:sp>
      <p:sp>
        <p:nvSpPr>
          <p:cNvPr id="21605" name="Line 101"/>
          <p:cNvSpPr>
            <a:spLocks noChangeShapeType="1"/>
          </p:cNvSpPr>
          <p:nvPr/>
        </p:nvSpPr>
        <p:spPr bwMode="auto">
          <a:xfrm flipH="1">
            <a:off x="6807200" y="4038600"/>
            <a:ext cx="1930400" cy="4572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606" name="Line 102"/>
          <p:cNvSpPr>
            <a:spLocks noChangeShapeType="1"/>
          </p:cNvSpPr>
          <p:nvPr/>
        </p:nvSpPr>
        <p:spPr bwMode="auto">
          <a:xfrm>
            <a:off x="8839200" y="4038600"/>
            <a:ext cx="2540000" cy="3048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607" name="Line 103"/>
          <p:cNvSpPr>
            <a:spLocks noChangeShapeType="1"/>
          </p:cNvSpPr>
          <p:nvPr/>
        </p:nvSpPr>
        <p:spPr bwMode="auto">
          <a:xfrm>
            <a:off x="8771467" y="4038600"/>
            <a:ext cx="0" cy="4572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608" name="Text Box 104"/>
          <p:cNvSpPr txBox="1">
            <a:spLocks noChangeArrowheads="1"/>
          </p:cNvSpPr>
          <p:nvPr/>
        </p:nvSpPr>
        <p:spPr bwMode="auto">
          <a:xfrm>
            <a:off x="0" y="6415088"/>
            <a:ext cx="1422400" cy="36671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solidFill>
                <a:schemeClr val="bg1"/>
              </a:solidFill>
            </a:endParaRPr>
          </a:p>
        </p:txBody>
      </p:sp>
      <p:sp>
        <p:nvSpPr>
          <p:cNvPr id="21610" name="Text Box 106"/>
          <p:cNvSpPr txBox="1">
            <a:spLocks noChangeArrowheads="1"/>
          </p:cNvSpPr>
          <p:nvPr/>
        </p:nvSpPr>
        <p:spPr bwMode="auto">
          <a:xfrm>
            <a:off x="1540933" y="6400801"/>
            <a:ext cx="2133600" cy="366713"/>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solidFill>
                <a:schemeClr val="bg1"/>
              </a:solidFill>
            </a:endParaRPr>
          </a:p>
        </p:txBody>
      </p:sp>
      <p:sp>
        <p:nvSpPr>
          <p:cNvPr id="21611" name="Text Box 107"/>
          <p:cNvSpPr txBox="1">
            <a:spLocks noChangeArrowheads="1"/>
          </p:cNvSpPr>
          <p:nvPr/>
        </p:nvSpPr>
        <p:spPr bwMode="auto">
          <a:xfrm>
            <a:off x="3860800" y="6172200"/>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latin typeface="Times New Roman" pitchFamily="18" charset="0"/>
            </a:endParaRPr>
          </a:p>
        </p:txBody>
      </p:sp>
      <p:sp>
        <p:nvSpPr>
          <p:cNvPr id="21612" name="Text Box 108"/>
          <p:cNvSpPr txBox="1">
            <a:spLocks noChangeArrowheads="1"/>
          </p:cNvSpPr>
          <p:nvPr/>
        </p:nvSpPr>
        <p:spPr bwMode="auto">
          <a:xfrm>
            <a:off x="3826933" y="6415088"/>
            <a:ext cx="1524000" cy="36671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solidFill>
                <a:schemeClr val="bg1"/>
              </a:solidFill>
            </a:endParaRPr>
          </a:p>
        </p:txBody>
      </p:sp>
      <p:sp>
        <p:nvSpPr>
          <p:cNvPr id="21613" name="Line 109"/>
          <p:cNvSpPr>
            <a:spLocks noChangeShapeType="1"/>
          </p:cNvSpPr>
          <p:nvPr/>
        </p:nvSpPr>
        <p:spPr bwMode="auto">
          <a:xfrm>
            <a:off x="609600" y="5486400"/>
            <a:ext cx="0" cy="9144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614" name="Line 110"/>
          <p:cNvSpPr>
            <a:spLocks noChangeShapeType="1"/>
          </p:cNvSpPr>
          <p:nvPr/>
        </p:nvSpPr>
        <p:spPr bwMode="auto">
          <a:xfrm>
            <a:off x="2438400" y="5410200"/>
            <a:ext cx="0" cy="9906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615" name="Line 111"/>
          <p:cNvSpPr>
            <a:spLocks noChangeShapeType="1"/>
          </p:cNvSpPr>
          <p:nvPr/>
        </p:nvSpPr>
        <p:spPr bwMode="auto">
          <a:xfrm>
            <a:off x="4470400" y="5486400"/>
            <a:ext cx="0" cy="9144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616" name="Text Box 112"/>
          <p:cNvSpPr txBox="1">
            <a:spLocks noChangeArrowheads="1"/>
          </p:cNvSpPr>
          <p:nvPr/>
        </p:nvSpPr>
        <p:spPr bwMode="auto">
          <a:xfrm>
            <a:off x="6096000" y="6415088"/>
            <a:ext cx="1727200" cy="36671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solidFill>
                <a:schemeClr val="bg1"/>
              </a:solidFill>
            </a:endParaRPr>
          </a:p>
        </p:txBody>
      </p:sp>
      <p:sp>
        <p:nvSpPr>
          <p:cNvPr id="21617" name="Text Box 113"/>
          <p:cNvSpPr txBox="1">
            <a:spLocks noChangeArrowheads="1"/>
          </p:cNvSpPr>
          <p:nvPr/>
        </p:nvSpPr>
        <p:spPr bwMode="auto">
          <a:xfrm>
            <a:off x="7975600" y="6415088"/>
            <a:ext cx="2235200" cy="36671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solidFill>
                <a:schemeClr val="bg1"/>
              </a:solidFill>
            </a:endParaRPr>
          </a:p>
        </p:txBody>
      </p:sp>
      <p:sp>
        <p:nvSpPr>
          <p:cNvPr id="21618" name="Text Box 114"/>
          <p:cNvSpPr txBox="1">
            <a:spLocks noChangeArrowheads="1"/>
          </p:cNvSpPr>
          <p:nvPr/>
        </p:nvSpPr>
        <p:spPr bwMode="auto">
          <a:xfrm>
            <a:off x="10346267" y="6415088"/>
            <a:ext cx="1845733" cy="36671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solidFill>
                <a:schemeClr val="bg1"/>
              </a:solidFill>
            </a:endParaRPr>
          </a:p>
        </p:txBody>
      </p:sp>
      <p:sp>
        <p:nvSpPr>
          <p:cNvPr id="21619" name="Line 115"/>
          <p:cNvSpPr>
            <a:spLocks noChangeShapeType="1"/>
          </p:cNvSpPr>
          <p:nvPr/>
        </p:nvSpPr>
        <p:spPr bwMode="auto">
          <a:xfrm>
            <a:off x="6807200" y="5562600"/>
            <a:ext cx="50800" cy="8382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620" name="Line 116"/>
          <p:cNvSpPr>
            <a:spLocks noChangeShapeType="1"/>
          </p:cNvSpPr>
          <p:nvPr/>
        </p:nvSpPr>
        <p:spPr bwMode="auto">
          <a:xfrm>
            <a:off x="8839200" y="5486400"/>
            <a:ext cx="0" cy="9144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621" name="Line 117"/>
          <p:cNvSpPr>
            <a:spLocks noChangeShapeType="1"/>
          </p:cNvSpPr>
          <p:nvPr/>
        </p:nvSpPr>
        <p:spPr bwMode="auto">
          <a:xfrm>
            <a:off x="11176000" y="5486400"/>
            <a:ext cx="0" cy="914400"/>
          </a:xfrm>
          <a:prstGeom prst="line">
            <a:avLst/>
          </a:prstGeom>
          <a:noFill/>
          <a:ln w="12700" cap="sq">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479951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80"/>
                                        </p:tgtEl>
                                        <p:attrNameLst>
                                          <p:attrName>style.visibility</p:attrName>
                                        </p:attrNameLst>
                                      </p:cBhvr>
                                      <p:to>
                                        <p:strVal val="visible"/>
                                      </p:to>
                                    </p:set>
                                    <p:animEffect transition="in" filter="blinds(horizontal)">
                                      <p:cBhvr>
                                        <p:cTn id="7" dur="500"/>
                                        <p:tgtEl>
                                          <p:spTgt spid="21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19"/>
                                        </p:tgtEl>
                                        <p:attrNameLst>
                                          <p:attrName>style.visibility</p:attrName>
                                        </p:attrNameLst>
                                      </p:cBhvr>
                                      <p:to>
                                        <p:strVal val="visible"/>
                                      </p:to>
                                    </p:set>
                                    <p:animEffect transition="in" filter="box(in)">
                                      <p:cBhvr>
                                        <p:cTn id="12" dur="500"/>
                                        <p:tgtEl>
                                          <p:spTgt spid="215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20"/>
                                        </p:tgtEl>
                                        <p:attrNameLst>
                                          <p:attrName>style.visibility</p:attrName>
                                        </p:attrNameLst>
                                      </p:cBhvr>
                                      <p:to>
                                        <p:strVal val="visible"/>
                                      </p:to>
                                    </p:set>
                                    <p:animEffect transition="in" filter="checkerboard(across)">
                                      <p:cBhvr>
                                        <p:cTn id="17" dur="500"/>
                                        <p:tgtEl>
                                          <p:spTgt spid="215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1518"/>
                                        </p:tgtEl>
                                        <p:attrNameLst>
                                          <p:attrName>style.visibility</p:attrName>
                                        </p:attrNameLst>
                                      </p:cBhvr>
                                      <p:to>
                                        <p:strVal val="visible"/>
                                      </p:to>
                                    </p:set>
                                    <p:animEffect transition="in" filter="diamond(in)">
                                      <p:cBhvr>
                                        <p:cTn id="22" dur="2000"/>
                                        <p:tgtEl>
                                          <p:spTgt spid="215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590"/>
                                        </p:tgtEl>
                                        <p:attrNameLst>
                                          <p:attrName>style.visibility</p:attrName>
                                        </p:attrNameLst>
                                      </p:cBhvr>
                                      <p:to>
                                        <p:strVal val="visible"/>
                                      </p:to>
                                    </p:set>
                                    <p:animEffect transition="in" filter="blinds(horizontal)">
                                      <p:cBhvr>
                                        <p:cTn id="27" dur="500"/>
                                        <p:tgtEl>
                                          <p:spTgt spid="215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1593"/>
                                        </p:tgtEl>
                                        <p:attrNameLst>
                                          <p:attrName>style.visibility</p:attrName>
                                        </p:attrNameLst>
                                      </p:cBhvr>
                                      <p:to>
                                        <p:strVal val="visible"/>
                                      </p:to>
                                    </p:set>
                                    <p:animEffect transition="in" filter="box(in)">
                                      <p:cBhvr>
                                        <p:cTn id="32" dur="500"/>
                                        <p:tgtEl>
                                          <p:spTgt spid="215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1591"/>
                                        </p:tgtEl>
                                        <p:attrNameLst>
                                          <p:attrName>style.visibility</p:attrName>
                                        </p:attrNameLst>
                                      </p:cBhvr>
                                      <p:to>
                                        <p:strVal val="visible"/>
                                      </p:to>
                                    </p:set>
                                    <p:animEffect transition="in" filter="checkerboard(across)">
                                      <p:cBhvr>
                                        <p:cTn id="37" dur="500"/>
                                        <p:tgtEl>
                                          <p:spTgt spid="215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1594"/>
                                        </p:tgtEl>
                                        <p:attrNameLst>
                                          <p:attrName>style.visibility</p:attrName>
                                        </p:attrNameLst>
                                      </p:cBhvr>
                                      <p:to>
                                        <p:strVal val="visible"/>
                                      </p:to>
                                    </p:set>
                                    <p:animEffect transition="in" filter="diamond(in)">
                                      <p:cBhvr>
                                        <p:cTn id="42" dur="2000"/>
                                        <p:tgtEl>
                                          <p:spTgt spid="2159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592"/>
                                        </p:tgtEl>
                                        <p:attrNameLst>
                                          <p:attrName>style.visibility</p:attrName>
                                        </p:attrNameLst>
                                      </p:cBhvr>
                                      <p:to>
                                        <p:strVal val="visible"/>
                                      </p:to>
                                    </p:set>
                                    <p:anim calcmode="lin" valueType="num">
                                      <p:cBhvr additive="base">
                                        <p:cTn id="47" dur="500" fill="hold"/>
                                        <p:tgtEl>
                                          <p:spTgt spid="21592"/>
                                        </p:tgtEl>
                                        <p:attrNameLst>
                                          <p:attrName>ppt_x</p:attrName>
                                        </p:attrNameLst>
                                      </p:cBhvr>
                                      <p:tavLst>
                                        <p:tav tm="0">
                                          <p:val>
                                            <p:strVal val="#ppt_x"/>
                                          </p:val>
                                        </p:tav>
                                        <p:tav tm="100000">
                                          <p:val>
                                            <p:strVal val="#ppt_x"/>
                                          </p:val>
                                        </p:tav>
                                      </p:tavLst>
                                    </p:anim>
                                    <p:anim calcmode="lin" valueType="num">
                                      <p:cBhvr additive="base">
                                        <p:cTn id="48" dur="500" fill="hold"/>
                                        <p:tgtEl>
                                          <p:spTgt spid="2159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1599"/>
                                        </p:tgtEl>
                                        <p:attrNameLst>
                                          <p:attrName>style.visibility</p:attrName>
                                        </p:attrNameLst>
                                      </p:cBhvr>
                                      <p:to>
                                        <p:strVal val="visible"/>
                                      </p:to>
                                    </p:set>
                                    <p:animEffect transition="in" filter="blinds(horizontal)">
                                      <p:cBhvr>
                                        <p:cTn id="53" dur="500"/>
                                        <p:tgtEl>
                                          <p:spTgt spid="2159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1595"/>
                                        </p:tgtEl>
                                        <p:attrNameLst>
                                          <p:attrName>style.visibility</p:attrName>
                                        </p:attrNameLst>
                                      </p:cBhvr>
                                      <p:to>
                                        <p:strVal val="visible"/>
                                      </p:to>
                                    </p:set>
                                    <p:animEffect transition="in" filter="box(in)">
                                      <p:cBhvr>
                                        <p:cTn id="58" dur="500"/>
                                        <p:tgtEl>
                                          <p:spTgt spid="2159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1613"/>
                                        </p:tgtEl>
                                        <p:attrNameLst>
                                          <p:attrName>style.visibility</p:attrName>
                                        </p:attrNameLst>
                                      </p:cBhvr>
                                      <p:to>
                                        <p:strVal val="visible"/>
                                      </p:to>
                                    </p:set>
                                    <p:animEffect transition="in" filter="checkerboard(across)">
                                      <p:cBhvr>
                                        <p:cTn id="63" dur="500"/>
                                        <p:tgtEl>
                                          <p:spTgt spid="2161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21608"/>
                                        </p:tgtEl>
                                        <p:attrNameLst>
                                          <p:attrName>style.visibility</p:attrName>
                                        </p:attrNameLst>
                                      </p:cBhvr>
                                      <p:to>
                                        <p:strVal val="visible"/>
                                      </p:to>
                                    </p:set>
                                    <p:animEffect transition="in" filter="diamond(in)">
                                      <p:cBhvr>
                                        <p:cTn id="68" dur="2000"/>
                                        <p:tgtEl>
                                          <p:spTgt spid="2160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601"/>
                                        </p:tgtEl>
                                        <p:attrNameLst>
                                          <p:attrName>style.visibility</p:attrName>
                                        </p:attrNameLst>
                                      </p:cBhvr>
                                      <p:to>
                                        <p:strVal val="visible"/>
                                      </p:to>
                                    </p:set>
                                    <p:anim calcmode="lin" valueType="num">
                                      <p:cBhvr additive="base">
                                        <p:cTn id="73" dur="500" fill="hold"/>
                                        <p:tgtEl>
                                          <p:spTgt spid="21601"/>
                                        </p:tgtEl>
                                        <p:attrNameLst>
                                          <p:attrName>ppt_x</p:attrName>
                                        </p:attrNameLst>
                                      </p:cBhvr>
                                      <p:tavLst>
                                        <p:tav tm="0">
                                          <p:val>
                                            <p:strVal val="#ppt_x"/>
                                          </p:val>
                                        </p:tav>
                                        <p:tav tm="100000">
                                          <p:val>
                                            <p:strVal val="#ppt_x"/>
                                          </p:val>
                                        </p:tav>
                                      </p:tavLst>
                                    </p:anim>
                                    <p:anim calcmode="lin" valueType="num">
                                      <p:cBhvr additive="base">
                                        <p:cTn id="74" dur="500" fill="hold"/>
                                        <p:tgtEl>
                                          <p:spTgt spid="21601"/>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1597"/>
                                        </p:tgtEl>
                                        <p:attrNameLst>
                                          <p:attrName>style.visibility</p:attrName>
                                        </p:attrNameLst>
                                      </p:cBhvr>
                                      <p:to>
                                        <p:strVal val="visible"/>
                                      </p:to>
                                    </p:set>
                                    <p:animEffect transition="in" filter="blinds(horizontal)">
                                      <p:cBhvr>
                                        <p:cTn id="79" dur="500"/>
                                        <p:tgtEl>
                                          <p:spTgt spid="2159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1614"/>
                                        </p:tgtEl>
                                        <p:attrNameLst>
                                          <p:attrName>style.visibility</p:attrName>
                                        </p:attrNameLst>
                                      </p:cBhvr>
                                      <p:to>
                                        <p:strVal val="visible"/>
                                      </p:to>
                                    </p:set>
                                    <p:animEffect transition="in" filter="box(in)">
                                      <p:cBhvr>
                                        <p:cTn id="84" dur="500"/>
                                        <p:tgtEl>
                                          <p:spTgt spid="2161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21610"/>
                                        </p:tgtEl>
                                        <p:attrNameLst>
                                          <p:attrName>style.visibility</p:attrName>
                                        </p:attrNameLst>
                                      </p:cBhvr>
                                      <p:to>
                                        <p:strVal val="visible"/>
                                      </p:to>
                                    </p:set>
                                    <p:animEffect transition="in" filter="checkerboard(across)">
                                      <p:cBhvr>
                                        <p:cTn id="89" dur="500"/>
                                        <p:tgtEl>
                                          <p:spTgt spid="2161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21600"/>
                                        </p:tgtEl>
                                        <p:attrNameLst>
                                          <p:attrName>style.visibility</p:attrName>
                                        </p:attrNameLst>
                                      </p:cBhvr>
                                      <p:to>
                                        <p:strVal val="visible"/>
                                      </p:to>
                                    </p:set>
                                    <p:animEffect transition="in" filter="diamond(in)">
                                      <p:cBhvr>
                                        <p:cTn id="94" dur="2000"/>
                                        <p:tgtEl>
                                          <p:spTgt spid="2160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1598"/>
                                        </p:tgtEl>
                                        <p:attrNameLst>
                                          <p:attrName>style.visibility</p:attrName>
                                        </p:attrNameLst>
                                      </p:cBhvr>
                                      <p:to>
                                        <p:strVal val="visible"/>
                                      </p:to>
                                    </p:set>
                                    <p:anim calcmode="lin" valueType="num">
                                      <p:cBhvr additive="base">
                                        <p:cTn id="99" dur="500" fill="hold"/>
                                        <p:tgtEl>
                                          <p:spTgt spid="21598"/>
                                        </p:tgtEl>
                                        <p:attrNameLst>
                                          <p:attrName>ppt_x</p:attrName>
                                        </p:attrNameLst>
                                      </p:cBhvr>
                                      <p:tavLst>
                                        <p:tav tm="0">
                                          <p:val>
                                            <p:strVal val="#ppt_x"/>
                                          </p:val>
                                        </p:tav>
                                        <p:tav tm="100000">
                                          <p:val>
                                            <p:strVal val="#ppt_x"/>
                                          </p:val>
                                        </p:tav>
                                      </p:tavLst>
                                    </p:anim>
                                    <p:anim calcmode="lin" valueType="num">
                                      <p:cBhvr additive="base">
                                        <p:cTn id="100" dur="500" fill="hold"/>
                                        <p:tgtEl>
                                          <p:spTgt spid="21598"/>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21615"/>
                                        </p:tgtEl>
                                        <p:attrNameLst>
                                          <p:attrName>style.visibility</p:attrName>
                                        </p:attrNameLst>
                                      </p:cBhvr>
                                      <p:to>
                                        <p:strVal val="visible"/>
                                      </p:to>
                                    </p:set>
                                    <p:animEffect transition="in" filter="blinds(horizontal)">
                                      <p:cBhvr>
                                        <p:cTn id="105" dur="500"/>
                                        <p:tgtEl>
                                          <p:spTgt spid="2161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21612"/>
                                        </p:tgtEl>
                                        <p:attrNameLst>
                                          <p:attrName>style.visibility</p:attrName>
                                        </p:attrNameLst>
                                      </p:cBhvr>
                                      <p:to>
                                        <p:strVal val="visible"/>
                                      </p:to>
                                    </p:set>
                                    <p:animEffect transition="in" filter="box(in)">
                                      <p:cBhvr>
                                        <p:cTn id="110" dur="500"/>
                                        <p:tgtEl>
                                          <p:spTgt spid="21612"/>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 presetClass="entr" presetSubtype="10" fill="hold" grpId="0" nodeType="clickEffect">
                                  <p:stCondLst>
                                    <p:cond delay="0"/>
                                  </p:stCondLst>
                                  <p:childTnLst>
                                    <p:set>
                                      <p:cBhvr>
                                        <p:cTn id="114" dur="1" fill="hold">
                                          <p:stCondLst>
                                            <p:cond delay="0"/>
                                          </p:stCondLst>
                                        </p:cTn>
                                        <p:tgtEl>
                                          <p:spTgt spid="21605"/>
                                        </p:tgtEl>
                                        <p:attrNameLst>
                                          <p:attrName>style.visibility</p:attrName>
                                        </p:attrNameLst>
                                      </p:cBhvr>
                                      <p:to>
                                        <p:strVal val="visible"/>
                                      </p:to>
                                    </p:set>
                                    <p:animEffect transition="in" filter="checkerboard(across)">
                                      <p:cBhvr>
                                        <p:cTn id="115" dur="500"/>
                                        <p:tgtEl>
                                          <p:spTgt spid="2160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8" presetClass="entr" presetSubtype="16" fill="hold" grpId="0" nodeType="clickEffect">
                                  <p:stCondLst>
                                    <p:cond delay="0"/>
                                  </p:stCondLst>
                                  <p:childTnLst>
                                    <p:set>
                                      <p:cBhvr>
                                        <p:cTn id="119" dur="1" fill="hold">
                                          <p:stCondLst>
                                            <p:cond delay="0"/>
                                          </p:stCondLst>
                                        </p:cTn>
                                        <p:tgtEl>
                                          <p:spTgt spid="21602"/>
                                        </p:tgtEl>
                                        <p:attrNameLst>
                                          <p:attrName>style.visibility</p:attrName>
                                        </p:attrNameLst>
                                      </p:cBhvr>
                                      <p:to>
                                        <p:strVal val="visible"/>
                                      </p:to>
                                    </p:set>
                                    <p:animEffect transition="in" filter="diamond(in)">
                                      <p:cBhvr>
                                        <p:cTn id="120" dur="2000"/>
                                        <p:tgtEl>
                                          <p:spTgt spid="21602"/>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1619"/>
                                        </p:tgtEl>
                                        <p:attrNameLst>
                                          <p:attrName>style.visibility</p:attrName>
                                        </p:attrNameLst>
                                      </p:cBhvr>
                                      <p:to>
                                        <p:strVal val="visible"/>
                                      </p:to>
                                    </p:set>
                                    <p:anim calcmode="lin" valueType="num">
                                      <p:cBhvr additive="base">
                                        <p:cTn id="125" dur="500" fill="hold"/>
                                        <p:tgtEl>
                                          <p:spTgt spid="21619"/>
                                        </p:tgtEl>
                                        <p:attrNameLst>
                                          <p:attrName>ppt_x</p:attrName>
                                        </p:attrNameLst>
                                      </p:cBhvr>
                                      <p:tavLst>
                                        <p:tav tm="0">
                                          <p:val>
                                            <p:strVal val="#ppt_x"/>
                                          </p:val>
                                        </p:tav>
                                        <p:tav tm="100000">
                                          <p:val>
                                            <p:strVal val="#ppt_x"/>
                                          </p:val>
                                        </p:tav>
                                      </p:tavLst>
                                    </p:anim>
                                    <p:anim calcmode="lin" valueType="num">
                                      <p:cBhvr additive="base">
                                        <p:cTn id="126" dur="500" fill="hold"/>
                                        <p:tgtEl>
                                          <p:spTgt spid="21619"/>
                                        </p:tgtEl>
                                        <p:attrNameLst>
                                          <p:attrName>ppt_y</p:attrName>
                                        </p:attrNameLst>
                                      </p:cBhvr>
                                      <p:tavLst>
                                        <p:tav tm="0">
                                          <p:val>
                                            <p:strVal val="1+#ppt_h/2"/>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21616"/>
                                        </p:tgtEl>
                                        <p:attrNameLst>
                                          <p:attrName>style.visibility</p:attrName>
                                        </p:attrNameLst>
                                      </p:cBhvr>
                                      <p:to>
                                        <p:strVal val="visible"/>
                                      </p:to>
                                    </p:set>
                                    <p:animEffect transition="in" filter="blinds(horizontal)">
                                      <p:cBhvr>
                                        <p:cTn id="131" dur="500"/>
                                        <p:tgtEl>
                                          <p:spTgt spid="21616"/>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4" presetClass="entr" presetSubtype="16" fill="hold" grpId="0" nodeType="clickEffect">
                                  <p:stCondLst>
                                    <p:cond delay="0"/>
                                  </p:stCondLst>
                                  <p:childTnLst>
                                    <p:set>
                                      <p:cBhvr>
                                        <p:cTn id="135" dur="1" fill="hold">
                                          <p:stCondLst>
                                            <p:cond delay="0"/>
                                          </p:stCondLst>
                                        </p:cTn>
                                        <p:tgtEl>
                                          <p:spTgt spid="21607"/>
                                        </p:tgtEl>
                                        <p:attrNameLst>
                                          <p:attrName>style.visibility</p:attrName>
                                        </p:attrNameLst>
                                      </p:cBhvr>
                                      <p:to>
                                        <p:strVal val="visible"/>
                                      </p:to>
                                    </p:set>
                                    <p:animEffect transition="in" filter="box(in)">
                                      <p:cBhvr>
                                        <p:cTn id="136" dur="500"/>
                                        <p:tgtEl>
                                          <p:spTgt spid="21607"/>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5" presetClass="entr" presetSubtype="10" fill="hold" grpId="0" nodeType="clickEffect">
                                  <p:stCondLst>
                                    <p:cond delay="0"/>
                                  </p:stCondLst>
                                  <p:childTnLst>
                                    <p:set>
                                      <p:cBhvr>
                                        <p:cTn id="140" dur="1" fill="hold">
                                          <p:stCondLst>
                                            <p:cond delay="0"/>
                                          </p:stCondLst>
                                        </p:cTn>
                                        <p:tgtEl>
                                          <p:spTgt spid="21603"/>
                                        </p:tgtEl>
                                        <p:attrNameLst>
                                          <p:attrName>style.visibility</p:attrName>
                                        </p:attrNameLst>
                                      </p:cBhvr>
                                      <p:to>
                                        <p:strVal val="visible"/>
                                      </p:to>
                                    </p:set>
                                    <p:animEffect transition="in" filter="checkerboard(across)">
                                      <p:cBhvr>
                                        <p:cTn id="141" dur="500"/>
                                        <p:tgtEl>
                                          <p:spTgt spid="21603"/>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8" presetClass="entr" presetSubtype="16" fill="hold" grpId="0" nodeType="clickEffect">
                                  <p:stCondLst>
                                    <p:cond delay="0"/>
                                  </p:stCondLst>
                                  <p:childTnLst>
                                    <p:set>
                                      <p:cBhvr>
                                        <p:cTn id="145" dur="1" fill="hold">
                                          <p:stCondLst>
                                            <p:cond delay="0"/>
                                          </p:stCondLst>
                                        </p:cTn>
                                        <p:tgtEl>
                                          <p:spTgt spid="21620"/>
                                        </p:tgtEl>
                                        <p:attrNameLst>
                                          <p:attrName>style.visibility</p:attrName>
                                        </p:attrNameLst>
                                      </p:cBhvr>
                                      <p:to>
                                        <p:strVal val="visible"/>
                                      </p:to>
                                    </p:set>
                                    <p:animEffect transition="in" filter="diamond(in)">
                                      <p:cBhvr>
                                        <p:cTn id="146" dur="2000"/>
                                        <p:tgtEl>
                                          <p:spTgt spid="21620"/>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1617"/>
                                        </p:tgtEl>
                                        <p:attrNameLst>
                                          <p:attrName>style.visibility</p:attrName>
                                        </p:attrNameLst>
                                      </p:cBhvr>
                                      <p:to>
                                        <p:strVal val="visible"/>
                                      </p:to>
                                    </p:set>
                                    <p:anim calcmode="lin" valueType="num">
                                      <p:cBhvr additive="base">
                                        <p:cTn id="151" dur="500" fill="hold"/>
                                        <p:tgtEl>
                                          <p:spTgt spid="21617"/>
                                        </p:tgtEl>
                                        <p:attrNameLst>
                                          <p:attrName>ppt_x</p:attrName>
                                        </p:attrNameLst>
                                      </p:cBhvr>
                                      <p:tavLst>
                                        <p:tav tm="0">
                                          <p:val>
                                            <p:strVal val="#ppt_x"/>
                                          </p:val>
                                        </p:tav>
                                        <p:tav tm="100000">
                                          <p:val>
                                            <p:strVal val="#ppt_x"/>
                                          </p:val>
                                        </p:tav>
                                      </p:tavLst>
                                    </p:anim>
                                    <p:anim calcmode="lin" valueType="num">
                                      <p:cBhvr additive="base">
                                        <p:cTn id="152" dur="500" fill="hold"/>
                                        <p:tgtEl>
                                          <p:spTgt spid="21617"/>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21606"/>
                                        </p:tgtEl>
                                        <p:attrNameLst>
                                          <p:attrName>style.visibility</p:attrName>
                                        </p:attrNameLst>
                                      </p:cBhvr>
                                      <p:to>
                                        <p:strVal val="visible"/>
                                      </p:to>
                                    </p:set>
                                    <p:animEffect transition="in" filter="blinds(horizontal)">
                                      <p:cBhvr>
                                        <p:cTn id="157" dur="500"/>
                                        <p:tgtEl>
                                          <p:spTgt spid="21606"/>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4" presetClass="entr" presetSubtype="16" fill="hold" grpId="0" nodeType="clickEffect">
                                  <p:stCondLst>
                                    <p:cond delay="0"/>
                                  </p:stCondLst>
                                  <p:childTnLst>
                                    <p:set>
                                      <p:cBhvr>
                                        <p:cTn id="161" dur="1" fill="hold">
                                          <p:stCondLst>
                                            <p:cond delay="0"/>
                                          </p:stCondLst>
                                        </p:cTn>
                                        <p:tgtEl>
                                          <p:spTgt spid="21604"/>
                                        </p:tgtEl>
                                        <p:attrNameLst>
                                          <p:attrName>style.visibility</p:attrName>
                                        </p:attrNameLst>
                                      </p:cBhvr>
                                      <p:to>
                                        <p:strVal val="visible"/>
                                      </p:to>
                                    </p:set>
                                    <p:animEffect transition="in" filter="box(in)">
                                      <p:cBhvr>
                                        <p:cTn id="162" dur="500"/>
                                        <p:tgtEl>
                                          <p:spTgt spid="21604"/>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5" presetClass="entr" presetSubtype="10" fill="hold" grpId="0" nodeType="clickEffect">
                                  <p:stCondLst>
                                    <p:cond delay="0"/>
                                  </p:stCondLst>
                                  <p:childTnLst>
                                    <p:set>
                                      <p:cBhvr>
                                        <p:cTn id="166" dur="1" fill="hold">
                                          <p:stCondLst>
                                            <p:cond delay="0"/>
                                          </p:stCondLst>
                                        </p:cTn>
                                        <p:tgtEl>
                                          <p:spTgt spid="21621"/>
                                        </p:tgtEl>
                                        <p:attrNameLst>
                                          <p:attrName>style.visibility</p:attrName>
                                        </p:attrNameLst>
                                      </p:cBhvr>
                                      <p:to>
                                        <p:strVal val="visible"/>
                                      </p:to>
                                    </p:set>
                                    <p:animEffect transition="in" filter="checkerboard(across)">
                                      <p:cBhvr>
                                        <p:cTn id="167" dur="500"/>
                                        <p:tgtEl>
                                          <p:spTgt spid="2162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8" presetClass="entr" presetSubtype="16" fill="hold" grpId="0" nodeType="clickEffect">
                                  <p:stCondLst>
                                    <p:cond delay="0"/>
                                  </p:stCondLst>
                                  <p:childTnLst>
                                    <p:set>
                                      <p:cBhvr>
                                        <p:cTn id="171" dur="1" fill="hold">
                                          <p:stCondLst>
                                            <p:cond delay="0"/>
                                          </p:stCondLst>
                                        </p:cTn>
                                        <p:tgtEl>
                                          <p:spTgt spid="21618"/>
                                        </p:tgtEl>
                                        <p:attrNameLst>
                                          <p:attrName>style.visibility</p:attrName>
                                        </p:attrNameLst>
                                      </p:cBhvr>
                                      <p:to>
                                        <p:strVal val="visible"/>
                                      </p:to>
                                    </p:set>
                                    <p:animEffect transition="in" filter="diamond(in)">
                                      <p:cBhvr>
                                        <p:cTn id="172" dur="2000"/>
                                        <p:tgtEl>
                                          <p:spTgt spid="2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animBg="1"/>
      <p:bldP spid="21519" grpId="0" animBg="1"/>
      <p:bldP spid="21520" grpId="0" animBg="1"/>
      <p:bldP spid="21590" grpId="0" animBg="1"/>
      <p:bldP spid="21591" grpId="0" animBg="1"/>
      <p:bldP spid="21592" grpId="0" animBg="1"/>
      <p:bldP spid="21593" grpId="0" animBg="1"/>
      <p:bldP spid="21594" grpId="0" animBg="1"/>
      <p:bldP spid="21595" grpId="0" animBg="1"/>
      <p:bldP spid="21597" grpId="0" animBg="1"/>
      <p:bldP spid="21598" grpId="0" animBg="1"/>
      <p:bldP spid="21599" grpId="0" animBg="1"/>
      <p:bldP spid="21600" grpId="0" animBg="1"/>
      <p:bldP spid="21601" grpId="0" animBg="1"/>
      <p:bldP spid="21602" grpId="0" animBg="1"/>
      <p:bldP spid="21603" grpId="0" animBg="1"/>
      <p:bldP spid="21604" grpId="0" animBg="1"/>
      <p:bldP spid="21605" grpId="0" animBg="1"/>
      <p:bldP spid="21606" grpId="0" animBg="1"/>
      <p:bldP spid="21607" grpId="0" animBg="1"/>
      <p:bldP spid="21608" grpId="0" animBg="1"/>
      <p:bldP spid="21610" grpId="0" animBg="1"/>
      <p:bldP spid="21612" grpId="0" animBg="1"/>
      <p:bldP spid="21613" grpId="0" animBg="1"/>
      <p:bldP spid="21614" grpId="0" animBg="1"/>
      <p:bldP spid="21615" grpId="0" animBg="1"/>
      <p:bldP spid="21616" grpId="0" animBg="1"/>
      <p:bldP spid="21617" grpId="0" animBg="1"/>
      <p:bldP spid="21618" grpId="0" animBg="1"/>
      <p:bldP spid="21619" grpId="0" animBg="1"/>
      <p:bldP spid="21620" grpId="0" animBg="1"/>
      <p:bldP spid="216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9" name="Text Box 27"/>
          <p:cNvSpPr txBox="1">
            <a:spLocks noChangeArrowheads="1"/>
          </p:cNvSpPr>
          <p:nvPr/>
        </p:nvSpPr>
        <p:spPr bwMode="auto">
          <a:xfrm>
            <a:off x="0" y="1802845"/>
            <a:ext cx="12192000" cy="369332"/>
          </a:xfrm>
          <a:prstGeom prst="rect">
            <a:avLst/>
          </a:prstGeom>
          <a:solidFill>
            <a:srgbClr val="FFFF00"/>
          </a:solidFill>
          <a:ln w="12700" cap="sq" algn="ctr">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latin typeface="Times New Roman" pitchFamily="18" charset="0"/>
              </a:rPr>
              <a:t> </a:t>
            </a:r>
            <a:r>
              <a:rPr lang="en-US" smtClean="0">
                <a:solidFill>
                  <a:srgbClr val="FF0000"/>
                </a:solidFill>
              </a:rPr>
              <a:t>Quan hệ từ là gì</a:t>
            </a:r>
            <a:r>
              <a:rPr lang="en-US" smtClean="0">
                <a:solidFill>
                  <a:srgbClr val="FF0000"/>
                </a:solidFill>
                <a:latin typeface="Times New Roman" pitchFamily="18" charset="0"/>
              </a:rPr>
              <a:t>? </a:t>
            </a:r>
            <a:r>
              <a:rPr lang="en-US">
                <a:solidFill>
                  <a:srgbClr val="FF0000"/>
                </a:solidFill>
                <a:latin typeface="Times New Roman" pitchFamily="18" charset="0"/>
              </a:rPr>
              <a:t>Cho ví dụ?</a:t>
            </a:r>
          </a:p>
        </p:txBody>
      </p:sp>
      <p:grpSp>
        <p:nvGrpSpPr>
          <p:cNvPr id="8278" name="Group 86"/>
          <p:cNvGrpSpPr>
            <a:grpSpLocks/>
          </p:cNvGrpSpPr>
          <p:nvPr/>
        </p:nvGrpSpPr>
        <p:grpSpPr bwMode="auto">
          <a:xfrm>
            <a:off x="0" y="1"/>
            <a:ext cx="12192000" cy="485775"/>
            <a:chOff x="0" y="0"/>
            <a:chExt cx="5760" cy="306"/>
          </a:xfrm>
        </p:grpSpPr>
        <p:sp>
          <p:nvSpPr>
            <p:cNvPr id="8279" name="Text Box 87"/>
            <p:cNvSpPr txBox="1">
              <a:spLocks noChangeArrowheads="1"/>
            </p:cNvSpPr>
            <p:nvPr/>
          </p:nvSpPr>
          <p:spPr bwMode="auto">
            <a:xfrm>
              <a:off x="0" y="0"/>
              <a:ext cx="5760" cy="256"/>
            </a:xfrm>
            <a:prstGeom prst="rect">
              <a:avLst/>
            </a:prstGeom>
            <a:solidFill>
              <a:srgbClr val="FF0000"/>
            </a:solidFill>
            <a:ln w="9525">
              <a:solidFill>
                <a:srgbClr val="1C040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sz="2000" smtClean="0">
                  <a:solidFill>
                    <a:srgbClr val="FFFF66"/>
                  </a:solidFill>
                  <a:latin typeface=".VnTimeH" pitchFamily="34" charset="0"/>
                </a:rPr>
                <a:t>  </a:t>
              </a:r>
              <a:r>
                <a:rPr lang="en-US" sz="2000">
                  <a:solidFill>
                    <a:srgbClr val="FFFF66"/>
                  </a:solidFill>
                  <a:latin typeface=".VnTimeH" pitchFamily="34" charset="0"/>
                </a:rPr>
                <a:t>¤n tËp tiÕng viÖt</a:t>
              </a:r>
              <a:endParaRPr lang="en-US" sz="1800">
                <a:solidFill>
                  <a:srgbClr val="FFFF66"/>
                </a:solidFill>
                <a:latin typeface="Arial" charset="0"/>
              </a:endParaRPr>
            </a:p>
          </p:txBody>
        </p:sp>
        <p:pic>
          <p:nvPicPr>
            <p:cNvPr id="8280" name="Picture 88" descr="Book-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24" y="0"/>
              <a:ext cx="3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81" name="Picture 89"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92"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8282" name="Picture 90"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8"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8283" name="Picture 91"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72"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8284" name="Picture 92"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0"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8285" name="Picture 93"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4"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8286" name="Picture 94" descr="log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84" cy="306"/>
            </a:xfrm>
            <a:prstGeom prst="rect">
              <a:avLst/>
            </a:prstGeom>
            <a:noFill/>
            <a:extLst>
              <a:ext uri="{909E8E84-426E-40DD-AFC4-6F175D3DCCD1}">
                <a14:hiddenFill xmlns:a14="http://schemas.microsoft.com/office/drawing/2010/main">
                  <a:solidFill>
                    <a:srgbClr val="FFFFFF"/>
                  </a:solidFill>
                </a14:hiddenFill>
              </a:ext>
            </a:extLst>
          </p:spPr>
        </p:pic>
        <p:pic>
          <p:nvPicPr>
            <p:cNvPr id="8287" name="Picture 95"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 y="0"/>
              <a:ext cx="288" cy="288"/>
            </a:xfrm>
            <a:prstGeom prst="rect">
              <a:avLst/>
            </a:prstGeom>
            <a:noFill/>
            <a:extLst>
              <a:ext uri="{909E8E84-426E-40DD-AFC4-6F175D3DCCD1}">
                <a14:hiddenFill xmlns:a14="http://schemas.microsoft.com/office/drawing/2010/main">
                  <a:solidFill>
                    <a:srgbClr val="FFFFFF"/>
                  </a:solidFill>
                </a14:hiddenFill>
              </a:ext>
            </a:extLst>
          </p:spPr>
        </p:pic>
      </p:grpSp>
      <p:sp>
        <p:nvSpPr>
          <p:cNvPr id="8294" name="Text Box 102"/>
          <p:cNvSpPr txBox="1">
            <a:spLocks noChangeArrowheads="1"/>
          </p:cNvSpPr>
          <p:nvPr/>
        </p:nvSpPr>
        <p:spPr bwMode="auto">
          <a:xfrm>
            <a:off x="0" y="381001"/>
            <a:ext cx="12192000" cy="36933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a:solidFill>
                  <a:schemeClr val="bg1"/>
                </a:solidFill>
              </a:rPr>
              <a:t>I </a:t>
            </a:r>
            <a:r>
              <a:rPr lang="en-US" u="sng" smtClean="0">
                <a:solidFill>
                  <a:schemeClr val="bg1"/>
                </a:solidFill>
              </a:rPr>
              <a:t>. Ôn tập lí thuyết</a:t>
            </a:r>
            <a:endParaRPr lang="en-US" u="sng">
              <a:solidFill>
                <a:schemeClr val="bg1"/>
              </a:solidFill>
            </a:endParaRPr>
          </a:p>
        </p:txBody>
      </p:sp>
      <p:sp>
        <p:nvSpPr>
          <p:cNvPr id="8295" name="Text Box 103"/>
          <p:cNvSpPr txBox="1">
            <a:spLocks noChangeArrowheads="1"/>
          </p:cNvSpPr>
          <p:nvPr/>
        </p:nvSpPr>
        <p:spPr bwMode="auto">
          <a:xfrm>
            <a:off x="0" y="885826"/>
            <a:ext cx="12192000" cy="36933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a:solidFill>
                  <a:schemeClr val="bg1"/>
                </a:solidFill>
              </a:rPr>
              <a:t>3 . </a:t>
            </a:r>
            <a:r>
              <a:rPr lang="en-US" u="sng">
                <a:solidFill>
                  <a:schemeClr val="bg1"/>
                </a:solidFill>
              </a:rPr>
              <a:t>Quan </a:t>
            </a:r>
            <a:r>
              <a:rPr lang="en-US" u="sng" smtClean="0">
                <a:solidFill>
                  <a:schemeClr val="bg1"/>
                </a:solidFill>
              </a:rPr>
              <a:t>hệ từ</a:t>
            </a:r>
            <a:endParaRPr lang="en-US" u="sng">
              <a:solidFill>
                <a:schemeClr val="bg1"/>
              </a:solidFill>
            </a:endParaRPr>
          </a:p>
        </p:txBody>
      </p:sp>
      <p:sp>
        <p:nvSpPr>
          <p:cNvPr id="8304" name="Text Box 112"/>
          <p:cNvSpPr txBox="1">
            <a:spLocks noChangeArrowheads="1"/>
          </p:cNvSpPr>
          <p:nvPr/>
        </p:nvSpPr>
        <p:spPr bwMode="auto">
          <a:xfrm>
            <a:off x="1320800" y="2880022"/>
            <a:ext cx="11176000" cy="707886"/>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pPr>
            <a:r>
              <a:rPr lang="en-US" sz="2000" smtClean="0">
                <a:solidFill>
                  <a:schemeClr val="bg1"/>
                </a:solidFill>
              </a:rPr>
              <a:t>Là những từ có ý nghĩa chỉ quan hệ so sánh, nhân quả, sở hữu,…dùng để nối  từ với từ hoặc câu với câu trong đoạn văn.</a:t>
            </a:r>
            <a:endParaRPr lang="en-US" sz="2000">
              <a:solidFill>
                <a:schemeClr val="bg1"/>
              </a:solidFill>
            </a:endParaRPr>
          </a:p>
        </p:txBody>
      </p:sp>
      <p:sp>
        <p:nvSpPr>
          <p:cNvPr id="8305" name="Text Box 113"/>
          <p:cNvSpPr txBox="1">
            <a:spLocks noChangeArrowheads="1"/>
          </p:cNvSpPr>
          <p:nvPr/>
        </p:nvSpPr>
        <p:spPr bwMode="auto">
          <a:xfrm>
            <a:off x="444500" y="4495800"/>
            <a:ext cx="12052300" cy="1015663"/>
          </a:xfrm>
          <a:prstGeom prst="rect">
            <a:avLst/>
          </a:prstGeom>
          <a:solidFill>
            <a:srgbClr val="FFFF00"/>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rgbClr val="FF0000"/>
                </a:solidFill>
              </a:rPr>
              <a:t>Ví dụ: </a:t>
            </a:r>
            <a:r>
              <a:rPr lang="en-US" sz="2400" i="1" smtClean="0">
                <a:solidFill>
                  <a:srgbClr val="FF0000"/>
                </a:solidFill>
              </a:rPr>
              <a:t>Rắn nát </a:t>
            </a:r>
            <a:r>
              <a:rPr lang="en-US" sz="2400" i="1" smtClean="0">
                <a:solidFill>
                  <a:srgbClr val="00B0F0"/>
                </a:solidFill>
              </a:rPr>
              <a:t>mặc dầu </a:t>
            </a:r>
            <a:r>
              <a:rPr lang="en-US" sz="2400" i="1" smtClean="0">
                <a:solidFill>
                  <a:srgbClr val="FF0000"/>
                </a:solidFill>
              </a:rPr>
              <a:t>tay kẻ nặn</a:t>
            </a:r>
          </a:p>
          <a:p>
            <a:pPr>
              <a:spcBef>
                <a:spcPct val="50000"/>
              </a:spcBef>
            </a:pPr>
            <a:r>
              <a:rPr lang="en-US" sz="2400" i="1" smtClean="0">
                <a:solidFill>
                  <a:srgbClr val="FF0000"/>
                </a:solidFill>
              </a:rPr>
              <a:t>          </a:t>
            </a:r>
            <a:r>
              <a:rPr lang="en-US" sz="2400" i="1" smtClean="0">
                <a:solidFill>
                  <a:srgbClr val="00B0F0"/>
                </a:solidFill>
              </a:rPr>
              <a:t>Mà </a:t>
            </a:r>
            <a:r>
              <a:rPr lang="en-US" sz="2400" i="1" smtClean="0">
                <a:solidFill>
                  <a:srgbClr val="FF0000"/>
                </a:solidFill>
              </a:rPr>
              <a:t>em vẫn giữ tấm lòng son.</a:t>
            </a:r>
            <a:endParaRPr lang="en-US" sz="2400" i="1">
              <a:solidFill>
                <a:srgbClr val="FF0000"/>
              </a:solidFill>
            </a:endParaRPr>
          </a:p>
        </p:txBody>
      </p:sp>
    </p:spTree>
    <p:extLst>
      <p:ext uri="{BB962C8B-B14F-4D97-AF65-F5344CB8AC3E}">
        <p14:creationId xmlns:p14="http://schemas.microsoft.com/office/powerpoint/2010/main" val="3467796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5"/>
                                        </p:tgtEl>
                                        <p:attrNameLst>
                                          <p:attrName>style.visibility</p:attrName>
                                        </p:attrNameLst>
                                      </p:cBhvr>
                                      <p:to>
                                        <p:strVal val="visible"/>
                                      </p:to>
                                    </p:set>
                                    <p:animEffect transition="in" filter="blinds(horizontal)">
                                      <p:cBhvr>
                                        <p:cTn id="7" dur="500"/>
                                        <p:tgtEl>
                                          <p:spTgt spid="8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19"/>
                                        </p:tgtEl>
                                        <p:attrNameLst>
                                          <p:attrName>style.visibility</p:attrName>
                                        </p:attrNameLst>
                                      </p:cBhvr>
                                      <p:to>
                                        <p:strVal val="visible"/>
                                      </p:to>
                                    </p:set>
                                    <p:animEffect transition="in" filter="box(in)">
                                      <p:cBhvr>
                                        <p:cTn id="12" dur="500"/>
                                        <p:tgtEl>
                                          <p:spTgt spid="8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304"/>
                                        </p:tgtEl>
                                        <p:attrNameLst>
                                          <p:attrName>style.visibility</p:attrName>
                                        </p:attrNameLst>
                                      </p:cBhvr>
                                      <p:to>
                                        <p:strVal val="visible"/>
                                      </p:to>
                                    </p:set>
                                    <p:anim calcmode="lin" valueType="num">
                                      <p:cBhvr additive="base">
                                        <p:cTn id="17" dur="500" fill="hold"/>
                                        <p:tgtEl>
                                          <p:spTgt spid="8304"/>
                                        </p:tgtEl>
                                        <p:attrNameLst>
                                          <p:attrName>ppt_x</p:attrName>
                                        </p:attrNameLst>
                                      </p:cBhvr>
                                      <p:tavLst>
                                        <p:tav tm="0">
                                          <p:val>
                                            <p:strVal val="#ppt_x"/>
                                          </p:val>
                                        </p:tav>
                                        <p:tav tm="100000">
                                          <p:val>
                                            <p:strVal val="#ppt_x"/>
                                          </p:val>
                                        </p:tav>
                                      </p:tavLst>
                                    </p:anim>
                                    <p:anim calcmode="lin" valueType="num">
                                      <p:cBhvr additive="base">
                                        <p:cTn id="18" dur="500" fill="hold"/>
                                        <p:tgtEl>
                                          <p:spTgt spid="830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305"/>
                                        </p:tgtEl>
                                        <p:attrNameLst>
                                          <p:attrName>style.visibility</p:attrName>
                                        </p:attrNameLst>
                                      </p:cBhvr>
                                      <p:to>
                                        <p:strVal val="visible"/>
                                      </p:to>
                                    </p:set>
                                    <p:animEffect transition="in" filter="blinds(horizontal)">
                                      <p:cBhvr>
                                        <p:cTn id="23" dur="500"/>
                                        <p:tgtEl>
                                          <p:spTgt spid="8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9" grpId="0" animBg="1"/>
      <p:bldP spid="8295" grpId="0" animBg="1"/>
      <p:bldP spid="8304" grpId="0" animBg="1"/>
      <p:bldP spid="83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9" name="Text Box 27"/>
          <p:cNvSpPr txBox="1">
            <a:spLocks noChangeArrowheads="1"/>
          </p:cNvSpPr>
          <p:nvPr/>
        </p:nvSpPr>
        <p:spPr bwMode="auto">
          <a:xfrm>
            <a:off x="0" y="1454316"/>
            <a:ext cx="12192000" cy="461665"/>
          </a:xfrm>
          <a:prstGeom prst="rect">
            <a:avLst/>
          </a:prstGeom>
          <a:solidFill>
            <a:srgbClr val="FFFF00"/>
          </a:solidFill>
          <a:ln w="12700" cap="sq" algn="ctr">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rgbClr val="FF0000"/>
                </a:solidFill>
                <a:latin typeface="Times New Roman" pitchFamily="18" charset="0"/>
              </a:rPr>
              <a:t>Từ  ghép Hán việt có mấy loại? Cho ví dụ</a:t>
            </a:r>
            <a:endParaRPr lang="en-US" sz="2400">
              <a:solidFill>
                <a:srgbClr val="FF0000"/>
              </a:solidFill>
              <a:latin typeface="Times New Roman" pitchFamily="18" charset="0"/>
            </a:endParaRPr>
          </a:p>
        </p:txBody>
      </p:sp>
      <p:grpSp>
        <p:nvGrpSpPr>
          <p:cNvPr id="8278" name="Group 86"/>
          <p:cNvGrpSpPr>
            <a:grpSpLocks/>
          </p:cNvGrpSpPr>
          <p:nvPr/>
        </p:nvGrpSpPr>
        <p:grpSpPr bwMode="auto">
          <a:xfrm>
            <a:off x="0" y="1"/>
            <a:ext cx="12192000" cy="485775"/>
            <a:chOff x="0" y="0"/>
            <a:chExt cx="5760" cy="306"/>
          </a:xfrm>
        </p:grpSpPr>
        <p:sp>
          <p:nvSpPr>
            <p:cNvPr id="8279" name="Text Box 87"/>
            <p:cNvSpPr txBox="1">
              <a:spLocks noChangeArrowheads="1"/>
            </p:cNvSpPr>
            <p:nvPr/>
          </p:nvSpPr>
          <p:spPr bwMode="auto">
            <a:xfrm>
              <a:off x="0" y="0"/>
              <a:ext cx="5760" cy="256"/>
            </a:xfrm>
            <a:prstGeom prst="rect">
              <a:avLst/>
            </a:prstGeom>
            <a:solidFill>
              <a:srgbClr val="FF0000"/>
            </a:solidFill>
            <a:ln w="9525">
              <a:solidFill>
                <a:srgbClr val="1C040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sz="2000" smtClean="0">
                  <a:solidFill>
                    <a:srgbClr val="FFFF66"/>
                  </a:solidFill>
                  <a:latin typeface=".VnTimeH" pitchFamily="34" charset="0"/>
                </a:rPr>
                <a:t>  </a:t>
              </a:r>
              <a:r>
                <a:rPr lang="en-US" sz="2000">
                  <a:solidFill>
                    <a:srgbClr val="FFFF66"/>
                  </a:solidFill>
                  <a:latin typeface=".VnTimeH" pitchFamily="34" charset="0"/>
                </a:rPr>
                <a:t>¤n tËp tiÕng viÖt</a:t>
              </a:r>
              <a:endParaRPr lang="en-US" sz="1800">
                <a:solidFill>
                  <a:srgbClr val="FFFF66"/>
                </a:solidFill>
                <a:latin typeface="Arial" charset="0"/>
              </a:endParaRPr>
            </a:p>
          </p:txBody>
        </p:sp>
        <p:pic>
          <p:nvPicPr>
            <p:cNvPr id="8280" name="Picture 88" descr="Book-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24" y="0"/>
              <a:ext cx="3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81" name="Picture 89"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92"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8282" name="Picture 90"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8"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8283" name="Picture 91"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72"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8284" name="Picture 92"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0"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8285" name="Picture 93"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4" y="0"/>
              <a:ext cx="288" cy="288"/>
            </a:xfrm>
            <a:prstGeom prst="rect">
              <a:avLst/>
            </a:prstGeom>
            <a:noFill/>
            <a:extLst>
              <a:ext uri="{909E8E84-426E-40DD-AFC4-6F175D3DCCD1}">
                <a14:hiddenFill xmlns:a14="http://schemas.microsoft.com/office/drawing/2010/main">
                  <a:solidFill>
                    <a:srgbClr val="FFFFFF"/>
                  </a:solidFill>
                </a14:hiddenFill>
              </a:ext>
            </a:extLst>
          </p:spPr>
        </p:pic>
        <p:pic>
          <p:nvPicPr>
            <p:cNvPr id="8286" name="Picture 94" descr="log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84" cy="306"/>
            </a:xfrm>
            <a:prstGeom prst="rect">
              <a:avLst/>
            </a:prstGeom>
            <a:noFill/>
            <a:extLst>
              <a:ext uri="{909E8E84-426E-40DD-AFC4-6F175D3DCCD1}">
                <a14:hiddenFill xmlns:a14="http://schemas.microsoft.com/office/drawing/2010/main">
                  <a:solidFill>
                    <a:srgbClr val="FFFFFF"/>
                  </a:solidFill>
                </a14:hiddenFill>
              </a:ext>
            </a:extLst>
          </p:spPr>
        </p:pic>
        <p:pic>
          <p:nvPicPr>
            <p:cNvPr id="8287" name="Picture 95" descr="STA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 y="0"/>
              <a:ext cx="288" cy="288"/>
            </a:xfrm>
            <a:prstGeom prst="rect">
              <a:avLst/>
            </a:prstGeom>
            <a:noFill/>
            <a:extLst>
              <a:ext uri="{909E8E84-426E-40DD-AFC4-6F175D3DCCD1}">
                <a14:hiddenFill xmlns:a14="http://schemas.microsoft.com/office/drawing/2010/main">
                  <a:solidFill>
                    <a:srgbClr val="FFFFFF"/>
                  </a:solidFill>
                </a14:hiddenFill>
              </a:ext>
            </a:extLst>
          </p:spPr>
        </p:pic>
      </p:grpSp>
      <p:sp>
        <p:nvSpPr>
          <p:cNvPr id="8294" name="Text Box 102"/>
          <p:cNvSpPr txBox="1">
            <a:spLocks noChangeArrowheads="1"/>
          </p:cNvSpPr>
          <p:nvPr/>
        </p:nvSpPr>
        <p:spPr bwMode="auto">
          <a:xfrm>
            <a:off x="0" y="381001"/>
            <a:ext cx="12192000" cy="461665"/>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a:solidFill>
                  <a:schemeClr val="bg1"/>
                </a:solidFill>
              </a:rPr>
              <a:t>I </a:t>
            </a:r>
            <a:r>
              <a:rPr lang="en-US" u="sng" smtClean="0">
                <a:solidFill>
                  <a:schemeClr val="bg1"/>
                </a:solidFill>
              </a:rPr>
              <a:t>. </a:t>
            </a:r>
            <a:r>
              <a:rPr lang="en-US" sz="2400" u="sng" smtClean="0">
                <a:solidFill>
                  <a:schemeClr val="bg1"/>
                </a:solidFill>
              </a:rPr>
              <a:t>Ôn tập lí thuyết</a:t>
            </a:r>
            <a:endParaRPr lang="en-US" sz="2400" u="sng">
              <a:solidFill>
                <a:schemeClr val="bg1"/>
              </a:solidFill>
            </a:endParaRPr>
          </a:p>
        </p:txBody>
      </p:sp>
      <p:sp>
        <p:nvSpPr>
          <p:cNvPr id="8295" name="Text Box 103"/>
          <p:cNvSpPr txBox="1">
            <a:spLocks noChangeArrowheads="1"/>
          </p:cNvSpPr>
          <p:nvPr/>
        </p:nvSpPr>
        <p:spPr bwMode="auto">
          <a:xfrm>
            <a:off x="0" y="885826"/>
            <a:ext cx="12192000" cy="461665"/>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smtClean="0">
                <a:solidFill>
                  <a:schemeClr val="bg1"/>
                </a:solidFill>
              </a:rPr>
              <a:t>4</a:t>
            </a:r>
            <a:r>
              <a:rPr lang="en-US" u="sng" smtClean="0">
                <a:solidFill>
                  <a:schemeClr val="bg1"/>
                </a:solidFill>
              </a:rPr>
              <a:t> . </a:t>
            </a:r>
            <a:r>
              <a:rPr lang="en-US" sz="2400" u="sng" smtClean="0">
                <a:solidFill>
                  <a:schemeClr val="bg1"/>
                </a:solidFill>
              </a:rPr>
              <a:t>Từ hán- việt</a:t>
            </a:r>
            <a:endParaRPr lang="en-US" sz="2400" u="sng">
              <a:solidFill>
                <a:schemeClr val="bg1"/>
              </a:solidFill>
            </a:endParaRPr>
          </a:p>
        </p:txBody>
      </p:sp>
      <p:sp>
        <p:nvSpPr>
          <p:cNvPr id="8304" name="Text Box 112"/>
          <p:cNvSpPr txBox="1">
            <a:spLocks noChangeArrowheads="1"/>
          </p:cNvSpPr>
          <p:nvPr/>
        </p:nvSpPr>
        <p:spPr bwMode="auto">
          <a:xfrm>
            <a:off x="161702" y="1952743"/>
            <a:ext cx="11176000" cy="461665"/>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pPr>
            <a:r>
              <a:rPr lang="en-US" sz="2400" smtClean="0">
                <a:solidFill>
                  <a:schemeClr val="bg1"/>
                </a:solidFill>
              </a:rPr>
              <a:t>Từ Hán- Việt có hai loại: Từ ghép HV đẳng lập và từ ghép HV chính phụ </a:t>
            </a:r>
            <a:endParaRPr lang="en-US" sz="2400">
              <a:solidFill>
                <a:schemeClr val="bg1"/>
              </a:solidFill>
            </a:endParaRPr>
          </a:p>
        </p:txBody>
      </p:sp>
      <p:sp>
        <p:nvSpPr>
          <p:cNvPr id="8305" name="Text Box 113"/>
          <p:cNvSpPr txBox="1">
            <a:spLocks noChangeArrowheads="1"/>
          </p:cNvSpPr>
          <p:nvPr/>
        </p:nvSpPr>
        <p:spPr bwMode="auto">
          <a:xfrm>
            <a:off x="0" y="2430697"/>
            <a:ext cx="12052300" cy="461665"/>
          </a:xfrm>
          <a:prstGeom prst="rect">
            <a:avLst/>
          </a:prstGeom>
          <a:solidFill>
            <a:srgbClr val="FFFF00"/>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rgbClr val="FF0000"/>
                </a:solidFill>
              </a:rPr>
              <a:t>Ví dụ: </a:t>
            </a:r>
            <a:r>
              <a:rPr lang="en-US" sz="2400" i="1">
                <a:solidFill>
                  <a:srgbClr val="FF0000"/>
                </a:solidFill>
              </a:rPr>
              <a:t> </a:t>
            </a:r>
            <a:r>
              <a:rPr lang="en-US" sz="2400" i="1" smtClean="0">
                <a:solidFill>
                  <a:srgbClr val="FF0000"/>
                </a:solidFill>
              </a:rPr>
              <a:t>Thi nhân, đại thắng, tân binh; tiểu đại, trường đoản,….</a:t>
            </a:r>
            <a:endParaRPr lang="en-US" sz="2400" i="1">
              <a:solidFill>
                <a:srgbClr val="FF0000"/>
              </a:solidFill>
            </a:endParaRPr>
          </a:p>
        </p:txBody>
      </p:sp>
      <p:sp>
        <p:nvSpPr>
          <p:cNvPr id="17" name="Text Box 103"/>
          <p:cNvSpPr txBox="1">
            <a:spLocks noChangeArrowheads="1"/>
          </p:cNvSpPr>
          <p:nvPr/>
        </p:nvSpPr>
        <p:spPr bwMode="auto">
          <a:xfrm>
            <a:off x="-139700" y="2913157"/>
            <a:ext cx="12192000" cy="3785652"/>
          </a:xfrm>
          <a:prstGeom prst="rect">
            <a:avLst/>
          </a:prstGeom>
          <a:solidFill>
            <a:schemeClr val="accent2"/>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solidFill>
                  <a:schemeClr val="bg1"/>
                </a:solidFill>
              </a:rPr>
              <a:t>5</a:t>
            </a:r>
            <a:r>
              <a:rPr lang="en-US" sz="2400" u="sng" smtClean="0">
                <a:solidFill>
                  <a:schemeClr val="bg1"/>
                </a:solidFill>
              </a:rPr>
              <a:t>. Từ đồng nghĩa</a:t>
            </a:r>
          </a:p>
          <a:p>
            <a:pPr>
              <a:spcBef>
                <a:spcPct val="50000"/>
              </a:spcBef>
            </a:pPr>
            <a:r>
              <a:rPr lang="en-US" sz="2400" u="sng" smtClean="0">
                <a:solidFill>
                  <a:schemeClr val="bg1"/>
                </a:solidFill>
              </a:rPr>
              <a:t>*</a:t>
            </a:r>
            <a:r>
              <a:rPr lang="en-US" sz="2400" smtClean="0">
                <a:solidFill>
                  <a:schemeClr val="bg1"/>
                </a:solidFill>
              </a:rPr>
              <a:t>Khái niệm: là những từ có nghĩa giống nhau hoặc gần giống nhau.</a:t>
            </a:r>
          </a:p>
          <a:p>
            <a:pPr marL="285750" indent="-285750">
              <a:spcBef>
                <a:spcPct val="50000"/>
              </a:spcBef>
              <a:buFont typeface="Arial" charset="0"/>
              <a:buChar char="•"/>
            </a:pPr>
            <a:r>
              <a:rPr lang="en-US" sz="2400" smtClean="0">
                <a:solidFill>
                  <a:schemeClr val="bg1"/>
                </a:solidFill>
              </a:rPr>
              <a:t>Các loại từ đồng nghĩa: hoàn toàn ( quả- trái) không hoàn toàn(  toi mạng- hi sinh)</a:t>
            </a:r>
          </a:p>
          <a:p>
            <a:pPr>
              <a:spcBef>
                <a:spcPct val="50000"/>
              </a:spcBef>
            </a:pPr>
            <a:r>
              <a:rPr lang="en-US" sz="2400" smtClean="0">
                <a:solidFill>
                  <a:schemeClr val="bg1"/>
                </a:solidFill>
              </a:rPr>
              <a:t>6. Từ trái nghĩa: là những từ có nghĩa trái ngược nhau.</a:t>
            </a:r>
          </a:p>
          <a:p>
            <a:pPr>
              <a:spcBef>
                <a:spcPct val="50000"/>
              </a:spcBef>
            </a:pPr>
            <a:r>
              <a:rPr lang="en-US" sz="2400" smtClean="0">
                <a:solidFill>
                  <a:schemeClr val="bg1"/>
                </a:solidFill>
              </a:rPr>
              <a:t>- Ví dụ: dũng cảm- hèn nhát.</a:t>
            </a:r>
          </a:p>
          <a:p>
            <a:pPr>
              <a:spcBef>
                <a:spcPct val="50000"/>
              </a:spcBef>
            </a:pPr>
            <a:r>
              <a:rPr lang="en-US" sz="2400">
                <a:solidFill>
                  <a:schemeClr val="bg1"/>
                </a:solidFill>
              </a:rPr>
              <a:t>7</a:t>
            </a:r>
            <a:r>
              <a:rPr lang="en-US" sz="2400" smtClean="0">
                <a:solidFill>
                  <a:schemeClr val="bg1"/>
                </a:solidFill>
              </a:rPr>
              <a:t>. Từ đồng âm</a:t>
            </a:r>
          </a:p>
          <a:p>
            <a:pPr>
              <a:spcBef>
                <a:spcPct val="50000"/>
              </a:spcBef>
            </a:pPr>
            <a:r>
              <a:rPr lang="en-US" sz="2400" smtClean="0">
                <a:solidFill>
                  <a:schemeClr val="bg1"/>
                </a:solidFill>
              </a:rPr>
              <a:t>Là những từ phát âm giống nhau nhưng nghĩa hoàn toàn khác xa nhau:  cổ xưa- cổ người.</a:t>
            </a:r>
            <a:endParaRPr lang="en-US" sz="2400">
              <a:solidFill>
                <a:schemeClr val="bg1"/>
              </a:solidFill>
            </a:endParaRPr>
          </a:p>
        </p:txBody>
      </p:sp>
    </p:spTree>
    <p:extLst>
      <p:ext uri="{BB962C8B-B14F-4D97-AF65-F5344CB8AC3E}">
        <p14:creationId xmlns:p14="http://schemas.microsoft.com/office/powerpoint/2010/main" val="2107329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5"/>
                                        </p:tgtEl>
                                        <p:attrNameLst>
                                          <p:attrName>style.visibility</p:attrName>
                                        </p:attrNameLst>
                                      </p:cBhvr>
                                      <p:to>
                                        <p:strVal val="visible"/>
                                      </p:to>
                                    </p:set>
                                    <p:animEffect transition="in" filter="blinds(horizontal)">
                                      <p:cBhvr>
                                        <p:cTn id="7" dur="500"/>
                                        <p:tgtEl>
                                          <p:spTgt spid="8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19"/>
                                        </p:tgtEl>
                                        <p:attrNameLst>
                                          <p:attrName>style.visibility</p:attrName>
                                        </p:attrNameLst>
                                      </p:cBhvr>
                                      <p:to>
                                        <p:strVal val="visible"/>
                                      </p:to>
                                    </p:set>
                                    <p:animEffect transition="in" filter="box(in)">
                                      <p:cBhvr>
                                        <p:cTn id="12" dur="500"/>
                                        <p:tgtEl>
                                          <p:spTgt spid="8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304"/>
                                        </p:tgtEl>
                                        <p:attrNameLst>
                                          <p:attrName>style.visibility</p:attrName>
                                        </p:attrNameLst>
                                      </p:cBhvr>
                                      <p:to>
                                        <p:strVal val="visible"/>
                                      </p:to>
                                    </p:set>
                                    <p:anim calcmode="lin" valueType="num">
                                      <p:cBhvr additive="base">
                                        <p:cTn id="17" dur="500" fill="hold"/>
                                        <p:tgtEl>
                                          <p:spTgt spid="8304"/>
                                        </p:tgtEl>
                                        <p:attrNameLst>
                                          <p:attrName>ppt_x</p:attrName>
                                        </p:attrNameLst>
                                      </p:cBhvr>
                                      <p:tavLst>
                                        <p:tav tm="0">
                                          <p:val>
                                            <p:strVal val="#ppt_x"/>
                                          </p:val>
                                        </p:tav>
                                        <p:tav tm="100000">
                                          <p:val>
                                            <p:strVal val="#ppt_x"/>
                                          </p:val>
                                        </p:tav>
                                      </p:tavLst>
                                    </p:anim>
                                    <p:anim calcmode="lin" valueType="num">
                                      <p:cBhvr additive="base">
                                        <p:cTn id="18" dur="500" fill="hold"/>
                                        <p:tgtEl>
                                          <p:spTgt spid="830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305"/>
                                        </p:tgtEl>
                                        <p:attrNameLst>
                                          <p:attrName>style.visibility</p:attrName>
                                        </p:attrNameLst>
                                      </p:cBhvr>
                                      <p:to>
                                        <p:strVal val="visible"/>
                                      </p:to>
                                    </p:set>
                                    <p:animEffect transition="in" filter="blinds(horizontal)">
                                      <p:cBhvr>
                                        <p:cTn id="23" dur="500"/>
                                        <p:tgtEl>
                                          <p:spTgt spid="830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circle(in)">
                                      <p:cBhvr>
                                        <p:cTn id="33" dur="2000"/>
                                        <p:tgtEl>
                                          <p:spTgt spid="17">
                                            <p:txEl>
                                              <p:pRg st="0" end="0"/>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17">
                                            <p:txEl>
                                              <p:pRg st="1" end="1"/>
                                            </p:txEl>
                                          </p:spTgt>
                                        </p:tgtEl>
                                        <p:attrNameLst>
                                          <p:attrName>style.visibility</p:attrName>
                                        </p:attrNameLst>
                                      </p:cBhvr>
                                      <p:to>
                                        <p:strVal val="visible"/>
                                      </p:to>
                                    </p:set>
                                    <p:animEffect transition="in" filter="circle(in)">
                                      <p:cBhvr>
                                        <p:cTn id="36" dur="2000"/>
                                        <p:tgtEl>
                                          <p:spTgt spid="17">
                                            <p:txEl>
                                              <p:pRg st="1" end="1"/>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circle(in)">
                                      <p:cBhvr>
                                        <p:cTn id="39" dur="2000"/>
                                        <p:tgtEl>
                                          <p:spTgt spid="1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7">
                                            <p:txEl>
                                              <p:pRg st="3" end="3"/>
                                            </p:txEl>
                                          </p:spTgt>
                                        </p:tgtEl>
                                        <p:attrNameLst>
                                          <p:attrName>style.visibility</p:attrName>
                                        </p:attrNameLst>
                                      </p:cBhvr>
                                      <p:to>
                                        <p:strVal val="visible"/>
                                      </p:to>
                                    </p:set>
                                    <p:animEffect transition="in" filter="circle(in)">
                                      <p:cBhvr>
                                        <p:cTn id="44" dur="2000"/>
                                        <p:tgtEl>
                                          <p:spTgt spid="17">
                                            <p:txEl>
                                              <p:pRg st="3" end="3"/>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animEffect transition="in" filter="circle(in)">
                                      <p:cBhvr>
                                        <p:cTn id="47" dur="2000"/>
                                        <p:tgtEl>
                                          <p:spTgt spid="1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7">
                                            <p:txEl>
                                              <p:pRg st="5" end="5"/>
                                            </p:txEl>
                                          </p:spTgt>
                                        </p:tgtEl>
                                        <p:attrNameLst>
                                          <p:attrName>style.visibility</p:attrName>
                                        </p:attrNameLst>
                                      </p:cBhvr>
                                      <p:to>
                                        <p:strVal val="visible"/>
                                      </p:to>
                                    </p:set>
                                    <p:animEffect transition="in" filter="circle(in)">
                                      <p:cBhvr>
                                        <p:cTn id="52" dur="2000"/>
                                        <p:tgtEl>
                                          <p:spTgt spid="17">
                                            <p:txEl>
                                              <p:pRg st="5" end="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17">
                                            <p:txEl>
                                              <p:pRg st="6" end="6"/>
                                            </p:txEl>
                                          </p:spTgt>
                                        </p:tgtEl>
                                        <p:attrNameLst>
                                          <p:attrName>style.visibility</p:attrName>
                                        </p:attrNameLst>
                                      </p:cBhvr>
                                      <p:to>
                                        <p:strVal val="visible"/>
                                      </p:to>
                                    </p:set>
                                    <p:animEffect transition="in" filter="circle(in)">
                                      <p:cBhvr>
                                        <p:cTn id="55" dur="20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9" grpId="0" animBg="1"/>
      <p:bldP spid="8295" grpId="0" animBg="1"/>
      <p:bldP spid="8304" grpId="0" animBg="1"/>
      <p:bldP spid="830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rot="20105616">
            <a:off x="-59266" y="850900"/>
            <a:ext cx="12357100" cy="4233863"/>
          </a:xfrm>
          <a:prstGeom prst="rightArrow">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smtClean="0">
                <a:solidFill>
                  <a:schemeClr val="bg1"/>
                </a:solidFill>
              </a:rPr>
              <a:t>Luyện tập</a:t>
            </a:r>
            <a:endParaRPr lang="en-US" sz="8000">
              <a:solidFill>
                <a:schemeClr val="bg1"/>
              </a:solidFill>
            </a:endParaRPr>
          </a:p>
        </p:txBody>
      </p:sp>
    </p:spTree>
    <p:extLst>
      <p:ext uri="{BB962C8B-B14F-4D97-AF65-F5344CB8AC3E}">
        <p14:creationId xmlns:p14="http://schemas.microsoft.com/office/powerpoint/2010/main" val="2774859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01600" y="1295400"/>
            <a:ext cx="11887200" cy="2971800"/>
          </a:xfrm>
        </p:spPr>
        <p:txBody>
          <a:bodyPr/>
          <a:lstStyle/>
          <a:p>
            <a:pPr algn="just" eaLnBrk="1" hangingPunct="1"/>
            <a:r>
              <a:rPr lang="en-US" altLang="zh-CN" sz="2800" b="1" smtClean="0">
                <a:latin typeface="Arial" charset="0"/>
              </a:rPr>
              <a:t>	</a:t>
            </a:r>
            <a:r>
              <a:rPr lang="en-US" altLang="zh-CN" sz="2800" b="1" i="1" smtClean="0">
                <a:latin typeface="Arial" charset="0"/>
              </a:rPr>
              <a:t>“Chúng tôi cứ ngồi như vậy. Đằng đông, trời hửng dần. Những bông hoa thược dược đã thoáng hiện trong màn sương sớm và bắt đầu khoe bộ cánh rực rỡ của mình. Lũ chim sâu nhảy nhót trên cành và chiêm chiêp kêu. Ngoài đường tiếng xe cộ, tiếng ô tô và tiếng nói chuyện của những người đi chợ mỗi lúc một ríu ran. Cảnh vật cứ như hôm qua, hôm kia thôi mà sao tai họa giáng xuống đầu anh em tôi nặng nề thế này</a:t>
            </a:r>
            <a:r>
              <a:rPr lang="en-US" altLang="zh-CN" sz="2800" b="1" smtClean="0">
                <a:latin typeface="Arial" charset="0"/>
              </a:rPr>
              <a:t>.”</a:t>
            </a:r>
          </a:p>
        </p:txBody>
      </p:sp>
      <p:sp>
        <p:nvSpPr>
          <p:cNvPr id="33795" name="Rectangle 3"/>
          <p:cNvSpPr>
            <a:spLocks noGrp="1" noChangeArrowheads="1"/>
          </p:cNvSpPr>
          <p:nvPr>
            <p:ph type="body" sz="half" idx="1"/>
          </p:nvPr>
        </p:nvSpPr>
        <p:spPr>
          <a:xfrm>
            <a:off x="-203200" y="1447801"/>
            <a:ext cx="812800" cy="4525963"/>
          </a:xfrm>
        </p:spPr>
        <p:txBody>
          <a:bodyPr/>
          <a:lstStyle/>
          <a:p>
            <a:pPr eaLnBrk="1" hangingPunct="1">
              <a:buFont typeface="Wingdings" pitchFamily="2" charset="2"/>
              <a:buNone/>
            </a:pPr>
            <a:r>
              <a:rPr lang="zh-CN" altLang="en-US" sz="2800" smtClean="0"/>
              <a:t>  </a:t>
            </a:r>
          </a:p>
          <a:p>
            <a:pPr eaLnBrk="1" hangingPunct="1"/>
            <a:endParaRPr lang="zh-CN" altLang="en-US" sz="2800" smtClean="0"/>
          </a:p>
          <a:p>
            <a:pPr eaLnBrk="1" hangingPunct="1"/>
            <a:endParaRPr lang="zh-CN" altLang="en-US" sz="2800" smtClean="0"/>
          </a:p>
          <a:p>
            <a:pPr eaLnBrk="1" hangingPunct="1"/>
            <a:endParaRPr lang="zh-CN" altLang="en-US" sz="2800" smtClean="0"/>
          </a:p>
        </p:txBody>
      </p:sp>
      <p:sp>
        <p:nvSpPr>
          <p:cNvPr id="33860" name="Line 68"/>
          <p:cNvSpPr>
            <a:spLocks noChangeShapeType="1"/>
          </p:cNvSpPr>
          <p:nvPr/>
        </p:nvSpPr>
        <p:spPr bwMode="auto">
          <a:xfrm>
            <a:off x="7518400" y="42672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a:solidFill>
                <a:srgbClr val="FFFFFF"/>
              </a:solidFill>
              <a:latin typeface=".VnTime" pitchFamily="34" charset="0"/>
              <a:cs typeface="+mn-cs"/>
            </a:endParaRPr>
          </a:p>
        </p:txBody>
      </p:sp>
      <p:sp>
        <p:nvSpPr>
          <p:cNvPr id="3" name="Rectangle 2"/>
          <p:cNvSpPr/>
          <p:nvPr/>
        </p:nvSpPr>
        <p:spPr>
          <a:xfrm>
            <a:off x="101600" y="0"/>
            <a:ext cx="11988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b="1" dirty="0"/>
          </a:p>
          <a:p>
            <a:pPr>
              <a:defRPr/>
            </a:pPr>
            <a:r>
              <a:rPr lang="vi-VN" sz="2800" b="1" dirty="0">
                <a:solidFill>
                  <a:schemeClr val="tx1"/>
                </a:solidFill>
              </a:rPr>
              <a:t>Bài 1:  Đọc đoạn văn sau và thực hiện những yêu cầu bên dưới.</a:t>
            </a:r>
            <a:br>
              <a:rPr lang="vi-VN" sz="2800" b="1" dirty="0">
                <a:solidFill>
                  <a:schemeClr val="tx1"/>
                </a:solidFill>
              </a:rPr>
            </a:br>
            <a:endParaRPr lang="en-US" sz="2800" b="1" dirty="0">
              <a:solidFill>
                <a:schemeClr val="tx1"/>
              </a:solidFill>
            </a:endParaRPr>
          </a:p>
        </p:txBody>
      </p:sp>
      <p:sp>
        <p:nvSpPr>
          <p:cNvPr id="4" name="Rectangle 3"/>
          <p:cNvSpPr/>
          <p:nvPr/>
        </p:nvSpPr>
        <p:spPr>
          <a:xfrm>
            <a:off x="812800" y="5181600"/>
            <a:ext cx="1056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rgbClr val="FF0000"/>
                </a:solidFill>
                <a:latin typeface="Arial" pitchFamily="34" charset="0"/>
                <a:cs typeface="Arial" pitchFamily="34" charset="0"/>
              </a:rPr>
              <a:t>Tìm</a:t>
            </a:r>
            <a:r>
              <a:rPr lang="en-US" sz="2800" b="1" dirty="0">
                <a:solidFill>
                  <a:srgbClr val="FF0000"/>
                </a:solidFill>
                <a:latin typeface="Arial" pitchFamily="34" charset="0"/>
                <a:cs typeface="Arial" pitchFamily="34" charset="0"/>
              </a:rPr>
              <a:t> 2 </a:t>
            </a:r>
            <a:r>
              <a:rPr lang="en-US" sz="2800" b="1" dirty="0" err="1">
                <a:solidFill>
                  <a:srgbClr val="FF0000"/>
                </a:solidFill>
                <a:latin typeface="Arial" pitchFamily="34" charset="0"/>
                <a:cs typeface="Arial" pitchFamily="34" charset="0"/>
              </a:rPr>
              <a:t>từ</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ghép</a:t>
            </a:r>
            <a:r>
              <a:rPr lang="en-US" sz="2800" b="1" dirty="0">
                <a:solidFill>
                  <a:srgbClr val="FF0000"/>
                </a:solidFill>
                <a:latin typeface="Arial" pitchFamily="34" charset="0"/>
                <a:cs typeface="Arial" pitchFamily="34" charset="0"/>
              </a:rPr>
              <a:t>, 2 </a:t>
            </a:r>
            <a:r>
              <a:rPr lang="en-US" sz="2800" b="1" dirty="0" err="1">
                <a:solidFill>
                  <a:srgbClr val="FF0000"/>
                </a:solidFill>
                <a:latin typeface="Arial" pitchFamily="34" charset="0"/>
                <a:cs typeface="Arial" pitchFamily="34" charset="0"/>
              </a:rPr>
              <a:t>từ</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láy</a:t>
            </a:r>
            <a:r>
              <a:rPr lang="en-US" sz="2800" b="1" dirty="0">
                <a:solidFill>
                  <a:srgbClr val="FF0000"/>
                </a:solidFill>
                <a:latin typeface="Arial" pitchFamily="34" charset="0"/>
                <a:cs typeface="Arial" pitchFamily="34" charset="0"/>
              </a:rPr>
              <a:t>, 2 </a:t>
            </a:r>
            <a:r>
              <a:rPr lang="en-US" sz="2800" b="1" dirty="0" err="1">
                <a:solidFill>
                  <a:srgbClr val="FF0000"/>
                </a:solidFill>
                <a:latin typeface="Arial" pitchFamily="34" charset="0"/>
                <a:cs typeface="Arial" pitchFamily="34" charset="0"/>
              </a:rPr>
              <a:t>đại</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từ</a:t>
            </a:r>
            <a:r>
              <a:rPr lang="en-US" sz="2800" b="1" dirty="0">
                <a:solidFill>
                  <a:srgbClr val="FF0000"/>
                </a:solidFill>
                <a:latin typeface="Arial" pitchFamily="34" charset="0"/>
                <a:cs typeface="Arial" pitchFamily="34" charset="0"/>
              </a:rPr>
              <a:t>, 1 </a:t>
            </a:r>
            <a:r>
              <a:rPr lang="en-US" sz="2800" b="1" dirty="0" err="1">
                <a:solidFill>
                  <a:srgbClr val="FF0000"/>
                </a:solidFill>
                <a:latin typeface="Arial" pitchFamily="34" charset="0"/>
                <a:cs typeface="Arial" pitchFamily="34" charset="0"/>
              </a:rPr>
              <a:t>từ</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Hán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Việt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có</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trong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đoạn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trích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trên</a:t>
            </a:r>
            <a:r>
              <a:rPr lang="en-US" sz="2800" b="1" dirty="0">
                <a:solidFill>
                  <a:srgbClr val="FF0000"/>
                </a:solidFill>
                <a:latin typeface="Arial" pitchFamily="34" charset="0"/>
                <a:cs typeface="Arial" pitchFamily="34" charset="0"/>
              </a:rPr>
              <a:t>?</a:t>
            </a:r>
          </a:p>
        </p:txBody>
      </p:sp>
      <p:sp>
        <p:nvSpPr>
          <p:cNvPr id="2" name="Rectangle 1"/>
          <p:cNvSpPr/>
          <p:nvPr/>
        </p:nvSpPr>
        <p:spPr>
          <a:xfrm>
            <a:off x="304800" y="4762500"/>
            <a:ext cx="11582400" cy="2019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err="1">
                <a:solidFill>
                  <a:srgbClr val="FF0000"/>
                </a:solidFill>
                <a:latin typeface="Arial" pitchFamily="34" charset="0"/>
                <a:cs typeface="Arial" pitchFamily="34" charset="0"/>
              </a:rPr>
              <a:t>Đáp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án</a:t>
            </a:r>
            <a:endParaRPr lang="en-US" sz="2400" b="1" dirty="0">
              <a:solidFill>
                <a:srgbClr val="FF0000"/>
              </a:solidFill>
              <a:latin typeface="Arial" pitchFamily="34" charset="0"/>
              <a:cs typeface="Arial" pitchFamily="34" charset="0"/>
            </a:endParaRPr>
          </a:p>
          <a:p>
            <a:pPr>
              <a:defRPr/>
            </a:pPr>
            <a:r>
              <a:rPr lang="en-US" sz="2400" b="1" dirty="0">
                <a:solidFill>
                  <a:srgbClr val="FF0000"/>
                </a:solidFill>
                <a:latin typeface="Arial" pitchFamily="34" charset="0"/>
                <a:cs typeface="Arial" pitchFamily="34" charset="0"/>
              </a:rPr>
              <a:t>- 2 </a:t>
            </a:r>
            <a:r>
              <a:rPr lang="en-US" sz="2400" b="1" dirty="0" err="1">
                <a:solidFill>
                  <a:srgbClr val="FF0000"/>
                </a:solidFill>
                <a:latin typeface="Arial" pitchFamily="34" charset="0"/>
                <a:cs typeface="Arial" pitchFamily="34" charset="0"/>
              </a:rPr>
              <a:t>từ</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ghép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bông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hoa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chim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sâu</a:t>
            </a:r>
            <a:r>
              <a:rPr lang="en-US" sz="2400" b="1" dirty="0">
                <a:solidFill>
                  <a:srgbClr val="FF0000"/>
                </a:solidFill>
                <a:latin typeface="Arial" pitchFamily="34" charset="0"/>
                <a:cs typeface="Arial" pitchFamily="34" charset="0"/>
              </a:rPr>
              <a:t>...</a:t>
            </a:r>
          </a:p>
          <a:p>
            <a:pPr>
              <a:defRPr/>
            </a:pPr>
            <a:r>
              <a:rPr lang="en-US" sz="2400" b="1" dirty="0">
                <a:solidFill>
                  <a:srgbClr val="FF0000"/>
                </a:solidFill>
                <a:latin typeface="Arial" pitchFamily="34" charset="0"/>
                <a:cs typeface="Arial" pitchFamily="34" charset="0"/>
              </a:rPr>
              <a:t>- 2 </a:t>
            </a:r>
            <a:r>
              <a:rPr lang="en-US" sz="2400" b="1" dirty="0" err="1">
                <a:solidFill>
                  <a:srgbClr val="FF0000"/>
                </a:solidFill>
                <a:latin typeface="Arial" pitchFamily="34" charset="0"/>
                <a:cs typeface="Arial" pitchFamily="34" charset="0"/>
              </a:rPr>
              <a:t>từ</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láy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chiêm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chiếp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ríu</a:t>
            </a:r>
            <a:r>
              <a:rPr lang="en-US" sz="2400" b="1" dirty="0">
                <a:solidFill>
                  <a:srgbClr val="FF0000"/>
                </a:solidFill>
                <a:latin typeface="Arial" pitchFamily="34" charset="0"/>
                <a:cs typeface="Arial" pitchFamily="34" charset="0"/>
              </a:rPr>
              <a:t> ran....</a:t>
            </a:r>
          </a:p>
          <a:p>
            <a:pPr>
              <a:defRPr/>
            </a:pPr>
            <a:r>
              <a:rPr lang="en-US" sz="2400" b="1" dirty="0">
                <a:solidFill>
                  <a:srgbClr val="FF0000"/>
                </a:solidFill>
                <a:latin typeface="Arial" pitchFamily="34" charset="0"/>
                <a:cs typeface="Arial" pitchFamily="34" charset="0"/>
              </a:rPr>
              <a:t>- 2 </a:t>
            </a:r>
            <a:r>
              <a:rPr lang="en-US" sz="2400" b="1" dirty="0" err="1">
                <a:solidFill>
                  <a:srgbClr val="FF0000"/>
                </a:solidFill>
                <a:latin typeface="Arial" pitchFamily="34" charset="0"/>
                <a:cs typeface="Arial" pitchFamily="34" charset="0"/>
              </a:rPr>
              <a:t>đại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từ</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chúng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tôi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tôi</a:t>
            </a:r>
            <a:endParaRPr lang="en-US" sz="2400" b="1" dirty="0">
              <a:solidFill>
                <a:srgbClr val="FF0000"/>
              </a:solidFill>
              <a:latin typeface="Arial" pitchFamily="34" charset="0"/>
              <a:cs typeface="Arial" pitchFamily="34" charset="0"/>
            </a:endParaRPr>
          </a:p>
          <a:p>
            <a:pPr>
              <a:defRPr/>
            </a:pP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Từ</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Hán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Việt</a:t>
            </a:r>
            <a:r>
              <a:rPr lang="en-US" sz="2400" b="1" dirty="0">
                <a:solidFill>
                  <a:srgbClr val="FF0000"/>
                </a:solidFill>
                <a:latin typeface="Arial" pitchFamily="34" charset="0"/>
                <a:cs typeface="Arial" pitchFamily="34" charset="0"/>
              </a:rPr>
              <a:t>: tai </a:t>
            </a:r>
            <a:r>
              <a:rPr lang="en-US" sz="2400" b="1" dirty="0" err="1">
                <a:solidFill>
                  <a:srgbClr val="FF0000"/>
                </a:solidFill>
                <a:latin typeface="Arial" pitchFamily="34" charset="0"/>
                <a:cs typeface="Arial" pitchFamily="34" charset="0"/>
              </a:rPr>
              <a:t>họa</a:t>
            </a:r>
            <a:r>
              <a:rPr lang="en-US" sz="2400" b="1" dirty="0">
                <a:solidFill>
                  <a:srgbClr val="FF0000"/>
                </a:solidFill>
                <a:latin typeface="Arial" pitchFamily="34" charset="0"/>
                <a:cs typeface="Arial" pitchFamily="34" charset="0"/>
              </a:rPr>
              <a:t> </a:t>
            </a:r>
          </a:p>
        </p:txBody>
      </p:sp>
    </p:spTree>
    <p:extLst>
      <p:ext uri="{BB962C8B-B14F-4D97-AF65-F5344CB8AC3E}">
        <p14:creationId xmlns:p14="http://schemas.microsoft.com/office/powerpoint/2010/main" val="4124732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4"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670</Words>
  <Application>Microsoft Office PowerPoint</Application>
  <PresentationFormat>Custom</PresentationFormat>
  <Paragraphs>76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“Chúng tôi cứ ngồi như vậy. Đằng đông, trời hửng dần. Những bông hoa thược dược đã thoáng hiện trong màn sương sớm và bắt đầu khoe bộ cánh rực rỡ của mình. Lũ chim sâu nhảy nhót trên cành và chiêm chiêp kêu. Ngoài đường tiếng xe cộ, tiếng ô tô và tiếng nói chuyện của những người đi chợ mỗi lúc một ríu ran. Cảnh vật cứ như hôm qua, hôm kia thôi mà sao tai họa giáng xuống đầu anh em tôi nặng nề thế này.”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Nguy�?n Chi? C�ng</dc:creator>
  <cp:lastModifiedBy>Admin</cp:lastModifiedBy>
  <cp:revision>22</cp:revision>
  <dcterms:created xsi:type="dcterms:W3CDTF">2020-05-07T02:52:57Z</dcterms:created>
  <dcterms:modified xsi:type="dcterms:W3CDTF">2020-05-17T08:41:14Z</dcterms:modified>
</cp:coreProperties>
</file>