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7" r:id="rId3"/>
    <p:sldMasterId id="2147483701" r:id="rId4"/>
  </p:sldMasterIdLst>
  <p:notesMasterIdLst>
    <p:notesMasterId r:id="rId22"/>
  </p:notesMasterIdLst>
  <p:sldIdLst>
    <p:sldId id="294" r:id="rId5"/>
    <p:sldId id="295" r:id="rId6"/>
    <p:sldId id="258" r:id="rId7"/>
    <p:sldId id="259" r:id="rId8"/>
    <p:sldId id="296" r:id="rId9"/>
    <p:sldId id="297" r:id="rId10"/>
    <p:sldId id="268" r:id="rId11"/>
    <p:sldId id="299" r:id="rId12"/>
    <p:sldId id="298" r:id="rId13"/>
    <p:sldId id="260" r:id="rId14"/>
    <p:sldId id="263" r:id="rId15"/>
    <p:sldId id="300" r:id="rId16"/>
    <p:sldId id="261" r:id="rId17"/>
    <p:sldId id="262" r:id="rId18"/>
    <p:sldId id="301" r:id="rId19"/>
    <p:sldId id="302" r:id="rId20"/>
    <p:sldId id="303" r:id="rId21"/>
  </p:sldIdLst>
  <p:sldSz cx="9144000" cy="6858000" type="screen4x3"/>
  <p:notesSz cx="6858000" cy="9144000"/>
  <p:defaultTextStyle>
    <a:defPPr>
      <a:defRPr lang="en-US"/>
    </a:defPPr>
    <a:lvl1pPr marL="0" algn="l" defTabSz="914179" rtl="0" eaLnBrk="1" latinLnBrk="0" hangingPunct="1">
      <a:defRPr sz="1800" kern="1200">
        <a:solidFill>
          <a:schemeClr val="tx1"/>
        </a:solidFill>
        <a:latin typeface="+mn-lt"/>
        <a:ea typeface="+mn-ea"/>
        <a:cs typeface="+mn-cs"/>
      </a:defRPr>
    </a:lvl1pPr>
    <a:lvl2pPr marL="457089" algn="l" defTabSz="914179" rtl="0" eaLnBrk="1" latinLnBrk="0" hangingPunct="1">
      <a:defRPr sz="1800" kern="1200">
        <a:solidFill>
          <a:schemeClr val="tx1"/>
        </a:solidFill>
        <a:latin typeface="+mn-lt"/>
        <a:ea typeface="+mn-ea"/>
        <a:cs typeface="+mn-cs"/>
      </a:defRPr>
    </a:lvl2pPr>
    <a:lvl3pPr marL="914179" algn="l" defTabSz="914179" rtl="0" eaLnBrk="1" latinLnBrk="0" hangingPunct="1">
      <a:defRPr sz="1800" kern="1200">
        <a:solidFill>
          <a:schemeClr val="tx1"/>
        </a:solidFill>
        <a:latin typeface="+mn-lt"/>
        <a:ea typeface="+mn-ea"/>
        <a:cs typeface="+mn-cs"/>
      </a:defRPr>
    </a:lvl3pPr>
    <a:lvl4pPr marL="1371269" algn="l" defTabSz="914179" rtl="0" eaLnBrk="1" latinLnBrk="0" hangingPunct="1">
      <a:defRPr sz="1800" kern="1200">
        <a:solidFill>
          <a:schemeClr val="tx1"/>
        </a:solidFill>
        <a:latin typeface="+mn-lt"/>
        <a:ea typeface="+mn-ea"/>
        <a:cs typeface="+mn-cs"/>
      </a:defRPr>
    </a:lvl4pPr>
    <a:lvl5pPr marL="1828356" algn="l" defTabSz="914179" rtl="0" eaLnBrk="1" latinLnBrk="0" hangingPunct="1">
      <a:defRPr sz="1800" kern="1200">
        <a:solidFill>
          <a:schemeClr val="tx1"/>
        </a:solidFill>
        <a:latin typeface="+mn-lt"/>
        <a:ea typeface="+mn-ea"/>
        <a:cs typeface="+mn-cs"/>
      </a:defRPr>
    </a:lvl5pPr>
    <a:lvl6pPr marL="2285448" algn="l" defTabSz="914179" rtl="0" eaLnBrk="1" latinLnBrk="0" hangingPunct="1">
      <a:defRPr sz="1800" kern="1200">
        <a:solidFill>
          <a:schemeClr val="tx1"/>
        </a:solidFill>
        <a:latin typeface="+mn-lt"/>
        <a:ea typeface="+mn-ea"/>
        <a:cs typeface="+mn-cs"/>
      </a:defRPr>
    </a:lvl6pPr>
    <a:lvl7pPr marL="2742537" algn="l" defTabSz="914179" rtl="0" eaLnBrk="1" latinLnBrk="0" hangingPunct="1">
      <a:defRPr sz="1800" kern="1200">
        <a:solidFill>
          <a:schemeClr val="tx1"/>
        </a:solidFill>
        <a:latin typeface="+mn-lt"/>
        <a:ea typeface="+mn-ea"/>
        <a:cs typeface="+mn-cs"/>
      </a:defRPr>
    </a:lvl7pPr>
    <a:lvl8pPr marL="3199627" algn="l" defTabSz="914179" rtl="0" eaLnBrk="1" latinLnBrk="0" hangingPunct="1">
      <a:defRPr sz="1800" kern="1200">
        <a:solidFill>
          <a:schemeClr val="tx1"/>
        </a:solidFill>
        <a:latin typeface="+mn-lt"/>
        <a:ea typeface="+mn-ea"/>
        <a:cs typeface="+mn-cs"/>
      </a:defRPr>
    </a:lvl8pPr>
    <a:lvl9pPr marL="3656715" algn="l" defTabSz="91417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3673A2-5C58-466F-BC81-006C326BF8B2}" type="datetimeFigureOut">
              <a:rPr lang="en-US" smtClean="0"/>
              <a:pPr/>
              <a:t>2/26/2021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053B5F-2FEE-4663-A547-D634F4A22F59}" type="slidenum">
              <a:rPr lang="en-US" smtClean="0"/>
              <a:pPr/>
              <a:t>‹#›</a:t>
            </a:fld>
            <a:endParaRPr lang="en-US"/>
          </a:p>
        </p:txBody>
      </p:sp>
    </p:spTree>
    <p:extLst>
      <p:ext uri="{BB962C8B-B14F-4D97-AF65-F5344CB8AC3E}">
        <p14:creationId xmlns="" xmlns:p14="http://schemas.microsoft.com/office/powerpoint/2010/main" val="3886670593"/>
      </p:ext>
    </p:extLst>
  </p:cSld>
  <p:clrMap bg1="lt1" tx1="dk1" bg2="lt2" tx2="dk2" accent1="accent1" accent2="accent2" accent3="accent3" accent4="accent4" accent5="accent5" accent6="accent6" hlink="hlink" folHlink="folHlink"/>
  <p:notesStyle>
    <a:lvl1pPr marL="0" algn="l" defTabSz="914179" rtl="0" eaLnBrk="1" latinLnBrk="0" hangingPunct="1">
      <a:defRPr sz="1200" kern="1200">
        <a:solidFill>
          <a:schemeClr val="tx1"/>
        </a:solidFill>
        <a:latin typeface="+mn-lt"/>
        <a:ea typeface="+mn-ea"/>
        <a:cs typeface="+mn-cs"/>
      </a:defRPr>
    </a:lvl1pPr>
    <a:lvl2pPr marL="457089" algn="l" defTabSz="914179" rtl="0" eaLnBrk="1" latinLnBrk="0" hangingPunct="1">
      <a:defRPr sz="1200" kern="1200">
        <a:solidFill>
          <a:schemeClr val="tx1"/>
        </a:solidFill>
        <a:latin typeface="+mn-lt"/>
        <a:ea typeface="+mn-ea"/>
        <a:cs typeface="+mn-cs"/>
      </a:defRPr>
    </a:lvl2pPr>
    <a:lvl3pPr marL="914179" algn="l" defTabSz="914179" rtl="0" eaLnBrk="1" latinLnBrk="0" hangingPunct="1">
      <a:defRPr sz="1200" kern="1200">
        <a:solidFill>
          <a:schemeClr val="tx1"/>
        </a:solidFill>
        <a:latin typeface="+mn-lt"/>
        <a:ea typeface="+mn-ea"/>
        <a:cs typeface="+mn-cs"/>
      </a:defRPr>
    </a:lvl3pPr>
    <a:lvl4pPr marL="1371269" algn="l" defTabSz="914179" rtl="0" eaLnBrk="1" latinLnBrk="0" hangingPunct="1">
      <a:defRPr sz="1200" kern="1200">
        <a:solidFill>
          <a:schemeClr val="tx1"/>
        </a:solidFill>
        <a:latin typeface="+mn-lt"/>
        <a:ea typeface="+mn-ea"/>
        <a:cs typeface="+mn-cs"/>
      </a:defRPr>
    </a:lvl4pPr>
    <a:lvl5pPr marL="1828356" algn="l" defTabSz="914179" rtl="0" eaLnBrk="1" latinLnBrk="0" hangingPunct="1">
      <a:defRPr sz="1200" kern="1200">
        <a:solidFill>
          <a:schemeClr val="tx1"/>
        </a:solidFill>
        <a:latin typeface="+mn-lt"/>
        <a:ea typeface="+mn-ea"/>
        <a:cs typeface="+mn-cs"/>
      </a:defRPr>
    </a:lvl5pPr>
    <a:lvl6pPr marL="2285448" algn="l" defTabSz="914179" rtl="0" eaLnBrk="1" latinLnBrk="0" hangingPunct="1">
      <a:defRPr sz="1200" kern="1200">
        <a:solidFill>
          <a:schemeClr val="tx1"/>
        </a:solidFill>
        <a:latin typeface="+mn-lt"/>
        <a:ea typeface="+mn-ea"/>
        <a:cs typeface="+mn-cs"/>
      </a:defRPr>
    </a:lvl6pPr>
    <a:lvl7pPr marL="2742537" algn="l" defTabSz="914179" rtl="0" eaLnBrk="1" latinLnBrk="0" hangingPunct="1">
      <a:defRPr sz="1200" kern="1200">
        <a:solidFill>
          <a:schemeClr val="tx1"/>
        </a:solidFill>
        <a:latin typeface="+mn-lt"/>
        <a:ea typeface="+mn-ea"/>
        <a:cs typeface="+mn-cs"/>
      </a:defRPr>
    </a:lvl7pPr>
    <a:lvl8pPr marL="3199627" algn="l" defTabSz="914179" rtl="0" eaLnBrk="1" latinLnBrk="0" hangingPunct="1">
      <a:defRPr sz="1200" kern="1200">
        <a:solidFill>
          <a:schemeClr val="tx1"/>
        </a:solidFill>
        <a:latin typeface="+mn-lt"/>
        <a:ea typeface="+mn-ea"/>
        <a:cs typeface="+mn-cs"/>
      </a:defRPr>
    </a:lvl8pPr>
    <a:lvl9pPr marL="3656715" algn="l" defTabSz="91417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43000" y="685800"/>
            <a:ext cx="4572000" cy="3429000"/>
          </a:xfrm>
          <a:ln/>
        </p:spPr>
      </p:sp>
      <p:sp>
        <p:nvSpPr>
          <p:cNvPr id="614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p>
        </p:txBody>
      </p:sp>
      <p:sp>
        <p:nvSpPr>
          <p:cNvPr id="614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fld id="{BB5046CC-9BAE-4FF0-AB09-6DE46BB099C9}" type="slidenum">
              <a:rPr lang="en-US" altLang="en-US">
                <a:solidFill>
                  <a:prstClr val="black"/>
                </a:solidFill>
              </a:rPr>
              <a:pPr/>
              <a:t>1</a:t>
            </a:fld>
            <a:endParaRPr lang="en-US"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79873"/>
          <p:cNvSpPr>
            <a:spLocks noGrp="1" noRot="1" noChangeAspect="1" noTextEdit="1"/>
          </p:cNvSpPr>
          <p:nvPr>
            <p:ph type="sldImg"/>
          </p:nvPr>
        </p:nvSpPr>
        <p:spPr>
          <a:xfrm>
            <a:off x="1143000" y="685800"/>
            <a:ext cx="4572000" cy="3429000"/>
          </a:xfrm>
          <a:ln/>
        </p:spPr>
      </p:sp>
      <p:sp>
        <p:nvSpPr>
          <p:cNvPr id="79875" name="文本占位符 798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3</a:t>
            </a:fld>
            <a:endParaRPr lang="zh-CN" altLang="en-US" dirty="0">
              <a:solidFill>
                <a:prstClr val="black"/>
              </a:solidFill>
            </a:endParaRPr>
          </a:p>
        </p:txBody>
      </p:sp>
    </p:spTree>
    <p:extLst>
      <p:ext uri="{BB962C8B-B14F-4D97-AF65-F5344CB8AC3E}">
        <p14:creationId xmlns="" xmlns:p14="http://schemas.microsoft.com/office/powerpoint/2010/main" val="202342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a:xfrm>
            <a:off x="1143000" y="685800"/>
            <a:ext cx="4572000" cy="3429000"/>
          </a:xfrm>
          <a:ln/>
        </p:spPr>
      </p:sp>
      <p:sp>
        <p:nvSpPr>
          <p:cNvPr id="68611" name="文本占位符 686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4</a:t>
            </a:fld>
            <a:endParaRPr lang="zh-CN" altLang="en-US" dirty="0">
              <a:solidFill>
                <a:prstClr val="black"/>
              </a:solidFill>
            </a:endParaRPr>
          </a:p>
        </p:txBody>
      </p:sp>
    </p:spTree>
    <p:extLst>
      <p:ext uri="{BB962C8B-B14F-4D97-AF65-F5344CB8AC3E}">
        <p14:creationId xmlns="" xmlns:p14="http://schemas.microsoft.com/office/powerpoint/2010/main" val="2316135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51201"/>
          <p:cNvSpPr>
            <a:spLocks noGrp="1" noRot="1" noChangeAspect="1" noTextEdit="1"/>
          </p:cNvSpPr>
          <p:nvPr>
            <p:ph type="sldImg"/>
          </p:nvPr>
        </p:nvSpPr>
        <p:spPr>
          <a:xfrm>
            <a:off x="1143000" y="685800"/>
            <a:ext cx="4572000" cy="3429000"/>
          </a:xfrm>
          <a:ln/>
        </p:spPr>
      </p:sp>
      <p:sp>
        <p:nvSpPr>
          <p:cNvPr id="51203" name="文本占位符 5120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7</a:t>
            </a:fld>
            <a:endParaRPr lang="zh-CN" altLang="en-US" dirty="0">
              <a:solidFill>
                <a:prstClr val="black"/>
              </a:solidFill>
            </a:endParaRPr>
          </a:p>
        </p:txBody>
      </p:sp>
    </p:spTree>
    <p:extLst>
      <p:ext uri="{BB962C8B-B14F-4D97-AF65-F5344CB8AC3E}">
        <p14:creationId xmlns="" xmlns:p14="http://schemas.microsoft.com/office/powerpoint/2010/main" val="3033482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xfrm>
            <a:off x="1143000" y="685800"/>
            <a:ext cx="4572000" cy="3429000"/>
          </a:xfrm>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10</a:t>
            </a:fld>
            <a:endParaRPr lang="zh-CN" altLang="en-US" dirty="0">
              <a:solidFill>
                <a:prstClr val="black"/>
              </a:solidFill>
            </a:endParaRPr>
          </a:p>
        </p:txBody>
      </p:sp>
    </p:spTree>
    <p:extLst>
      <p:ext uri="{BB962C8B-B14F-4D97-AF65-F5344CB8AC3E}">
        <p14:creationId xmlns="" xmlns:p14="http://schemas.microsoft.com/office/powerpoint/2010/main" val="516025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82945"/>
          <p:cNvSpPr>
            <a:spLocks noGrp="1" noRot="1" noChangeAspect="1" noTextEdit="1"/>
          </p:cNvSpPr>
          <p:nvPr>
            <p:ph type="sldImg"/>
          </p:nvPr>
        </p:nvSpPr>
        <p:spPr>
          <a:xfrm>
            <a:off x="1143000" y="685800"/>
            <a:ext cx="4572000" cy="3429000"/>
          </a:xfrm>
          <a:ln/>
        </p:spPr>
      </p:sp>
      <p:sp>
        <p:nvSpPr>
          <p:cNvPr id="82947" name="文本占位符 8294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11</a:t>
            </a:fld>
            <a:endParaRPr lang="zh-CN" altLang="en-US" dirty="0">
              <a:solidFill>
                <a:prstClr val="black"/>
              </a:solidFill>
            </a:endParaRPr>
          </a:p>
        </p:txBody>
      </p:sp>
    </p:spTree>
    <p:extLst>
      <p:ext uri="{BB962C8B-B14F-4D97-AF65-F5344CB8AC3E}">
        <p14:creationId xmlns="" xmlns:p14="http://schemas.microsoft.com/office/powerpoint/2010/main" val="1563022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80897"/>
          <p:cNvSpPr>
            <a:spLocks noGrp="1" noRot="1" noChangeAspect="1" noTextEdit="1"/>
          </p:cNvSpPr>
          <p:nvPr>
            <p:ph type="sldImg"/>
          </p:nvPr>
        </p:nvSpPr>
        <p:spPr>
          <a:xfrm>
            <a:off x="1143000" y="685800"/>
            <a:ext cx="4572000" cy="3429000"/>
          </a:xfrm>
          <a:ln/>
        </p:spPr>
      </p:sp>
      <p:sp>
        <p:nvSpPr>
          <p:cNvPr id="80899" name="文本占位符 8089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12</a:t>
            </a:fld>
            <a:endParaRPr lang="zh-CN" altLang="en-US" dirty="0">
              <a:solidFill>
                <a:prstClr val="black"/>
              </a:solidFill>
            </a:endParaRPr>
          </a:p>
        </p:txBody>
      </p:sp>
    </p:spTree>
    <p:extLst>
      <p:ext uri="{BB962C8B-B14F-4D97-AF65-F5344CB8AC3E}">
        <p14:creationId xmlns="" xmlns:p14="http://schemas.microsoft.com/office/powerpoint/2010/main" val="4073500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80897"/>
          <p:cNvSpPr>
            <a:spLocks noGrp="1" noRot="1" noChangeAspect="1" noTextEdit="1"/>
          </p:cNvSpPr>
          <p:nvPr>
            <p:ph type="sldImg"/>
          </p:nvPr>
        </p:nvSpPr>
        <p:spPr>
          <a:xfrm>
            <a:off x="1143000" y="685800"/>
            <a:ext cx="4572000" cy="3429000"/>
          </a:xfrm>
          <a:ln/>
        </p:spPr>
      </p:sp>
      <p:sp>
        <p:nvSpPr>
          <p:cNvPr id="80899" name="文本占位符 8089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13</a:t>
            </a:fld>
            <a:endParaRPr lang="zh-CN" altLang="en-US" dirty="0">
              <a:solidFill>
                <a:prstClr val="black"/>
              </a:solidFill>
            </a:endParaRPr>
          </a:p>
        </p:txBody>
      </p:sp>
    </p:spTree>
    <p:extLst>
      <p:ext uri="{BB962C8B-B14F-4D97-AF65-F5344CB8AC3E}">
        <p14:creationId xmlns="" xmlns:p14="http://schemas.microsoft.com/office/powerpoint/2010/main" val="4073500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81921"/>
          <p:cNvSpPr>
            <a:spLocks noGrp="1" noRot="1" noChangeAspect="1" noTextEdit="1"/>
          </p:cNvSpPr>
          <p:nvPr>
            <p:ph type="sldImg"/>
          </p:nvPr>
        </p:nvSpPr>
        <p:spPr>
          <a:xfrm>
            <a:off x="1143000" y="685800"/>
            <a:ext cx="4572000" cy="3429000"/>
          </a:xfrm>
          <a:ln/>
        </p:spPr>
      </p:sp>
      <p:sp>
        <p:nvSpPr>
          <p:cNvPr id="81923" name="文本占位符 8192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14</a:t>
            </a:fld>
            <a:endParaRPr lang="zh-CN" altLang="en-US" dirty="0">
              <a:solidFill>
                <a:prstClr val="black"/>
              </a:solidFill>
            </a:endParaRPr>
          </a:p>
        </p:txBody>
      </p:sp>
    </p:spTree>
    <p:extLst>
      <p:ext uri="{BB962C8B-B14F-4D97-AF65-F5344CB8AC3E}">
        <p14:creationId xmlns="" xmlns:p14="http://schemas.microsoft.com/office/powerpoint/2010/main" val="596387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3" y="1122400"/>
            <a:ext cx="6858130" cy="2387680"/>
          </a:xfrm>
          <a:prstGeom prst="rect">
            <a:avLst/>
          </a:prstGeom>
        </p:spPr>
        <p:txBody>
          <a:bodyPr lIns="55721" tIns="27860" rIns="55721" bIns="27860" anchor="b"/>
          <a:lstStyle>
            <a:lvl1pPr algn="ctr">
              <a:defRPr sz="5000"/>
            </a:lvl1pPr>
          </a:lstStyle>
          <a:p>
            <a:r>
              <a:rPr lang="zh-CN" altLang="en-US"/>
              <a:t>单击此处编辑母版标题样式</a:t>
            </a:r>
          </a:p>
        </p:txBody>
      </p:sp>
      <p:sp>
        <p:nvSpPr>
          <p:cNvPr id="3" name="副标题 2"/>
          <p:cNvSpPr>
            <a:spLocks noGrp="1"/>
          </p:cNvSpPr>
          <p:nvPr>
            <p:ph type="subTitle" idx="1"/>
          </p:nvPr>
        </p:nvSpPr>
        <p:spPr>
          <a:xfrm>
            <a:off x="1143023" y="3602161"/>
            <a:ext cx="6858130" cy="1655817"/>
          </a:xfrm>
          <a:prstGeom prst="rect">
            <a:avLst/>
          </a:prstGeom>
        </p:spPr>
        <p:txBody>
          <a:bodyPr lIns="55721" tIns="27860" rIns="55721" bIns="27860"/>
          <a:lstStyle>
            <a:lvl1pPr marL="0" indent="0" algn="ctr">
              <a:buNone/>
              <a:defRPr sz="2000"/>
            </a:lvl1pPr>
            <a:lvl2pPr marL="383456" indent="0" algn="ctr">
              <a:buNone/>
              <a:defRPr sz="1700"/>
            </a:lvl2pPr>
            <a:lvl3pPr marL="766913" indent="0" algn="ctr">
              <a:buNone/>
              <a:defRPr sz="1500"/>
            </a:lvl3pPr>
            <a:lvl4pPr marL="1150369" indent="0" algn="ctr">
              <a:buNone/>
              <a:defRPr sz="1300"/>
            </a:lvl4pPr>
            <a:lvl5pPr marL="1533439" indent="0" algn="ctr">
              <a:buNone/>
              <a:defRPr sz="1300"/>
            </a:lvl5pPr>
            <a:lvl6pPr marL="1916896" indent="0" algn="ctr">
              <a:buNone/>
              <a:defRPr sz="1300"/>
            </a:lvl6pPr>
            <a:lvl7pPr marL="2300353" indent="0" algn="ctr">
              <a:buNone/>
              <a:defRPr sz="1300"/>
            </a:lvl7pPr>
            <a:lvl8pPr marL="2683809" indent="0" algn="ctr">
              <a:buNone/>
              <a:defRPr sz="1300"/>
            </a:lvl8pPr>
            <a:lvl9pPr marL="3067266" indent="0" algn="ctr">
              <a:buNone/>
              <a:defRPr sz="1300"/>
            </a:lvl9pPr>
          </a:lstStyle>
          <a:p>
            <a:r>
              <a:rPr lang="zh-CN" altLang="en-US"/>
              <a:t>单击此处编辑母版副标题样式</a:t>
            </a:r>
          </a:p>
        </p:txBody>
      </p:sp>
    </p:spTree>
    <p:extLst>
      <p:ext uri="{BB962C8B-B14F-4D97-AF65-F5344CB8AC3E}">
        <p14:creationId xmlns="" xmlns:p14="http://schemas.microsoft.com/office/powerpoint/2010/main" val="3185055599"/>
      </p:ext>
    </p:extLst>
  </p:cSld>
  <p:clrMapOvr>
    <a:masterClrMapping/>
  </p:clrMapOvr>
  <p:transition advClick="0" advTm="3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lIns="55721" tIns="27860" rIns="55721" bIns="27860"/>
          <a:lstStyle/>
          <a:p>
            <a:r>
              <a:rPr lang="zh-CN" altLang="en-US"/>
              <a:t>单击此处编辑母版标题样式</a:t>
            </a:r>
          </a:p>
        </p:txBody>
      </p:sp>
      <p:sp>
        <p:nvSpPr>
          <p:cNvPr id="3" name="竖排文字占位符 2"/>
          <p:cNvSpPr>
            <a:spLocks noGrp="1"/>
          </p:cNvSpPr>
          <p:nvPr>
            <p:ph type="body" orient="vert" idx="1"/>
          </p:nvPr>
        </p:nvSpPr>
        <p:spPr>
          <a:xfrm>
            <a:off x="249170" y="1158127"/>
            <a:ext cx="4485050" cy="3275847"/>
          </a:xfrm>
          <a:prstGeom prst="rect">
            <a:avLst/>
          </a:prstGeom>
        </p:spPr>
        <p:txBody>
          <a:bodyPr vert="eaVert" lIns="55721" tIns="27860" rIns="55721" bIns="2786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2329270633"/>
      </p:ext>
    </p:extLst>
  </p:cSld>
  <p:clrMapOvr>
    <a:masterClrMapping/>
  </p:clrMapOvr>
  <p:transition advClick="0" advTm="3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2" cy="5812032"/>
          </a:xfrm>
          <a:prstGeom prst="rect">
            <a:avLst/>
          </a:prstGeom>
        </p:spPr>
        <p:txBody>
          <a:bodyPr vert="eaVert" lIns="55721" tIns="27860" rIns="55721" bIns="27860"/>
          <a:lstStyle/>
          <a:p>
            <a:r>
              <a:rPr lang="zh-CN" altLang="en-US"/>
              <a:t>单击此处编辑母版标题样式</a:t>
            </a:r>
          </a:p>
        </p:txBody>
      </p:sp>
      <p:sp>
        <p:nvSpPr>
          <p:cNvPr id="3" name="竖排文字占位符 2"/>
          <p:cNvSpPr>
            <a:spLocks noGrp="1"/>
          </p:cNvSpPr>
          <p:nvPr>
            <p:ph type="body" orient="vert" idx="1"/>
          </p:nvPr>
        </p:nvSpPr>
        <p:spPr>
          <a:xfrm>
            <a:off x="628665" y="365138"/>
            <a:ext cx="5800835" cy="5812032"/>
          </a:xfrm>
          <a:prstGeom prst="rect">
            <a:avLst/>
          </a:prstGeom>
        </p:spPr>
        <p:txBody>
          <a:bodyPr vert="eaVert" lIns="55721" tIns="27860" rIns="55721" bIns="2786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1830904395"/>
      </p:ext>
    </p:extLst>
  </p:cSld>
  <p:clrMapOvr>
    <a:masterClrMapping/>
  </p:clrMapOvr>
  <p:transition advClick="0" advTm="3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55721" tIns="27860" rIns="55721" bIns="27860"/>
          <a:lstStyle/>
          <a:p>
            <a:r>
              <a:rPr lang="zh-CN" altLang="en-US"/>
              <a:t>单击此处编辑母版标题样式</a:t>
            </a:r>
          </a:p>
        </p:txBody>
      </p:sp>
      <p:sp>
        <p:nvSpPr>
          <p:cNvPr id="3" name="内容占位符 2"/>
          <p:cNvSpPr>
            <a:spLocks noGrp="1"/>
          </p:cNvSpPr>
          <p:nvPr>
            <p:ph sz="half" idx="1"/>
          </p:nvPr>
        </p:nvSpPr>
        <p:spPr>
          <a:xfrm>
            <a:off x="628665" y="1825687"/>
            <a:ext cx="3886273" cy="4351484"/>
          </a:xfrm>
        </p:spPr>
        <p:txBody>
          <a:bodyPr lIns="55721" tIns="27860" rIns="55721" bIns="2786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41" y="1825686"/>
            <a:ext cx="3886273" cy="2098745"/>
          </a:xfrm>
        </p:spPr>
        <p:txBody>
          <a:bodyPr lIns="55721" tIns="27860" rIns="55721" bIns="2786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41" y="4076837"/>
            <a:ext cx="3886273" cy="2100333"/>
          </a:xfrm>
        </p:spPr>
        <p:txBody>
          <a:bodyPr lIns="55721" tIns="27860" rIns="55721" bIns="2786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3924125772"/>
      </p:ext>
    </p:extLst>
  </p:cSld>
  <p:clrMapOvr>
    <a:masterClrMapping/>
  </p:clrMapOvr>
  <p:transition advClick="0" advTm="3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vi-VN" altLang="en-US"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ltLang="en-US" sz="240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60"/>
                <a:ext cx="363" cy="404"/>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lt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lt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lt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2260"/>
                <a:ext cx="368" cy="404"/>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lt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lt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lt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lt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lt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860"/>
                <a:ext cx="363" cy="404"/>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lt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860"/>
                <a:ext cx="368" cy="404"/>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ltLang="en-US" sz="2400">
                  <a:solidFill>
                    <a:srgbClr val="000000"/>
                  </a:solidFill>
                  <a:latin typeface="Times New Roman" pitchFamily="18" charset="0"/>
                </a:endParaRPr>
              </a:p>
            </p:txBody>
          </p:sp>
        </p:grpSp>
      </p:grpSp>
      <p:sp>
        <p:nvSpPr>
          <p:cNvPr id="216083" name="Rectangle 19"/>
          <p:cNvSpPr>
            <a:spLocks noGrp="1" noChangeArrowheads="1"/>
          </p:cNvSpPr>
          <p:nvPr>
            <p:ph type="ctrTitle"/>
          </p:nvPr>
        </p:nvSpPr>
        <p:spPr>
          <a:xfrm>
            <a:off x="2971802" y="1828800"/>
            <a:ext cx="6019800" cy="2209800"/>
          </a:xfrm>
        </p:spPr>
        <p:txBody>
          <a:bodyPr/>
          <a:lstStyle>
            <a:lvl1pPr>
              <a:defRPr sz="5000">
                <a:solidFill>
                  <a:srgbClr val="FFFFFF"/>
                </a:solidFill>
              </a:defRPr>
            </a:lvl1pPr>
          </a:lstStyle>
          <a:p>
            <a:r>
              <a:rPr lang="en-US"/>
              <a:t>Click to edit Master title style</a:t>
            </a:r>
          </a:p>
        </p:txBody>
      </p:sp>
      <p:sp>
        <p:nvSpPr>
          <p:cNvPr id="216084" name="Rectangle 20"/>
          <p:cNvSpPr>
            <a:spLocks noGrp="1" noChangeArrowheads="1"/>
          </p:cNvSpPr>
          <p:nvPr>
            <p:ph type="subTitle" idx="1"/>
          </p:nvPr>
        </p:nvSpPr>
        <p:spPr>
          <a:xfrm>
            <a:off x="2971802" y="4267202"/>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6724" y="6248914"/>
            <a:ext cx="2133759" cy="456817"/>
          </a:xfrm>
        </p:spPr>
        <p:txBody>
          <a:bodyPr/>
          <a:lstStyle>
            <a:lvl1pPr>
              <a:defRPr/>
            </a:lvl1pPr>
          </a:lstStyle>
          <a:p>
            <a:pPr>
              <a:defRPr/>
            </a:pPr>
            <a:endParaRPr lang="en-US">
              <a:solidFill>
                <a:srgbClr val="000000"/>
              </a:solidFill>
            </a:endParaRPr>
          </a:p>
        </p:txBody>
      </p:sp>
      <p:sp>
        <p:nvSpPr>
          <p:cNvPr id="19" name="Rectangle 17"/>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20" name="Rectangle 18"/>
          <p:cNvSpPr>
            <a:spLocks noGrp="1" noChangeArrowheads="1"/>
          </p:cNvSpPr>
          <p:nvPr>
            <p:ph type="sldNum" sz="quarter" idx="12"/>
          </p:nvPr>
        </p:nvSpPr>
        <p:spPr/>
        <p:txBody>
          <a:bodyPr/>
          <a:lstStyle>
            <a:lvl1pPr>
              <a:defRPr/>
            </a:lvl1pPr>
          </a:lstStyle>
          <a:p>
            <a:fld id="{FB06646F-ACE4-45B3-B30B-884CB32ACA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 xmlns:p14="http://schemas.microsoft.com/office/powerpoint/2010/main" val="4170042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28D474C3-F7AE-43B9-BCEA-B2BCE9410123}" type="slidenum">
              <a:rPr lang="en-US" altLang="en-US">
                <a:solidFill>
                  <a:srgbClr val="000000"/>
                </a:solidFill>
              </a:rPr>
              <a:pPr/>
              <a:t>‹#›</a:t>
            </a:fld>
            <a:endParaRPr lang="en-US"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49683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5" y="2906713"/>
            <a:ext cx="7772400" cy="1500187"/>
          </a:xfrm>
        </p:spPr>
        <p:txBody>
          <a:bodyPr anchor="b"/>
          <a:lstStyle>
            <a:lvl1pPr marL="0" indent="0">
              <a:buNone/>
              <a:defRPr sz="2000"/>
            </a:lvl1pPr>
            <a:lvl2pPr marL="457052" indent="0">
              <a:buNone/>
              <a:defRPr sz="1800"/>
            </a:lvl2pPr>
            <a:lvl3pPr marL="914105" indent="0">
              <a:buNone/>
              <a:defRPr sz="1600"/>
            </a:lvl3pPr>
            <a:lvl4pPr marL="1371159" indent="0">
              <a:buNone/>
              <a:defRPr sz="1400"/>
            </a:lvl4pPr>
            <a:lvl5pPr marL="1828209" indent="0">
              <a:buNone/>
              <a:defRPr sz="1400"/>
            </a:lvl5pPr>
            <a:lvl6pPr marL="2285264" indent="0">
              <a:buNone/>
              <a:defRPr sz="1400"/>
            </a:lvl6pPr>
            <a:lvl7pPr marL="2742316" indent="0">
              <a:buNone/>
              <a:defRPr sz="1400"/>
            </a:lvl7pPr>
            <a:lvl8pPr marL="3199369" indent="0">
              <a:buNone/>
              <a:defRPr sz="1400"/>
            </a:lvl8pPr>
            <a:lvl9pPr marL="3656421"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B1D9F7B1-3CED-4040-8BE8-815B1BE7F380}" type="slidenum">
              <a:rPr lang="en-US" altLang="en-US">
                <a:solidFill>
                  <a:srgbClr val="000000"/>
                </a:solidFill>
              </a:rPr>
              <a:pPr/>
              <a:t>‹#›</a:t>
            </a:fld>
            <a:endParaRPr lang="en-US"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1832196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2" y="1981205"/>
            <a:ext cx="4038599"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981205"/>
            <a:ext cx="4038599"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49F408E1-8C49-4BA1-A9A2-9D64E628C5EA}" type="slidenum">
              <a:rPr lang="en-US" altLang="en-US">
                <a:solidFill>
                  <a:srgbClr val="000000"/>
                </a:solidFill>
              </a:rPr>
              <a:pPr/>
              <a:t>‹#›</a:t>
            </a:fld>
            <a:endParaRPr lang="en-US" alt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3854777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43"/>
            <a:ext cx="82296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9" cy="639762"/>
          </a:xfrm>
        </p:spPr>
        <p:txBody>
          <a:bodyPr anchor="b"/>
          <a:lstStyle>
            <a:lvl1pPr marL="0" indent="0">
              <a:buNone/>
              <a:defRPr sz="2400" b="1"/>
            </a:lvl1pPr>
            <a:lvl2pPr marL="457052" indent="0">
              <a:buNone/>
              <a:defRPr sz="2000" b="1"/>
            </a:lvl2pPr>
            <a:lvl3pPr marL="914105" indent="0">
              <a:buNone/>
              <a:defRPr sz="1800" b="1"/>
            </a:lvl3pPr>
            <a:lvl4pPr marL="1371159" indent="0">
              <a:buNone/>
              <a:defRPr sz="1600" b="1"/>
            </a:lvl4pPr>
            <a:lvl5pPr marL="1828209" indent="0">
              <a:buNone/>
              <a:defRPr sz="1600" b="1"/>
            </a:lvl5pPr>
            <a:lvl6pPr marL="2285264" indent="0">
              <a:buNone/>
              <a:defRPr sz="1600" b="1"/>
            </a:lvl6pPr>
            <a:lvl7pPr marL="2742316" indent="0">
              <a:buNone/>
              <a:defRPr sz="1600" b="1"/>
            </a:lvl7pPr>
            <a:lvl8pPr marL="3199369" indent="0">
              <a:buNone/>
              <a:defRPr sz="1600" b="1"/>
            </a:lvl8pPr>
            <a:lvl9pPr marL="36564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80"/>
            <a:ext cx="40401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6" cy="639762"/>
          </a:xfrm>
        </p:spPr>
        <p:txBody>
          <a:bodyPr anchor="b"/>
          <a:lstStyle>
            <a:lvl1pPr marL="0" indent="0">
              <a:buNone/>
              <a:defRPr sz="2400" b="1"/>
            </a:lvl1pPr>
            <a:lvl2pPr marL="457052" indent="0">
              <a:buNone/>
              <a:defRPr sz="2000" b="1"/>
            </a:lvl2pPr>
            <a:lvl3pPr marL="914105" indent="0">
              <a:buNone/>
              <a:defRPr sz="1800" b="1"/>
            </a:lvl3pPr>
            <a:lvl4pPr marL="1371159" indent="0">
              <a:buNone/>
              <a:defRPr sz="1600" b="1"/>
            </a:lvl4pPr>
            <a:lvl5pPr marL="1828209" indent="0">
              <a:buNone/>
              <a:defRPr sz="1600" b="1"/>
            </a:lvl5pPr>
            <a:lvl6pPr marL="2285264" indent="0">
              <a:buNone/>
              <a:defRPr sz="1600" b="1"/>
            </a:lvl6pPr>
            <a:lvl7pPr marL="2742316" indent="0">
              <a:buNone/>
              <a:defRPr sz="1600" b="1"/>
            </a:lvl7pPr>
            <a:lvl8pPr marL="3199369" indent="0">
              <a:buNone/>
              <a:defRPr sz="1600" b="1"/>
            </a:lvl8pPr>
            <a:lvl9pPr marL="36564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80"/>
            <a:ext cx="4041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fld id="{E04B3FB1-8184-451F-95CB-21DEB19BB7F4}" type="slidenum">
              <a:rPr lang="en-US" altLang="en-US">
                <a:solidFill>
                  <a:srgbClr val="000000"/>
                </a:solidFill>
              </a:rPr>
              <a:pPr/>
              <a:t>‹#›</a:t>
            </a:fld>
            <a:endParaRPr lang="en-US" altLang="en-US">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886071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fld id="{2A2E38D7-A943-4129-B4FB-C7616BB9EC49}" type="slidenum">
              <a:rPr lang="en-US" altLang="en-US">
                <a:solidFill>
                  <a:srgbClr val="000000"/>
                </a:solidFill>
              </a:rPr>
              <a:pPr/>
              <a:t>‹#›</a:t>
            </a:fld>
            <a:endParaRPr lang="en-US" altLang="en-US">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891250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fld id="{B710C560-BF01-48D1-AF09-00845971FC09}" type="slidenum">
              <a:rPr lang="en-US" altLang="en-US">
                <a:solidFill>
                  <a:srgbClr val="000000"/>
                </a:solidFill>
              </a:rPr>
              <a:pPr/>
              <a:t>‹#›</a:t>
            </a:fld>
            <a:endParaRPr lang="en-US" altLang="en-US">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1696371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lIns="55721" tIns="27860" rIns="55721" bIns="27860"/>
          <a:lstStyle/>
          <a:p>
            <a:r>
              <a:rPr lang="zh-CN" altLang="en-US"/>
              <a:t>单击此处编辑母版标题样式</a:t>
            </a:r>
          </a:p>
        </p:txBody>
      </p:sp>
      <p:sp>
        <p:nvSpPr>
          <p:cNvPr id="3" name="内容占位符 2"/>
          <p:cNvSpPr>
            <a:spLocks noGrp="1"/>
          </p:cNvSpPr>
          <p:nvPr>
            <p:ph idx="1"/>
          </p:nvPr>
        </p:nvSpPr>
        <p:spPr>
          <a:xfrm>
            <a:off x="249170" y="1158127"/>
            <a:ext cx="4485050" cy="3275847"/>
          </a:xfrm>
          <a:prstGeom prst="rect">
            <a:avLst/>
          </a:prstGeom>
        </p:spPr>
        <p:txBody>
          <a:bodyPr lIns="55721" tIns="27860" rIns="55721" bIns="2786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336874620"/>
      </p:ext>
    </p:extLst>
  </p:cSld>
  <p:clrMapOvr>
    <a:masterClrMapping/>
  </p:clrMapOvr>
  <p:transition advClick="0" advTm="300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5"/>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1"/>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6"/>
            <a:ext cx="3008313" cy="4691063"/>
          </a:xfrm>
        </p:spPr>
        <p:txBody>
          <a:bodyPr/>
          <a:lstStyle>
            <a:lvl1pPr marL="0" indent="0">
              <a:buNone/>
              <a:defRPr sz="1400"/>
            </a:lvl1pPr>
            <a:lvl2pPr marL="457052" indent="0">
              <a:buNone/>
              <a:defRPr sz="1200"/>
            </a:lvl2pPr>
            <a:lvl3pPr marL="914105" indent="0">
              <a:buNone/>
              <a:defRPr sz="1000"/>
            </a:lvl3pPr>
            <a:lvl4pPr marL="1371159" indent="0">
              <a:buNone/>
              <a:defRPr sz="900"/>
            </a:lvl4pPr>
            <a:lvl5pPr marL="1828209" indent="0">
              <a:buNone/>
              <a:defRPr sz="900"/>
            </a:lvl5pPr>
            <a:lvl6pPr marL="2285264" indent="0">
              <a:buNone/>
              <a:defRPr sz="900"/>
            </a:lvl6pPr>
            <a:lvl7pPr marL="2742316" indent="0">
              <a:buNone/>
              <a:defRPr sz="900"/>
            </a:lvl7pPr>
            <a:lvl8pPr marL="3199369" indent="0">
              <a:buNone/>
              <a:defRPr sz="900"/>
            </a:lvl8pPr>
            <a:lvl9pPr marL="3656421"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9B9F91FA-68C5-4BEE-AAFC-51650C00E54F}" type="slidenum">
              <a:rPr lang="en-US" altLang="en-US">
                <a:solidFill>
                  <a:srgbClr val="000000"/>
                </a:solidFill>
              </a:rPr>
              <a:pPr/>
              <a:t>‹#›</a:t>
            </a:fld>
            <a:endParaRPr lang="en-US" alt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1763500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7"/>
            <a:ext cx="5486400" cy="4114800"/>
          </a:xfrm>
        </p:spPr>
        <p:txBody>
          <a:bodyPr/>
          <a:lstStyle>
            <a:lvl1pPr marL="0" indent="0">
              <a:buNone/>
              <a:defRPr sz="3200"/>
            </a:lvl1pPr>
            <a:lvl2pPr marL="457052" indent="0">
              <a:buNone/>
              <a:defRPr sz="2800"/>
            </a:lvl2pPr>
            <a:lvl3pPr marL="914105" indent="0">
              <a:buNone/>
              <a:defRPr sz="2400"/>
            </a:lvl3pPr>
            <a:lvl4pPr marL="1371159" indent="0">
              <a:buNone/>
              <a:defRPr sz="2000"/>
            </a:lvl4pPr>
            <a:lvl5pPr marL="1828209" indent="0">
              <a:buNone/>
              <a:defRPr sz="2000"/>
            </a:lvl5pPr>
            <a:lvl6pPr marL="2285264" indent="0">
              <a:buNone/>
              <a:defRPr sz="2000"/>
            </a:lvl6pPr>
            <a:lvl7pPr marL="2742316" indent="0">
              <a:buNone/>
              <a:defRPr sz="2000"/>
            </a:lvl7pPr>
            <a:lvl8pPr marL="3199369" indent="0">
              <a:buNone/>
              <a:defRPr sz="2000"/>
            </a:lvl8pPr>
            <a:lvl9pPr marL="3656421" indent="0">
              <a:buNone/>
              <a:defRPr sz="2000"/>
            </a:lvl9pPr>
          </a:lstStyle>
          <a:p>
            <a:pPr lvl="0"/>
            <a:endParaRPr lang="en-US" noProof="0" smtClean="0"/>
          </a:p>
        </p:txBody>
      </p:sp>
      <p:sp>
        <p:nvSpPr>
          <p:cNvPr id="4" name="Text Placeholder 3"/>
          <p:cNvSpPr>
            <a:spLocks noGrp="1"/>
          </p:cNvSpPr>
          <p:nvPr>
            <p:ph type="body" sz="half" idx="2"/>
          </p:nvPr>
        </p:nvSpPr>
        <p:spPr>
          <a:xfrm>
            <a:off x="1792289" y="5367343"/>
            <a:ext cx="5486400" cy="804862"/>
          </a:xfrm>
        </p:spPr>
        <p:txBody>
          <a:bodyPr/>
          <a:lstStyle>
            <a:lvl1pPr marL="0" indent="0">
              <a:buNone/>
              <a:defRPr sz="1400"/>
            </a:lvl1pPr>
            <a:lvl2pPr marL="457052" indent="0">
              <a:buNone/>
              <a:defRPr sz="1200"/>
            </a:lvl2pPr>
            <a:lvl3pPr marL="914105" indent="0">
              <a:buNone/>
              <a:defRPr sz="1000"/>
            </a:lvl3pPr>
            <a:lvl4pPr marL="1371159" indent="0">
              <a:buNone/>
              <a:defRPr sz="900"/>
            </a:lvl4pPr>
            <a:lvl5pPr marL="1828209" indent="0">
              <a:buNone/>
              <a:defRPr sz="900"/>
            </a:lvl5pPr>
            <a:lvl6pPr marL="2285264" indent="0">
              <a:buNone/>
              <a:defRPr sz="900"/>
            </a:lvl6pPr>
            <a:lvl7pPr marL="2742316" indent="0">
              <a:buNone/>
              <a:defRPr sz="900"/>
            </a:lvl7pPr>
            <a:lvl8pPr marL="3199369" indent="0">
              <a:buNone/>
              <a:defRPr sz="900"/>
            </a:lvl8pPr>
            <a:lvl9pPr marL="3656421"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99D774DF-C9B9-4B28-9846-2BFD33F51C26}" type="slidenum">
              <a:rPr lang="en-US" altLang="en-US">
                <a:solidFill>
                  <a:srgbClr val="000000"/>
                </a:solidFill>
              </a:rPr>
              <a:pPr/>
              <a:t>‹#›</a:t>
            </a:fld>
            <a:endParaRPr lang="en-US" alt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1349296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7E104B91-0322-433A-A6E7-2520F8740A3F}" type="slidenum">
              <a:rPr lang="en-US" altLang="en-US">
                <a:solidFill>
                  <a:srgbClr val="000000"/>
                </a:solidFill>
              </a:rPr>
              <a:pPr/>
              <a:t>‹#›</a:t>
            </a:fld>
            <a:endParaRPr lang="en-US"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222705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8167232E-6468-4157-A98D-461C81F8E029}" type="slidenum">
              <a:rPr lang="en-US" altLang="en-US">
                <a:solidFill>
                  <a:srgbClr val="000000"/>
                </a:solidFill>
              </a:rPr>
              <a:pPr/>
              <a:t>‹#›</a:t>
            </a:fld>
            <a:endParaRPr lang="en-US"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3343367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3" y="457205"/>
            <a:ext cx="8229601"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2" y="1981205"/>
            <a:ext cx="4038599"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2" y="1981204"/>
            <a:ext cx="4038599"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2" y="4000502"/>
            <a:ext cx="4038599"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7" name="Rectangle 3"/>
          <p:cNvSpPr>
            <a:spLocks noGrp="1" noChangeArrowheads="1"/>
          </p:cNvSpPr>
          <p:nvPr>
            <p:ph type="sldNum" sz="quarter" idx="11"/>
          </p:nvPr>
        </p:nvSpPr>
        <p:spPr>
          <a:ln/>
        </p:spPr>
        <p:txBody>
          <a:bodyPr/>
          <a:lstStyle>
            <a:lvl1pPr>
              <a:defRPr/>
            </a:lvl1pPr>
          </a:lstStyle>
          <a:p>
            <a:fld id="{76A7C6D1-B2ED-4497-BAAF-0188FEE81DC0}" type="slidenum">
              <a:rPr lang="en-US" altLang="en-US">
                <a:solidFill>
                  <a:srgbClr val="000000"/>
                </a:solidFill>
              </a:rPr>
              <a:pPr/>
              <a:t>‹#›</a:t>
            </a:fld>
            <a:endParaRPr lang="en-US" altLang="en-US">
              <a:solidFill>
                <a:srgbClr val="000000"/>
              </a:solidFill>
            </a:endParaRPr>
          </a:p>
        </p:txBody>
      </p:sp>
      <p:sp>
        <p:nvSpPr>
          <p:cNvPr id="8"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3218458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3" y="274644"/>
            <a:ext cx="8229601"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sldNum" sz="quarter" idx="11"/>
          </p:nvPr>
        </p:nvSpPr>
        <p:spPr/>
        <p:txBody>
          <a:bodyPr/>
          <a:lstStyle>
            <a:lvl1pPr>
              <a:defRPr/>
            </a:lvl1pPr>
          </a:lstStyle>
          <a:p>
            <a:fld id="{1B37C272-76A1-46BD-A96D-031B65910EA2}" type="slidenum">
              <a:rPr lang="en-US" altLang="en-US">
                <a:solidFill>
                  <a:srgbClr val="000000"/>
                </a:solidFill>
              </a:rPr>
              <a:pPr/>
              <a:t>‹#›</a:t>
            </a:fld>
            <a:endParaRPr lang="en-US" altLang="en-US">
              <a:solidFill>
                <a:srgbClr val="000000"/>
              </a:solidFill>
            </a:endParaRPr>
          </a:p>
        </p:txBody>
      </p:sp>
      <p:sp>
        <p:nvSpPr>
          <p:cNvPr id="5" name="Rectangle 16"/>
          <p:cNvSpPr>
            <a:spLocks noGrp="1" noChangeArrowheads="1"/>
          </p:cNvSpPr>
          <p:nvPr>
            <p:ph type="dt" sz="half" idx="12"/>
          </p:nvPr>
        </p:nvSpPr>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116773836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defTabSz="914253" fontAlgn="base">
                <a:spcBef>
                  <a:spcPct val="0"/>
                </a:spcBef>
                <a:spcAft>
                  <a:spcPct val="0"/>
                </a:spcAft>
              </a:pPr>
              <a:endParaRPr lang="vi-VN" altLang="en-US"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253" fontAlgn="base">
                <a:spcBef>
                  <a:spcPct val="0"/>
                </a:spcBef>
                <a:spcAft>
                  <a:spcPct val="0"/>
                </a:spcAft>
              </a:pPr>
              <a:endParaRPr lang="vi-VN" altLang="en-US" sz="240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60"/>
                <a:ext cx="363" cy="404"/>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253" fontAlgn="base">
                  <a:spcBef>
                    <a:spcPct val="0"/>
                  </a:spcBef>
                  <a:spcAft>
                    <a:spcPct val="0"/>
                  </a:spcAft>
                </a:pPr>
                <a:endParaRPr lang="vi-VN" alt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253" fontAlgn="base">
                  <a:spcBef>
                    <a:spcPct val="0"/>
                  </a:spcBef>
                  <a:spcAft>
                    <a:spcPct val="0"/>
                  </a:spcAft>
                </a:pPr>
                <a:endParaRPr lang="vi-VN" alt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253" fontAlgn="base">
                  <a:spcBef>
                    <a:spcPct val="0"/>
                  </a:spcBef>
                  <a:spcAft>
                    <a:spcPct val="0"/>
                  </a:spcAft>
                </a:pPr>
                <a:endParaRPr lang="vi-VN" alt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2260"/>
                <a:ext cx="368" cy="404"/>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253" fontAlgn="base">
                  <a:spcBef>
                    <a:spcPct val="0"/>
                  </a:spcBef>
                  <a:spcAft>
                    <a:spcPct val="0"/>
                  </a:spcAft>
                </a:pPr>
                <a:endParaRPr lang="vi-VN" alt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253" fontAlgn="base">
                  <a:spcBef>
                    <a:spcPct val="0"/>
                  </a:spcBef>
                  <a:spcAft>
                    <a:spcPct val="0"/>
                  </a:spcAft>
                </a:pPr>
                <a:endParaRPr lang="vi-VN" alt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253" fontAlgn="base">
                  <a:spcBef>
                    <a:spcPct val="0"/>
                  </a:spcBef>
                  <a:spcAft>
                    <a:spcPct val="0"/>
                  </a:spcAft>
                </a:pPr>
                <a:endParaRPr lang="vi-VN" alt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253" fontAlgn="base">
                  <a:spcBef>
                    <a:spcPct val="0"/>
                  </a:spcBef>
                  <a:spcAft>
                    <a:spcPct val="0"/>
                  </a:spcAft>
                </a:pPr>
                <a:endParaRPr lang="vi-VN" alt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253" fontAlgn="base">
                  <a:spcBef>
                    <a:spcPct val="0"/>
                  </a:spcBef>
                  <a:spcAft>
                    <a:spcPct val="0"/>
                  </a:spcAft>
                </a:pPr>
                <a:endParaRPr lang="vi-VN" alt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860"/>
                <a:ext cx="363" cy="404"/>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253" fontAlgn="base">
                  <a:spcBef>
                    <a:spcPct val="0"/>
                  </a:spcBef>
                  <a:spcAft>
                    <a:spcPct val="0"/>
                  </a:spcAft>
                </a:pPr>
                <a:endParaRPr lang="vi-VN" alt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860"/>
                <a:ext cx="368" cy="404"/>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253" fontAlgn="base">
                  <a:spcBef>
                    <a:spcPct val="0"/>
                  </a:spcBef>
                  <a:spcAft>
                    <a:spcPct val="0"/>
                  </a:spcAft>
                </a:pPr>
                <a:endParaRPr lang="vi-VN" altLang="en-US" sz="2400">
                  <a:solidFill>
                    <a:srgbClr val="000000"/>
                  </a:solidFill>
                  <a:latin typeface="Times New Roman" pitchFamily="18" charset="0"/>
                </a:endParaRPr>
              </a:p>
            </p:txBody>
          </p:sp>
        </p:grpSp>
      </p:grpSp>
      <p:sp>
        <p:nvSpPr>
          <p:cNvPr id="216083" name="Rectangle 19"/>
          <p:cNvSpPr>
            <a:spLocks noGrp="1" noChangeArrowheads="1"/>
          </p:cNvSpPr>
          <p:nvPr>
            <p:ph type="ctrTitle"/>
          </p:nvPr>
        </p:nvSpPr>
        <p:spPr>
          <a:xfrm>
            <a:off x="2971802" y="1828800"/>
            <a:ext cx="6019800" cy="2209800"/>
          </a:xfrm>
        </p:spPr>
        <p:txBody>
          <a:bodyPr/>
          <a:lstStyle>
            <a:lvl1pPr>
              <a:defRPr sz="5000">
                <a:solidFill>
                  <a:srgbClr val="FFFFFF"/>
                </a:solidFill>
              </a:defRPr>
            </a:lvl1pPr>
          </a:lstStyle>
          <a:p>
            <a:r>
              <a:rPr lang="en-US"/>
              <a:t>Click to edit Master title style</a:t>
            </a:r>
          </a:p>
        </p:txBody>
      </p:sp>
      <p:sp>
        <p:nvSpPr>
          <p:cNvPr id="216084" name="Rectangle 20"/>
          <p:cNvSpPr>
            <a:spLocks noGrp="1" noChangeArrowheads="1"/>
          </p:cNvSpPr>
          <p:nvPr>
            <p:ph type="subTitle" idx="1"/>
          </p:nvPr>
        </p:nvSpPr>
        <p:spPr>
          <a:xfrm>
            <a:off x="2971802" y="4267202"/>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6724" y="6248913"/>
            <a:ext cx="2133759" cy="456817"/>
          </a:xfrm>
        </p:spPr>
        <p:txBody>
          <a:bodyPr/>
          <a:lstStyle>
            <a:lvl1pPr>
              <a:defRPr/>
            </a:lvl1pPr>
          </a:lstStyle>
          <a:p>
            <a:pPr>
              <a:defRPr/>
            </a:pPr>
            <a:endParaRPr lang="en-US">
              <a:solidFill>
                <a:srgbClr val="000000"/>
              </a:solidFill>
            </a:endParaRPr>
          </a:p>
        </p:txBody>
      </p:sp>
      <p:sp>
        <p:nvSpPr>
          <p:cNvPr id="19" name="Rectangle 17"/>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20" name="Rectangle 18"/>
          <p:cNvSpPr>
            <a:spLocks noGrp="1" noChangeArrowheads="1"/>
          </p:cNvSpPr>
          <p:nvPr>
            <p:ph type="sldNum" sz="quarter" idx="12"/>
          </p:nvPr>
        </p:nvSpPr>
        <p:spPr/>
        <p:txBody>
          <a:bodyPr/>
          <a:lstStyle>
            <a:lvl1pPr>
              <a:defRPr/>
            </a:lvl1pPr>
          </a:lstStyle>
          <a:p>
            <a:fld id="{FB06646F-ACE4-45B3-B30B-884CB32ACA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 xmlns:p14="http://schemas.microsoft.com/office/powerpoint/2010/main" val="2251028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28D474C3-F7AE-43B9-BCEA-B2BCE9410123}" type="slidenum">
              <a:rPr lang="en-US" altLang="en-US">
                <a:solidFill>
                  <a:srgbClr val="000000"/>
                </a:solidFill>
              </a:rPr>
              <a:pPr/>
              <a:t>‹#›</a:t>
            </a:fld>
            <a:endParaRPr lang="en-US"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4002330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5" y="2906713"/>
            <a:ext cx="7772400" cy="1500187"/>
          </a:xfrm>
        </p:spPr>
        <p:txBody>
          <a:bodyPr anchor="b"/>
          <a:lstStyle>
            <a:lvl1pPr marL="0" indent="0">
              <a:buNone/>
              <a:defRPr sz="2000"/>
            </a:lvl1pPr>
            <a:lvl2pPr marL="457089" indent="0">
              <a:buNone/>
              <a:defRPr sz="1800"/>
            </a:lvl2pPr>
            <a:lvl3pPr marL="914179" indent="0">
              <a:buNone/>
              <a:defRPr sz="1600"/>
            </a:lvl3pPr>
            <a:lvl4pPr marL="1371269" indent="0">
              <a:buNone/>
              <a:defRPr sz="1400"/>
            </a:lvl4pPr>
            <a:lvl5pPr marL="1828356" indent="0">
              <a:buNone/>
              <a:defRPr sz="1400"/>
            </a:lvl5pPr>
            <a:lvl6pPr marL="2285448" indent="0">
              <a:buNone/>
              <a:defRPr sz="1400"/>
            </a:lvl6pPr>
            <a:lvl7pPr marL="2742537" indent="0">
              <a:buNone/>
              <a:defRPr sz="1400"/>
            </a:lvl7pPr>
            <a:lvl8pPr marL="3199627" indent="0">
              <a:buNone/>
              <a:defRPr sz="1400"/>
            </a:lvl8pPr>
            <a:lvl9pPr marL="3656715"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B1D9F7B1-3CED-4040-8BE8-815B1BE7F380}" type="slidenum">
              <a:rPr lang="en-US" altLang="en-US">
                <a:solidFill>
                  <a:srgbClr val="000000"/>
                </a:solidFill>
              </a:rPr>
              <a:pPr/>
              <a:t>‹#›</a:t>
            </a:fld>
            <a:endParaRPr lang="en-US"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23967976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2" y="1981204"/>
            <a:ext cx="4038599"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981204"/>
            <a:ext cx="4038599"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49F408E1-8C49-4BA1-A9A2-9D64E628C5EA}" type="slidenum">
              <a:rPr lang="en-US" altLang="en-US">
                <a:solidFill>
                  <a:srgbClr val="000000"/>
                </a:solidFill>
              </a:rPr>
              <a:pPr/>
              <a:t>‹#›</a:t>
            </a:fld>
            <a:endParaRPr lang="en-US" alt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339222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2" y="1709798"/>
            <a:ext cx="7886849" cy="2852833"/>
          </a:xfrm>
          <a:prstGeom prst="rect">
            <a:avLst/>
          </a:prstGeom>
        </p:spPr>
        <p:txBody>
          <a:bodyPr lIns="55721" tIns="27860" rIns="55721" bIns="27860" anchor="b"/>
          <a:lstStyle>
            <a:lvl1pPr>
              <a:defRPr sz="5000"/>
            </a:lvl1pPr>
          </a:lstStyle>
          <a:p>
            <a:r>
              <a:rPr lang="zh-CN" altLang="en-US"/>
              <a:t>单击此处编辑母版标题样式</a:t>
            </a:r>
          </a:p>
        </p:txBody>
      </p:sp>
      <p:sp>
        <p:nvSpPr>
          <p:cNvPr id="3" name="文本占位符 2"/>
          <p:cNvSpPr>
            <a:spLocks noGrp="1"/>
          </p:cNvSpPr>
          <p:nvPr>
            <p:ph type="body" idx="1"/>
          </p:nvPr>
        </p:nvSpPr>
        <p:spPr>
          <a:xfrm>
            <a:off x="623902" y="4589620"/>
            <a:ext cx="7886849" cy="1500237"/>
          </a:xfrm>
          <a:prstGeom prst="rect">
            <a:avLst/>
          </a:prstGeom>
        </p:spPr>
        <p:txBody>
          <a:bodyPr lIns="55721" tIns="27860" rIns="55721" bIns="27860"/>
          <a:lstStyle>
            <a:lvl1pPr marL="0" indent="0">
              <a:buNone/>
              <a:defRPr sz="2000">
                <a:solidFill>
                  <a:schemeClr val="tx1">
                    <a:tint val="75000"/>
                  </a:schemeClr>
                </a:solidFill>
              </a:defRPr>
            </a:lvl1pPr>
            <a:lvl2pPr marL="383456" indent="0">
              <a:buNone/>
              <a:defRPr sz="1700">
                <a:solidFill>
                  <a:schemeClr val="tx1">
                    <a:tint val="75000"/>
                  </a:schemeClr>
                </a:solidFill>
              </a:defRPr>
            </a:lvl2pPr>
            <a:lvl3pPr marL="766913" indent="0">
              <a:buNone/>
              <a:defRPr sz="1500">
                <a:solidFill>
                  <a:schemeClr val="tx1">
                    <a:tint val="75000"/>
                  </a:schemeClr>
                </a:solidFill>
              </a:defRPr>
            </a:lvl3pPr>
            <a:lvl4pPr marL="1150369" indent="0">
              <a:buNone/>
              <a:defRPr sz="1300">
                <a:solidFill>
                  <a:schemeClr val="tx1">
                    <a:tint val="75000"/>
                  </a:schemeClr>
                </a:solidFill>
              </a:defRPr>
            </a:lvl4pPr>
            <a:lvl5pPr marL="1533439" indent="0">
              <a:buNone/>
              <a:defRPr sz="1300">
                <a:solidFill>
                  <a:schemeClr val="tx1">
                    <a:tint val="75000"/>
                  </a:schemeClr>
                </a:solidFill>
              </a:defRPr>
            </a:lvl5pPr>
            <a:lvl6pPr marL="1916896" indent="0">
              <a:buNone/>
              <a:defRPr sz="1300">
                <a:solidFill>
                  <a:schemeClr val="tx1">
                    <a:tint val="75000"/>
                  </a:schemeClr>
                </a:solidFill>
              </a:defRPr>
            </a:lvl6pPr>
            <a:lvl7pPr marL="2300353" indent="0">
              <a:buNone/>
              <a:defRPr sz="1300">
                <a:solidFill>
                  <a:schemeClr val="tx1">
                    <a:tint val="75000"/>
                  </a:schemeClr>
                </a:solidFill>
              </a:defRPr>
            </a:lvl7pPr>
            <a:lvl8pPr marL="2683809" indent="0">
              <a:buNone/>
              <a:defRPr sz="1300">
                <a:solidFill>
                  <a:schemeClr val="tx1">
                    <a:tint val="75000"/>
                  </a:schemeClr>
                </a:solidFill>
              </a:defRPr>
            </a:lvl8pPr>
            <a:lvl9pPr marL="3067266" indent="0">
              <a:buNone/>
              <a:defRPr sz="1300">
                <a:solidFill>
                  <a:schemeClr val="tx1">
                    <a:tint val="75000"/>
                  </a:schemeClr>
                </a:solidFill>
              </a:defRPr>
            </a:lvl9pPr>
          </a:lstStyle>
          <a:p>
            <a:pPr lvl="0"/>
            <a:r>
              <a:rPr lang="zh-CN" altLang="en-US"/>
              <a:t>单击此处编辑母版文本样式</a:t>
            </a:r>
          </a:p>
        </p:txBody>
      </p:sp>
    </p:spTree>
    <p:extLst>
      <p:ext uri="{BB962C8B-B14F-4D97-AF65-F5344CB8AC3E}">
        <p14:creationId xmlns="" xmlns:p14="http://schemas.microsoft.com/office/powerpoint/2010/main" val="235982450"/>
      </p:ext>
    </p:extLst>
  </p:cSld>
  <p:clrMapOvr>
    <a:masterClrMapping/>
  </p:clrMapOvr>
  <p:transition advClick="0" advTm="3000">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4642"/>
            <a:ext cx="82296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9" cy="639762"/>
          </a:xfrm>
        </p:spPr>
        <p:txBody>
          <a:bodyPr anchor="b"/>
          <a:lstStyle>
            <a:lvl1pPr marL="0" indent="0">
              <a:buNone/>
              <a:defRPr sz="2400" b="1"/>
            </a:lvl1pPr>
            <a:lvl2pPr marL="457089" indent="0">
              <a:buNone/>
              <a:defRPr sz="2000" b="1"/>
            </a:lvl2pPr>
            <a:lvl3pPr marL="914179" indent="0">
              <a:buNone/>
              <a:defRPr sz="1800" b="1"/>
            </a:lvl3pPr>
            <a:lvl4pPr marL="1371269" indent="0">
              <a:buNone/>
              <a:defRPr sz="1600" b="1"/>
            </a:lvl4pPr>
            <a:lvl5pPr marL="1828356" indent="0">
              <a:buNone/>
              <a:defRPr sz="1600" b="1"/>
            </a:lvl5pPr>
            <a:lvl6pPr marL="2285448" indent="0">
              <a:buNone/>
              <a:defRPr sz="1600" b="1"/>
            </a:lvl6pPr>
            <a:lvl7pPr marL="2742537" indent="0">
              <a:buNone/>
              <a:defRPr sz="1600" b="1"/>
            </a:lvl7pPr>
            <a:lvl8pPr marL="3199627" indent="0">
              <a:buNone/>
              <a:defRPr sz="1600" b="1"/>
            </a:lvl8pPr>
            <a:lvl9pPr marL="36567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9"/>
            <a:ext cx="40401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6" cy="639762"/>
          </a:xfrm>
        </p:spPr>
        <p:txBody>
          <a:bodyPr anchor="b"/>
          <a:lstStyle>
            <a:lvl1pPr marL="0" indent="0">
              <a:buNone/>
              <a:defRPr sz="2400" b="1"/>
            </a:lvl1pPr>
            <a:lvl2pPr marL="457089" indent="0">
              <a:buNone/>
              <a:defRPr sz="2000" b="1"/>
            </a:lvl2pPr>
            <a:lvl3pPr marL="914179" indent="0">
              <a:buNone/>
              <a:defRPr sz="1800" b="1"/>
            </a:lvl3pPr>
            <a:lvl4pPr marL="1371269" indent="0">
              <a:buNone/>
              <a:defRPr sz="1600" b="1"/>
            </a:lvl4pPr>
            <a:lvl5pPr marL="1828356" indent="0">
              <a:buNone/>
              <a:defRPr sz="1600" b="1"/>
            </a:lvl5pPr>
            <a:lvl6pPr marL="2285448" indent="0">
              <a:buNone/>
              <a:defRPr sz="1600" b="1"/>
            </a:lvl6pPr>
            <a:lvl7pPr marL="2742537" indent="0">
              <a:buNone/>
              <a:defRPr sz="1600" b="1"/>
            </a:lvl7pPr>
            <a:lvl8pPr marL="3199627" indent="0">
              <a:buNone/>
              <a:defRPr sz="1600" b="1"/>
            </a:lvl8pPr>
            <a:lvl9pPr marL="36567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9"/>
            <a:ext cx="4041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fld id="{E04B3FB1-8184-451F-95CB-21DEB19BB7F4}" type="slidenum">
              <a:rPr lang="en-US" altLang="en-US">
                <a:solidFill>
                  <a:srgbClr val="000000"/>
                </a:solidFill>
              </a:rPr>
              <a:pPr/>
              <a:t>‹#›</a:t>
            </a:fld>
            <a:endParaRPr lang="en-US" altLang="en-US">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3973457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fld id="{2A2E38D7-A943-4129-B4FB-C7616BB9EC49}" type="slidenum">
              <a:rPr lang="en-US" altLang="en-US">
                <a:solidFill>
                  <a:srgbClr val="000000"/>
                </a:solidFill>
              </a:rPr>
              <a:pPr/>
              <a:t>‹#›</a:t>
            </a:fld>
            <a:endParaRPr lang="en-US" altLang="en-US">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4162963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fld id="{B710C560-BF01-48D1-AF09-00845971FC09}" type="slidenum">
              <a:rPr lang="en-US" altLang="en-US">
                <a:solidFill>
                  <a:srgbClr val="000000"/>
                </a:solidFill>
              </a:rPr>
              <a:pPr/>
              <a:t>‹#›</a:t>
            </a:fld>
            <a:endParaRPr lang="en-US" altLang="en-US">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1722352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4"/>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1"/>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5"/>
            <a:ext cx="3008313" cy="4691063"/>
          </a:xfrm>
        </p:spPr>
        <p:txBody>
          <a:bodyPr/>
          <a:lstStyle>
            <a:lvl1pPr marL="0" indent="0">
              <a:buNone/>
              <a:defRPr sz="1400"/>
            </a:lvl1pPr>
            <a:lvl2pPr marL="457089" indent="0">
              <a:buNone/>
              <a:defRPr sz="1200"/>
            </a:lvl2pPr>
            <a:lvl3pPr marL="914179" indent="0">
              <a:buNone/>
              <a:defRPr sz="1000"/>
            </a:lvl3pPr>
            <a:lvl4pPr marL="1371269" indent="0">
              <a:buNone/>
              <a:defRPr sz="900"/>
            </a:lvl4pPr>
            <a:lvl5pPr marL="1828356" indent="0">
              <a:buNone/>
              <a:defRPr sz="900"/>
            </a:lvl5pPr>
            <a:lvl6pPr marL="2285448" indent="0">
              <a:buNone/>
              <a:defRPr sz="900"/>
            </a:lvl6pPr>
            <a:lvl7pPr marL="2742537" indent="0">
              <a:buNone/>
              <a:defRPr sz="900"/>
            </a:lvl7pPr>
            <a:lvl8pPr marL="3199627" indent="0">
              <a:buNone/>
              <a:defRPr sz="900"/>
            </a:lvl8pPr>
            <a:lvl9pPr marL="3656715"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9B9F91FA-68C5-4BEE-AAFC-51650C00E54F}" type="slidenum">
              <a:rPr lang="en-US" altLang="en-US">
                <a:solidFill>
                  <a:srgbClr val="000000"/>
                </a:solidFill>
              </a:rPr>
              <a:pPr/>
              <a:t>‹#›</a:t>
            </a:fld>
            <a:endParaRPr lang="en-US" alt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39613886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7"/>
            <a:ext cx="5486400" cy="4114800"/>
          </a:xfrm>
        </p:spPr>
        <p:txBody>
          <a:bodyPr/>
          <a:lstStyle>
            <a:lvl1pPr marL="0" indent="0">
              <a:buNone/>
              <a:defRPr sz="3200"/>
            </a:lvl1pPr>
            <a:lvl2pPr marL="457089" indent="0">
              <a:buNone/>
              <a:defRPr sz="2800"/>
            </a:lvl2pPr>
            <a:lvl3pPr marL="914179" indent="0">
              <a:buNone/>
              <a:defRPr sz="2400"/>
            </a:lvl3pPr>
            <a:lvl4pPr marL="1371269" indent="0">
              <a:buNone/>
              <a:defRPr sz="2000"/>
            </a:lvl4pPr>
            <a:lvl5pPr marL="1828356" indent="0">
              <a:buNone/>
              <a:defRPr sz="2000"/>
            </a:lvl5pPr>
            <a:lvl6pPr marL="2285448" indent="0">
              <a:buNone/>
              <a:defRPr sz="2000"/>
            </a:lvl6pPr>
            <a:lvl7pPr marL="2742537" indent="0">
              <a:buNone/>
              <a:defRPr sz="2000"/>
            </a:lvl7pPr>
            <a:lvl8pPr marL="3199627" indent="0">
              <a:buNone/>
              <a:defRPr sz="2000"/>
            </a:lvl8pPr>
            <a:lvl9pPr marL="3656715" indent="0">
              <a:buNone/>
              <a:defRPr sz="2000"/>
            </a:lvl9pPr>
          </a:lstStyle>
          <a:p>
            <a:pPr lvl="0"/>
            <a:endParaRPr lang="en-US" noProof="0" smtClean="0"/>
          </a:p>
        </p:txBody>
      </p:sp>
      <p:sp>
        <p:nvSpPr>
          <p:cNvPr id="4" name="Text Placeholder 3"/>
          <p:cNvSpPr>
            <a:spLocks noGrp="1"/>
          </p:cNvSpPr>
          <p:nvPr>
            <p:ph type="body" sz="half" idx="2"/>
          </p:nvPr>
        </p:nvSpPr>
        <p:spPr>
          <a:xfrm>
            <a:off x="1792289" y="5367342"/>
            <a:ext cx="5486400" cy="804862"/>
          </a:xfrm>
        </p:spPr>
        <p:txBody>
          <a:bodyPr/>
          <a:lstStyle>
            <a:lvl1pPr marL="0" indent="0">
              <a:buNone/>
              <a:defRPr sz="1400"/>
            </a:lvl1pPr>
            <a:lvl2pPr marL="457089" indent="0">
              <a:buNone/>
              <a:defRPr sz="1200"/>
            </a:lvl2pPr>
            <a:lvl3pPr marL="914179" indent="0">
              <a:buNone/>
              <a:defRPr sz="1000"/>
            </a:lvl3pPr>
            <a:lvl4pPr marL="1371269" indent="0">
              <a:buNone/>
              <a:defRPr sz="900"/>
            </a:lvl4pPr>
            <a:lvl5pPr marL="1828356" indent="0">
              <a:buNone/>
              <a:defRPr sz="900"/>
            </a:lvl5pPr>
            <a:lvl6pPr marL="2285448" indent="0">
              <a:buNone/>
              <a:defRPr sz="900"/>
            </a:lvl6pPr>
            <a:lvl7pPr marL="2742537" indent="0">
              <a:buNone/>
              <a:defRPr sz="900"/>
            </a:lvl7pPr>
            <a:lvl8pPr marL="3199627" indent="0">
              <a:buNone/>
              <a:defRPr sz="900"/>
            </a:lvl8pPr>
            <a:lvl9pPr marL="3656715"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99D774DF-C9B9-4B28-9846-2BFD33F51C26}" type="slidenum">
              <a:rPr lang="en-US" altLang="en-US">
                <a:solidFill>
                  <a:srgbClr val="000000"/>
                </a:solidFill>
              </a:rPr>
              <a:pPr/>
              <a:t>‹#›</a:t>
            </a:fld>
            <a:endParaRPr lang="en-US" alt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2083304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7E104B91-0322-433A-A6E7-2520F8740A3F}" type="slidenum">
              <a:rPr lang="en-US" altLang="en-US">
                <a:solidFill>
                  <a:srgbClr val="000000"/>
                </a:solidFill>
              </a:rPr>
              <a:pPr/>
              <a:t>‹#›</a:t>
            </a:fld>
            <a:endParaRPr lang="en-US"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29503007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8167232E-6468-4157-A98D-461C81F8E029}" type="slidenum">
              <a:rPr lang="en-US" altLang="en-US">
                <a:solidFill>
                  <a:srgbClr val="000000"/>
                </a:solidFill>
              </a:rPr>
              <a:pPr/>
              <a:t>‹#›</a:t>
            </a:fld>
            <a:endParaRPr lang="en-US"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4285708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2" y="457204"/>
            <a:ext cx="8229601"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2" y="1981204"/>
            <a:ext cx="4038599"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2" y="1981204"/>
            <a:ext cx="4038599"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2" y="4000502"/>
            <a:ext cx="4038599"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7" name="Rectangle 3"/>
          <p:cNvSpPr>
            <a:spLocks noGrp="1" noChangeArrowheads="1"/>
          </p:cNvSpPr>
          <p:nvPr>
            <p:ph type="sldNum" sz="quarter" idx="11"/>
          </p:nvPr>
        </p:nvSpPr>
        <p:spPr>
          <a:ln/>
        </p:spPr>
        <p:txBody>
          <a:bodyPr/>
          <a:lstStyle>
            <a:lvl1pPr>
              <a:defRPr/>
            </a:lvl1pPr>
          </a:lstStyle>
          <a:p>
            <a:fld id="{76A7C6D1-B2ED-4497-BAAF-0188FEE81DC0}" type="slidenum">
              <a:rPr lang="en-US" altLang="en-US">
                <a:solidFill>
                  <a:srgbClr val="000000"/>
                </a:solidFill>
              </a:rPr>
              <a:pPr/>
              <a:t>‹#›</a:t>
            </a:fld>
            <a:endParaRPr lang="en-US" altLang="en-US">
              <a:solidFill>
                <a:srgbClr val="000000"/>
              </a:solidFill>
            </a:endParaRPr>
          </a:p>
        </p:txBody>
      </p:sp>
      <p:sp>
        <p:nvSpPr>
          <p:cNvPr id="8"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34925727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2" y="274643"/>
            <a:ext cx="8229601"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sldNum" sz="quarter" idx="11"/>
          </p:nvPr>
        </p:nvSpPr>
        <p:spPr/>
        <p:txBody>
          <a:bodyPr/>
          <a:lstStyle>
            <a:lvl1pPr>
              <a:defRPr/>
            </a:lvl1pPr>
          </a:lstStyle>
          <a:p>
            <a:fld id="{1B37C272-76A1-46BD-A96D-031B65910EA2}" type="slidenum">
              <a:rPr lang="en-US" altLang="en-US">
                <a:solidFill>
                  <a:srgbClr val="000000"/>
                </a:solidFill>
              </a:rPr>
              <a:pPr/>
              <a:t>‹#›</a:t>
            </a:fld>
            <a:endParaRPr lang="en-US" altLang="en-US">
              <a:solidFill>
                <a:srgbClr val="000000"/>
              </a:solidFill>
            </a:endParaRPr>
          </a:p>
        </p:txBody>
      </p:sp>
      <p:sp>
        <p:nvSpPr>
          <p:cNvPr id="5" name="Rectangle 16"/>
          <p:cNvSpPr>
            <a:spLocks noGrp="1" noChangeArrowheads="1"/>
          </p:cNvSpPr>
          <p:nvPr>
            <p:ph type="dt" sz="half" idx="12"/>
          </p:nvPr>
        </p:nvSpPr>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89823862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vi-VN" altLang="en-US"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vi-VN" altLang="en-US" sz="240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60"/>
                <a:ext cx="363" cy="404"/>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vi-VN" alt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vi-VN" alt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vi-VN" alt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2260"/>
                <a:ext cx="368" cy="404"/>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vi-VN" alt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vi-VN" alt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vi-VN" alt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vi-VN" alt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vi-VN" alt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860"/>
                <a:ext cx="363" cy="404"/>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vi-VN" alt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860"/>
                <a:ext cx="368" cy="404"/>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vi-VN" altLang="en-US" sz="2400">
                  <a:solidFill>
                    <a:srgbClr val="000000"/>
                  </a:solidFill>
                  <a:latin typeface="Times New Roman" pitchFamily="18" charset="0"/>
                </a:endParaRPr>
              </a:p>
            </p:txBody>
          </p:sp>
        </p:grpSp>
      </p:grpSp>
      <p:sp>
        <p:nvSpPr>
          <p:cNvPr id="216083" name="Rectangle 19"/>
          <p:cNvSpPr>
            <a:spLocks noGrp="1" noChangeArrowheads="1"/>
          </p:cNvSpPr>
          <p:nvPr>
            <p:ph type="ctrTitle"/>
          </p:nvPr>
        </p:nvSpPr>
        <p:spPr>
          <a:xfrm>
            <a:off x="2971801" y="1828800"/>
            <a:ext cx="6019800" cy="2209800"/>
          </a:xfrm>
        </p:spPr>
        <p:txBody>
          <a:bodyPr/>
          <a:lstStyle>
            <a:lvl1pPr>
              <a:defRPr sz="5000">
                <a:solidFill>
                  <a:srgbClr val="FFFFFF"/>
                </a:solidFill>
              </a:defRPr>
            </a:lvl1pPr>
          </a:lstStyle>
          <a:p>
            <a:r>
              <a:rPr lang="en-US"/>
              <a:t>Click to edit Master title style</a:t>
            </a:r>
          </a:p>
        </p:txBody>
      </p:sp>
      <p:sp>
        <p:nvSpPr>
          <p:cNvPr id="216084" name="Rectangle 20"/>
          <p:cNvSpPr>
            <a:spLocks noGrp="1" noChangeArrowheads="1"/>
          </p:cNvSpPr>
          <p:nvPr>
            <p:ph type="subTitle" idx="1"/>
          </p:nvPr>
        </p:nvSpPr>
        <p:spPr>
          <a:xfrm>
            <a:off x="2971801" y="4267202"/>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6724" y="6248911"/>
            <a:ext cx="2133759" cy="456817"/>
          </a:xfrm>
        </p:spPr>
        <p:txBody>
          <a:bodyPr/>
          <a:lstStyle>
            <a:lvl1pPr>
              <a:defRPr/>
            </a:lvl1pPr>
          </a:lstStyle>
          <a:p>
            <a:pPr>
              <a:defRPr/>
            </a:pPr>
            <a:endParaRPr lang="en-US">
              <a:solidFill>
                <a:srgbClr val="000000"/>
              </a:solidFill>
            </a:endParaRPr>
          </a:p>
        </p:txBody>
      </p:sp>
      <p:sp>
        <p:nvSpPr>
          <p:cNvPr id="19" name="Rectangle 17"/>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20" name="Rectangle 18"/>
          <p:cNvSpPr>
            <a:spLocks noGrp="1" noChangeArrowheads="1"/>
          </p:cNvSpPr>
          <p:nvPr>
            <p:ph type="sldNum" sz="quarter" idx="12"/>
          </p:nvPr>
        </p:nvSpPr>
        <p:spPr/>
        <p:txBody>
          <a:bodyPr/>
          <a:lstStyle>
            <a:lvl1pPr>
              <a:defRPr/>
            </a:lvl1pPr>
          </a:lstStyle>
          <a:p>
            <a:fld id="{FB06646F-ACE4-45B3-B30B-884CB32ACA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 xmlns:p14="http://schemas.microsoft.com/office/powerpoint/2010/main" val="2314185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lIns="55721" tIns="27860" rIns="55721" bIns="27860"/>
          <a:lstStyle/>
          <a:p>
            <a:r>
              <a:rPr lang="zh-CN" altLang="en-US"/>
              <a:t>单击此处编辑母版标题样式</a:t>
            </a:r>
          </a:p>
        </p:txBody>
      </p:sp>
      <p:sp>
        <p:nvSpPr>
          <p:cNvPr id="3" name="内容占位符 2"/>
          <p:cNvSpPr>
            <a:spLocks noGrp="1"/>
          </p:cNvSpPr>
          <p:nvPr>
            <p:ph sz="half" idx="1"/>
          </p:nvPr>
        </p:nvSpPr>
        <p:spPr>
          <a:xfrm>
            <a:off x="628665" y="1825687"/>
            <a:ext cx="3886273" cy="4351484"/>
          </a:xfrm>
          <a:prstGeom prst="rect">
            <a:avLst/>
          </a:prstGeom>
        </p:spPr>
        <p:txBody>
          <a:bodyPr lIns="55721" tIns="27860" rIns="55721" bIns="2786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41" y="1825687"/>
            <a:ext cx="3886273" cy="4351484"/>
          </a:xfrm>
          <a:prstGeom prst="rect">
            <a:avLst/>
          </a:prstGeom>
        </p:spPr>
        <p:txBody>
          <a:bodyPr lIns="55721" tIns="27860" rIns="55721" bIns="2786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344727439"/>
      </p:ext>
    </p:extLst>
  </p:cSld>
  <p:clrMapOvr>
    <a:masterClrMapping/>
  </p:clrMapOvr>
  <p:transition advClick="0" advTm="3000">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28D474C3-F7AE-43B9-BCEA-B2BCE9410123}" type="slidenum">
              <a:rPr lang="en-US" altLang="en-US">
                <a:solidFill>
                  <a:srgbClr val="000000"/>
                </a:solidFill>
              </a:rPr>
              <a:pPr/>
              <a:t>‹#›</a:t>
            </a:fld>
            <a:endParaRPr lang="en-US"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1442635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lvl1pPr>
            <a:lvl2pPr marL="457163" indent="0">
              <a:buNone/>
              <a:defRPr sz="1800"/>
            </a:lvl2pPr>
            <a:lvl3pPr marL="914327" indent="0">
              <a:buNone/>
              <a:defRPr sz="1600"/>
            </a:lvl3pPr>
            <a:lvl4pPr marL="1371489" indent="0">
              <a:buNone/>
              <a:defRPr sz="1400"/>
            </a:lvl4pPr>
            <a:lvl5pPr marL="1828652" indent="0">
              <a:buNone/>
              <a:defRPr sz="1400"/>
            </a:lvl5pPr>
            <a:lvl6pPr marL="2285816" indent="0">
              <a:buNone/>
              <a:defRPr sz="1400"/>
            </a:lvl6pPr>
            <a:lvl7pPr marL="2742979" indent="0">
              <a:buNone/>
              <a:defRPr sz="1400"/>
            </a:lvl7pPr>
            <a:lvl8pPr marL="3200143" indent="0">
              <a:buNone/>
              <a:defRPr sz="1400"/>
            </a:lvl8pPr>
            <a:lvl9pPr marL="3657305"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B1D9F7B1-3CED-4040-8BE8-815B1BE7F380}" type="slidenum">
              <a:rPr lang="en-US" altLang="en-US">
                <a:solidFill>
                  <a:srgbClr val="000000"/>
                </a:solidFill>
              </a:rPr>
              <a:pPr/>
              <a:t>‹#›</a:t>
            </a:fld>
            <a:endParaRPr lang="en-US"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31671846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981202"/>
            <a:ext cx="4038599"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2"/>
            <a:ext cx="4038599"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49F408E1-8C49-4BA1-A9A2-9D64E628C5EA}" type="slidenum">
              <a:rPr lang="en-US" altLang="en-US">
                <a:solidFill>
                  <a:srgbClr val="000000"/>
                </a:solidFill>
              </a:rPr>
              <a:pPr/>
              <a:t>‹#›</a:t>
            </a:fld>
            <a:endParaRPr lang="en-US" alt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3374560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82296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9" cy="639762"/>
          </a:xfrm>
        </p:spPr>
        <p:txBody>
          <a:bodyPr anchor="b"/>
          <a:lstStyle>
            <a:lvl1pPr marL="0" indent="0">
              <a:buNone/>
              <a:defRPr sz="2400" b="1"/>
            </a:lvl1pPr>
            <a:lvl2pPr marL="457163" indent="0">
              <a:buNone/>
              <a:defRPr sz="2000" b="1"/>
            </a:lvl2pPr>
            <a:lvl3pPr marL="914327" indent="0">
              <a:buNone/>
              <a:defRPr sz="1800" b="1"/>
            </a:lvl3pPr>
            <a:lvl4pPr marL="1371489" indent="0">
              <a:buNone/>
              <a:defRPr sz="1600" b="1"/>
            </a:lvl4pPr>
            <a:lvl5pPr marL="1828652" indent="0">
              <a:buNone/>
              <a:defRPr sz="1600" b="1"/>
            </a:lvl5pPr>
            <a:lvl6pPr marL="2285816" indent="0">
              <a:buNone/>
              <a:defRPr sz="1600" b="1"/>
            </a:lvl6pPr>
            <a:lvl7pPr marL="2742979" indent="0">
              <a:buNone/>
              <a:defRPr sz="1600" b="1"/>
            </a:lvl7pPr>
            <a:lvl8pPr marL="3200143" indent="0">
              <a:buNone/>
              <a:defRPr sz="1600" b="1"/>
            </a:lvl8pPr>
            <a:lvl9pPr marL="365730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7"/>
            <a:ext cx="40401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6" cy="639762"/>
          </a:xfrm>
        </p:spPr>
        <p:txBody>
          <a:bodyPr anchor="b"/>
          <a:lstStyle>
            <a:lvl1pPr marL="0" indent="0">
              <a:buNone/>
              <a:defRPr sz="2400" b="1"/>
            </a:lvl1pPr>
            <a:lvl2pPr marL="457163" indent="0">
              <a:buNone/>
              <a:defRPr sz="2000" b="1"/>
            </a:lvl2pPr>
            <a:lvl3pPr marL="914327" indent="0">
              <a:buNone/>
              <a:defRPr sz="1800" b="1"/>
            </a:lvl3pPr>
            <a:lvl4pPr marL="1371489" indent="0">
              <a:buNone/>
              <a:defRPr sz="1600" b="1"/>
            </a:lvl4pPr>
            <a:lvl5pPr marL="1828652" indent="0">
              <a:buNone/>
              <a:defRPr sz="1600" b="1"/>
            </a:lvl5pPr>
            <a:lvl6pPr marL="2285816" indent="0">
              <a:buNone/>
              <a:defRPr sz="1600" b="1"/>
            </a:lvl6pPr>
            <a:lvl7pPr marL="2742979" indent="0">
              <a:buNone/>
              <a:defRPr sz="1600" b="1"/>
            </a:lvl7pPr>
            <a:lvl8pPr marL="3200143" indent="0">
              <a:buNone/>
              <a:defRPr sz="1600" b="1"/>
            </a:lvl8pPr>
            <a:lvl9pPr marL="365730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7"/>
            <a:ext cx="4041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fld id="{E04B3FB1-8184-451F-95CB-21DEB19BB7F4}" type="slidenum">
              <a:rPr lang="en-US" altLang="en-US">
                <a:solidFill>
                  <a:srgbClr val="000000"/>
                </a:solidFill>
              </a:rPr>
              <a:pPr/>
              <a:t>‹#›</a:t>
            </a:fld>
            <a:endParaRPr lang="en-US" altLang="en-US">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39554819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fld id="{2A2E38D7-A943-4129-B4FB-C7616BB9EC49}" type="slidenum">
              <a:rPr lang="en-US" altLang="en-US">
                <a:solidFill>
                  <a:srgbClr val="000000"/>
                </a:solidFill>
              </a:rPr>
              <a:pPr/>
              <a:t>‹#›</a:t>
            </a:fld>
            <a:endParaRPr lang="en-US" altLang="en-US">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28302703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fld id="{B710C560-BF01-48D1-AF09-00845971FC09}" type="slidenum">
              <a:rPr lang="en-US" altLang="en-US">
                <a:solidFill>
                  <a:srgbClr val="000000"/>
                </a:solidFill>
              </a:rPr>
              <a:pPr/>
              <a:t>‹#›</a:t>
            </a:fld>
            <a:endParaRPr lang="en-US" altLang="en-US">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35850509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400"/>
            </a:lvl1pPr>
            <a:lvl2pPr marL="457163" indent="0">
              <a:buNone/>
              <a:defRPr sz="1200"/>
            </a:lvl2pPr>
            <a:lvl3pPr marL="914327" indent="0">
              <a:buNone/>
              <a:defRPr sz="1000"/>
            </a:lvl3pPr>
            <a:lvl4pPr marL="1371489" indent="0">
              <a:buNone/>
              <a:defRPr sz="900"/>
            </a:lvl4pPr>
            <a:lvl5pPr marL="1828652" indent="0">
              <a:buNone/>
              <a:defRPr sz="900"/>
            </a:lvl5pPr>
            <a:lvl6pPr marL="2285816" indent="0">
              <a:buNone/>
              <a:defRPr sz="900"/>
            </a:lvl6pPr>
            <a:lvl7pPr marL="2742979" indent="0">
              <a:buNone/>
              <a:defRPr sz="900"/>
            </a:lvl7pPr>
            <a:lvl8pPr marL="3200143" indent="0">
              <a:buNone/>
              <a:defRPr sz="900"/>
            </a:lvl8pPr>
            <a:lvl9pPr marL="3657305"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9B9F91FA-68C5-4BEE-AAFC-51650C00E54F}" type="slidenum">
              <a:rPr lang="en-US" altLang="en-US">
                <a:solidFill>
                  <a:srgbClr val="000000"/>
                </a:solidFill>
              </a:rPr>
              <a:pPr/>
              <a:t>‹#›</a:t>
            </a:fld>
            <a:endParaRPr lang="en-US" alt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1107743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7"/>
            <a:ext cx="5486400" cy="4114800"/>
          </a:xfrm>
        </p:spPr>
        <p:txBody>
          <a:bodyPr/>
          <a:lstStyle>
            <a:lvl1pPr marL="0" indent="0">
              <a:buNone/>
              <a:defRPr sz="3200"/>
            </a:lvl1pPr>
            <a:lvl2pPr marL="457163" indent="0">
              <a:buNone/>
              <a:defRPr sz="2800"/>
            </a:lvl2pPr>
            <a:lvl3pPr marL="914327" indent="0">
              <a:buNone/>
              <a:defRPr sz="2400"/>
            </a:lvl3pPr>
            <a:lvl4pPr marL="1371489" indent="0">
              <a:buNone/>
              <a:defRPr sz="2000"/>
            </a:lvl4pPr>
            <a:lvl5pPr marL="1828652" indent="0">
              <a:buNone/>
              <a:defRPr sz="2000"/>
            </a:lvl5pPr>
            <a:lvl6pPr marL="2285816" indent="0">
              <a:buNone/>
              <a:defRPr sz="2000"/>
            </a:lvl6pPr>
            <a:lvl7pPr marL="2742979" indent="0">
              <a:buNone/>
              <a:defRPr sz="2000"/>
            </a:lvl7pPr>
            <a:lvl8pPr marL="3200143" indent="0">
              <a:buNone/>
              <a:defRPr sz="2000"/>
            </a:lvl8pPr>
            <a:lvl9pPr marL="3657305" indent="0">
              <a:buNone/>
              <a:defRPr sz="2000"/>
            </a:lvl9pPr>
          </a:lstStyle>
          <a:p>
            <a:pPr lvl="0"/>
            <a:endParaRPr lang="en-US" noProof="0" smtClean="0"/>
          </a:p>
        </p:txBody>
      </p:sp>
      <p:sp>
        <p:nvSpPr>
          <p:cNvPr id="4" name="Text Placeholder 3"/>
          <p:cNvSpPr>
            <a:spLocks noGrp="1"/>
          </p:cNvSpPr>
          <p:nvPr>
            <p:ph type="body" sz="half" idx="2"/>
          </p:nvPr>
        </p:nvSpPr>
        <p:spPr>
          <a:xfrm>
            <a:off x="1792289" y="5367340"/>
            <a:ext cx="5486400" cy="804862"/>
          </a:xfrm>
        </p:spPr>
        <p:txBody>
          <a:bodyPr/>
          <a:lstStyle>
            <a:lvl1pPr marL="0" indent="0">
              <a:buNone/>
              <a:defRPr sz="1400"/>
            </a:lvl1pPr>
            <a:lvl2pPr marL="457163" indent="0">
              <a:buNone/>
              <a:defRPr sz="1200"/>
            </a:lvl2pPr>
            <a:lvl3pPr marL="914327" indent="0">
              <a:buNone/>
              <a:defRPr sz="1000"/>
            </a:lvl3pPr>
            <a:lvl4pPr marL="1371489" indent="0">
              <a:buNone/>
              <a:defRPr sz="900"/>
            </a:lvl4pPr>
            <a:lvl5pPr marL="1828652" indent="0">
              <a:buNone/>
              <a:defRPr sz="900"/>
            </a:lvl5pPr>
            <a:lvl6pPr marL="2285816" indent="0">
              <a:buNone/>
              <a:defRPr sz="900"/>
            </a:lvl6pPr>
            <a:lvl7pPr marL="2742979" indent="0">
              <a:buNone/>
              <a:defRPr sz="900"/>
            </a:lvl7pPr>
            <a:lvl8pPr marL="3200143" indent="0">
              <a:buNone/>
              <a:defRPr sz="900"/>
            </a:lvl8pPr>
            <a:lvl9pPr marL="3657305"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99D774DF-C9B9-4B28-9846-2BFD33F51C26}" type="slidenum">
              <a:rPr lang="en-US" altLang="en-US">
                <a:solidFill>
                  <a:srgbClr val="000000"/>
                </a:solidFill>
              </a:rPr>
              <a:pPr/>
              <a:t>‹#›</a:t>
            </a:fld>
            <a:endParaRPr lang="en-US" alt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29281178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7E104B91-0322-433A-A6E7-2520F8740A3F}" type="slidenum">
              <a:rPr lang="en-US" altLang="en-US">
                <a:solidFill>
                  <a:srgbClr val="000000"/>
                </a:solidFill>
              </a:rPr>
              <a:pPr/>
              <a:t>‹#›</a:t>
            </a:fld>
            <a:endParaRPr lang="en-US"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13088572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8167232E-6468-4157-A98D-461C81F8E029}" type="slidenum">
              <a:rPr lang="en-US" altLang="en-US">
                <a:solidFill>
                  <a:srgbClr val="000000"/>
                </a:solidFill>
              </a:rPr>
              <a:pPr/>
              <a:t>‹#›</a:t>
            </a:fld>
            <a:endParaRPr lang="en-US"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3818616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6" y="365138"/>
            <a:ext cx="7886849" cy="1325607"/>
          </a:xfrm>
          <a:prstGeom prst="rect">
            <a:avLst/>
          </a:prstGeom>
        </p:spPr>
        <p:txBody>
          <a:bodyPr lIns="55721" tIns="27860" rIns="55721" bIns="27860"/>
          <a:lstStyle/>
          <a:p>
            <a:r>
              <a:rPr lang="zh-CN" altLang="en-US"/>
              <a:t>单击此处编辑母版标题样式</a:t>
            </a:r>
          </a:p>
        </p:txBody>
      </p:sp>
      <p:sp>
        <p:nvSpPr>
          <p:cNvPr id="3" name="文本占位符 2"/>
          <p:cNvSpPr>
            <a:spLocks noGrp="1"/>
          </p:cNvSpPr>
          <p:nvPr>
            <p:ph type="body" idx="1"/>
          </p:nvPr>
        </p:nvSpPr>
        <p:spPr>
          <a:xfrm>
            <a:off x="890098" y="1778497"/>
            <a:ext cx="3655249" cy="823940"/>
          </a:xfrm>
          <a:prstGeom prst="rect">
            <a:avLst/>
          </a:prstGeom>
        </p:spPr>
        <p:txBody>
          <a:bodyPr lIns="55721" tIns="27860" rIns="55721" bIns="27860" anchor="ctr" anchorCtr="0"/>
          <a:lstStyle>
            <a:lvl1pPr marL="0" indent="0">
              <a:buNone/>
              <a:defRPr sz="2300"/>
            </a:lvl1pPr>
            <a:lvl2pPr marL="383456" indent="0">
              <a:buNone/>
              <a:defRPr sz="2000"/>
            </a:lvl2pPr>
            <a:lvl3pPr marL="766913" indent="0">
              <a:buNone/>
              <a:defRPr sz="1700"/>
            </a:lvl3pPr>
            <a:lvl4pPr marL="1150369" indent="0">
              <a:buNone/>
              <a:defRPr sz="1500"/>
            </a:lvl4pPr>
            <a:lvl5pPr marL="1533439" indent="0">
              <a:buNone/>
              <a:defRPr sz="1500"/>
            </a:lvl5pPr>
            <a:lvl6pPr marL="1916896" indent="0">
              <a:buNone/>
              <a:defRPr sz="1500"/>
            </a:lvl6pPr>
            <a:lvl7pPr marL="2300353" indent="0">
              <a:buNone/>
              <a:defRPr sz="1500"/>
            </a:lvl7pPr>
            <a:lvl8pPr marL="2683809" indent="0">
              <a:buNone/>
              <a:defRPr sz="1500"/>
            </a:lvl8pPr>
            <a:lvl9pPr marL="3067266" indent="0">
              <a:buNone/>
              <a:defRPr sz="1500"/>
            </a:lvl9pPr>
          </a:lstStyle>
          <a:p>
            <a:pPr lvl="0"/>
            <a:r>
              <a:rPr lang="zh-CN" altLang="en-US"/>
              <a:t>单击此处编辑母版文本样式</a:t>
            </a:r>
          </a:p>
        </p:txBody>
      </p:sp>
      <p:sp>
        <p:nvSpPr>
          <p:cNvPr id="4" name="内容占位符 3"/>
          <p:cNvSpPr>
            <a:spLocks noGrp="1"/>
          </p:cNvSpPr>
          <p:nvPr>
            <p:ph sz="half" idx="2"/>
          </p:nvPr>
        </p:nvSpPr>
        <p:spPr>
          <a:xfrm>
            <a:off x="890098" y="2665471"/>
            <a:ext cx="3655249" cy="3524402"/>
          </a:xfrm>
          <a:prstGeom prst="rect">
            <a:avLst/>
          </a:prstGeom>
        </p:spPr>
        <p:txBody>
          <a:bodyPr lIns="55721" tIns="27860" rIns="55721" bIns="2786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1" cy="823940"/>
          </a:xfrm>
          <a:prstGeom prst="rect">
            <a:avLst/>
          </a:prstGeom>
        </p:spPr>
        <p:txBody>
          <a:bodyPr lIns="55721" tIns="27860" rIns="55721" bIns="27860" anchor="ctr" anchorCtr="0"/>
          <a:lstStyle>
            <a:lvl1pPr marL="0" indent="0">
              <a:buNone/>
              <a:defRPr sz="2300"/>
            </a:lvl1pPr>
            <a:lvl2pPr marL="383456" indent="0">
              <a:buNone/>
              <a:defRPr sz="2000"/>
            </a:lvl2pPr>
            <a:lvl3pPr marL="766913" indent="0">
              <a:buNone/>
              <a:defRPr sz="1700"/>
            </a:lvl3pPr>
            <a:lvl4pPr marL="1150369" indent="0">
              <a:buNone/>
              <a:defRPr sz="1500"/>
            </a:lvl4pPr>
            <a:lvl5pPr marL="1533439" indent="0">
              <a:buNone/>
              <a:defRPr sz="1500"/>
            </a:lvl5pPr>
            <a:lvl6pPr marL="1916896" indent="0">
              <a:buNone/>
              <a:defRPr sz="1500"/>
            </a:lvl6pPr>
            <a:lvl7pPr marL="2300353" indent="0">
              <a:buNone/>
              <a:defRPr sz="1500"/>
            </a:lvl7pPr>
            <a:lvl8pPr marL="2683809" indent="0">
              <a:buNone/>
              <a:defRPr sz="1500"/>
            </a:lvl8pPr>
            <a:lvl9pPr marL="3067266" indent="0">
              <a:buNone/>
              <a:defRPr sz="1500"/>
            </a:lvl9pPr>
          </a:lstStyle>
          <a:p>
            <a:pPr lvl="0"/>
            <a:r>
              <a:rPr lang="zh-CN" altLang="en-US"/>
              <a:t>单击此处编辑母版文本样式</a:t>
            </a:r>
          </a:p>
        </p:txBody>
      </p:sp>
      <p:sp>
        <p:nvSpPr>
          <p:cNvPr id="6" name="内容占位符 5"/>
          <p:cNvSpPr>
            <a:spLocks noGrp="1"/>
          </p:cNvSpPr>
          <p:nvPr>
            <p:ph sz="quarter" idx="4"/>
          </p:nvPr>
        </p:nvSpPr>
        <p:spPr>
          <a:xfrm>
            <a:off x="4692792" y="2665471"/>
            <a:ext cx="3673251" cy="3524402"/>
          </a:xfrm>
          <a:prstGeom prst="rect">
            <a:avLst/>
          </a:prstGeom>
        </p:spPr>
        <p:txBody>
          <a:bodyPr lIns="55721" tIns="27860" rIns="55721" bIns="2786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1227629016"/>
      </p:ext>
    </p:extLst>
  </p:cSld>
  <p:clrMapOvr>
    <a:masterClrMapping/>
  </p:clrMapOvr>
  <p:transition advClick="0" advTm="3000">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2"/>
            <a:ext cx="8229601"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981202"/>
            <a:ext cx="4038599"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1" y="1981203"/>
            <a:ext cx="4038599"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1" y="4000502"/>
            <a:ext cx="4038599"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7" name="Rectangle 3"/>
          <p:cNvSpPr>
            <a:spLocks noGrp="1" noChangeArrowheads="1"/>
          </p:cNvSpPr>
          <p:nvPr>
            <p:ph type="sldNum" sz="quarter" idx="11"/>
          </p:nvPr>
        </p:nvSpPr>
        <p:spPr>
          <a:ln/>
        </p:spPr>
        <p:txBody>
          <a:bodyPr/>
          <a:lstStyle>
            <a:lvl1pPr>
              <a:defRPr/>
            </a:lvl1pPr>
          </a:lstStyle>
          <a:p>
            <a:fld id="{76A7C6D1-B2ED-4497-BAAF-0188FEE81DC0}" type="slidenum">
              <a:rPr lang="en-US" altLang="en-US">
                <a:solidFill>
                  <a:srgbClr val="000000"/>
                </a:solidFill>
              </a:rPr>
              <a:pPr/>
              <a:t>‹#›</a:t>
            </a:fld>
            <a:endParaRPr lang="en-US" altLang="en-US">
              <a:solidFill>
                <a:srgbClr val="000000"/>
              </a:solidFill>
            </a:endParaRPr>
          </a:p>
        </p:txBody>
      </p:sp>
      <p:sp>
        <p:nvSpPr>
          <p:cNvPr id="8"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7656092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1"/>
            <a:ext cx="8229601"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sldNum" sz="quarter" idx="11"/>
          </p:nvPr>
        </p:nvSpPr>
        <p:spPr/>
        <p:txBody>
          <a:bodyPr/>
          <a:lstStyle>
            <a:lvl1pPr>
              <a:defRPr/>
            </a:lvl1pPr>
          </a:lstStyle>
          <a:p>
            <a:fld id="{1B37C272-76A1-46BD-A96D-031B65910EA2}" type="slidenum">
              <a:rPr lang="en-US" altLang="en-US">
                <a:solidFill>
                  <a:srgbClr val="000000"/>
                </a:solidFill>
              </a:rPr>
              <a:pPr/>
              <a:t>‹#›</a:t>
            </a:fld>
            <a:endParaRPr lang="en-US" altLang="en-US">
              <a:solidFill>
                <a:srgbClr val="000000"/>
              </a:solidFill>
            </a:endParaRPr>
          </a:p>
        </p:txBody>
      </p:sp>
      <p:sp>
        <p:nvSpPr>
          <p:cNvPr id="5" name="Rectangle 16"/>
          <p:cNvSpPr>
            <a:spLocks noGrp="1" noChangeArrowheads="1"/>
          </p:cNvSpPr>
          <p:nvPr>
            <p:ph type="dt" sz="half" idx="12"/>
          </p:nvPr>
        </p:nvSpPr>
        <p:spPr/>
        <p:txBody>
          <a:bodyPr/>
          <a:lstStyle>
            <a:lvl1pPr>
              <a:defRPr/>
            </a:lvl1pPr>
          </a:lstStyle>
          <a:p>
            <a:pPr>
              <a:defRPr/>
            </a:pPr>
            <a:endParaRPr lang="en-US">
              <a:solidFill>
                <a:srgbClr val="000000"/>
              </a:solidFill>
            </a:endParaRPr>
          </a:p>
        </p:txBody>
      </p:sp>
    </p:spTree>
    <p:extLst>
      <p:ext uri="{BB962C8B-B14F-4D97-AF65-F5344CB8AC3E}">
        <p14:creationId xmlns="" xmlns:p14="http://schemas.microsoft.com/office/powerpoint/2010/main" val="226324765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lIns="55721" tIns="27860" rIns="55721" bIns="27860"/>
          <a:lstStyle/>
          <a:p>
            <a:r>
              <a:rPr lang="zh-CN" altLang="en-US"/>
              <a:t>单击此处编辑母版标题样式</a:t>
            </a:r>
          </a:p>
        </p:txBody>
      </p:sp>
    </p:spTree>
    <p:extLst>
      <p:ext uri="{BB962C8B-B14F-4D97-AF65-F5344CB8AC3E}">
        <p14:creationId xmlns="" xmlns:p14="http://schemas.microsoft.com/office/powerpoint/2010/main" val="905901994"/>
      </p:ext>
    </p:extLst>
  </p:cSld>
  <p:clrMapOvr>
    <a:masterClrMapping/>
  </p:clrMapOvr>
  <p:transition advClick="0" advTm="3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244428286"/>
      </p:ext>
    </p:extLst>
  </p:cSld>
  <p:clrMapOvr>
    <a:masterClrMapping/>
  </p:clrMapOvr>
  <p:transition advClick="0" advTm="3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6" y="457216"/>
            <a:ext cx="2949233" cy="1600253"/>
          </a:xfrm>
          <a:prstGeom prst="rect">
            <a:avLst/>
          </a:prstGeom>
        </p:spPr>
        <p:txBody>
          <a:bodyPr lIns="55721" tIns="27860" rIns="55721" bIns="27860" anchor="b"/>
          <a:lstStyle>
            <a:lvl1pPr>
              <a:defRPr sz="2700"/>
            </a:lvl1pPr>
          </a:lstStyle>
          <a:p>
            <a:r>
              <a:rPr lang="zh-CN" altLang="en-US"/>
              <a:t>单击此处编辑母版标题样式</a:t>
            </a:r>
          </a:p>
        </p:txBody>
      </p:sp>
      <p:sp>
        <p:nvSpPr>
          <p:cNvPr id="3" name="内容占位符 2"/>
          <p:cNvSpPr>
            <a:spLocks noGrp="1"/>
          </p:cNvSpPr>
          <p:nvPr>
            <p:ph idx="1"/>
          </p:nvPr>
        </p:nvSpPr>
        <p:spPr>
          <a:xfrm>
            <a:off x="3887465" y="987461"/>
            <a:ext cx="4629238" cy="4873788"/>
          </a:xfrm>
          <a:prstGeom prst="rect">
            <a:avLst/>
          </a:prstGeom>
        </p:spPr>
        <p:txBody>
          <a:bodyPr lIns="55721" tIns="27860" rIns="55721" bIns="27860"/>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6" y="2057471"/>
            <a:ext cx="2949233" cy="3811716"/>
          </a:xfrm>
          <a:prstGeom prst="rect">
            <a:avLst/>
          </a:prstGeom>
        </p:spPr>
        <p:txBody>
          <a:bodyPr lIns="55721" tIns="27860" rIns="55721" bIns="27860"/>
          <a:lstStyle>
            <a:lvl1pPr marL="0" indent="0">
              <a:buNone/>
              <a:defRPr sz="1300"/>
            </a:lvl1pPr>
            <a:lvl2pPr marL="383456" indent="0">
              <a:buNone/>
              <a:defRPr sz="1200"/>
            </a:lvl2pPr>
            <a:lvl3pPr marL="766913" indent="0">
              <a:buNone/>
              <a:defRPr sz="1000"/>
            </a:lvl3pPr>
            <a:lvl4pPr marL="1150369" indent="0">
              <a:buNone/>
              <a:defRPr sz="800"/>
            </a:lvl4pPr>
            <a:lvl5pPr marL="1533439" indent="0">
              <a:buNone/>
              <a:defRPr sz="800"/>
            </a:lvl5pPr>
            <a:lvl6pPr marL="1916896" indent="0">
              <a:buNone/>
              <a:defRPr sz="800"/>
            </a:lvl6pPr>
            <a:lvl7pPr marL="2300353" indent="0">
              <a:buNone/>
              <a:defRPr sz="800"/>
            </a:lvl7pPr>
            <a:lvl8pPr marL="2683809" indent="0">
              <a:buNone/>
              <a:defRPr sz="800"/>
            </a:lvl8pPr>
            <a:lvl9pPr marL="3067266" indent="0">
              <a:buNone/>
              <a:defRPr sz="800"/>
            </a:lvl9pPr>
          </a:lstStyle>
          <a:p>
            <a:pPr lvl="0"/>
            <a:r>
              <a:rPr lang="zh-CN" altLang="en-US"/>
              <a:t>单击此处编辑母版文本样式</a:t>
            </a:r>
          </a:p>
        </p:txBody>
      </p:sp>
    </p:spTree>
    <p:extLst>
      <p:ext uri="{BB962C8B-B14F-4D97-AF65-F5344CB8AC3E}">
        <p14:creationId xmlns="" xmlns:p14="http://schemas.microsoft.com/office/powerpoint/2010/main" val="3662487086"/>
      </p:ext>
    </p:extLst>
  </p:cSld>
  <p:clrMapOvr>
    <a:masterClrMapping/>
  </p:clrMapOvr>
  <p:transition advClick="0" advTm="3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6" y="457216"/>
            <a:ext cx="3124071" cy="1600253"/>
          </a:xfrm>
          <a:prstGeom prst="rect">
            <a:avLst/>
          </a:prstGeom>
        </p:spPr>
        <p:txBody>
          <a:bodyPr lIns="55721" tIns="27860" rIns="55721" bIns="27860" anchor="b"/>
          <a:lstStyle>
            <a:lvl1pPr>
              <a:defRPr sz="2700"/>
            </a:lvl1pPr>
          </a:lstStyle>
          <a:p>
            <a:r>
              <a:rPr lang="zh-CN" altLang="en-US"/>
              <a:t>单击此处编辑母版标题样式</a:t>
            </a:r>
          </a:p>
        </p:txBody>
      </p:sp>
      <p:sp>
        <p:nvSpPr>
          <p:cNvPr id="3" name="图片占位符 2"/>
          <p:cNvSpPr>
            <a:spLocks noGrp="1"/>
          </p:cNvSpPr>
          <p:nvPr>
            <p:ph type="pic" idx="1"/>
          </p:nvPr>
        </p:nvSpPr>
        <p:spPr>
          <a:xfrm>
            <a:off x="3887465" y="457219"/>
            <a:ext cx="4629238" cy="5404031"/>
          </a:xfrm>
          <a:prstGeom prst="rect">
            <a:avLst/>
          </a:prstGeom>
        </p:spPr>
        <p:txBody>
          <a:bodyPr lIns="55721" tIns="27860" rIns="55721" bIns="27860"/>
          <a:lstStyle>
            <a:lvl1pPr marL="0" indent="0">
              <a:buNone/>
              <a:defRPr sz="2700"/>
            </a:lvl1pPr>
            <a:lvl2pPr marL="383456" indent="0">
              <a:buNone/>
              <a:defRPr sz="2300"/>
            </a:lvl2pPr>
            <a:lvl3pPr marL="766913" indent="0">
              <a:buNone/>
              <a:defRPr sz="2000"/>
            </a:lvl3pPr>
            <a:lvl4pPr marL="1150369" indent="0">
              <a:buNone/>
              <a:defRPr sz="1700"/>
            </a:lvl4pPr>
            <a:lvl5pPr marL="1533439" indent="0">
              <a:buNone/>
              <a:defRPr sz="1700"/>
            </a:lvl5pPr>
            <a:lvl6pPr marL="1916896" indent="0">
              <a:buNone/>
              <a:defRPr sz="1700"/>
            </a:lvl6pPr>
            <a:lvl7pPr marL="2300353" indent="0">
              <a:buNone/>
              <a:defRPr sz="1700"/>
            </a:lvl7pPr>
            <a:lvl8pPr marL="2683809" indent="0">
              <a:buNone/>
              <a:defRPr sz="1700"/>
            </a:lvl8pPr>
            <a:lvl9pPr marL="3067266" indent="0">
              <a:buNone/>
              <a:defRPr sz="1700"/>
            </a:lvl9pPr>
          </a:lstStyle>
          <a:p>
            <a:endParaRPr lang="zh-CN" altLang="en-US"/>
          </a:p>
        </p:txBody>
      </p:sp>
      <p:sp>
        <p:nvSpPr>
          <p:cNvPr id="4" name="文本占位符 3"/>
          <p:cNvSpPr>
            <a:spLocks noGrp="1"/>
          </p:cNvSpPr>
          <p:nvPr>
            <p:ph type="body" sz="half" idx="2"/>
          </p:nvPr>
        </p:nvSpPr>
        <p:spPr>
          <a:xfrm>
            <a:off x="629856" y="2057471"/>
            <a:ext cx="3124071" cy="3811716"/>
          </a:xfrm>
          <a:prstGeom prst="rect">
            <a:avLst/>
          </a:prstGeom>
        </p:spPr>
        <p:txBody>
          <a:bodyPr lIns="55721" tIns="27860" rIns="55721" bIns="27860"/>
          <a:lstStyle>
            <a:lvl1pPr marL="0" indent="0">
              <a:buNone/>
              <a:defRPr sz="1700"/>
            </a:lvl1pPr>
            <a:lvl2pPr marL="383456" indent="0">
              <a:buNone/>
              <a:defRPr sz="1500"/>
            </a:lvl2pPr>
            <a:lvl3pPr marL="766913" indent="0">
              <a:buNone/>
              <a:defRPr sz="1300"/>
            </a:lvl3pPr>
            <a:lvl4pPr marL="1150369" indent="0">
              <a:buNone/>
              <a:defRPr sz="1200"/>
            </a:lvl4pPr>
            <a:lvl5pPr marL="1533439" indent="0">
              <a:buNone/>
              <a:defRPr sz="1200"/>
            </a:lvl5pPr>
            <a:lvl6pPr marL="1916896" indent="0">
              <a:buNone/>
              <a:defRPr sz="1200"/>
            </a:lvl6pPr>
            <a:lvl7pPr marL="2300353" indent="0">
              <a:buNone/>
              <a:defRPr sz="1200"/>
            </a:lvl7pPr>
            <a:lvl8pPr marL="2683809" indent="0">
              <a:buNone/>
              <a:defRPr sz="1200"/>
            </a:lvl8pPr>
            <a:lvl9pPr marL="3067266" indent="0">
              <a:buNone/>
              <a:defRPr sz="1200"/>
            </a:lvl9pPr>
          </a:lstStyle>
          <a:p>
            <a:pPr lvl="0"/>
            <a:r>
              <a:rPr lang="zh-CN" altLang="en-US"/>
              <a:t>单击此处编辑母版文本样式</a:t>
            </a:r>
          </a:p>
        </p:txBody>
      </p:sp>
    </p:spTree>
    <p:extLst>
      <p:ext uri="{BB962C8B-B14F-4D97-AF65-F5344CB8AC3E}">
        <p14:creationId xmlns="" xmlns:p14="http://schemas.microsoft.com/office/powerpoint/2010/main" val="787140333"/>
      </p:ext>
    </p:extLst>
  </p:cSld>
  <p:clrMapOvr>
    <a:masterClrMapping/>
  </p:clrMapOvr>
  <p:transition advClick="0" advTm="3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866" y="1153"/>
            <a:ext cx="9142269" cy="6855701"/>
          </a:xfrm>
          <a:prstGeom prst="rect">
            <a:avLst/>
          </a:prstGeom>
          <a:noFill/>
          <a:ln w="9525">
            <a:noFill/>
          </a:ln>
        </p:spPr>
      </p:pic>
    </p:spTree>
    <p:extLst>
      <p:ext uri="{BB962C8B-B14F-4D97-AF65-F5344CB8AC3E}">
        <p14:creationId xmlns="" xmlns:p14="http://schemas.microsoft.com/office/powerpoint/2010/main" val="4255215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advClick="0" advTm="3000">
    <p:random/>
  </p:transition>
  <p:hf sldNum="0" hdr="0"/>
  <p:txStyles>
    <p:titleStyle>
      <a:lvl1pPr marL="0" lvl="0" indent="0" algn="ctr" defTabSz="914337" eaLnBrk="1" fontAlgn="base" latinLnBrk="0" hangingPunct="1">
        <a:lnSpc>
          <a:spcPct val="100000"/>
        </a:lnSpc>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441" lvl="0" indent="-342441" algn="l" defTabSz="914337"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22" lvl="1" indent="-286335" algn="l" defTabSz="914337"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2631" lvl="2" indent="-228294" algn="l" defTabSz="914337"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599992" lvl="3" indent="-229068" algn="l" defTabSz="914337"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6583" lvl="4" indent="-228294" algn="l" defTabSz="914337"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1532280" lvl="5" indent="-139299" algn="l" defTabSz="914337"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1810874" lvl="6" indent="-139299" algn="l" defTabSz="914337"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2089469" lvl="7" indent="-139299" algn="l" defTabSz="914337"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2368066" lvl="8" indent="-139299" algn="l" defTabSz="914337"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557192" eaLnBrk="1" fontAlgn="base" latinLnBrk="0" hangingPunct="1">
        <a:lnSpc>
          <a:spcPct val="100000"/>
        </a:lnSpc>
        <a:spcBef>
          <a:spcPct val="0"/>
        </a:spcBef>
        <a:spcAft>
          <a:spcPct val="0"/>
        </a:spcAft>
        <a:buNone/>
        <a:defRPr sz="1100" b="0" i="0" u="none" kern="1200" baseline="0">
          <a:solidFill>
            <a:schemeClr val="tx1"/>
          </a:solidFill>
          <a:latin typeface="+mn-lt"/>
          <a:ea typeface="+mn-ea"/>
          <a:cs typeface="+mn-cs"/>
        </a:defRPr>
      </a:lvl1pPr>
      <a:lvl2pPr marL="278595" lvl="1" indent="0" algn="l" defTabSz="557192"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557192" lvl="2" indent="0" algn="l" defTabSz="557192"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835786" lvl="3" indent="0" algn="l" defTabSz="557192"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114384" lvl="4" indent="0" algn="l" defTabSz="557192"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1392980" lvl="5" indent="0" algn="l" defTabSz="557192"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1671575" lvl="6" indent="0" algn="l" defTabSz="557192"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1950173" lvl="7" indent="0" algn="l" defTabSz="557192"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2228768" lvl="8" indent="0" algn="l" defTabSz="557192"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42" name="Rectangle 2"/>
          <p:cNvSpPr>
            <a:spLocks noGrp="1" noChangeArrowheads="1"/>
          </p:cNvSpPr>
          <p:nvPr>
            <p:ph type="ftr" sz="quarter" idx="3"/>
          </p:nvPr>
        </p:nvSpPr>
        <p:spPr bwMode="auto">
          <a:xfrm>
            <a:off x="3124518" y="6248914"/>
            <a:ext cx="2894966" cy="456817"/>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defRPr/>
            </a:pPr>
            <a:endParaRPr lang="en-US">
              <a:solidFill>
                <a:srgbClr val="000000"/>
              </a:solidFill>
            </a:endParaRPr>
          </a:p>
        </p:txBody>
      </p:sp>
      <p:sp>
        <p:nvSpPr>
          <p:cNvPr id="215043" name="Rectangle 3"/>
          <p:cNvSpPr>
            <a:spLocks noGrp="1" noChangeArrowheads="1"/>
          </p:cNvSpPr>
          <p:nvPr>
            <p:ph type="sldNum" sz="quarter" idx="4"/>
          </p:nvPr>
        </p:nvSpPr>
        <p:spPr bwMode="auto">
          <a:xfrm>
            <a:off x="6553517" y="6248914"/>
            <a:ext cx="2133759" cy="456817"/>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lvl1pPr algn="r" eaLnBrk="1" hangingPunct="1">
              <a:defRPr sz="1200">
                <a:latin typeface="Arial Black" pitchFamily="34" charset="0"/>
              </a:defRPr>
            </a:lvl1pPr>
          </a:lstStyle>
          <a:p>
            <a:pPr fontAlgn="base">
              <a:spcBef>
                <a:spcPct val="0"/>
              </a:spcBef>
              <a:spcAft>
                <a:spcPct val="0"/>
              </a:spcAft>
            </a:pPr>
            <a:fld id="{DEDCF6C5-6301-46A8-9FB3-4ED20C60E4BB}" type="slidenum">
              <a:rPr lang="en-US" altLang="en-US">
                <a:solidFill>
                  <a:srgbClr val="000000"/>
                </a:solidFill>
              </a:rPr>
              <a:pPr fontAlgn="base">
                <a:spcBef>
                  <a:spcPct val="0"/>
                </a:spcBef>
                <a:spcAft>
                  <a:spcPct val="0"/>
                </a:spcAft>
              </a:pPr>
              <a:t>‹#›</a:t>
            </a:fld>
            <a:endParaRPr lang="en-US" altLang="en-US">
              <a:solidFill>
                <a:srgbClr val="000000"/>
              </a:solidFill>
            </a:endParaRPr>
          </a:p>
        </p:txBody>
      </p:sp>
      <p:grpSp>
        <p:nvGrpSpPr>
          <p:cNvPr id="1028" name="Group 4"/>
          <p:cNvGrpSpPr>
            <a:grpSpLocks/>
          </p:cNvGrpSpPr>
          <p:nvPr/>
        </p:nvGrpSpPr>
        <p:grpSpPr bwMode="auto">
          <a:xfrm>
            <a:off x="0" y="0"/>
            <a:ext cx="9144000" cy="545882"/>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vi-VN" altLang="en-US" sz="2400">
                <a:solidFill>
                  <a:srgbClr val="000000"/>
                </a:solidFill>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ltLang="en-US" sz="2400">
                <a:solidFill>
                  <a:srgbClr val="000000"/>
                </a:solidFill>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ltLang="en-US">
                <a:solidFill>
                  <a:srgbClr val="666699"/>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ltLang="en-US">
                <a:solidFill>
                  <a:srgbClr val="666699"/>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ltLang="en-US">
                <a:solidFill>
                  <a:srgbClr val="9999CC"/>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ltLang="en-US">
                <a:solidFill>
                  <a:srgbClr val="666699"/>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ltLang="en-US" sz="2400">
                <a:solidFill>
                  <a:srgbClr val="000000"/>
                </a:solidFill>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ltLang="en-US">
                <a:solidFill>
                  <a:srgbClr val="9999CC"/>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ltLang="en-US">
                <a:solidFill>
                  <a:srgbClr val="9999CC"/>
                </a:solidFill>
              </a:endParaRPr>
            </a:p>
          </p:txBody>
        </p:sp>
      </p:grpSp>
      <p:sp>
        <p:nvSpPr>
          <p:cNvPr id="1029" name="Rectangle 14"/>
          <p:cNvSpPr>
            <a:spLocks noGrp="1" noChangeArrowheads="1"/>
          </p:cNvSpPr>
          <p:nvPr>
            <p:ph type="title"/>
          </p:nvPr>
        </p:nvSpPr>
        <p:spPr bwMode="auto">
          <a:xfrm>
            <a:off x="456725" y="456817"/>
            <a:ext cx="8230552" cy="1371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9" tIns="45705" rIns="91409" bIns="45705" numCol="1" anchor="ctr" anchorCtr="0" compatLnSpc="1">
            <a:prstTxWarp prst="textNoShape">
              <a:avLst/>
            </a:prstTxWarp>
          </a:bodyPr>
          <a:lstStyle/>
          <a:p>
            <a:pPr lvl="0"/>
            <a:r>
              <a:rPr lang="en-US" altLang="en-US" smtClean="0"/>
              <a:t>Click to edit Master title style</a:t>
            </a:r>
          </a:p>
        </p:txBody>
      </p:sp>
      <p:sp>
        <p:nvSpPr>
          <p:cNvPr id="1030" name="Rectangle 15"/>
          <p:cNvSpPr>
            <a:spLocks noGrp="1" noChangeArrowheads="1"/>
          </p:cNvSpPr>
          <p:nvPr>
            <p:ph type="body" idx="1"/>
          </p:nvPr>
        </p:nvSpPr>
        <p:spPr bwMode="auto">
          <a:xfrm>
            <a:off x="456725" y="1980978"/>
            <a:ext cx="8230552" cy="38858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9" tIns="45705" rIns="91409" bIns="4570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5056" name="Rectangle 16"/>
          <p:cNvSpPr>
            <a:spLocks noGrp="1" noChangeArrowheads="1"/>
          </p:cNvSpPr>
          <p:nvPr>
            <p:ph type="dt" sz="half" idx="2"/>
          </p:nvPr>
        </p:nvSpPr>
        <p:spPr bwMode="auto">
          <a:xfrm>
            <a:off x="456724" y="6244602"/>
            <a:ext cx="2133759" cy="476928"/>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defRPr/>
            </a:pPr>
            <a:endParaRPr lang="en-US">
              <a:solidFill>
                <a:srgbClr val="000000"/>
              </a:solidFill>
            </a:endParaRPr>
          </a:p>
        </p:txBody>
      </p:sp>
    </p:spTree>
    <p:extLst>
      <p:ext uri="{BB962C8B-B14F-4D97-AF65-F5344CB8AC3E}">
        <p14:creationId xmlns="" xmlns:p14="http://schemas.microsoft.com/office/powerpoint/2010/main" val="301682837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052" algn="l" rtl="0" fontAlgn="base">
        <a:spcBef>
          <a:spcPct val="0"/>
        </a:spcBef>
        <a:spcAft>
          <a:spcPct val="0"/>
        </a:spcAft>
        <a:defRPr sz="4400">
          <a:solidFill>
            <a:schemeClr val="tx1"/>
          </a:solidFill>
          <a:latin typeface="Arial" charset="0"/>
        </a:defRPr>
      </a:lvl6pPr>
      <a:lvl7pPr marL="914105" algn="l" rtl="0" fontAlgn="base">
        <a:spcBef>
          <a:spcPct val="0"/>
        </a:spcBef>
        <a:spcAft>
          <a:spcPct val="0"/>
        </a:spcAft>
        <a:defRPr sz="4400">
          <a:solidFill>
            <a:schemeClr val="tx1"/>
          </a:solidFill>
          <a:latin typeface="Arial" charset="0"/>
        </a:defRPr>
      </a:lvl7pPr>
      <a:lvl8pPr marL="1371159" algn="l" rtl="0" fontAlgn="base">
        <a:spcBef>
          <a:spcPct val="0"/>
        </a:spcBef>
        <a:spcAft>
          <a:spcPct val="0"/>
        </a:spcAft>
        <a:defRPr sz="4400">
          <a:solidFill>
            <a:schemeClr val="tx1"/>
          </a:solidFill>
          <a:latin typeface="Arial" charset="0"/>
        </a:defRPr>
      </a:lvl8pPr>
      <a:lvl9pPr marL="1828209" algn="l" rtl="0" fontAlgn="base">
        <a:spcBef>
          <a:spcPct val="0"/>
        </a:spcBef>
        <a:spcAft>
          <a:spcPct val="0"/>
        </a:spcAft>
        <a:defRPr sz="4400">
          <a:solidFill>
            <a:schemeClr val="tx1"/>
          </a:solidFill>
          <a:latin typeface="Arial" charset="0"/>
        </a:defRPr>
      </a:lvl9pPr>
    </p:titleStyle>
    <p:bodyStyle>
      <a:lvl1pPr marL="342737" indent="-342737"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1958" indent="-284972"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2457" indent="-228492"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599440" indent="-228492"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6423" indent="-228492"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3788" indent="-228526"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0843" indent="-228526"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7895" indent="-228526"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4948" indent="-228526"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105" rtl="0" eaLnBrk="1" latinLnBrk="0" hangingPunct="1">
        <a:defRPr sz="1800" kern="1200">
          <a:solidFill>
            <a:schemeClr val="tx1"/>
          </a:solidFill>
          <a:latin typeface="+mn-lt"/>
          <a:ea typeface="+mn-ea"/>
          <a:cs typeface="+mn-cs"/>
        </a:defRPr>
      </a:lvl1pPr>
      <a:lvl2pPr marL="457052" algn="l" defTabSz="914105" rtl="0" eaLnBrk="1" latinLnBrk="0" hangingPunct="1">
        <a:defRPr sz="1800" kern="1200">
          <a:solidFill>
            <a:schemeClr val="tx1"/>
          </a:solidFill>
          <a:latin typeface="+mn-lt"/>
          <a:ea typeface="+mn-ea"/>
          <a:cs typeface="+mn-cs"/>
        </a:defRPr>
      </a:lvl2pPr>
      <a:lvl3pPr marL="914105" algn="l" defTabSz="914105" rtl="0" eaLnBrk="1" latinLnBrk="0" hangingPunct="1">
        <a:defRPr sz="1800" kern="1200">
          <a:solidFill>
            <a:schemeClr val="tx1"/>
          </a:solidFill>
          <a:latin typeface="+mn-lt"/>
          <a:ea typeface="+mn-ea"/>
          <a:cs typeface="+mn-cs"/>
        </a:defRPr>
      </a:lvl3pPr>
      <a:lvl4pPr marL="1371159" algn="l" defTabSz="914105" rtl="0" eaLnBrk="1" latinLnBrk="0" hangingPunct="1">
        <a:defRPr sz="1800" kern="1200">
          <a:solidFill>
            <a:schemeClr val="tx1"/>
          </a:solidFill>
          <a:latin typeface="+mn-lt"/>
          <a:ea typeface="+mn-ea"/>
          <a:cs typeface="+mn-cs"/>
        </a:defRPr>
      </a:lvl4pPr>
      <a:lvl5pPr marL="1828209" algn="l" defTabSz="914105" rtl="0" eaLnBrk="1" latinLnBrk="0" hangingPunct="1">
        <a:defRPr sz="1800" kern="1200">
          <a:solidFill>
            <a:schemeClr val="tx1"/>
          </a:solidFill>
          <a:latin typeface="+mn-lt"/>
          <a:ea typeface="+mn-ea"/>
          <a:cs typeface="+mn-cs"/>
        </a:defRPr>
      </a:lvl5pPr>
      <a:lvl6pPr marL="2285264" algn="l" defTabSz="914105" rtl="0" eaLnBrk="1" latinLnBrk="0" hangingPunct="1">
        <a:defRPr sz="1800" kern="1200">
          <a:solidFill>
            <a:schemeClr val="tx1"/>
          </a:solidFill>
          <a:latin typeface="+mn-lt"/>
          <a:ea typeface="+mn-ea"/>
          <a:cs typeface="+mn-cs"/>
        </a:defRPr>
      </a:lvl6pPr>
      <a:lvl7pPr marL="2742316" algn="l" defTabSz="914105" rtl="0" eaLnBrk="1" latinLnBrk="0" hangingPunct="1">
        <a:defRPr sz="1800" kern="1200">
          <a:solidFill>
            <a:schemeClr val="tx1"/>
          </a:solidFill>
          <a:latin typeface="+mn-lt"/>
          <a:ea typeface="+mn-ea"/>
          <a:cs typeface="+mn-cs"/>
        </a:defRPr>
      </a:lvl7pPr>
      <a:lvl8pPr marL="3199369" algn="l" defTabSz="914105" rtl="0" eaLnBrk="1" latinLnBrk="0" hangingPunct="1">
        <a:defRPr sz="1800" kern="1200">
          <a:solidFill>
            <a:schemeClr val="tx1"/>
          </a:solidFill>
          <a:latin typeface="+mn-lt"/>
          <a:ea typeface="+mn-ea"/>
          <a:cs typeface="+mn-cs"/>
        </a:defRPr>
      </a:lvl8pPr>
      <a:lvl9pPr marL="3656421" algn="l" defTabSz="91410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42" name="Rectangle 2"/>
          <p:cNvSpPr>
            <a:spLocks noGrp="1" noChangeArrowheads="1"/>
          </p:cNvSpPr>
          <p:nvPr>
            <p:ph type="ftr" sz="quarter" idx="3"/>
          </p:nvPr>
        </p:nvSpPr>
        <p:spPr bwMode="auto">
          <a:xfrm>
            <a:off x="3124518" y="6248913"/>
            <a:ext cx="2894966" cy="456817"/>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ctr" eaLnBrk="1" hangingPunct="1">
              <a:defRPr sz="1200">
                <a:latin typeface="Arial" charset="0"/>
              </a:defRPr>
            </a:lvl1pPr>
          </a:lstStyle>
          <a:p>
            <a:pPr defTabSz="914253" fontAlgn="base">
              <a:spcBef>
                <a:spcPct val="0"/>
              </a:spcBef>
              <a:spcAft>
                <a:spcPct val="0"/>
              </a:spcAft>
              <a:defRPr/>
            </a:pPr>
            <a:endParaRPr lang="en-US">
              <a:solidFill>
                <a:srgbClr val="000000"/>
              </a:solidFill>
            </a:endParaRPr>
          </a:p>
        </p:txBody>
      </p:sp>
      <p:sp>
        <p:nvSpPr>
          <p:cNvPr id="215043" name="Rectangle 3"/>
          <p:cNvSpPr>
            <a:spLocks noGrp="1" noChangeArrowheads="1"/>
          </p:cNvSpPr>
          <p:nvPr>
            <p:ph type="sldNum" sz="quarter" idx="4"/>
          </p:nvPr>
        </p:nvSpPr>
        <p:spPr bwMode="auto">
          <a:xfrm>
            <a:off x="6553517" y="6248913"/>
            <a:ext cx="2133759" cy="456817"/>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algn="r" eaLnBrk="1" hangingPunct="1">
              <a:defRPr sz="1200">
                <a:latin typeface="Arial Black" pitchFamily="34" charset="0"/>
              </a:defRPr>
            </a:lvl1pPr>
          </a:lstStyle>
          <a:p>
            <a:pPr defTabSz="914253" fontAlgn="base">
              <a:spcBef>
                <a:spcPct val="0"/>
              </a:spcBef>
              <a:spcAft>
                <a:spcPct val="0"/>
              </a:spcAft>
            </a:pPr>
            <a:fld id="{DEDCF6C5-6301-46A8-9FB3-4ED20C60E4BB}" type="slidenum">
              <a:rPr lang="en-US" altLang="en-US" smtClean="0">
                <a:solidFill>
                  <a:srgbClr val="000000"/>
                </a:solidFill>
              </a:rPr>
              <a:pPr defTabSz="914253" fontAlgn="base">
                <a:spcBef>
                  <a:spcPct val="0"/>
                </a:spcBef>
                <a:spcAft>
                  <a:spcPct val="0"/>
                </a:spcAft>
              </a:pPr>
              <a:t>‹#›</a:t>
            </a:fld>
            <a:endParaRPr lang="en-US" altLang="en-US">
              <a:solidFill>
                <a:srgbClr val="000000"/>
              </a:solidFill>
            </a:endParaRPr>
          </a:p>
        </p:txBody>
      </p:sp>
      <p:grpSp>
        <p:nvGrpSpPr>
          <p:cNvPr id="1028" name="Group 4"/>
          <p:cNvGrpSpPr>
            <a:grpSpLocks/>
          </p:cNvGrpSpPr>
          <p:nvPr/>
        </p:nvGrpSpPr>
        <p:grpSpPr bwMode="auto">
          <a:xfrm>
            <a:off x="0" y="0"/>
            <a:ext cx="9144000" cy="545882"/>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defTabSz="914253" fontAlgn="base">
                <a:spcBef>
                  <a:spcPct val="0"/>
                </a:spcBef>
                <a:spcAft>
                  <a:spcPct val="0"/>
                </a:spcAft>
              </a:pPr>
              <a:endParaRPr lang="vi-VN" altLang="en-US" sz="2400">
                <a:solidFill>
                  <a:srgbClr val="000000"/>
                </a:solidFill>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253" fontAlgn="base">
                <a:spcBef>
                  <a:spcPct val="0"/>
                </a:spcBef>
                <a:spcAft>
                  <a:spcPct val="0"/>
                </a:spcAft>
              </a:pPr>
              <a:endParaRPr lang="vi-VN" altLang="en-US" sz="2400">
                <a:solidFill>
                  <a:srgbClr val="000000"/>
                </a:solidFill>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253" fontAlgn="base">
                <a:spcBef>
                  <a:spcPct val="0"/>
                </a:spcBef>
                <a:spcAft>
                  <a:spcPct val="0"/>
                </a:spcAft>
              </a:pPr>
              <a:endParaRPr lang="vi-VN" altLang="en-US">
                <a:solidFill>
                  <a:srgbClr val="666699"/>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253" fontAlgn="base">
                <a:spcBef>
                  <a:spcPct val="0"/>
                </a:spcBef>
                <a:spcAft>
                  <a:spcPct val="0"/>
                </a:spcAft>
              </a:pPr>
              <a:endParaRPr lang="vi-VN" altLang="en-US">
                <a:solidFill>
                  <a:srgbClr val="666699"/>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253" fontAlgn="base">
                <a:spcBef>
                  <a:spcPct val="0"/>
                </a:spcBef>
                <a:spcAft>
                  <a:spcPct val="0"/>
                </a:spcAft>
              </a:pPr>
              <a:endParaRPr lang="vi-VN" altLang="en-US">
                <a:solidFill>
                  <a:srgbClr val="9999CC"/>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253" fontAlgn="base">
                <a:spcBef>
                  <a:spcPct val="0"/>
                </a:spcBef>
                <a:spcAft>
                  <a:spcPct val="0"/>
                </a:spcAft>
              </a:pPr>
              <a:endParaRPr lang="vi-VN" altLang="en-US">
                <a:solidFill>
                  <a:srgbClr val="666699"/>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253" fontAlgn="base">
                <a:spcBef>
                  <a:spcPct val="0"/>
                </a:spcBef>
                <a:spcAft>
                  <a:spcPct val="0"/>
                </a:spcAft>
              </a:pPr>
              <a:endParaRPr lang="vi-VN" altLang="en-US" sz="2400">
                <a:solidFill>
                  <a:srgbClr val="000000"/>
                </a:solidFill>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253" fontAlgn="base">
                <a:spcBef>
                  <a:spcPct val="0"/>
                </a:spcBef>
                <a:spcAft>
                  <a:spcPct val="0"/>
                </a:spcAft>
              </a:pPr>
              <a:endParaRPr lang="vi-VN" altLang="en-US">
                <a:solidFill>
                  <a:srgbClr val="9999CC"/>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253" fontAlgn="base">
                <a:spcBef>
                  <a:spcPct val="0"/>
                </a:spcBef>
                <a:spcAft>
                  <a:spcPct val="0"/>
                </a:spcAft>
              </a:pPr>
              <a:endParaRPr lang="vi-VN" altLang="en-US">
                <a:solidFill>
                  <a:srgbClr val="9999CC"/>
                </a:solidFill>
              </a:endParaRPr>
            </a:p>
          </p:txBody>
        </p:sp>
      </p:grpSp>
      <p:sp>
        <p:nvSpPr>
          <p:cNvPr id="1029" name="Rectangle 14"/>
          <p:cNvSpPr>
            <a:spLocks noGrp="1" noChangeArrowheads="1"/>
          </p:cNvSpPr>
          <p:nvPr>
            <p:ph type="title"/>
          </p:nvPr>
        </p:nvSpPr>
        <p:spPr bwMode="auto">
          <a:xfrm>
            <a:off x="456725" y="456817"/>
            <a:ext cx="8230552" cy="1371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9" rIns="91416" bIns="45709" numCol="1" anchor="ctr" anchorCtr="0" compatLnSpc="1">
            <a:prstTxWarp prst="textNoShape">
              <a:avLst/>
            </a:prstTxWarp>
          </a:bodyPr>
          <a:lstStyle/>
          <a:p>
            <a:pPr lvl="0"/>
            <a:r>
              <a:rPr lang="en-US" altLang="en-US" smtClean="0"/>
              <a:t>Click to edit Master title style</a:t>
            </a:r>
          </a:p>
        </p:txBody>
      </p:sp>
      <p:sp>
        <p:nvSpPr>
          <p:cNvPr id="1030" name="Rectangle 15"/>
          <p:cNvSpPr>
            <a:spLocks noGrp="1" noChangeArrowheads="1"/>
          </p:cNvSpPr>
          <p:nvPr>
            <p:ph type="body" idx="1"/>
          </p:nvPr>
        </p:nvSpPr>
        <p:spPr bwMode="auto">
          <a:xfrm>
            <a:off x="456725" y="1980978"/>
            <a:ext cx="8230552" cy="38858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16" tIns="45709" rIns="91416"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5056" name="Rectangle 16"/>
          <p:cNvSpPr>
            <a:spLocks noGrp="1" noChangeArrowheads="1"/>
          </p:cNvSpPr>
          <p:nvPr>
            <p:ph type="dt" sz="half" idx="2"/>
          </p:nvPr>
        </p:nvSpPr>
        <p:spPr bwMode="auto">
          <a:xfrm>
            <a:off x="456724" y="6244602"/>
            <a:ext cx="2133759" cy="476928"/>
          </a:xfrm>
          <a:prstGeom prst="rect">
            <a:avLst/>
          </a:prstGeom>
          <a:noFill/>
          <a:ln w="9525">
            <a:noFill/>
            <a:miter lim="800000"/>
            <a:headEnd/>
            <a:tailEnd/>
          </a:ln>
          <a:effectLst/>
        </p:spPr>
        <p:txBody>
          <a:bodyPr vert="horz" wrap="square" lIns="91416" tIns="45709" rIns="91416" bIns="45709" numCol="1" anchor="b" anchorCtr="0" compatLnSpc="1">
            <a:prstTxWarp prst="textNoShape">
              <a:avLst/>
            </a:prstTxWarp>
          </a:bodyPr>
          <a:lstStyle>
            <a:lvl1pPr eaLnBrk="1" hangingPunct="1">
              <a:defRPr sz="1200">
                <a:latin typeface="Arial" charset="0"/>
              </a:defRPr>
            </a:lvl1pPr>
          </a:lstStyle>
          <a:p>
            <a:pPr defTabSz="914253" fontAlgn="base">
              <a:spcBef>
                <a:spcPct val="0"/>
              </a:spcBef>
              <a:spcAft>
                <a:spcPct val="0"/>
              </a:spcAft>
              <a:defRPr/>
            </a:pPr>
            <a:endParaRPr lang="en-US">
              <a:solidFill>
                <a:srgbClr val="000000"/>
              </a:solidFill>
            </a:endParaRPr>
          </a:p>
        </p:txBody>
      </p:sp>
    </p:spTree>
    <p:extLst>
      <p:ext uri="{BB962C8B-B14F-4D97-AF65-F5344CB8AC3E}">
        <p14:creationId xmlns="" xmlns:p14="http://schemas.microsoft.com/office/powerpoint/2010/main" val="150675615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089" algn="l" rtl="0" fontAlgn="base">
        <a:spcBef>
          <a:spcPct val="0"/>
        </a:spcBef>
        <a:spcAft>
          <a:spcPct val="0"/>
        </a:spcAft>
        <a:defRPr sz="4400">
          <a:solidFill>
            <a:schemeClr val="tx1"/>
          </a:solidFill>
          <a:latin typeface="Arial" charset="0"/>
        </a:defRPr>
      </a:lvl6pPr>
      <a:lvl7pPr marL="914179" algn="l" rtl="0" fontAlgn="base">
        <a:spcBef>
          <a:spcPct val="0"/>
        </a:spcBef>
        <a:spcAft>
          <a:spcPct val="0"/>
        </a:spcAft>
        <a:defRPr sz="4400">
          <a:solidFill>
            <a:schemeClr val="tx1"/>
          </a:solidFill>
          <a:latin typeface="Arial" charset="0"/>
        </a:defRPr>
      </a:lvl7pPr>
      <a:lvl8pPr marL="1371269" algn="l" rtl="0" fontAlgn="base">
        <a:spcBef>
          <a:spcPct val="0"/>
        </a:spcBef>
        <a:spcAft>
          <a:spcPct val="0"/>
        </a:spcAft>
        <a:defRPr sz="4400">
          <a:solidFill>
            <a:schemeClr val="tx1"/>
          </a:solidFill>
          <a:latin typeface="Arial" charset="0"/>
        </a:defRPr>
      </a:lvl8pPr>
      <a:lvl9pPr marL="1828356" algn="l" rtl="0" fontAlgn="base">
        <a:spcBef>
          <a:spcPct val="0"/>
        </a:spcBef>
        <a:spcAft>
          <a:spcPct val="0"/>
        </a:spcAft>
        <a:defRPr sz="4400">
          <a:solidFill>
            <a:schemeClr val="tx1"/>
          </a:solidFill>
          <a:latin typeface="Arial" charset="0"/>
        </a:defRPr>
      </a:lvl9pPr>
    </p:titleStyle>
    <p:bodyStyle>
      <a:lvl1pPr marL="342765" indent="-342765"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017" indent="-284995"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2549" indent="-22851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599569" indent="-22851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6588" indent="-22851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3991" indent="-228544"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082" indent="-228544"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8171" indent="-228544"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5261" indent="-228544"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179" rtl="0" eaLnBrk="1" latinLnBrk="0" hangingPunct="1">
        <a:defRPr sz="1800" kern="1200">
          <a:solidFill>
            <a:schemeClr val="tx1"/>
          </a:solidFill>
          <a:latin typeface="+mn-lt"/>
          <a:ea typeface="+mn-ea"/>
          <a:cs typeface="+mn-cs"/>
        </a:defRPr>
      </a:lvl1pPr>
      <a:lvl2pPr marL="457089" algn="l" defTabSz="914179" rtl="0" eaLnBrk="1" latinLnBrk="0" hangingPunct="1">
        <a:defRPr sz="1800" kern="1200">
          <a:solidFill>
            <a:schemeClr val="tx1"/>
          </a:solidFill>
          <a:latin typeface="+mn-lt"/>
          <a:ea typeface="+mn-ea"/>
          <a:cs typeface="+mn-cs"/>
        </a:defRPr>
      </a:lvl2pPr>
      <a:lvl3pPr marL="914179" algn="l" defTabSz="914179" rtl="0" eaLnBrk="1" latinLnBrk="0" hangingPunct="1">
        <a:defRPr sz="1800" kern="1200">
          <a:solidFill>
            <a:schemeClr val="tx1"/>
          </a:solidFill>
          <a:latin typeface="+mn-lt"/>
          <a:ea typeface="+mn-ea"/>
          <a:cs typeface="+mn-cs"/>
        </a:defRPr>
      </a:lvl3pPr>
      <a:lvl4pPr marL="1371269" algn="l" defTabSz="914179" rtl="0" eaLnBrk="1" latinLnBrk="0" hangingPunct="1">
        <a:defRPr sz="1800" kern="1200">
          <a:solidFill>
            <a:schemeClr val="tx1"/>
          </a:solidFill>
          <a:latin typeface="+mn-lt"/>
          <a:ea typeface="+mn-ea"/>
          <a:cs typeface="+mn-cs"/>
        </a:defRPr>
      </a:lvl4pPr>
      <a:lvl5pPr marL="1828356" algn="l" defTabSz="914179" rtl="0" eaLnBrk="1" latinLnBrk="0" hangingPunct="1">
        <a:defRPr sz="1800" kern="1200">
          <a:solidFill>
            <a:schemeClr val="tx1"/>
          </a:solidFill>
          <a:latin typeface="+mn-lt"/>
          <a:ea typeface="+mn-ea"/>
          <a:cs typeface="+mn-cs"/>
        </a:defRPr>
      </a:lvl5pPr>
      <a:lvl6pPr marL="2285448" algn="l" defTabSz="914179" rtl="0" eaLnBrk="1" latinLnBrk="0" hangingPunct="1">
        <a:defRPr sz="1800" kern="1200">
          <a:solidFill>
            <a:schemeClr val="tx1"/>
          </a:solidFill>
          <a:latin typeface="+mn-lt"/>
          <a:ea typeface="+mn-ea"/>
          <a:cs typeface="+mn-cs"/>
        </a:defRPr>
      </a:lvl6pPr>
      <a:lvl7pPr marL="2742537" algn="l" defTabSz="914179" rtl="0" eaLnBrk="1" latinLnBrk="0" hangingPunct="1">
        <a:defRPr sz="1800" kern="1200">
          <a:solidFill>
            <a:schemeClr val="tx1"/>
          </a:solidFill>
          <a:latin typeface="+mn-lt"/>
          <a:ea typeface="+mn-ea"/>
          <a:cs typeface="+mn-cs"/>
        </a:defRPr>
      </a:lvl7pPr>
      <a:lvl8pPr marL="3199627" algn="l" defTabSz="914179" rtl="0" eaLnBrk="1" latinLnBrk="0" hangingPunct="1">
        <a:defRPr sz="1800" kern="1200">
          <a:solidFill>
            <a:schemeClr val="tx1"/>
          </a:solidFill>
          <a:latin typeface="+mn-lt"/>
          <a:ea typeface="+mn-ea"/>
          <a:cs typeface="+mn-cs"/>
        </a:defRPr>
      </a:lvl8pPr>
      <a:lvl9pPr marL="3656715" algn="l" defTabSz="91417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42" name="Rectangle 2"/>
          <p:cNvSpPr>
            <a:spLocks noGrp="1" noChangeArrowheads="1"/>
          </p:cNvSpPr>
          <p:nvPr>
            <p:ph type="ftr" sz="quarter" idx="3"/>
          </p:nvPr>
        </p:nvSpPr>
        <p:spPr bwMode="auto">
          <a:xfrm>
            <a:off x="3124518" y="6248911"/>
            <a:ext cx="2894966" cy="456817"/>
          </a:xfrm>
          <a:prstGeom prst="rect">
            <a:avLst/>
          </a:prstGeom>
          <a:noFill/>
          <a:ln w="9525">
            <a:noFill/>
            <a:miter lim="800000"/>
            <a:headEnd/>
            <a:tailEnd/>
          </a:ln>
          <a:effectLst/>
        </p:spPr>
        <p:txBody>
          <a:bodyPr vert="horz" wrap="square" lIns="91432" tIns="45717" rIns="91432" bIns="45717" numCol="1" anchor="b" anchorCtr="0" compatLnSpc="1">
            <a:prstTxWarp prst="textNoShape">
              <a:avLst/>
            </a:prstTxWarp>
          </a:bodyPr>
          <a:lstStyle>
            <a:lvl1pPr algn="ctr" eaLnBrk="1" hangingPunct="1">
              <a:defRPr sz="1200">
                <a:latin typeface="Arial" charset="0"/>
              </a:defRPr>
            </a:lvl1pPr>
          </a:lstStyle>
          <a:p>
            <a:pPr defTabSz="914400" fontAlgn="base">
              <a:spcBef>
                <a:spcPct val="0"/>
              </a:spcBef>
              <a:spcAft>
                <a:spcPct val="0"/>
              </a:spcAft>
              <a:defRPr/>
            </a:pPr>
            <a:endParaRPr lang="en-US">
              <a:solidFill>
                <a:srgbClr val="000000"/>
              </a:solidFill>
            </a:endParaRPr>
          </a:p>
        </p:txBody>
      </p:sp>
      <p:sp>
        <p:nvSpPr>
          <p:cNvPr id="215043" name="Rectangle 3"/>
          <p:cNvSpPr>
            <a:spLocks noGrp="1" noChangeArrowheads="1"/>
          </p:cNvSpPr>
          <p:nvPr>
            <p:ph type="sldNum" sz="quarter" idx="4"/>
          </p:nvPr>
        </p:nvSpPr>
        <p:spPr bwMode="auto">
          <a:xfrm>
            <a:off x="6553517" y="6248911"/>
            <a:ext cx="2133759" cy="456817"/>
          </a:xfrm>
          <a:prstGeom prst="rect">
            <a:avLst/>
          </a:prstGeom>
          <a:noFill/>
          <a:ln w="9525">
            <a:noFill/>
            <a:miter lim="800000"/>
            <a:headEnd/>
            <a:tailEnd/>
          </a:ln>
          <a:effectLst/>
        </p:spPr>
        <p:txBody>
          <a:bodyPr vert="horz" wrap="square" lIns="91432" tIns="45717" rIns="91432" bIns="45717" numCol="1" anchor="b" anchorCtr="0" compatLnSpc="1">
            <a:prstTxWarp prst="textNoShape">
              <a:avLst/>
            </a:prstTxWarp>
          </a:bodyPr>
          <a:lstStyle>
            <a:lvl1pPr algn="r" eaLnBrk="1" hangingPunct="1">
              <a:defRPr sz="1200">
                <a:latin typeface="Arial Black" pitchFamily="34" charset="0"/>
              </a:defRPr>
            </a:lvl1pPr>
          </a:lstStyle>
          <a:p>
            <a:pPr defTabSz="914400" fontAlgn="base">
              <a:spcBef>
                <a:spcPct val="0"/>
              </a:spcBef>
              <a:spcAft>
                <a:spcPct val="0"/>
              </a:spcAft>
            </a:pPr>
            <a:fld id="{DEDCF6C5-6301-46A8-9FB3-4ED20C60E4BB}" type="slidenum">
              <a:rPr lang="en-US" altLang="en-US">
                <a:solidFill>
                  <a:srgbClr val="000000"/>
                </a:solidFill>
              </a:rPr>
              <a:pPr defTabSz="914400" fontAlgn="base">
                <a:spcBef>
                  <a:spcPct val="0"/>
                </a:spcBef>
                <a:spcAft>
                  <a:spcPct val="0"/>
                </a:spcAft>
              </a:pPr>
              <a:t>‹#›</a:t>
            </a:fld>
            <a:endParaRPr lang="en-US" altLang="en-US">
              <a:solidFill>
                <a:srgbClr val="000000"/>
              </a:solidFill>
            </a:endParaRPr>
          </a:p>
        </p:txBody>
      </p:sp>
      <p:grpSp>
        <p:nvGrpSpPr>
          <p:cNvPr id="1028" name="Group 4"/>
          <p:cNvGrpSpPr>
            <a:grpSpLocks/>
          </p:cNvGrpSpPr>
          <p:nvPr/>
        </p:nvGrpSpPr>
        <p:grpSpPr bwMode="auto">
          <a:xfrm>
            <a:off x="0" y="0"/>
            <a:ext cx="9144000" cy="545882"/>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lang="vi-VN" altLang="en-US" sz="2400">
                <a:solidFill>
                  <a:srgbClr val="000000"/>
                </a:solidFill>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vi-VN" altLang="en-US" sz="2400">
                <a:solidFill>
                  <a:srgbClr val="000000"/>
                </a:solidFill>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vi-VN" altLang="en-US">
                <a:solidFill>
                  <a:srgbClr val="666699"/>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vi-VN" altLang="en-US">
                <a:solidFill>
                  <a:srgbClr val="666699"/>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vi-VN" altLang="en-US">
                <a:solidFill>
                  <a:srgbClr val="9999CC"/>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vi-VN" altLang="en-US">
                <a:solidFill>
                  <a:srgbClr val="666699"/>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vi-VN" altLang="en-US" sz="2400">
                <a:solidFill>
                  <a:srgbClr val="000000"/>
                </a:solidFill>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vi-VN" altLang="en-US">
                <a:solidFill>
                  <a:srgbClr val="9999CC"/>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vi-VN" altLang="en-US">
                <a:solidFill>
                  <a:srgbClr val="9999CC"/>
                </a:solidFill>
              </a:endParaRPr>
            </a:p>
          </p:txBody>
        </p:sp>
      </p:grpSp>
      <p:sp>
        <p:nvSpPr>
          <p:cNvPr id="1029" name="Rectangle 14"/>
          <p:cNvSpPr>
            <a:spLocks noGrp="1" noChangeArrowheads="1"/>
          </p:cNvSpPr>
          <p:nvPr>
            <p:ph type="title"/>
          </p:nvPr>
        </p:nvSpPr>
        <p:spPr bwMode="auto">
          <a:xfrm>
            <a:off x="456724" y="456817"/>
            <a:ext cx="8230552" cy="1371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2" tIns="45717" rIns="91432" bIns="45717" numCol="1" anchor="ctr" anchorCtr="0" compatLnSpc="1">
            <a:prstTxWarp prst="textNoShape">
              <a:avLst/>
            </a:prstTxWarp>
          </a:bodyPr>
          <a:lstStyle/>
          <a:p>
            <a:pPr lvl="0"/>
            <a:r>
              <a:rPr lang="en-US" altLang="en-US" smtClean="0"/>
              <a:t>Click to edit Master title style</a:t>
            </a:r>
          </a:p>
        </p:txBody>
      </p:sp>
      <p:sp>
        <p:nvSpPr>
          <p:cNvPr id="1030" name="Rectangle 15"/>
          <p:cNvSpPr>
            <a:spLocks noGrp="1" noChangeArrowheads="1"/>
          </p:cNvSpPr>
          <p:nvPr>
            <p:ph type="body" idx="1"/>
          </p:nvPr>
        </p:nvSpPr>
        <p:spPr bwMode="auto">
          <a:xfrm>
            <a:off x="456724" y="1980978"/>
            <a:ext cx="8230552" cy="38858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2" tIns="45717" rIns="91432" bIns="4571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5056" name="Rectangle 16"/>
          <p:cNvSpPr>
            <a:spLocks noGrp="1" noChangeArrowheads="1"/>
          </p:cNvSpPr>
          <p:nvPr>
            <p:ph type="dt" sz="half" idx="2"/>
          </p:nvPr>
        </p:nvSpPr>
        <p:spPr bwMode="auto">
          <a:xfrm>
            <a:off x="456724" y="6244602"/>
            <a:ext cx="2133759" cy="476928"/>
          </a:xfrm>
          <a:prstGeom prst="rect">
            <a:avLst/>
          </a:prstGeom>
          <a:noFill/>
          <a:ln w="9525">
            <a:noFill/>
            <a:miter lim="800000"/>
            <a:headEnd/>
            <a:tailEnd/>
          </a:ln>
          <a:effectLst/>
        </p:spPr>
        <p:txBody>
          <a:bodyPr vert="horz" wrap="square" lIns="91432" tIns="45717" rIns="91432" bIns="45717" numCol="1" anchor="b" anchorCtr="0" compatLnSpc="1">
            <a:prstTxWarp prst="textNoShape">
              <a:avLst/>
            </a:prstTxWarp>
          </a:bodyPr>
          <a:lstStyle>
            <a:lvl1pPr eaLnBrk="1" hangingPunct="1">
              <a:defRPr sz="1200">
                <a:latin typeface="Arial" charset="0"/>
              </a:defRPr>
            </a:lvl1pPr>
          </a:lstStyle>
          <a:p>
            <a:pPr defTabSz="914400" fontAlgn="base">
              <a:spcBef>
                <a:spcPct val="0"/>
              </a:spcBef>
              <a:spcAft>
                <a:spcPct val="0"/>
              </a:spcAft>
              <a:defRPr/>
            </a:pPr>
            <a:endParaRPr lang="en-US">
              <a:solidFill>
                <a:srgbClr val="000000"/>
              </a:solidFill>
            </a:endParaRPr>
          </a:p>
        </p:txBody>
      </p:sp>
    </p:spTree>
    <p:extLst>
      <p:ext uri="{BB962C8B-B14F-4D97-AF65-F5344CB8AC3E}">
        <p14:creationId xmlns="" xmlns:p14="http://schemas.microsoft.com/office/powerpoint/2010/main" val="113160999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163" algn="l" rtl="0" fontAlgn="base">
        <a:spcBef>
          <a:spcPct val="0"/>
        </a:spcBef>
        <a:spcAft>
          <a:spcPct val="0"/>
        </a:spcAft>
        <a:defRPr sz="4400">
          <a:solidFill>
            <a:schemeClr val="tx1"/>
          </a:solidFill>
          <a:latin typeface="Arial" charset="0"/>
        </a:defRPr>
      </a:lvl6pPr>
      <a:lvl7pPr marL="914327" algn="l" rtl="0" fontAlgn="base">
        <a:spcBef>
          <a:spcPct val="0"/>
        </a:spcBef>
        <a:spcAft>
          <a:spcPct val="0"/>
        </a:spcAft>
        <a:defRPr sz="4400">
          <a:solidFill>
            <a:schemeClr val="tx1"/>
          </a:solidFill>
          <a:latin typeface="Arial" charset="0"/>
        </a:defRPr>
      </a:lvl7pPr>
      <a:lvl8pPr marL="1371489" algn="l" rtl="0" fontAlgn="base">
        <a:spcBef>
          <a:spcPct val="0"/>
        </a:spcBef>
        <a:spcAft>
          <a:spcPct val="0"/>
        </a:spcAft>
        <a:defRPr sz="4400">
          <a:solidFill>
            <a:schemeClr val="tx1"/>
          </a:solidFill>
          <a:latin typeface="Arial" charset="0"/>
        </a:defRPr>
      </a:lvl8pPr>
      <a:lvl9pPr marL="1828652" algn="l" rtl="0" fontAlgn="base">
        <a:spcBef>
          <a:spcPct val="0"/>
        </a:spcBef>
        <a:spcAft>
          <a:spcPct val="0"/>
        </a:spcAft>
        <a:defRPr sz="4400">
          <a:solidFill>
            <a:schemeClr val="tx1"/>
          </a:solidFill>
          <a:latin typeface="Arial" charset="0"/>
        </a:defRPr>
      </a:lvl9pPr>
    </p:titleStyle>
    <p:bodyStyle>
      <a:lvl1pPr marL="342820" indent="-34282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135" indent="-285041"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2733" indent="-228547"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599827" indent="-228547"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6920" indent="-228547"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397" indent="-228581"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560" indent="-228581"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8724" indent="-228581"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5887" indent="-228581"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89" algn="l" defTabSz="914327" rtl="0" eaLnBrk="1" latinLnBrk="0" hangingPunct="1">
        <a:defRPr sz="1800" kern="1200">
          <a:solidFill>
            <a:schemeClr val="tx1"/>
          </a:solidFill>
          <a:latin typeface="+mn-lt"/>
          <a:ea typeface="+mn-ea"/>
          <a:cs typeface="+mn-cs"/>
        </a:defRPr>
      </a:lvl4pPr>
      <a:lvl5pPr marL="1828652" algn="l" defTabSz="914327" rtl="0" eaLnBrk="1" latinLnBrk="0" hangingPunct="1">
        <a:defRPr sz="1800" kern="1200">
          <a:solidFill>
            <a:schemeClr val="tx1"/>
          </a:solidFill>
          <a:latin typeface="+mn-lt"/>
          <a:ea typeface="+mn-ea"/>
          <a:cs typeface="+mn-cs"/>
        </a:defRPr>
      </a:lvl5pPr>
      <a:lvl6pPr marL="2285816" algn="l" defTabSz="914327" rtl="0" eaLnBrk="1" latinLnBrk="0" hangingPunct="1">
        <a:defRPr sz="1800" kern="1200">
          <a:solidFill>
            <a:schemeClr val="tx1"/>
          </a:solidFill>
          <a:latin typeface="+mn-lt"/>
          <a:ea typeface="+mn-ea"/>
          <a:cs typeface="+mn-cs"/>
        </a:defRPr>
      </a:lvl6pPr>
      <a:lvl7pPr marL="2742979" algn="l" defTabSz="914327" rtl="0" eaLnBrk="1" latinLnBrk="0" hangingPunct="1">
        <a:defRPr sz="1800" kern="1200">
          <a:solidFill>
            <a:schemeClr val="tx1"/>
          </a:solidFill>
          <a:latin typeface="+mn-lt"/>
          <a:ea typeface="+mn-ea"/>
          <a:cs typeface="+mn-cs"/>
        </a:defRPr>
      </a:lvl7pPr>
      <a:lvl8pPr marL="3200143" algn="l" defTabSz="914327" rtl="0" eaLnBrk="1" latinLnBrk="0" hangingPunct="1">
        <a:defRPr sz="1800" kern="1200">
          <a:solidFill>
            <a:schemeClr val="tx1"/>
          </a:solidFill>
          <a:latin typeface="+mn-lt"/>
          <a:ea typeface="+mn-ea"/>
          <a:cs typeface="+mn-cs"/>
        </a:defRPr>
      </a:lvl8pPr>
      <a:lvl9pPr marL="3657305" algn="l" defTabSz="9143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gif"/><Relationship Id="rId1" Type="http://schemas.openxmlformats.org/officeDocument/2006/relationships/slideLayout" Target="../slideLayouts/slideLayout45.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WordArt 5"/>
          <p:cNvSpPr>
            <a:spLocks noChangeArrowheads="1" noChangeShapeType="1" noTextEdit="1"/>
          </p:cNvSpPr>
          <p:nvPr/>
        </p:nvSpPr>
        <p:spPr bwMode="auto">
          <a:xfrm>
            <a:off x="640647" y="1485375"/>
            <a:ext cx="8305482" cy="1600296"/>
          </a:xfrm>
          <a:prstGeom prst="rect">
            <a:avLst/>
          </a:prstGeom>
        </p:spPr>
        <p:txBody>
          <a:bodyPr wrap="none" lIns="73933" tIns="36966" rIns="73933" bIns="36966" fromWordArt="1">
            <a:prstTxWarp prst="textInflate">
              <a:avLst>
                <a:gd name="adj" fmla="val 13634"/>
              </a:avLst>
            </a:prstTxWarp>
          </a:bodyPr>
          <a:lstStyle/>
          <a:p>
            <a:pPr algn="ctr" eaLnBrk="0" fontAlgn="base" hangingPunct="0">
              <a:spcBef>
                <a:spcPct val="0"/>
              </a:spcBef>
              <a:spcAft>
                <a:spcPct val="0"/>
              </a:spcAft>
            </a:pPr>
            <a:r>
              <a:rPr lang="en-US" sz="3600" b="1" kern="10">
                <a:ln w="9525">
                  <a:solidFill>
                    <a:srgbClr val="FFFF99"/>
                  </a:solidFill>
                  <a:round/>
                  <a:headEnd/>
                  <a:tailEnd/>
                </a:ln>
                <a:solidFill>
                  <a:srgbClr val="CC0000"/>
                </a:solidFill>
                <a:effectLst>
                  <a:outerShdw dist="53882" dir="2700000" algn="ctr" rotWithShape="0">
                    <a:srgbClr val="9999FF">
                      <a:alpha val="79999"/>
                    </a:srgbClr>
                  </a:outerShdw>
                </a:effectLst>
                <a:latin typeface="Times New Roman"/>
                <a:cs typeface="Times New Roman"/>
              </a:rPr>
              <a:t>Buổi học cuối cùng </a:t>
            </a:r>
          </a:p>
        </p:txBody>
      </p:sp>
      <p:sp>
        <p:nvSpPr>
          <p:cNvPr id="5126" name="WordArt 21"/>
          <p:cNvSpPr>
            <a:spLocks noChangeArrowheads="1" noChangeShapeType="1" noTextEdit="1"/>
          </p:cNvSpPr>
          <p:nvPr/>
        </p:nvSpPr>
        <p:spPr bwMode="auto">
          <a:xfrm>
            <a:off x="1066880" y="3276603"/>
            <a:ext cx="6905575" cy="952421"/>
          </a:xfrm>
          <a:prstGeom prst="rect">
            <a:avLst/>
          </a:prstGeom>
        </p:spPr>
        <p:txBody>
          <a:bodyPr wrap="none" lIns="73933" tIns="36966" rIns="73933" bIns="36966" fromWordArt="1">
            <a:prstTxWarp prst="textPlain">
              <a:avLst>
                <a:gd name="adj" fmla="val 50000"/>
              </a:avLst>
            </a:prstTxWarp>
          </a:bodyPr>
          <a:lstStyle/>
          <a:p>
            <a:pPr algn="ctr" eaLnBrk="0" fontAlgn="base" hangingPunct="0">
              <a:spcBef>
                <a:spcPct val="0"/>
              </a:spcBef>
              <a:spcAft>
                <a:spcPct val="0"/>
              </a:spcAft>
            </a:pPr>
            <a:r>
              <a:rPr lang="vi-VN" sz="32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Chuyện của một em bé người An-dát)</a:t>
            </a:r>
            <a:endParaRPr lang="en-US" sz="32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5127" name="TextBox 1"/>
          <p:cNvSpPr txBox="1">
            <a:spLocks noChangeArrowheads="1"/>
          </p:cNvSpPr>
          <p:nvPr/>
        </p:nvSpPr>
        <p:spPr bwMode="auto">
          <a:xfrm>
            <a:off x="3514990" y="5105402"/>
            <a:ext cx="3697802" cy="474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933" tIns="36966" rIns="73933" bIns="36966">
            <a:spAutoFit/>
          </a:bodyPr>
          <a:lstStyle/>
          <a:p>
            <a:pPr eaLnBrk="0" fontAlgn="base" hangingPunct="0">
              <a:spcBef>
                <a:spcPct val="0"/>
              </a:spcBef>
              <a:spcAft>
                <a:spcPct val="0"/>
              </a:spcAft>
            </a:pPr>
            <a:r>
              <a:rPr lang="en-US" altLang="en-US" sz="2600">
                <a:solidFill>
                  <a:srgbClr val="000000"/>
                </a:solidFill>
                <a:latin typeface="Times New Roman" pitchFamily="18" charset="0"/>
                <a:cs typeface="Times New Roman" pitchFamily="18" charset="0"/>
              </a:rPr>
              <a:t>An-phông-xơ-Đô-đê</a:t>
            </a:r>
          </a:p>
        </p:txBody>
      </p:sp>
    </p:spTree>
    <p:extLst>
      <p:ext uri="{BB962C8B-B14F-4D97-AF65-F5344CB8AC3E}">
        <p14:creationId xmlns="" xmlns:p14="http://schemas.microsoft.com/office/powerpoint/2010/main" val="1881139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81661"/>
            <a:ext cx="43434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 chỉ nghe thấy ngòi bút sột soạt</a:t>
            </a:r>
            <a:endParaRPr lang="en-US" sz="2400">
              <a:latin typeface="Times New Roman" pitchFamily="18" charset="0"/>
              <a:cs typeface="Times New Roman" pitchFamily="18" charset="0"/>
            </a:endParaRPr>
          </a:p>
        </p:txBody>
      </p:sp>
      <p:sp>
        <p:nvSpPr>
          <p:cNvPr id="3" name="TextBox 2"/>
          <p:cNvSpPr txBox="1"/>
          <p:nvPr/>
        </p:nvSpPr>
        <p:spPr>
          <a:xfrm>
            <a:off x="114300" y="1479836"/>
            <a:ext cx="5143500" cy="461665"/>
          </a:xfrm>
          <a:prstGeom prst="rect">
            <a:avLst/>
          </a:prstGeom>
          <a:noFill/>
        </p:spPr>
        <p:txBody>
          <a:bodyPr wrap="square" rtlCol="0">
            <a:spAutoFit/>
          </a:bodyPr>
          <a:lstStyle/>
          <a:p>
            <a:pPr algn="just"/>
            <a:r>
              <a:rPr lang="en-US" sz="2400" smtClean="0">
                <a:latin typeface="Times New Roman" pitchFamily="18" charset="0"/>
                <a:cs typeface="Times New Roman" pitchFamily="18" charset="0"/>
              </a:rPr>
              <a:t>- Trên mái trường tiếng chim gù thật khẽ</a:t>
            </a:r>
            <a:endParaRPr lang="en-US" sz="2400">
              <a:latin typeface="Times New Roman" pitchFamily="18" charset="0"/>
              <a:cs typeface="Times New Roman" pitchFamily="18" charset="0"/>
            </a:endParaRPr>
          </a:p>
        </p:txBody>
      </p:sp>
      <p:sp>
        <p:nvSpPr>
          <p:cNvPr id="4" name="TextBox 3"/>
          <p:cNvSpPr txBox="1"/>
          <p:nvPr/>
        </p:nvSpPr>
        <p:spPr>
          <a:xfrm>
            <a:off x="0" y="2472437"/>
            <a:ext cx="5504093" cy="1200329"/>
          </a:xfrm>
          <a:prstGeom prst="rect">
            <a:avLst/>
          </a:prstGeom>
          <a:noFill/>
        </p:spPr>
        <p:txBody>
          <a:bodyPr wrap="square" rtlCol="0">
            <a:spAutoFit/>
          </a:bodyPr>
          <a:lstStyle/>
          <a:p>
            <a:pPr algn="just"/>
            <a:r>
              <a:rPr lang="en-US" sz="2400" smtClean="0">
                <a:latin typeface="Times New Roman" pitchFamily="18" charset="0"/>
                <a:cs typeface="Times New Roman" pitchFamily="18" charset="0"/>
              </a:rPr>
              <a:t>- Chú bé Phr ăng chợt nghĩ: “Liệu người ta có bắt cả chúng nó cũng phải hót bằng tiếng Đức không nhỉ”</a:t>
            </a:r>
            <a:endParaRPr lang="en-US" sz="2400">
              <a:latin typeface="Times New Roman" pitchFamily="18" charset="0"/>
              <a:cs typeface="Times New Roman" pitchFamily="18" charset="0"/>
            </a:endParaRPr>
          </a:p>
        </p:txBody>
      </p:sp>
      <p:sp>
        <p:nvSpPr>
          <p:cNvPr id="5" name="TextBox 4"/>
          <p:cNvSpPr txBox="1"/>
          <p:nvPr/>
        </p:nvSpPr>
        <p:spPr>
          <a:xfrm>
            <a:off x="190500" y="4139242"/>
            <a:ext cx="4495800" cy="1200329"/>
          </a:xfrm>
          <a:prstGeom prst="rect">
            <a:avLst/>
          </a:prstGeom>
          <a:noFill/>
          <a:ln w="38100">
            <a:solidFill>
              <a:srgbClr val="FFFF00"/>
            </a:solidFill>
          </a:ln>
        </p:spPr>
        <p:txBody>
          <a:bodyPr wrap="square" rtlCol="0">
            <a:spAutoFit/>
          </a:bodyPr>
          <a:lstStyle/>
          <a:p>
            <a:r>
              <a:rPr lang="en-US" sz="2400" smtClean="0">
                <a:solidFill>
                  <a:srgbClr val="FF0000"/>
                </a:solidFill>
                <a:latin typeface="Times New Roman" pitchFamily="18" charset="0"/>
                <a:cs typeface="Times New Roman" pitchFamily="18" charset="0"/>
              </a:rPr>
              <a:t>Cậu bé Phr ăng</a:t>
            </a:r>
          </a:p>
          <a:p>
            <a:r>
              <a:rPr lang="en-US" sz="2400" smtClean="0">
                <a:solidFill>
                  <a:srgbClr val="FF0000"/>
                </a:solidFill>
                <a:latin typeface="Times New Roman" pitchFamily="18" charset="0"/>
                <a:cs typeface="Times New Roman" pitchFamily="18" charset="0"/>
                <a:sym typeface="Wingdings 3"/>
              </a:rPr>
              <a:t> </a:t>
            </a:r>
            <a:r>
              <a:rPr lang="en-US" sz="2400" smtClean="0">
                <a:solidFill>
                  <a:srgbClr val="FF0000"/>
                </a:solidFill>
                <a:latin typeface="Times New Roman" pitchFamily="18" charset="0"/>
                <a:cs typeface="Times New Roman" pitchFamily="18" charset="0"/>
              </a:rPr>
              <a:t>Trong sáng ngây thơ, nhạy cảm</a:t>
            </a:r>
          </a:p>
          <a:p>
            <a:r>
              <a:rPr lang="en-US" sz="2400" smtClean="0">
                <a:solidFill>
                  <a:srgbClr val="FF0000"/>
                </a:solidFill>
                <a:latin typeface="Times New Roman" pitchFamily="18" charset="0"/>
                <a:cs typeface="Times New Roman" pitchFamily="18" charset="0"/>
                <a:sym typeface="Wingdings 3"/>
              </a:rPr>
              <a:t> </a:t>
            </a:r>
            <a:r>
              <a:rPr lang="en-US" sz="2400" smtClean="0">
                <a:solidFill>
                  <a:srgbClr val="FF0000"/>
                </a:solidFill>
                <a:latin typeface="Times New Roman" pitchFamily="18" charset="0"/>
                <a:cs typeface="Times New Roman" pitchFamily="18" charset="0"/>
              </a:rPr>
              <a:t>Yêu nước tha thiết</a:t>
            </a:r>
            <a:endParaRPr lang="en-US" sz="2400">
              <a:solidFill>
                <a:srgbClr val="FF0000"/>
              </a:solidFill>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832764" y="3429000"/>
            <a:ext cx="3082636" cy="2590800"/>
          </a:xfrm>
          <a:prstGeom prst="rect">
            <a:avLst/>
          </a:prstGeom>
        </p:spPr>
      </p:pic>
      <p:pic>
        <p:nvPicPr>
          <p:cNvPr id="8" name="Picture 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504092" y="228600"/>
            <a:ext cx="3563707" cy="3047999"/>
          </a:xfrm>
          <a:prstGeom prst="rect">
            <a:avLst/>
          </a:prstGeom>
        </p:spPr>
      </p:pic>
    </p:spTree>
    <p:extLst>
      <p:ext uri="{BB962C8B-B14F-4D97-AF65-F5344CB8AC3E}">
        <p14:creationId xmlns="" xmlns:p14="http://schemas.microsoft.com/office/powerpoint/2010/main" val="3077652404"/>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图片 74755" descr="PPT素材-16"/>
          <p:cNvPicPr>
            <a:picLocks noChangeAspect="1"/>
          </p:cNvPicPr>
          <p:nvPr/>
        </p:nvPicPr>
        <p:blipFill>
          <a:blip r:embed="rId3"/>
          <a:stretch>
            <a:fillRect/>
          </a:stretch>
        </p:blipFill>
        <p:spPr>
          <a:xfrm>
            <a:off x="0" y="-542295"/>
            <a:ext cx="9144000" cy="7410638"/>
          </a:xfrm>
          <a:prstGeom prst="rect">
            <a:avLst/>
          </a:prstGeom>
          <a:noFill/>
          <a:ln w="9525">
            <a:noFill/>
          </a:ln>
        </p:spPr>
      </p:pic>
      <p:sp>
        <p:nvSpPr>
          <p:cNvPr id="2" name="TextBox 1"/>
          <p:cNvSpPr txBox="1"/>
          <p:nvPr/>
        </p:nvSpPr>
        <p:spPr>
          <a:xfrm>
            <a:off x="1219200" y="2590800"/>
            <a:ext cx="6629400" cy="954107"/>
          </a:xfrm>
          <a:prstGeom prst="rect">
            <a:avLst/>
          </a:prstGeom>
          <a:noFill/>
        </p:spPr>
        <p:txBody>
          <a:bodyPr wrap="square" rtlCol="0">
            <a:spAutoFit/>
          </a:bodyPr>
          <a:lstStyle/>
          <a:p>
            <a:pPr algn="just"/>
            <a:r>
              <a:rPr lang="en-US" sz="2800" dirty="0" err="1" smtClean="0">
                <a:solidFill>
                  <a:srgbClr val="FF0000"/>
                </a:solidFill>
                <a:latin typeface="Times New Roman" pitchFamily="18" charset="0"/>
                <a:cs typeface="Times New Roman" pitchFamily="18" charset="0"/>
              </a:rPr>
              <a:t>Thầy</a:t>
            </a:r>
            <a:r>
              <a:rPr lang="en-US" sz="2800" dirty="0" smtClean="0">
                <a:solidFill>
                  <a:srgbClr val="FF0000"/>
                </a:solidFill>
                <a:latin typeface="Times New Roman" pitchFamily="18" charset="0"/>
                <a:cs typeface="Times New Roman" pitchFamily="18" charset="0"/>
              </a:rPr>
              <a:t> Ha- men </a:t>
            </a:r>
            <a:r>
              <a:rPr lang="en-US" sz="2800" dirty="0" err="1" smtClean="0">
                <a:solidFill>
                  <a:srgbClr val="FF0000"/>
                </a:solidFill>
                <a:latin typeface="Times New Roman" pitchFamily="18" charset="0"/>
                <a:cs typeface="Times New Roman" pitchFamily="18" charset="0"/>
              </a:rPr>
              <a:t>chủ</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yêu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được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miêu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tả</a:t>
            </a:r>
            <a:r>
              <a:rPr lang="en-US" sz="2800" dirty="0" smtClean="0">
                <a:solidFill>
                  <a:srgbClr val="FF0000"/>
                </a:solidFill>
                <a:latin typeface="Times New Roman" pitchFamily="18" charset="0"/>
                <a:cs typeface="Times New Roman" pitchFamily="18" charset="0"/>
              </a:rPr>
              <a:t> qua </a:t>
            </a:r>
            <a:r>
              <a:rPr lang="en-US" sz="2800" dirty="0" err="1" smtClean="0">
                <a:solidFill>
                  <a:srgbClr val="FF0000"/>
                </a:solidFill>
                <a:latin typeface="Times New Roman" pitchFamily="18" charset="0"/>
                <a:cs typeface="Times New Roman" pitchFamily="18" charset="0"/>
              </a:rPr>
              <a:t>những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những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phương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diện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nào</a:t>
            </a:r>
            <a:r>
              <a:rPr lang="en-US" sz="2800" dirty="0" smtClean="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76920225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barn(outVertical)">
                                      <p:cBhvr>
                                        <p:cTn id="7" dur="500"/>
                                        <p:tgtEl>
                                          <p:spTgt spid="74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1914" y="76200"/>
            <a:ext cx="4495800" cy="523220"/>
          </a:xfrm>
          <a:prstGeom prst="rect">
            <a:avLst/>
          </a:prstGeom>
          <a:noFill/>
        </p:spPr>
        <p:txBody>
          <a:bodyPr wrap="square" rtlCol="0">
            <a:spAutoFit/>
          </a:bodyPr>
          <a:lstStyle/>
          <a:p>
            <a:r>
              <a:rPr lang="en-US" sz="2800" smtClean="0">
                <a:solidFill>
                  <a:srgbClr val="000000"/>
                </a:solidFill>
                <a:latin typeface="Times New Roman" pitchFamily="18" charset="0"/>
                <a:cs typeface="Times New Roman" pitchFamily="18" charset="0"/>
              </a:rPr>
              <a:t>2. Nhân vậy thầy Ha - men</a:t>
            </a:r>
            <a:endParaRPr lang="en-US" sz="2800">
              <a:solidFill>
                <a:srgbClr val="000000"/>
              </a:solidFill>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 xmlns:p14="http://schemas.microsoft.com/office/powerpoint/2010/main" val="563189042"/>
              </p:ext>
            </p:extLst>
          </p:nvPr>
        </p:nvGraphicFramePr>
        <p:xfrm>
          <a:off x="228600" y="621191"/>
          <a:ext cx="8686800" cy="6036931"/>
        </p:xfrm>
        <a:graphic>
          <a:graphicData uri="http://schemas.openxmlformats.org/drawingml/2006/table">
            <a:tbl>
              <a:tblPr firstRow="1" bandRow="1">
                <a:tableStyleId>{5C22544A-7EE6-4342-B048-85BDC9FD1C3A}</a:tableStyleId>
              </a:tblPr>
              <a:tblGrid>
                <a:gridCol w="2171700"/>
                <a:gridCol w="2171700"/>
                <a:gridCol w="2171700"/>
                <a:gridCol w="2171700"/>
              </a:tblGrid>
              <a:tr h="794239">
                <a:tc>
                  <a:txBody>
                    <a:bodyPr/>
                    <a:lstStyle/>
                    <a:p>
                      <a:r>
                        <a:rPr lang="en-US" sz="2400" smtClean="0">
                          <a:solidFill>
                            <a:schemeClr val="tx1"/>
                          </a:solidFill>
                          <a:latin typeface="Times New Roman" pitchFamily="18" charset="0"/>
                          <a:cs typeface="Times New Roman" pitchFamily="18" charset="0"/>
                        </a:rPr>
                        <a:t>Trang phục</a:t>
                      </a:r>
                      <a:endParaRPr lang="en-US" sz="2400">
                        <a:solidFill>
                          <a:schemeClr val="tx1"/>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400" smtClean="0">
                          <a:solidFill>
                            <a:schemeClr val="tx1"/>
                          </a:solidFill>
                          <a:latin typeface="Times New Roman" pitchFamily="18" charset="0"/>
                          <a:cs typeface="Times New Roman" pitchFamily="18" charset="0"/>
                        </a:rPr>
                        <a:t>Thái</a:t>
                      </a:r>
                      <a:r>
                        <a:rPr lang="en-US" sz="2400" baseline="0" smtClean="0">
                          <a:solidFill>
                            <a:schemeClr val="tx1"/>
                          </a:solidFill>
                          <a:latin typeface="Times New Roman" pitchFamily="18" charset="0"/>
                          <a:cs typeface="Times New Roman" pitchFamily="18" charset="0"/>
                        </a:rPr>
                        <a:t> độ với học sinh</a:t>
                      </a:r>
                      <a:endParaRPr lang="en-US" sz="24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400" smtClean="0">
                          <a:solidFill>
                            <a:schemeClr val="tx1"/>
                          </a:solidFill>
                          <a:latin typeface="Times New Roman" pitchFamily="18" charset="0"/>
                          <a:cs typeface="Times New Roman" pitchFamily="18" charset="0"/>
                        </a:rPr>
                        <a:t>Lời</a:t>
                      </a:r>
                      <a:r>
                        <a:rPr lang="en-US" sz="2400" baseline="0" smtClean="0">
                          <a:solidFill>
                            <a:schemeClr val="tx1"/>
                          </a:solidFill>
                          <a:latin typeface="Times New Roman" pitchFamily="18" charset="0"/>
                          <a:cs typeface="Times New Roman" pitchFamily="18" charset="0"/>
                        </a:rPr>
                        <a:t> nói về tiếng Pháp</a:t>
                      </a:r>
                      <a:endParaRPr lang="en-US" sz="24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400" smtClean="0">
                          <a:solidFill>
                            <a:schemeClr val="tx1"/>
                          </a:solidFill>
                          <a:latin typeface="Times New Roman" pitchFamily="18" charset="0"/>
                          <a:cs typeface="Times New Roman" pitchFamily="18" charset="0"/>
                        </a:rPr>
                        <a:t>Hành</a:t>
                      </a:r>
                      <a:r>
                        <a:rPr lang="en-US" sz="2400" baseline="0" smtClean="0">
                          <a:solidFill>
                            <a:schemeClr val="tx1"/>
                          </a:solidFill>
                          <a:latin typeface="Times New Roman" pitchFamily="18" charset="0"/>
                          <a:cs typeface="Times New Roman" pitchFamily="18" charset="0"/>
                        </a:rPr>
                        <a:t> động cuối buổi học</a:t>
                      </a:r>
                      <a:endParaRPr lang="en-US" sz="24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618199">
                <a:tc>
                  <a:txBody>
                    <a:bodyPr/>
                    <a:lstStyle/>
                    <a:p>
                      <a:pPr marL="0" indent="0">
                        <a:buFontTx/>
                        <a:buNone/>
                      </a:pPr>
                      <a:endParaRPr lang="en-US" sz="240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Tx/>
                        <a:buChar char="-"/>
                      </a:pPr>
                      <a:endParaRPr lang="en-US" sz="240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Tx/>
                        <a:buChar char="-"/>
                      </a:pPr>
                      <a:endParaRPr lang="en-US" sz="200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Tx/>
                        <a:buChar char="-"/>
                      </a:pPr>
                      <a:endParaRPr lang="en-US" sz="240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5772">
                <a:tc>
                  <a:txBody>
                    <a:bodyPr/>
                    <a:lstStyle/>
                    <a:p>
                      <a:endParaRPr lang="en-US" sz="2000" smtClean="0">
                        <a:latin typeface="Times New Roman" pitchFamily="18" charset="0"/>
                        <a:cs typeface="Times New Roman" pitchFamily="18" charset="0"/>
                        <a:sym typeface="Wingdings 3"/>
                      </a:endParaRPr>
                    </a:p>
                    <a:p>
                      <a:endParaRPr lang="en-US" sz="240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sz="2000" smtClean="0">
                        <a:latin typeface="Times New Roman" pitchFamily="18" charset="0"/>
                        <a:cs typeface="Times New Roman" pitchFamily="18" charset="0"/>
                        <a:sym typeface="Wingdings 3"/>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sz="2000" smtClean="0">
                        <a:latin typeface="Times New Roman" pitchFamily="18" charset="0"/>
                        <a:cs typeface="Times New Roman" pitchFamily="18" charset="0"/>
                        <a:sym typeface="Wingdings 3"/>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sz="2000" smtClean="0">
                        <a:latin typeface="Times New Roman" pitchFamily="18" charset="0"/>
                        <a:cs typeface="Times New Roman" pitchFamily="18" charset="0"/>
                        <a:sym typeface="Wingdings 3"/>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 xmlns:p14="http://schemas.microsoft.com/office/powerpoint/2010/main" val="3393567145"/>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1914" y="76200"/>
            <a:ext cx="449580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2. Nhân vậy thầy Ha - men</a:t>
            </a:r>
            <a:endParaRPr lang="en-US" sz="280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 xmlns:p14="http://schemas.microsoft.com/office/powerpoint/2010/main" val="1450026991"/>
              </p:ext>
            </p:extLst>
          </p:nvPr>
        </p:nvGraphicFramePr>
        <p:xfrm>
          <a:off x="228600" y="621191"/>
          <a:ext cx="8686800" cy="6167772"/>
        </p:xfrm>
        <a:graphic>
          <a:graphicData uri="http://schemas.openxmlformats.org/drawingml/2006/table">
            <a:tbl>
              <a:tblPr firstRow="1" bandRow="1">
                <a:tableStyleId>{5C22544A-7EE6-4342-B048-85BDC9FD1C3A}</a:tableStyleId>
              </a:tblPr>
              <a:tblGrid>
                <a:gridCol w="2171700"/>
                <a:gridCol w="2171700"/>
                <a:gridCol w="2171700"/>
                <a:gridCol w="2171700"/>
              </a:tblGrid>
              <a:tr h="794239">
                <a:tc>
                  <a:txBody>
                    <a:bodyPr/>
                    <a:lstStyle/>
                    <a:p>
                      <a:r>
                        <a:rPr lang="en-US" sz="2400" smtClean="0">
                          <a:solidFill>
                            <a:schemeClr val="tx1"/>
                          </a:solidFill>
                          <a:latin typeface="Times New Roman" pitchFamily="18" charset="0"/>
                          <a:cs typeface="Times New Roman" pitchFamily="18" charset="0"/>
                        </a:rPr>
                        <a:t>Trang phục</a:t>
                      </a:r>
                      <a:endParaRPr lang="en-US" sz="2400">
                        <a:solidFill>
                          <a:schemeClr val="tx1"/>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400" smtClean="0">
                          <a:solidFill>
                            <a:schemeClr val="tx1"/>
                          </a:solidFill>
                          <a:latin typeface="Times New Roman" pitchFamily="18" charset="0"/>
                          <a:cs typeface="Times New Roman" pitchFamily="18" charset="0"/>
                        </a:rPr>
                        <a:t>Thái</a:t>
                      </a:r>
                      <a:r>
                        <a:rPr lang="en-US" sz="2400" baseline="0" smtClean="0">
                          <a:solidFill>
                            <a:schemeClr val="tx1"/>
                          </a:solidFill>
                          <a:latin typeface="Times New Roman" pitchFamily="18" charset="0"/>
                          <a:cs typeface="Times New Roman" pitchFamily="18" charset="0"/>
                        </a:rPr>
                        <a:t> độ với học sinh</a:t>
                      </a:r>
                      <a:endParaRPr lang="en-US" sz="24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400" smtClean="0">
                          <a:solidFill>
                            <a:schemeClr val="tx1"/>
                          </a:solidFill>
                          <a:latin typeface="Times New Roman" pitchFamily="18" charset="0"/>
                          <a:cs typeface="Times New Roman" pitchFamily="18" charset="0"/>
                        </a:rPr>
                        <a:t>Lời</a:t>
                      </a:r>
                      <a:r>
                        <a:rPr lang="en-US" sz="2400" baseline="0" smtClean="0">
                          <a:solidFill>
                            <a:schemeClr val="tx1"/>
                          </a:solidFill>
                          <a:latin typeface="Times New Roman" pitchFamily="18" charset="0"/>
                          <a:cs typeface="Times New Roman" pitchFamily="18" charset="0"/>
                        </a:rPr>
                        <a:t> nói về tiếng Pháp</a:t>
                      </a:r>
                      <a:endParaRPr lang="en-US" sz="24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400" smtClean="0">
                          <a:solidFill>
                            <a:schemeClr val="tx1"/>
                          </a:solidFill>
                          <a:latin typeface="Times New Roman" pitchFamily="18" charset="0"/>
                          <a:cs typeface="Times New Roman" pitchFamily="18" charset="0"/>
                        </a:rPr>
                        <a:t>Hành</a:t>
                      </a:r>
                      <a:r>
                        <a:rPr lang="en-US" sz="2400" baseline="0" smtClean="0">
                          <a:solidFill>
                            <a:schemeClr val="tx1"/>
                          </a:solidFill>
                          <a:latin typeface="Times New Roman" pitchFamily="18" charset="0"/>
                          <a:cs typeface="Times New Roman" pitchFamily="18" charset="0"/>
                        </a:rPr>
                        <a:t> động cuối buổi học</a:t>
                      </a:r>
                      <a:endParaRPr lang="en-US" sz="24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618199">
                <a:tc>
                  <a:txBody>
                    <a:bodyPr/>
                    <a:lstStyle/>
                    <a:p>
                      <a:pPr marL="171450" indent="-171450">
                        <a:buFontTx/>
                        <a:buChar char="-"/>
                      </a:pPr>
                      <a:r>
                        <a:rPr lang="en-US" sz="2400" smtClean="0">
                          <a:latin typeface="Times New Roman" pitchFamily="18" charset="0"/>
                          <a:cs typeface="Times New Roman" pitchFamily="18" charset="0"/>
                        </a:rPr>
                        <a:t>Mặc</a:t>
                      </a:r>
                      <a:r>
                        <a:rPr lang="en-US" sz="2400" baseline="0" smtClean="0">
                          <a:latin typeface="Times New Roman" pitchFamily="18" charset="0"/>
                          <a:cs typeface="Times New Roman" pitchFamily="18" charset="0"/>
                        </a:rPr>
                        <a:t> áo Rơ – đanh – gốt màu xanh, diềm lá sen.</a:t>
                      </a:r>
                    </a:p>
                    <a:p>
                      <a:pPr marL="171450" indent="-171450">
                        <a:buFontTx/>
                        <a:buChar char="-"/>
                      </a:pPr>
                      <a:r>
                        <a:rPr lang="en-US" sz="2400" baseline="0" smtClean="0">
                          <a:latin typeface="Times New Roman" pitchFamily="18" charset="0"/>
                          <a:cs typeface="Times New Roman" pitchFamily="18" charset="0"/>
                        </a:rPr>
                        <a:t>Đội mũ tròn lụa đen thêu</a:t>
                      </a:r>
                      <a:endParaRPr lang="en-US" sz="240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Tx/>
                        <a:buChar char="-"/>
                      </a:pPr>
                      <a:r>
                        <a:rPr lang="en-US" sz="2400" smtClean="0">
                          <a:latin typeface="Times New Roman" pitchFamily="18" charset="0"/>
                          <a:cs typeface="Times New Roman" pitchFamily="18" charset="0"/>
                        </a:rPr>
                        <a:t>Không</a:t>
                      </a:r>
                      <a:r>
                        <a:rPr lang="en-US" sz="2400" baseline="0" smtClean="0">
                          <a:latin typeface="Times New Roman" pitchFamily="18" charset="0"/>
                          <a:cs typeface="Times New Roman" pitchFamily="18" charset="0"/>
                        </a:rPr>
                        <a:t> trách phạt khi Phrăng đến muộn, mà tự trách minh…</a:t>
                      </a:r>
                    </a:p>
                    <a:p>
                      <a:pPr marL="171450" indent="-171450">
                        <a:buFontTx/>
                        <a:buChar char="-"/>
                      </a:pPr>
                      <a:r>
                        <a:rPr lang="en-US" sz="2400" baseline="0" smtClean="0">
                          <a:latin typeface="Times New Roman" pitchFamily="18" charset="0"/>
                          <a:cs typeface="Times New Roman" pitchFamily="18" charset="0"/>
                        </a:rPr>
                        <a:t>Nhiệt tình, kiên nhẫn giảng bài</a:t>
                      </a:r>
                      <a:endParaRPr lang="en-US" sz="240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Tx/>
                        <a:buChar char="-"/>
                      </a:pPr>
                      <a:r>
                        <a:rPr lang="en-US" sz="2400" smtClean="0">
                          <a:latin typeface="Times New Roman" pitchFamily="18" charset="0"/>
                          <a:cs typeface="Times New Roman" pitchFamily="18" charset="0"/>
                        </a:rPr>
                        <a:t>Thứ</a:t>
                      </a:r>
                      <a:r>
                        <a:rPr lang="en-US" sz="2400" baseline="0" smtClean="0">
                          <a:latin typeface="Times New Roman" pitchFamily="18" charset="0"/>
                          <a:cs typeface="Times New Roman" pitchFamily="18" charset="0"/>
                        </a:rPr>
                        <a:t> tiếng hay nhất, trong sáng nhất, vững vàng nhất</a:t>
                      </a:r>
                    </a:p>
                    <a:p>
                      <a:pPr marL="171450" indent="-171450">
                        <a:buFontTx/>
                        <a:buChar char="-"/>
                      </a:pPr>
                      <a:r>
                        <a:rPr lang="en-US" sz="2400" baseline="0" smtClean="0">
                          <a:latin typeface="Times New Roman" pitchFamily="18" charset="0"/>
                          <a:cs typeface="Times New Roman" pitchFamily="18" charset="0"/>
                        </a:rPr>
                        <a:t>Phải giữ lấy nó</a:t>
                      </a:r>
                      <a:r>
                        <a:rPr lang="en-US" sz="2000" baseline="0" smtClean="0">
                          <a:latin typeface="Times New Roman" pitchFamily="18" charset="0"/>
                          <a:cs typeface="Times New Roman" pitchFamily="18" charset="0"/>
                        </a:rPr>
                        <a:t>,</a:t>
                      </a:r>
                      <a:endParaRPr lang="en-US" sz="200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Tx/>
                        <a:buChar char="-"/>
                      </a:pPr>
                      <a:r>
                        <a:rPr lang="en-US" sz="2400" smtClean="0">
                          <a:latin typeface="Times New Roman" pitchFamily="18" charset="0"/>
                          <a:cs typeface="Times New Roman" pitchFamily="18" charset="0"/>
                        </a:rPr>
                        <a:t>Người</a:t>
                      </a:r>
                      <a:r>
                        <a:rPr lang="en-US" sz="2400" baseline="0" smtClean="0">
                          <a:latin typeface="Times New Roman" pitchFamily="18" charset="0"/>
                          <a:cs typeface="Times New Roman" pitchFamily="18" charset="0"/>
                        </a:rPr>
                        <a:t> tái nhợt </a:t>
                      </a:r>
                    </a:p>
                    <a:p>
                      <a:pPr marL="171450" indent="-171450">
                        <a:buFontTx/>
                        <a:buChar char="-"/>
                      </a:pPr>
                      <a:r>
                        <a:rPr lang="en-US" sz="2400" baseline="0" smtClean="0">
                          <a:latin typeface="Times New Roman" pitchFamily="18" charset="0"/>
                          <a:cs typeface="Times New Roman" pitchFamily="18" charset="0"/>
                        </a:rPr>
                        <a:t>Dựa lưng vào tường </a:t>
                      </a:r>
                    </a:p>
                    <a:p>
                      <a:pPr marL="171450" indent="-171450">
                        <a:buFontTx/>
                        <a:buChar char="-"/>
                      </a:pPr>
                      <a:r>
                        <a:rPr lang="en-US" sz="2400" baseline="0" smtClean="0">
                          <a:latin typeface="Times New Roman" pitchFamily="18" charset="0"/>
                          <a:cs typeface="Times New Roman" pitchFamily="18" charset="0"/>
                        </a:rPr>
                        <a:t>Không nói được hết câu</a:t>
                      </a:r>
                    </a:p>
                    <a:p>
                      <a:pPr marL="171450" indent="-171450">
                        <a:buFontTx/>
                        <a:buChar char="-"/>
                      </a:pPr>
                      <a:r>
                        <a:rPr lang="en-US" sz="2400" baseline="0" smtClean="0">
                          <a:latin typeface="Times New Roman" pitchFamily="18" charset="0"/>
                          <a:cs typeface="Times New Roman" pitchFamily="18" charset="0"/>
                        </a:rPr>
                        <a:t>Dằn mạnh phấn viết dòng chữ “ NƯỚC PHÁP MUÔN NĂM”</a:t>
                      </a:r>
                      <a:endParaRPr lang="en-US" sz="240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5772">
                <a:tc>
                  <a:txBody>
                    <a:bodyPr/>
                    <a:lstStyle/>
                    <a:p>
                      <a:endParaRPr lang="en-US" sz="2000" smtClean="0">
                        <a:latin typeface="Times New Roman" pitchFamily="18" charset="0"/>
                        <a:cs typeface="Times New Roman" pitchFamily="18" charset="0"/>
                        <a:sym typeface="Wingdings 3"/>
                      </a:endParaRPr>
                    </a:p>
                    <a:p>
                      <a:r>
                        <a:rPr lang="en-US" sz="2400" smtClean="0">
                          <a:latin typeface="Times New Roman" pitchFamily="18" charset="0"/>
                          <a:cs typeface="Times New Roman" pitchFamily="18" charset="0"/>
                          <a:sym typeface="Wingdings 3"/>
                        </a:rPr>
                        <a:t> Đẹp</a:t>
                      </a:r>
                      <a:r>
                        <a:rPr lang="en-US" sz="2400" baseline="0" smtClean="0">
                          <a:latin typeface="Times New Roman" pitchFamily="18" charset="0"/>
                          <a:cs typeface="Times New Roman" pitchFamily="18" charset="0"/>
                          <a:sym typeface="Wingdings 3"/>
                        </a:rPr>
                        <a:t> và trang trọng</a:t>
                      </a:r>
                      <a:endParaRPr lang="en-US" sz="240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sz="2000" smtClean="0">
                        <a:latin typeface="Times New Roman" pitchFamily="18" charset="0"/>
                        <a:cs typeface="Times New Roman" pitchFamily="18" charset="0"/>
                        <a:sym typeface="Wingdings 3"/>
                      </a:endParaRPr>
                    </a:p>
                    <a:p>
                      <a:r>
                        <a:rPr lang="en-US" sz="2400" smtClean="0">
                          <a:latin typeface="Times New Roman" pitchFamily="18" charset="0"/>
                          <a:cs typeface="Times New Roman" pitchFamily="18" charset="0"/>
                          <a:sym typeface="Wingdings 3"/>
                        </a:rPr>
                        <a:t> Dịu</a:t>
                      </a:r>
                      <a:r>
                        <a:rPr lang="en-US" sz="2400" baseline="0" smtClean="0">
                          <a:latin typeface="Times New Roman" pitchFamily="18" charset="0"/>
                          <a:cs typeface="Times New Roman" pitchFamily="18" charset="0"/>
                          <a:sym typeface="Wingdings 3"/>
                        </a:rPr>
                        <a:t> dàng, yêu thương học sinh</a:t>
                      </a:r>
                      <a:endParaRPr lang="en-US" sz="240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sz="2000" smtClean="0">
                        <a:latin typeface="Times New Roman" pitchFamily="18" charset="0"/>
                        <a:cs typeface="Times New Roman" pitchFamily="18" charset="0"/>
                        <a:sym typeface="Wingdings 3"/>
                      </a:endParaRPr>
                    </a:p>
                    <a:p>
                      <a:r>
                        <a:rPr lang="en-US" sz="2400" smtClean="0">
                          <a:latin typeface="Times New Roman" pitchFamily="18" charset="0"/>
                          <a:cs typeface="Times New Roman" pitchFamily="18" charset="0"/>
                          <a:sym typeface="Wingdings 3"/>
                        </a:rPr>
                        <a:t> Ca tựng,</a:t>
                      </a:r>
                      <a:r>
                        <a:rPr lang="en-US" sz="2400" baseline="0" smtClean="0">
                          <a:latin typeface="Times New Roman" pitchFamily="18" charset="0"/>
                          <a:cs typeface="Times New Roman" pitchFamily="18" charset="0"/>
                          <a:sym typeface="Wingdings 3"/>
                        </a:rPr>
                        <a:t> tôn vinh</a:t>
                      </a:r>
                      <a:endParaRPr lang="en-US" sz="240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sz="2000" smtClean="0">
                        <a:latin typeface="Times New Roman" pitchFamily="18" charset="0"/>
                        <a:cs typeface="Times New Roman" pitchFamily="18" charset="0"/>
                        <a:sym typeface="Wingdings 3"/>
                      </a:endParaRPr>
                    </a:p>
                    <a:p>
                      <a:r>
                        <a:rPr lang="en-US" sz="2400" smtClean="0">
                          <a:latin typeface="Times New Roman" pitchFamily="18" charset="0"/>
                          <a:cs typeface="Times New Roman" pitchFamily="18" charset="0"/>
                          <a:sym typeface="Wingdings 3"/>
                        </a:rPr>
                        <a:t></a:t>
                      </a:r>
                      <a:r>
                        <a:rPr lang="en-US" sz="2400" baseline="0" smtClean="0">
                          <a:latin typeface="Times New Roman" pitchFamily="18" charset="0"/>
                          <a:cs typeface="Times New Roman" pitchFamily="18" charset="0"/>
                          <a:sym typeface="Wingdings 3"/>
                        </a:rPr>
                        <a:t> Xúc động, nhấn mạnh</a:t>
                      </a:r>
                      <a:endParaRPr lang="en-US" sz="240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 xmlns:p14="http://schemas.microsoft.com/office/powerpoint/2010/main" val="3344231544"/>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5257800" cy="954107"/>
          </a:xfrm>
          <a:prstGeom prst="rect">
            <a:avLst/>
          </a:prstGeom>
          <a:noFill/>
        </p:spPr>
        <p:txBody>
          <a:bodyPr wrap="square" rtlCol="0">
            <a:spAutoFit/>
          </a:bodyPr>
          <a:lstStyle/>
          <a:p>
            <a:pPr algn="just"/>
            <a:r>
              <a:rPr lang="en-US" sz="2800" dirty="0" err="1" smtClean="0">
                <a:latin typeface="Times New Roman" pitchFamily="18" charset="0"/>
                <a:cs typeface="Times New Roman" pitchFamily="18" charset="0"/>
              </a:rPr>
              <a:t>Thầy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dòng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chữ</a:t>
            </a:r>
            <a:r>
              <a:rPr lang="en-US" sz="2800" dirty="0" smtClean="0">
                <a:latin typeface="Times New Roman" pitchFamily="18" charset="0"/>
                <a:cs typeface="Times New Roman" pitchFamily="18" charset="0"/>
              </a:rPr>
              <a:t> </a:t>
            </a:r>
          </a:p>
          <a:p>
            <a:pPr algn="just"/>
            <a:r>
              <a:rPr lang="en-US" sz="2800" dirty="0" smtClean="0">
                <a:latin typeface="Times New Roman" pitchFamily="18" charset="0"/>
                <a:cs typeface="Times New Roman" pitchFamily="18" charset="0"/>
              </a:rPr>
              <a:t>“NƯỚC PHÁP MUÔN NĂM”</a:t>
            </a:r>
            <a:endParaRPr lang="en-US" sz="2800" dirty="0">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172200" y="304800"/>
            <a:ext cx="2971800" cy="2935069"/>
          </a:xfrm>
          <a:prstGeom prst="rect">
            <a:avLst/>
          </a:prstGeom>
        </p:spPr>
      </p:pic>
      <p:sp>
        <p:nvSpPr>
          <p:cNvPr id="5" name="TextBox 4"/>
          <p:cNvSpPr txBox="1"/>
          <p:nvPr/>
        </p:nvSpPr>
        <p:spPr>
          <a:xfrm>
            <a:off x="339436" y="2819400"/>
            <a:ext cx="4080164" cy="2246769"/>
          </a:xfrm>
          <a:prstGeom prst="rect">
            <a:avLst/>
          </a:prstGeom>
          <a:noFill/>
        </p:spPr>
        <p:txBody>
          <a:bodyPr wrap="square" rtlCol="0">
            <a:spAutoFit/>
          </a:bodyPr>
          <a:lstStyle/>
          <a:p>
            <a:pPr algn="just"/>
            <a:r>
              <a:rPr lang="en-US" sz="2800" smtClean="0">
                <a:latin typeface="Times New Roman" pitchFamily="18" charset="0"/>
                <a:cs typeface="Times New Roman" pitchFamily="18" charset="0"/>
              </a:rPr>
              <a:t>Thầy Ha – men</a:t>
            </a:r>
          </a:p>
          <a:p>
            <a:pPr marL="285750" indent="-285750" algn="just">
              <a:buFont typeface="Wingdings 3"/>
              <a:buChar char="a"/>
            </a:pPr>
            <a:r>
              <a:rPr lang="en-US" sz="2800" smtClean="0">
                <a:solidFill>
                  <a:srgbClr val="FF0000"/>
                </a:solidFill>
                <a:latin typeface="Times New Roman" pitchFamily="18" charset="0"/>
                <a:cs typeface="Times New Roman" pitchFamily="18" charset="0"/>
                <a:sym typeface="Wingdings 3"/>
              </a:rPr>
              <a:t>Tâm huyết, yêu nghề, yêu tiếng nói dân tộc.</a:t>
            </a:r>
          </a:p>
          <a:p>
            <a:pPr marL="285750" indent="-285750" algn="just">
              <a:buFont typeface="Wingdings 3"/>
              <a:buChar char="a"/>
            </a:pPr>
            <a:r>
              <a:rPr lang="en-US" sz="2800" smtClean="0">
                <a:solidFill>
                  <a:srgbClr val="FF0000"/>
                </a:solidFill>
                <a:latin typeface="Times New Roman" pitchFamily="18" charset="0"/>
                <a:cs typeface="Times New Roman" pitchFamily="18" charset="0"/>
                <a:sym typeface="Wingdings 3"/>
              </a:rPr>
              <a:t>Truyền ngọn lửa yêu nước tha thiết.</a:t>
            </a:r>
            <a:endParaRPr lang="en-US" sz="2800">
              <a:solidFill>
                <a:srgbClr val="FF0000"/>
              </a:solidFill>
              <a:latin typeface="Times New Roman" pitchFamily="18" charset="0"/>
              <a:cs typeface="Times New Roman" pitchFamily="18" charset="0"/>
            </a:endParaRPr>
          </a:p>
        </p:txBody>
      </p:sp>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715000" y="3657600"/>
            <a:ext cx="3276600" cy="1847850"/>
          </a:xfrm>
          <a:prstGeom prst="rect">
            <a:avLst/>
          </a:prstGeom>
        </p:spPr>
      </p:pic>
    </p:spTree>
    <p:extLst>
      <p:ext uri="{BB962C8B-B14F-4D97-AF65-F5344CB8AC3E}">
        <p14:creationId xmlns="" xmlns:p14="http://schemas.microsoft.com/office/powerpoint/2010/main" val="3929327811"/>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8600"/>
            <a:ext cx="4572000" cy="523220"/>
          </a:xfrm>
          <a:prstGeom prst="rect">
            <a:avLst/>
          </a:prstGeom>
          <a:noFill/>
        </p:spPr>
        <p:txBody>
          <a:bodyPr wrap="square" rtlCol="0">
            <a:spAutoFit/>
          </a:bodyPr>
          <a:lstStyle/>
          <a:p>
            <a:r>
              <a:rPr lang="en-US" sz="2800" b="1" smtClean="0">
                <a:solidFill>
                  <a:srgbClr val="FF0000"/>
                </a:solidFill>
                <a:latin typeface="Times New Roman" pitchFamily="18" charset="0"/>
                <a:cs typeface="Times New Roman" pitchFamily="18" charset="0"/>
              </a:rPr>
              <a:t>3. Các nhân vật khác</a:t>
            </a:r>
            <a:endParaRPr lang="en-US" sz="2800" b="1">
              <a:solidFill>
                <a:srgbClr val="FF0000"/>
              </a:solidFill>
              <a:latin typeface="Times New Roman" pitchFamily="18" charset="0"/>
              <a:cs typeface="Times New Roman" pitchFamily="18" charset="0"/>
            </a:endParaRPr>
          </a:p>
        </p:txBody>
      </p:sp>
      <p:sp>
        <p:nvSpPr>
          <p:cNvPr id="5" name="TextBox 4"/>
          <p:cNvSpPr txBox="1"/>
          <p:nvPr/>
        </p:nvSpPr>
        <p:spPr>
          <a:xfrm>
            <a:off x="381000" y="1447800"/>
            <a:ext cx="8305800" cy="2246769"/>
          </a:xfrm>
          <a:prstGeom prst="rect">
            <a:avLst/>
          </a:prstGeom>
          <a:noFill/>
        </p:spPr>
        <p:txBody>
          <a:bodyPr wrap="square" rtlCol="0">
            <a:spAutoFit/>
          </a:bodyPr>
          <a:lstStyle/>
          <a:p>
            <a:pPr marL="285750" indent="-285750">
              <a:buFontTx/>
              <a:buChar char="-"/>
            </a:pPr>
            <a:r>
              <a:rPr lang="en-US" sz="2800" smtClean="0">
                <a:latin typeface="Times New Roman" pitchFamily="18" charset="0"/>
                <a:cs typeface="Times New Roman" pitchFamily="18" charset="0"/>
              </a:rPr>
              <a:t>Dân làng phía cuối lớp lặng lẽ và buồn rầu.</a:t>
            </a:r>
          </a:p>
          <a:p>
            <a:pPr marL="285750" indent="-285750">
              <a:buFontTx/>
              <a:buChar char="-"/>
            </a:pPr>
            <a:r>
              <a:rPr lang="en-US" sz="2800" smtClean="0">
                <a:latin typeface="Times New Roman" pitchFamily="18" charset="0"/>
                <a:cs typeface="Times New Roman" pitchFamily="18" charset="0"/>
              </a:rPr>
              <a:t>Cụ già Hô – de nâng niu quyển tập đánh vần đã sờn mép, đọc theo bọn trẻ, giọng run run.</a:t>
            </a:r>
          </a:p>
          <a:p>
            <a:pPr marL="285750" indent="-285750">
              <a:buFontTx/>
              <a:buChar char="-"/>
            </a:pPr>
            <a:r>
              <a:rPr lang="en-US" sz="2800" smtClean="0">
                <a:latin typeface="Times New Roman" pitchFamily="18" charset="0"/>
                <a:cs typeface="Times New Roman" pitchFamily="18" charset="0"/>
              </a:rPr>
              <a:t>Các học trò chăm chú nghe giảng, cặm cụi tập viết, và muốn khóc…</a:t>
            </a:r>
            <a:endParaRPr lang="en-US" sz="2800">
              <a:latin typeface="Times New Roman" pitchFamily="18" charset="0"/>
              <a:cs typeface="Times New Roman" pitchFamily="18" charset="0"/>
            </a:endParaRPr>
          </a:p>
        </p:txBody>
      </p:sp>
      <p:sp>
        <p:nvSpPr>
          <p:cNvPr id="6" name="TextBox 5"/>
          <p:cNvSpPr txBox="1"/>
          <p:nvPr/>
        </p:nvSpPr>
        <p:spPr>
          <a:xfrm>
            <a:off x="685800" y="3886200"/>
            <a:ext cx="5181600" cy="954107"/>
          </a:xfrm>
          <a:prstGeom prst="rect">
            <a:avLst/>
          </a:prstGeom>
          <a:noFill/>
        </p:spPr>
        <p:txBody>
          <a:bodyPr wrap="square" rtlCol="0">
            <a:spAutoFit/>
          </a:bodyPr>
          <a:lstStyle/>
          <a:p>
            <a:pPr marL="285750" indent="-285750">
              <a:buFont typeface="Wingdings 3"/>
              <a:buChar char="&quot;"/>
            </a:pPr>
            <a:r>
              <a:rPr lang="en-US" sz="2800" b="1" smtClean="0">
                <a:latin typeface="Times New Roman" pitchFamily="18" charset="0"/>
                <a:cs typeface="Times New Roman" pitchFamily="18" charset="0"/>
                <a:sym typeface="Wingdings 3"/>
              </a:rPr>
              <a:t>Xúc động, nuối tiếc.</a:t>
            </a:r>
          </a:p>
          <a:p>
            <a:pPr marL="285750" indent="-285750">
              <a:buFont typeface="Wingdings 3"/>
              <a:buChar char="&quot;"/>
            </a:pPr>
            <a:r>
              <a:rPr lang="en-US" sz="2800" b="1" smtClean="0">
                <a:latin typeface="Times New Roman" pitchFamily="18" charset="0"/>
                <a:cs typeface="Times New Roman" pitchFamily="18" charset="0"/>
                <a:sym typeface="Wingdings 3"/>
              </a:rPr>
              <a:t>Trân trọng tiếng nói dân tộc.</a:t>
            </a:r>
            <a:endParaRPr lang="en-US" sz="2800" b="1">
              <a:latin typeface="Times New Roman" pitchFamily="18" charset="0"/>
              <a:cs typeface="Times New Roman" pitchFamily="18" charset="0"/>
            </a:endParaRPr>
          </a:p>
        </p:txBody>
      </p:sp>
    </p:spTree>
    <p:extLst>
      <p:ext uri="{BB962C8B-B14F-4D97-AF65-F5344CB8AC3E}">
        <p14:creationId xmlns="" xmlns:p14="http://schemas.microsoft.com/office/powerpoint/2010/main" val="3516260908"/>
      </p:ext>
    </p:extLst>
  </p:cSld>
  <p:clrMapOvr>
    <a:masterClrMapping/>
  </p:clrMapOvr>
  <p:transition advClick="0" advTm="3000">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0"/>
            <a:ext cx="3505200"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III. </a:t>
            </a:r>
            <a:r>
              <a:rPr lang="en-US" sz="3600" b="1" dirty="0" err="1" smtClean="0">
                <a:latin typeface="Times New Roman" pitchFamily="18" charset="0"/>
                <a:cs typeface="Times New Roman" pitchFamily="18" charset="0"/>
              </a:rPr>
              <a:t>Tổng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kết</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5" name="TextBox 4"/>
          <p:cNvSpPr txBox="1"/>
          <p:nvPr/>
        </p:nvSpPr>
        <p:spPr>
          <a:xfrm>
            <a:off x="2438400" y="748007"/>
            <a:ext cx="4495800" cy="523220"/>
          </a:xfrm>
          <a:prstGeom prst="rect">
            <a:avLst/>
          </a:prstGeom>
          <a:solidFill>
            <a:srgbClr val="FFFF00"/>
          </a:solidFill>
        </p:spPr>
        <p:txBody>
          <a:bodyPr wrap="square" rtlCol="0">
            <a:spAutoFit/>
          </a:bodyPr>
          <a:lstStyle/>
          <a:p>
            <a:pPr algn="ctr"/>
            <a:r>
              <a:rPr lang="en-US" sz="2800" b="1" smtClean="0">
                <a:latin typeface="Times New Roman" pitchFamily="18" charset="0"/>
                <a:cs typeface="Times New Roman" pitchFamily="18" charset="0"/>
              </a:rPr>
              <a:t>BUỔI HỌC CUỐI CÙNG</a:t>
            </a:r>
            <a:endParaRPr lang="en-US" sz="2800" b="1">
              <a:latin typeface="Times New Roman" pitchFamily="18" charset="0"/>
              <a:cs typeface="Times New Roman" pitchFamily="18" charset="0"/>
            </a:endParaRPr>
          </a:p>
        </p:txBody>
      </p:sp>
      <p:sp>
        <p:nvSpPr>
          <p:cNvPr id="6" name="TextBox 5"/>
          <p:cNvSpPr txBox="1"/>
          <p:nvPr/>
        </p:nvSpPr>
        <p:spPr>
          <a:xfrm>
            <a:off x="422564" y="2036618"/>
            <a:ext cx="1600200" cy="523220"/>
          </a:xfrm>
          <a:prstGeom prst="rect">
            <a:avLst/>
          </a:prstGeom>
          <a:solidFill>
            <a:schemeClr val="bg1"/>
          </a:solidFill>
        </p:spPr>
        <p:txBody>
          <a:bodyPr wrap="square" rtlCol="0">
            <a:spAutoFit/>
          </a:bodyPr>
          <a:lstStyle/>
          <a:p>
            <a:r>
              <a:rPr lang="en-US" sz="2800" smtClean="0">
                <a:latin typeface="Times New Roman" pitchFamily="18" charset="0"/>
                <a:cs typeface="Times New Roman" pitchFamily="18" charset="0"/>
              </a:rPr>
              <a:t>Phr ăng</a:t>
            </a:r>
            <a:endParaRPr lang="en-US" sz="2800">
              <a:latin typeface="Times New Roman" pitchFamily="18" charset="0"/>
              <a:cs typeface="Times New Roman" pitchFamily="18" charset="0"/>
            </a:endParaRPr>
          </a:p>
        </p:txBody>
      </p:sp>
      <p:sp>
        <p:nvSpPr>
          <p:cNvPr id="7" name="TextBox 6"/>
          <p:cNvSpPr txBox="1"/>
          <p:nvPr/>
        </p:nvSpPr>
        <p:spPr>
          <a:xfrm>
            <a:off x="2667000" y="2033365"/>
            <a:ext cx="2819400" cy="523220"/>
          </a:xfrm>
          <a:prstGeom prst="rect">
            <a:avLst/>
          </a:prstGeom>
          <a:solidFill>
            <a:schemeClr val="bg1"/>
          </a:solidFill>
        </p:spPr>
        <p:txBody>
          <a:bodyPr wrap="square" rtlCol="0">
            <a:spAutoFit/>
          </a:bodyPr>
          <a:lstStyle/>
          <a:p>
            <a:r>
              <a:rPr lang="en-US" sz="2800" smtClean="0">
                <a:latin typeface="Times New Roman" pitchFamily="18" charset="0"/>
                <a:cs typeface="Times New Roman" pitchFamily="18" charset="0"/>
              </a:rPr>
              <a:t>Thầy Ha - men</a:t>
            </a:r>
            <a:endParaRPr lang="en-US" sz="2800">
              <a:latin typeface="Times New Roman" pitchFamily="18" charset="0"/>
              <a:cs typeface="Times New Roman" pitchFamily="18" charset="0"/>
            </a:endParaRPr>
          </a:p>
        </p:txBody>
      </p:sp>
      <p:sp>
        <p:nvSpPr>
          <p:cNvPr id="8" name="TextBox 7"/>
          <p:cNvSpPr txBox="1"/>
          <p:nvPr/>
        </p:nvSpPr>
        <p:spPr>
          <a:xfrm>
            <a:off x="6113318" y="2016258"/>
            <a:ext cx="2937164" cy="523220"/>
          </a:xfrm>
          <a:prstGeom prst="rect">
            <a:avLst/>
          </a:prstGeom>
          <a:solidFill>
            <a:schemeClr val="bg1"/>
          </a:solidFill>
        </p:spPr>
        <p:txBody>
          <a:bodyPr wrap="square" rtlCol="0">
            <a:spAutoFit/>
          </a:bodyPr>
          <a:lstStyle/>
          <a:p>
            <a:r>
              <a:rPr lang="en-US" sz="2800" smtClean="0">
                <a:latin typeface="Times New Roman" pitchFamily="18" charset="0"/>
                <a:cs typeface="Times New Roman" pitchFamily="18" charset="0"/>
              </a:rPr>
              <a:t>Các nhân vật khác</a:t>
            </a:r>
            <a:endParaRPr lang="en-US" sz="2800">
              <a:latin typeface="Times New Roman" pitchFamily="18" charset="0"/>
              <a:cs typeface="Times New Roman" pitchFamily="18" charset="0"/>
            </a:endParaRPr>
          </a:p>
        </p:txBody>
      </p:sp>
      <p:sp>
        <p:nvSpPr>
          <p:cNvPr id="9" name="TextBox 8"/>
          <p:cNvSpPr txBox="1"/>
          <p:nvPr/>
        </p:nvSpPr>
        <p:spPr>
          <a:xfrm>
            <a:off x="304800" y="2933664"/>
            <a:ext cx="1717964" cy="2246769"/>
          </a:xfrm>
          <a:prstGeom prst="rect">
            <a:avLst/>
          </a:prstGeom>
          <a:blipFill>
            <a:blip r:embed="rId2"/>
            <a:tile tx="0" ty="0" sx="100000" sy="100000" flip="none" algn="tl"/>
          </a:blipFill>
        </p:spPr>
        <p:txBody>
          <a:bodyPr wrap="square" rtlCol="0">
            <a:spAutoFit/>
          </a:bodyPr>
          <a:lstStyle/>
          <a:p>
            <a:pPr algn="just"/>
            <a:r>
              <a:rPr lang="en-US" sz="2800" smtClean="0">
                <a:latin typeface="Times New Roman" pitchFamily="18" charset="0"/>
                <a:cs typeface="Times New Roman" pitchFamily="18" charset="0"/>
              </a:rPr>
              <a:t>Ham chơi, lười học </a:t>
            </a:r>
            <a:r>
              <a:rPr lang="en-US" sz="2800" smtClean="0">
                <a:latin typeface="Times New Roman" pitchFamily="18" charset="0"/>
                <a:cs typeface="Times New Roman" pitchFamily="18" charset="0"/>
                <a:sym typeface="Wingdings 3"/>
              </a:rPr>
              <a:t> ham học  yêu tiếng Pháp</a:t>
            </a:r>
            <a:endParaRPr lang="en-US" sz="2800">
              <a:latin typeface="Times New Roman" pitchFamily="18" charset="0"/>
              <a:cs typeface="Times New Roman" pitchFamily="18" charset="0"/>
            </a:endParaRPr>
          </a:p>
        </p:txBody>
      </p:sp>
      <p:sp>
        <p:nvSpPr>
          <p:cNvPr id="10" name="TextBox 9"/>
          <p:cNvSpPr txBox="1"/>
          <p:nvPr/>
        </p:nvSpPr>
        <p:spPr>
          <a:xfrm>
            <a:off x="3082636" y="2933663"/>
            <a:ext cx="1866900" cy="2246769"/>
          </a:xfrm>
          <a:prstGeom prst="rect">
            <a:avLst/>
          </a:prstGeom>
          <a:blipFill>
            <a:blip r:embed="rId2"/>
            <a:tile tx="0" ty="0" sx="100000" sy="100000" flip="none" algn="tl"/>
          </a:blipFill>
        </p:spPr>
        <p:txBody>
          <a:bodyPr wrap="square" rtlCol="0">
            <a:spAutoFit/>
          </a:bodyPr>
          <a:lstStyle/>
          <a:p>
            <a:pPr algn="just"/>
            <a:r>
              <a:rPr lang="en-US" sz="2800" smtClean="0">
                <a:latin typeface="Times New Roman" pitchFamily="18" charset="0"/>
                <a:cs typeface="Times New Roman" pitchFamily="18" charset="0"/>
              </a:rPr>
              <a:t>Yêu quý, tự hòa, tin tưởng vào tiếng nói dân tộc</a:t>
            </a:r>
            <a:endParaRPr lang="en-US" sz="2800">
              <a:latin typeface="Times New Roman" pitchFamily="18" charset="0"/>
              <a:cs typeface="Times New Roman" pitchFamily="18" charset="0"/>
            </a:endParaRPr>
          </a:p>
        </p:txBody>
      </p:sp>
      <p:sp>
        <p:nvSpPr>
          <p:cNvPr id="11" name="TextBox 10"/>
          <p:cNvSpPr txBox="1"/>
          <p:nvPr/>
        </p:nvSpPr>
        <p:spPr>
          <a:xfrm>
            <a:off x="6425045" y="2933664"/>
            <a:ext cx="1828800" cy="1815882"/>
          </a:xfrm>
          <a:prstGeom prst="rect">
            <a:avLst/>
          </a:prstGeom>
          <a:blipFill>
            <a:blip r:embed="rId2"/>
            <a:tile tx="0" ty="0" sx="100000" sy="100000" flip="none" algn="tl"/>
          </a:blipFill>
        </p:spPr>
        <p:txBody>
          <a:bodyPr wrap="square" rtlCol="0">
            <a:spAutoFit/>
          </a:bodyPr>
          <a:lstStyle/>
          <a:p>
            <a:pPr algn="just"/>
            <a:r>
              <a:rPr lang="en-US" sz="2800" smtClean="0">
                <a:latin typeface="Times New Roman" pitchFamily="18" charset="0"/>
                <a:cs typeface="Times New Roman" pitchFamily="18" charset="0"/>
              </a:rPr>
              <a:t>Xúc động, tiếc nuối, trân trọng tiếng Pháp</a:t>
            </a:r>
            <a:endParaRPr lang="en-US" sz="2800">
              <a:latin typeface="Times New Roman" pitchFamily="18" charset="0"/>
              <a:cs typeface="Times New Roman" pitchFamily="18" charset="0"/>
            </a:endParaRPr>
          </a:p>
        </p:txBody>
      </p:sp>
      <p:sp>
        <p:nvSpPr>
          <p:cNvPr id="12" name="TextBox 11"/>
          <p:cNvSpPr txBox="1"/>
          <p:nvPr/>
        </p:nvSpPr>
        <p:spPr>
          <a:xfrm>
            <a:off x="2473036" y="6082145"/>
            <a:ext cx="3733800" cy="523220"/>
          </a:xfrm>
          <a:prstGeom prst="rect">
            <a:avLst/>
          </a:prstGeom>
          <a:solidFill>
            <a:srgbClr val="FFFF00"/>
          </a:solidFill>
        </p:spPr>
        <p:txBody>
          <a:bodyPr wrap="square" rtlCol="0">
            <a:spAutoFit/>
          </a:bodyPr>
          <a:lstStyle/>
          <a:p>
            <a:pPr algn="ctr"/>
            <a:r>
              <a:rPr lang="en-US" sz="2800" smtClean="0">
                <a:latin typeface="Times New Roman" pitchFamily="18" charset="0"/>
                <a:cs typeface="Times New Roman" pitchFamily="18" charset="0"/>
              </a:rPr>
              <a:t>LÒNG YÊU NƯỚC</a:t>
            </a:r>
            <a:endParaRPr lang="en-US" sz="2800">
              <a:latin typeface="Times New Roman" pitchFamily="18" charset="0"/>
              <a:cs typeface="Times New Roman" pitchFamily="18" charset="0"/>
            </a:endParaRPr>
          </a:p>
        </p:txBody>
      </p:sp>
      <p:cxnSp>
        <p:nvCxnSpPr>
          <p:cNvPr id="14" name="Straight Arrow Connector 13"/>
          <p:cNvCxnSpPr/>
          <p:nvPr/>
        </p:nvCxnSpPr>
        <p:spPr>
          <a:xfrm flipH="1">
            <a:off x="1600200" y="1371600"/>
            <a:ext cx="2590800" cy="533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191000" y="1371600"/>
            <a:ext cx="2743200" cy="533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191000" y="1371600"/>
            <a:ext cx="0" cy="533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Down Arrow 32"/>
          <p:cNvSpPr/>
          <p:nvPr/>
        </p:nvSpPr>
        <p:spPr>
          <a:xfrm>
            <a:off x="1163782" y="2667000"/>
            <a:ext cx="207818" cy="26666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a:off x="7235536" y="2686068"/>
            <a:ext cx="207818" cy="26666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a:off x="3808268" y="2666999"/>
            <a:ext cx="207818" cy="26666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p:nvPr/>
        </p:nvCxnSpPr>
        <p:spPr>
          <a:xfrm>
            <a:off x="4016086" y="5334000"/>
            <a:ext cx="0" cy="74814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1" idx="2"/>
          </p:cNvCxnSpPr>
          <p:nvPr/>
        </p:nvCxnSpPr>
        <p:spPr>
          <a:xfrm flipH="1">
            <a:off x="4686300" y="4749546"/>
            <a:ext cx="2653145" cy="133259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9" idx="2"/>
          </p:cNvCxnSpPr>
          <p:nvPr/>
        </p:nvCxnSpPr>
        <p:spPr>
          <a:xfrm>
            <a:off x="1163782" y="5180433"/>
            <a:ext cx="2417618" cy="9017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01333233"/>
      </p:ext>
    </p:extLst>
  </p:cSld>
  <p:clrMapOvr>
    <a:masterClrMapping/>
  </p:clrMapOvr>
  <p:transition advClick="0" advTm="3000">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914400"/>
            <a:ext cx="8229600" cy="954107"/>
          </a:xfrm>
          <a:prstGeom prst="rect">
            <a:avLst/>
          </a:prstGeom>
          <a:noFill/>
        </p:spPr>
        <p:txBody>
          <a:bodyPr wrap="square" rtlCol="0">
            <a:spAutoFit/>
          </a:bodyPr>
          <a:lstStyle/>
          <a:p>
            <a:r>
              <a:rPr lang="en-US" sz="2800" b="1" smtClean="0">
                <a:solidFill>
                  <a:srgbClr val="FF0000"/>
                </a:solidFill>
                <a:latin typeface="Times New Roman" pitchFamily="18" charset="0"/>
                <a:cs typeface="Times New Roman" pitchFamily="18" charset="0"/>
              </a:rPr>
              <a:t>Nghệ thuật: </a:t>
            </a:r>
            <a:r>
              <a:rPr lang="en-US" sz="2800" b="1" smtClean="0">
                <a:latin typeface="Times New Roman" pitchFamily="18" charset="0"/>
                <a:cs typeface="Times New Roman" pitchFamily="18" charset="0"/>
              </a:rPr>
              <a:t>Miêu tả nhân vật sinh động, tinh tế, lời kể tự nhiên, hấp dẫn</a:t>
            </a:r>
            <a:endParaRPr lang="en-US" sz="2800" b="1">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022023" y="2670894"/>
            <a:ext cx="3276600" cy="3044106"/>
          </a:xfrm>
          <a:prstGeom prst="rect">
            <a:avLst/>
          </a:prstGeom>
        </p:spPr>
      </p:pic>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52400" y="2676524"/>
            <a:ext cx="2743200" cy="3038476"/>
          </a:xfrm>
          <a:prstGeom prst="rect">
            <a:avLst/>
          </a:prstGeom>
        </p:spPr>
      </p:pic>
      <p:pic>
        <p:nvPicPr>
          <p:cNvPr id="7" name="Pictur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367895" y="2670894"/>
            <a:ext cx="2724150" cy="3044106"/>
          </a:xfrm>
          <a:prstGeom prst="rect">
            <a:avLst/>
          </a:prstGeom>
        </p:spPr>
      </p:pic>
    </p:spTree>
    <p:extLst>
      <p:ext uri="{BB962C8B-B14F-4D97-AF65-F5344CB8AC3E}">
        <p14:creationId xmlns="" xmlns:p14="http://schemas.microsoft.com/office/powerpoint/2010/main" val="3770467082"/>
      </p:ext>
    </p:extLst>
  </p:cSld>
  <p:clrMapOvr>
    <a:masterClrMapping/>
  </p:clrMapOvr>
  <p:transition advClick="0" advTm="3000">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body" sz="half" idx="4294967295"/>
          </p:nvPr>
        </p:nvSpPr>
        <p:spPr>
          <a:xfrm>
            <a:off x="48110" y="342614"/>
            <a:ext cx="5334397" cy="6172774"/>
          </a:xfrm>
        </p:spPr>
        <p:txBody>
          <a:bodyPr/>
          <a:lstStyle/>
          <a:p>
            <a:pPr eaLnBrk="1" hangingPunct="1">
              <a:buFont typeface="Wingdings" pitchFamily="2" charset="2"/>
              <a:buNone/>
            </a:pPr>
            <a:r>
              <a:rPr lang="en-US" altLang="en-US" sz="2800" b="1" dirty="0">
                <a:solidFill>
                  <a:srgbClr val="0033CC"/>
                </a:solidFill>
              </a:rPr>
              <a:t>I. </a:t>
            </a:r>
            <a:r>
              <a:rPr lang="en-US" altLang="en-US" sz="2800" b="1" dirty="0" err="1" smtClean="0">
                <a:solidFill>
                  <a:srgbClr val="0033CC"/>
                </a:solidFill>
              </a:rPr>
              <a:t>Tìm</a:t>
            </a:r>
            <a:r>
              <a:rPr lang="en-US" altLang="en-US" sz="2800" b="1" dirty="0" smtClean="0">
                <a:solidFill>
                  <a:srgbClr val="0033CC"/>
                </a:solidFill>
              </a:rPr>
              <a:t> </a:t>
            </a:r>
            <a:r>
              <a:rPr lang="en-US" altLang="en-US" sz="2800" b="1" dirty="0" err="1">
                <a:solidFill>
                  <a:srgbClr val="0033CC"/>
                </a:solidFill>
              </a:rPr>
              <a:t>hiểu</a:t>
            </a:r>
            <a:r>
              <a:rPr lang="en-US" altLang="en-US" sz="2800" b="1" dirty="0">
                <a:solidFill>
                  <a:srgbClr val="0033CC"/>
                </a:solidFill>
              </a:rPr>
              <a:t> </a:t>
            </a:r>
            <a:r>
              <a:rPr lang="en-US" altLang="en-US" sz="2800" b="1" dirty="0" err="1">
                <a:solidFill>
                  <a:srgbClr val="0033CC"/>
                </a:solidFill>
              </a:rPr>
              <a:t>chung</a:t>
            </a:r>
            <a:r>
              <a:rPr lang="en-US" altLang="en-US" sz="2800" b="1" dirty="0">
                <a:solidFill>
                  <a:srgbClr val="0033CC"/>
                </a:solidFill>
              </a:rPr>
              <a:t>:</a:t>
            </a:r>
          </a:p>
        </p:txBody>
      </p:sp>
      <p:pic>
        <p:nvPicPr>
          <p:cNvPr id="7171" name="Picture 8" descr="BLULIN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10800000" flipV="1">
            <a:off x="0" y="-86192"/>
            <a:ext cx="9144000" cy="162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2" name="Picture 8" descr="BLULIN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5400000">
            <a:off x="5676940" y="3368345"/>
            <a:ext cx="6858000" cy="121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3" name="Picture 8" descr="BLULIN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10800000" flipV="1">
            <a:off x="-3565" y="6741645"/>
            <a:ext cx="9144001" cy="163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4" name="Picture 8" descr="BLULIN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5400000">
            <a:off x="-3400246" y="3337212"/>
            <a:ext cx="6793357" cy="1189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0343" name="Text Box 7"/>
          <p:cNvSpPr txBox="1">
            <a:spLocks noChangeArrowheads="1"/>
          </p:cNvSpPr>
          <p:nvPr/>
        </p:nvSpPr>
        <p:spPr bwMode="auto">
          <a:xfrm>
            <a:off x="158187" y="1824315"/>
            <a:ext cx="4495879" cy="1754296"/>
          </a:xfrm>
          <a:prstGeom prst="rect">
            <a:avLst/>
          </a:prstGeom>
          <a:noFill/>
          <a:ln w="9525">
            <a:noFill/>
            <a:miter lim="800000"/>
            <a:headEnd/>
            <a:tailEnd/>
          </a:ln>
          <a:effectLst/>
        </p:spPr>
        <p:txBody>
          <a:bodyPr lIns="91409" tIns="45705" rIns="91409" bIns="45705">
            <a:spAutoFit/>
          </a:bodyPr>
          <a:lstStyle>
            <a:lvl1pPr>
              <a:defRPr sz="2500">
                <a:solidFill>
                  <a:schemeClr val="tx1"/>
                </a:solidFill>
                <a:latin typeface="Arial" panose="020B0604020202020204" pitchFamily="34" charset="0"/>
              </a:defRPr>
            </a:lvl1pPr>
            <a:lvl2pPr marL="742950" indent="-285750">
              <a:defRPr sz="2500">
                <a:solidFill>
                  <a:schemeClr val="tx1"/>
                </a:solidFill>
                <a:latin typeface="Arial" panose="020B0604020202020204" pitchFamily="34" charset="0"/>
              </a:defRPr>
            </a:lvl2pPr>
            <a:lvl3pPr marL="1143000" indent="-228600">
              <a:defRPr sz="2500">
                <a:solidFill>
                  <a:schemeClr val="tx1"/>
                </a:solidFill>
                <a:latin typeface="Arial" panose="020B0604020202020204" pitchFamily="34" charset="0"/>
              </a:defRPr>
            </a:lvl3pPr>
            <a:lvl4pPr marL="1600200" indent="-228600">
              <a:defRPr sz="2500">
                <a:solidFill>
                  <a:schemeClr val="tx1"/>
                </a:solidFill>
                <a:latin typeface="Arial" panose="020B0604020202020204" pitchFamily="34" charset="0"/>
              </a:defRPr>
            </a:lvl4pPr>
            <a:lvl5pPr marL="2057400" indent="-228600">
              <a:defRPr sz="2500">
                <a:solidFill>
                  <a:schemeClr val="tx1"/>
                </a:solidFill>
                <a:latin typeface="Arial" panose="020B0604020202020204" pitchFamily="34" charset="0"/>
              </a:defRPr>
            </a:lvl5pPr>
            <a:lvl6pPr marL="2514600" indent="-228600" eaLnBrk="0" fontAlgn="base" hangingPunct="0">
              <a:spcBef>
                <a:spcPct val="0"/>
              </a:spcBef>
              <a:spcAft>
                <a:spcPct val="0"/>
              </a:spcAft>
              <a:defRPr sz="2500">
                <a:solidFill>
                  <a:schemeClr val="tx1"/>
                </a:solidFill>
                <a:latin typeface="Arial" panose="020B0604020202020204" pitchFamily="34" charset="0"/>
              </a:defRPr>
            </a:lvl6pPr>
            <a:lvl7pPr marL="2971800" indent="-228600" eaLnBrk="0" fontAlgn="base" hangingPunct="0">
              <a:spcBef>
                <a:spcPct val="0"/>
              </a:spcBef>
              <a:spcAft>
                <a:spcPct val="0"/>
              </a:spcAft>
              <a:defRPr sz="2500">
                <a:solidFill>
                  <a:schemeClr val="tx1"/>
                </a:solidFill>
                <a:latin typeface="Arial" panose="020B0604020202020204" pitchFamily="34" charset="0"/>
              </a:defRPr>
            </a:lvl7pPr>
            <a:lvl8pPr marL="3429000" indent="-228600" eaLnBrk="0" fontAlgn="base" hangingPunct="0">
              <a:spcBef>
                <a:spcPct val="0"/>
              </a:spcBef>
              <a:spcAft>
                <a:spcPct val="0"/>
              </a:spcAft>
              <a:defRPr sz="2500">
                <a:solidFill>
                  <a:schemeClr val="tx1"/>
                </a:solidFill>
                <a:latin typeface="Arial" panose="020B0604020202020204" pitchFamily="34" charset="0"/>
              </a:defRPr>
            </a:lvl8pPr>
            <a:lvl9pPr marL="3886200" indent="-228600" eaLnBrk="0" fontAlgn="base" hangingPunct="0">
              <a:spcBef>
                <a:spcPct val="0"/>
              </a:spcBef>
              <a:spcAft>
                <a:spcPct val="0"/>
              </a:spcAft>
              <a:defRPr sz="2500">
                <a:solidFill>
                  <a:schemeClr val="tx1"/>
                </a:solidFill>
                <a:latin typeface="Arial" panose="020B0604020202020204" pitchFamily="34" charset="0"/>
              </a:defRPr>
            </a:lvl9pPr>
          </a:lstStyle>
          <a:p>
            <a:pPr defTabSz="739449" eaLnBrk="0" fontAlgn="base" hangingPunct="0">
              <a:spcBef>
                <a:spcPct val="50000"/>
              </a:spcBef>
              <a:spcAft>
                <a:spcPct val="0"/>
              </a:spcAft>
              <a:defRPr/>
            </a:pPr>
            <a:r>
              <a:rPr lang="en-US" altLang="en-US" sz="1800" dirty="0">
                <a:solidFill>
                  <a:srgbClr val="000000"/>
                </a:solidFill>
              </a:rPr>
              <a:t> - </a:t>
            </a:r>
            <a:r>
              <a:rPr lang="en-US" altLang="en-US" sz="2400" b="1" i="1" dirty="0">
                <a:solidFill>
                  <a:srgbClr val="000000"/>
                </a:solidFill>
                <a:latin typeface="Times New Roman" panose="02020603050405020304" pitchFamily="18" charset="0"/>
              </a:rPr>
              <a:t>An-</a:t>
            </a:r>
            <a:r>
              <a:rPr lang="en-US" altLang="en-US" sz="2400" b="1" i="1" dirty="0" err="1">
                <a:solidFill>
                  <a:srgbClr val="000000"/>
                </a:solidFill>
                <a:latin typeface="Times New Roman" panose="02020603050405020304" pitchFamily="18" charset="0"/>
              </a:rPr>
              <a:t>phông</a:t>
            </a:r>
            <a:r>
              <a:rPr lang="en-US" altLang="en-US" sz="2400" b="1" i="1" dirty="0">
                <a:solidFill>
                  <a:srgbClr val="000000"/>
                </a:solidFill>
                <a:latin typeface="Times New Roman" panose="02020603050405020304" pitchFamily="18" charset="0"/>
              </a:rPr>
              <a:t>-</a:t>
            </a:r>
            <a:r>
              <a:rPr lang="en-US" altLang="en-US" sz="2400" b="1" i="1" dirty="0" err="1">
                <a:solidFill>
                  <a:srgbClr val="000000"/>
                </a:solidFill>
                <a:latin typeface="Times New Roman" panose="02020603050405020304" pitchFamily="18" charset="0"/>
              </a:rPr>
              <a:t>xơ</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Đô-đê</a:t>
            </a:r>
            <a:r>
              <a:rPr lang="en-US" altLang="en-US" sz="2400" b="1" i="1" dirty="0">
                <a:solidFill>
                  <a:srgbClr val="000000"/>
                </a:solidFill>
                <a:latin typeface="Times New Roman" panose="02020603050405020304" pitchFamily="18" charset="0"/>
              </a:rPr>
              <a:t> ( 1840 -1897</a:t>
            </a:r>
            <a:r>
              <a:rPr lang="en-US" altLang="en-US" sz="2400" b="1" i="1">
                <a:solidFill>
                  <a:srgbClr val="000000"/>
                </a:solidFill>
                <a:latin typeface="Times New Roman" panose="02020603050405020304" pitchFamily="18" charset="0"/>
              </a:rPr>
              <a:t>) </a:t>
            </a:r>
            <a:endParaRPr lang="en-US" altLang="en-US" sz="2400" b="1">
              <a:solidFill>
                <a:srgbClr val="000000"/>
              </a:solidFill>
              <a:latin typeface="Times New Roman" panose="02020603050405020304" pitchFamily="18" charset="0"/>
            </a:endParaRPr>
          </a:p>
          <a:p>
            <a:pPr defTabSz="739449" eaLnBrk="0" fontAlgn="base" hangingPunct="0">
              <a:spcBef>
                <a:spcPct val="50000"/>
              </a:spcBef>
              <a:spcAft>
                <a:spcPct val="0"/>
              </a:spcAft>
              <a:defRPr/>
            </a:pPr>
            <a:r>
              <a:rPr lang="en-US" altLang="en-US" sz="2400" b="1">
                <a:solidFill>
                  <a:srgbClr val="000000"/>
                </a:solidFill>
                <a:latin typeface="Times New Roman" panose="02020603050405020304" pitchFamily="18" charset="0"/>
              </a:rPr>
              <a:t>- Sinh ra ở một làng quê miền Nam nước Pháp.</a:t>
            </a:r>
            <a:r>
              <a:rPr lang="en-US" altLang="en-US" sz="2400" b="1">
                <a:solidFill>
                  <a:srgbClr val="000000"/>
                </a:solidFill>
                <a:effectLst>
                  <a:outerShdw blurRad="38100" dist="38100" dir="2700000" algn="tl">
                    <a:srgbClr val="C0C0C0"/>
                  </a:outerShdw>
                </a:effectLst>
                <a:latin typeface=".VnTime" pitchFamily="34" charset="0"/>
              </a:rPr>
              <a:t> </a:t>
            </a:r>
            <a:endParaRPr lang="en-US" altLang="en-US" sz="2400" b="1" dirty="0">
              <a:solidFill>
                <a:srgbClr val="000000"/>
              </a:solidFill>
              <a:effectLst>
                <a:outerShdw blurRad="38100" dist="38100" dir="2700000" algn="tl">
                  <a:srgbClr val="C0C0C0"/>
                </a:outerShdw>
              </a:effectLst>
              <a:latin typeface=".VnTime" pitchFamily="34" charset="0"/>
            </a:endParaRPr>
          </a:p>
        </p:txBody>
      </p:sp>
      <p:sp>
        <p:nvSpPr>
          <p:cNvPr id="270344" name="Text Box 8"/>
          <p:cNvSpPr txBox="1">
            <a:spLocks noChangeArrowheads="1"/>
          </p:cNvSpPr>
          <p:nvPr/>
        </p:nvSpPr>
        <p:spPr bwMode="auto">
          <a:xfrm>
            <a:off x="158187" y="3619240"/>
            <a:ext cx="4495879" cy="830966"/>
          </a:xfrm>
          <a:prstGeom prst="rect">
            <a:avLst/>
          </a:prstGeom>
          <a:noFill/>
          <a:ln w="9525">
            <a:noFill/>
            <a:miter lim="800000"/>
            <a:headEnd/>
            <a:tailEnd/>
          </a:ln>
          <a:effectLst/>
        </p:spPr>
        <p:txBody>
          <a:bodyPr lIns="91409" tIns="45705" rIns="91409" bIns="45705">
            <a:spAutoFit/>
          </a:bodyPr>
          <a:lstStyle>
            <a:lvl1pPr>
              <a:defRPr sz="2500">
                <a:solidFill>
                  <a:schemeClr val="tx1"/>
                </a:solidFill>
                <a:latin typeface="Arial" panose="020B0604020202020204" pitchFamily="34" charset="0"/>
              </a:defRPr>
            </a:lvl1pPr>
            <a:lvl2pPr marL="742950" indent="-285750">
              <a:defRPr sz="2500">
                <a:solidFill>
                  <a:schemeClr val="tx1"/>
                </a:solidFill>
                <a:latin typeface="Arial" panose="020B0604020202020204" pitchFamily="34" charset="0"/>
              </a:defRPr>
            </a:lvl2pPr>
            <a:lvl3pPr marL="1143000" indent="-228600">
              <a:defRPr sz="2500">
                <a:solidFill>
                  <a:schemeClr val="tx1"/>
                </a:solidFill>
                <a:latin typeface="Arial" panose="020B0604020202020204" pitchFamily="34" charset="0"/>
              </a:defRPr>
            </a:lvl3pPr>
            <a:lvl4pPr marL="1600200" indent="-228600">
              <a:defRPr sz="2500">
                <a:solidFill>
                  <a:schemeClr val="tx1"/>
                </a:solidFill>
                <a:latin typeface="Arial" panose="020B0604020202020204" pitchFamily="34" charset="0"/>
              </a:defRPr>
            </a:lvl4pPr>
            <a:lvl5pPr marL="2057400" indent="-228600">
              <a:defRPr sz="2500">
                <a:solidFill>
                  <a:schemeClr val="tx1"/>
                </a:solidFill>
                <a:latin typeface="Arial" panose="020B0604020202020204" pitchFamily="34" charset="0"/>
              </a:defRPr>
            </a:lvl5pPr>
            <a:lvl6pPr marL="2514600" indent="-228600" eaLnBrk="0" fontAlgn="base" hangingPunct="0">
              <a:spcBef>
                <a:spcPct val="0"/>
              </a:spcBef>
              <a:spcAft>
                <a:spcPct val="0"/>
              </a:spcAft>
              <a:defRPr sz="2500">
                <a:solidFill>
                  <a:schemeClr val="tx1"/>
                </a:solidFill>
                <a:latin typeface="Arial" panose="020B0604020202020204" pitchFamily="34" charset="0"/>
              </a:defRPr>
            </a:lvl6pPr>
            <a:lvl7pPr marL="2971800" indent="-228600" eaLnBrk="0" fontAlgn="base" hangingPunct="0">
              <a:spcBef>
                <a:spcPct val="0"/>
              </a:spcBef>
              <a:spcAft>
                <a:spcPct val="0"/>
              </a:spcAft>
              <a:defRPr sz="2500">
                <a:solidFill>
                  <a:schemeClr val="tx1"/>
                </a:solidFill>
                <a:latin typeface="Arial" panose="020B0604020202020204" pitchFamily="34" charset="0"/>
              </a:defRPr>
            </a:lvl7pPr>
            <a:lvl8pPr marL="3429000" indent="-228600" eaLnBrk="0" fontAlgn="base" hangingPunct="0">
              <a:spcBef>
                <a:spcPct val="0"/>
              </a:spcBef>
              <a:spcAft>
                <a:spcPct val="0"/>
              </a:spcAft>
              <a:defRPr sz="2500">
                <a:solidFill>
                  <a:schemeClr val="tx1"/>
                </a:solidFill>
                <a:latin typeface="Arial" panose="020B0604020202020204" pitchFamily="34" charset="0"/>
              </a:defRPr>
            </a:lvl8pPr>
            <a:lvl9pPr marL="3886200" indent="-228600" eaLnBrk="0" fontAlgn="base" hangingPunct="0">
              <a:spcBef>
                <a:spcPct val="0"/>
              </a:spcBef>
              <a:spcAft>
                <a:spcPct val="0"/>
              </a:spcAft>
              <a:defRPr sz="2500">
                <a:solidFill>
                  <a:schemeClr val="tx1"/>
                </a:solidFill>
                <a:latin typeface="Arial" panose="020B0604020202020204" pitchFamily="34" charset="0"/>
              </a:defRPr>
            </a:lvl9pPr>
          </a:lstStyle>
          <a:p>
            <a:pPr defTabSz="739449" eaLnBrk="0" fontAlgn="base" hangingPunct="0">
              <a:spcBef>
                <a:spcPct val="50000"/>
              </a:spcBef>
              <a:spcAft>
                <a:spcPct val="0"/>
              </a:spcAft>
              <a:defRPr/>
            </a:pPr>
            <a:r>
              <a:rPr lang="en-US" altLang="en-US" sz="1800" b="1" dirty="0">
                <a:solidFill>
                  <a:srgbClr val="000000"/>
                </a:solidFill>
              </a:rPr>
              <a:t>- </a:t>
            </a:r>
            <a:r>
              <a:rPr lang="en-US" altLang="en-US" sz="24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Tác</a:t>
            </a:r>
            <a:r>
              <a:rPr lang="en-US" altLang="en-US" sz="24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giả</a:t>
            </a:r>
            <a:r>
              <a:rPr lang="en-US" altLang="en-US" sz="24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của</a:t>
            </a:r>
            <a:r>
              <a:rPr lang="en-US" altLang="en-US" sz="24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nhiều</a:t>
            </a:r>
            <a:r>
              <a:rPr lang="en-US" altLang="en-US" sz="24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truyện</a:t>
            </a:r>
            <a:r>
              <a:rPr lang="en-US" altLang="en-US" sz="24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ngắn</a:t>
            </a:r>
            <a:r>
              <a:rPr lang="en-US" altLang="en-US" sz="24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nổi</a:t>
            </a:r>
            <a:r>
              <a:rPr lang="en-US" altLang="en-US" sz="24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2400" b="1" dirty="0" err="1">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tiếng</a:t>
            </a:r>
            <a:r>
              <a:rPr lang="en-US" altLang="en-US" sz="2400"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
        <p:nvSpPr>
          <p:cNvPr id="7177" name="Text Box 9"/>
          <p:cNvSpPr txBox="1">
            <a:spLocks noChangeArrowheads="1"/>
          </p:cNvSpPr>
          <p:nvPr/>
        </p:nvSpPr>
        <p:spPr bwMode="auto">
          <a:xfrm>
            <a:off x="4572000" y="5866794"/>
            <a:ext cx="4495879" cy="1015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09" tIns="45705" rIns="91409" bIns="45705">
            <a:spAutoFit/>
          </a:bodyPr>
          <a:lstStyle>
            <a:lvl1pPr>
              <a:defRPr sz="2500">
                <a:solidFill>
                  <a:schemeClr val="tx1"/>
                </a:solidFill>
                <a:latin typeface="Arial" charset="0"/>
              </a:defRPr>
            </a:lvl1pPr>
            <a:lvl2pPr marL="742950" indent="-285750">
              <a:defRPr sz="2500">
                <a:solidFill>
                  <a:schemeClr val="tx1"/>
                </a:solidFill>
                <a:latin typeface="Arial" charset="0"/>
              </a:defRPr>
            </a:lvl2pPr>
            <a:lvl3pPr marL="1143000" indent="-228600">
              <a:defRPr sz="2500">
                <a:solidFill>
                  <a:schemeClr val="tx1"/>
                </a:solidFill>
                <a:latin typeface="Arial" charset="0"/>
              </a:defRPr>
            </a:lvl3pPr>
            <a:lvl4pPr marL="1600200" indent="-228600">
              <a:defRPr sz="2500">
                <a:solidFill>
                  <a:schemeClr val="tx1"/>
                </a:solidFill>
                <a:latin typeface="Arial" charset="0"/>
              </a:defRPr>
            </a:lvl4pPr>
            <a:lvl5pPr marL="2057400" indent="-228600">
              <a:defRPr sz="2500">
                <a:solidFill>
                  <a:schemeClr val="tx1"/>
                </a:solidFill>
                <a:latin typeface="Arial" charset="0"/>
              </a:defRPr>
            </a:lvl5pPr>
            <a:lvl6pPr marL="2514600" indent="-228600" eaLnBrk="0" fontAlgn="base" hangingPunct="0">
              <a:spcBef>
                <a:spcPct val="0"/>
              </a:spcBef>
              <a:spcAft>
                <a:spcPct val="0"/>
              </a:spcAft>
              <a:defRPr sz="2500">
                <a:solidFill>
                  <a:schemeClr val="tx1"/>
                </a:solidFill>
                <a:latin typeface="Arial" charset="0"/>
              </a:defRPr>
            </a:lvl6pPr>
            <a:lvl7pPr marL="2971800" indent="-228600" eaLnBrk="0" fontAlgn="base" hangingPunct="0">
              <a:spcBef>
                <a:spcPct val="0"/>
              </a:spcBef>
              <a:spcAft>
                <a:spcPct val="0"/>
              </a:spcAft>
              <a:defRPr sz="2500">
                <a:solidFill>
                  <a:schemeClr val="tx1"/>
                </a:solidFill>
                <a:latin typeface="Arial" charset="0"/>
              </a:defRPr>
            </a:lvl7pPr>
            <a:lvl8pPr marL="3429000" indent="-228600" eaLnBrk="0" fontAlgn="base" hangingPunct="0">
              <a:spcBef>
                <a:spcPct val="0"/>
              </a:spcBef>
              <a:spcAft>
                <a:spcPct val="0"/>
              </a:spcAft>
              <a:defRPr sz="2500">
                <a:solidFill>
                  <a:schemeClr val="tx1"/>
                </a:solidFill>
                <a:latin typeface="Arial" charset="0"/>
              </a:defRPr>
            </a:lvl8pPr>
            <a:lvl9pPr marL="3886200" indent="-228600" eaLnBrk="0" fontAlgn="base" hangingPunct="0">
              <a:spcBef>
                <a:spcPct val="0"/>
              </a:spcBef>
              <a:spcAft>
                <a:spcPct val="0"/>
              </a:spcAft>
              <a:defRPr sz="2500">
                <a:solidFill>
                  <a:schemeClr val="tx1"/>
                </a:solidFill>
                <a:latin typeface="Arial" charset="0"/>
              </a:defRPr>
            </a:lvl9pPr>
          </a:lstStyle>
          <a:p>
            <a:pPr algn="ctr" defTabSz="739449" eaLnBrk="0" fontAlgn="base" hangingPunct="0">
              <a:spcBef>
                <a:spcPct val="50000"/>
              </a:spcBef>
              <a:spcAft>
                <a:spcPct val="0"/>
              </a:spcAft>
            </a:pPr>
            <a:r>
              <a:rPr lang="en-US" altLang="en-US" sz="2400" b="1" i="1">
                <a:solidFill>
                  <a:srgbClr val="990000"/>
                </a:solidFill>
                <a:latin typeface="Times New Roman" pitchFamily="18" charset="0"/>
              </a:rPr>
              <a:t>An-phông-xơ Đô-đê</a:t>
            </a:r>
            <a:endParaRPr lang="en-US" altLang="en-US" sz="1200" b="1" i="1">
              <a:solidFill>
                <a:srgbClr val="990000"/>
              </a:solidFill>
              <a:latin typeface="Times New Roman" pitchFamily="18" charset="0"/>
            </a:endParaRPr>
          </a:p>
          <a:p>
            <a:pPr algn="ctr" defTabSz="739449" eaLnBrk="0" fontAlgn="base" hangingPunct="0">
              <a:spcBef>
                <a:spcPct val="50000"/>
              </a:spcBef>
              <a:spcAft>
                <a:spcPct val="0"/>
              </a:spcAft>
            </a:pPr>
            <a:r>
              <a:rPr lang="en-US" altLang="en-US" sz="2400" b="1" i="1">
                <a:solidFill>
                  <a:srgbClr val="990000"/>
                </a:solidFill>
                <a:latin typeface="Times New Roman" pitchFamily="18" charset="0"/>
              </a:rPr>
              <a:t> </a:t>
            </a:r>
          </a:p>
        </p:txBody>
      </p:sp>
      <p:sp>
        <p:nvSpPr>
          <p:cNvPr id="7178" name="Rectangle 10"/>
          <p:cNvSpPr>
            <a:spLocks noChangeArrowheads="1"/>
          </p:cNvSpPr>
          <p:nvPr/>
        </p:nvSpPr>
        <p:spPr bwMode="auto">
          <a:xfrm>
            <a:off x="6038514" y="6263276"/>
            <a:ext cx="1441358" cy="3693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09" tIns="45705" rIns="91409" bIns="45705">
            <a:spAutoFit/>
          </a:bodyPr>
          <a:lstStyle/>
          <a:p>
            <a:pPr defTabSz="739449" eaLnBrk="0" fontAlgn="base" hangingPunct="0">
              <a:spcBef>
                <a:spcPct val="50000"/>
              </a:spcBef>
              <a:spcAft>
                <a:spcPct val="0"/>
              </a:spcAft>
            </a:pPr>
            <a:r>
              <a:rPr lang="en-US" altLang="en-US" b="1" i="1">
                <a:solidFill>
                  <a:srgbClr val="990000"/>
                </a:solidFill>
              </a:rPr>
              <a:t>(1840-1897)</a:t>
            </a:r>
          </a:p>
        </p:txBody>
      </p:sp>
      <p:pic>
        <p:nvPicPr>
          <p:cNvPr id="7180" name="Picture 13" descr="Alphonse_Daudet_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85816" y="1295751"/>
            <a:ext cx="3753702" cy="44776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83" name="Rectangle 16"/>
          <p:cNvSpPr>
            <a:spLocks noChangeArrowheads="1"/>
          </p:cNvSpPr>
          <p:nvPr/>
        </p:nvSpPr>
        <p:spPr bwMode="auto">
          <a:xfrm>
            <a:off x="222415" y="919464"/>
            <a:ext cx="1500669" cy="904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09" tIns="45705" rIns="91409" bIns="45705">
            <a:spAutoFit/>
          </a:bodyPr>
          <a:lstStyle/>
          <a:p>
            <a:pPr defTabSz="739449" fontAlgn="base">
              <a:spcBef>
                <a:spcPct val="20000"/>
              </a:spcBef>
              <a:spcAft>
                <a:spcPct val="0"/>
              </a:spcAft>
              <a:buClr>
                <a:srgbClr val="00007D"/>
              </a:buClr>
              <a:buSzPct val="75000"/>
            </a:pPr>
            <a:r>
              <a:rPr lang="en-US" altLang="en-US" sz="2400" b="1" i="1" dirty="0">
                <a:solidFill>
                  <a:srgbClr val="000099"/>
                </a:solidFill>
              </a:rPr>
              <a:t>1.Tác </a:t>
            </a:r>
            <a:r>
              <a:rPr lang="en-US" altLang="en-US" sz="2400" b="1" i="1" dirty="0" err="1" smtClean="0">
                <a:solidFill>
                  <a:srgbClr val="000099"/>
                </a:solidFill>
              </a:rPr>
              <a:t>giả</a:t>
            </a:r>
            <a:endParaRPr lang="en-US" altLang="en-US" sz="2400" b="1" i="1" dirty="0">
              <a:solidFill>
                <a:srgbClr val="000099"/>
              </a:solidFill>
            </a:endParaRPr>
          </a:p>
          <a:p>
            <a:pPr defTabSz="739449" fontAlgn="base">
              <a:spcBef>
                <a:spcPct val="20000"/>
              </a:spcBef>
              <a:spcAft>
                <a:spcPct val="0"/>
              </a:spcAft>
              <a:buClr>
                <a:srgbClr val="00007D"/>
              </a:buClr>
              <a:buSzPct val="75000"/>
            </a:pPr>
            <a:r>
              <a:rPr lang="en-US" altLang="en-US" sz="2400" b="1" dirty="0">
                <a:solidFill>
                  <a:srgbClr val="000000"/>
                </a:solidFill>
              </a:rPr>
              <a:t>  </a:t>
            </a:r>
          </a:p>
        </p:txBody>
      </p:sp>
      <p:sp>
        <p:nvSpPr>
          <p:cNvPr id="2" name="TextBox 1"/>
          <p:cNvSpPr txBox="1"/>
          <p:nvPr/>
        </p:nvSpPr>
        <p:spPr>
          <a:xfrm>
            <a:off x="123550" y="4596875"/>
            <a:ext cx="4530516" cy="1200314"/>
          </a:xfrm>
          <a:prstGeom prst="rect">
            <a:avLst/>
          </a:prstGeom>
          <a:noFill/>
        </p:spPr>
        <p:txBody>
          <a:bodyPr wrap="square" lIns="91424" tIns="45713" rIns="91424" bIns="45713" rtlCol="0">
            <a:spAutoFit/>
          </a:bodyPr>
          <a:lstStyle/>
          <a:p>
            <a:pPr marL="285704" indent="-285704">
              <a:buFontTx/>
              <a:buChar char="-"/>
            </a:pPr>
            <a:r>
              <a:rPr lang="en-US" sz="2400">
                <a:latin typeface="Times New Roman" pitchFamily="18" charset="0"/>
                <a:cs typeface="Times New Roman" pitchFamily="18" charset="0"/>
              </a:rPr>
              <a:t>C</a:t>
            </a:r>
            <a:r>
              <a:rPr lang="en-US" sz="2400" smtClean="0">
                <a:latin typeface="Times New Roman" pitchFamily="18" charset="0"/>
                <a:cs typeface="Times New Roman" pitchFamily="18" charset="0"/>
              </a:rPr>
              <a:t>uộc </a:t>
            </a:r>
            <a:r>
              <a:rPr lang="en-US" sz="2400">
                <a:latin typeface="Times New Roman" pitchFamily="18" charset="0"/>
                <a:cs typeface="Times New Roman" pitchFamily="18" charset="0"/>
              </a:rPr>
              <a:t>đời đầy vất vả, khó nhọc.</a:t>
            </a:r>
          </a:p>
          <a:p>
            <a:pPr marL="285704" indent="-285704">
              <a:buFontTx/>
              <a:buChar char="-"/>
            </a:pPr>
            <a:r>
              <a:rPr lang="en-US" sz="2400">
                <a:latin typeface="Times New Roman" pitchFamily="18" charset="0"/>
                <a:cs typeface="Times New Roman" pitchFamily="18" charset="0"/>
              </a:rPr>
              <a:t>Là nhà văn hiện thực xuất sắc của nước Pháp nửa cuối tk XIX.</a:t>
            </a:r>
          </a:p>
        </p:txBody>
      </p:sp>
    </p:spTree>
    <p:extLst>
      <p:ext uri="{BB962C8B-B14F-4D97-AF65-F5344CB8AC3E}">
        <p14:creationId xmlns="" xmlns:p14="http://schemas.microsoft.com/office/powerpoint/2010/main" val="34220478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0343"/>
                                        </p:tgtEl>
                                        <p:attrNameLst>
                                          <p:attrName>style.visibility</p:attrName>
                                        </p:attrNameLst>
                                      </p:cBhvr>
                                      <p:to>
                                        <p:strVal val="visible"/>
                                      </p:to>
                                    </p:set>
                                    <p:anim calcmode="lin" valueType="num">
                                      <p:cBhvr additive="base">
                                        <p:cTn id="7" dur="500" fill="hold"/>
                                        <p:tgtEl>
                                          <p:spTgt spid="270343"/>
                                        </p:tgtEl>
                                        <p:attrNameLst>
                                          <p:attrName>ppt_x</p:attrName>
                                        </p:attrNameLst>
                                      </p:cBhvr>
                                      <p:tavLst>
                                        <p:tav tm="0">
                                          <p:val>
                                            <p:strVal val="#ppt_x"/>
                                          </p:val>
                                        </p:tav>
                                        <p:tav tm="100000">
                                          <p:val>
                                            <p:strVal val="#ppt_x"/>
                                          </p:val>
                                        </p:tav>
                                      </p:tavLst>
                                    </p:anim>
                                    <p:anim calcmode="lin" valueType="num">
                                      <p:cBhvr additive="base">
                                        <p:cTn id="8" dur="500" fill="hold"/>
                                        <p:tgtEl>
                                          <p:spTgt spid="27034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0344"/>
                                        </p:tgtEl>
                                        <p:attrNameLst>
                                          <p:attrName>style.visibility</p:attrName>
                                        </p:attrNameLst>
                                      </p:cBhvr>
                                      <p:to>
                                        <p:strVal val="visible"/>
                                      </p:to>
                                    </p:set>
                                    <p:anim calcmode="lin" valueType="num">
                                      <p:cBhvr additive="base">
                                        <p:cTn id="13" dur="500" fill="hold"/>
                                        <p:tgtEl>
                                          <p:spTgt spid="270344"/>
                                        </p:tgtEl>
                                        <p:attrNameLst>
                                          <p:attrName>ppt_x</p:attrName>
                                        </p:attrNameLst>
                                      </p:cBhvr>
                                      <p:tavLst>
                                        <p:tav tm="0">
                                          <p:val>
                                            <p:strVal val="#ppt_x"/>
                                          </p:val>
                                        </p:tav>
                                        <p:tav tm="100000">
                                          <p:val>
                                            <p:strVal val="#ppt_x"/>
                                          </p:val>
                                        </p:tav>
                                      </p:tavLst>
                                    </p:anim>
                                    <p:anim calcmode="lin" valueType="num">
                                      <p:cBhvr additive="base">
                                        <p:cTn id="14" dur="500" fill="hold"/>
                                        <p:tgtEl>
                                          <p:spTgt spid="2703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3" grpId="0"/>
      <p:bldP spid="27034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2"/>
            <a:ext cx="6400800" cy="461651"/>
          </a:xfrm>
          <a:prstGeom prst="rect">
            <a:avLst/>
          </a:prstGeom>
          <a:noFill/>
        </p:spPr>
        <p:txBody>
          <a:bodyPr wrap="square" lIns="91424" tIns="45713" rIns="91424" bIns="45713" rtlCol="0">
            <a:spAutoFit/>
          </a:bodyPr>
          <a:lstStyle/>
          <a:p>
            <a:r>
              <a:rPr lang="en-US" sz="2400">
                <a:latin typeface="Times New Roman" pitchFamily="18" charset="0"/>
                <a:cs typeface="Times New Roman" pitchFamily="18" charset="0"/>
              </a:rPr>
              <a:t>Các tác phẩm chính</a:t>
            </a:r>
          </a:p>
        </p:txBody>
      </p:sp>
      <p:sp>
        <p:nvSpPr>
          <p:cNvPr id="3" name="TextBox 2"/>
          <p:cNvSpPr txBox="1"/>
          <p:nvPr/>
        </p:nvSpPr>
        <p:spPr>
          <a:xfrm>
            <a:off x="270164" y="1143000"/>
            <a:ext cx="6400800" cy="830983"/>
          </a:xfrm>
          <a:prstGeom prst="rect">
            <a:avLst/>
          </a:prstGeom>
          <a:noFill/>
        </p:spPr>
        <p:txBody>
          <a:bodyPr wrap="square" lIns="91424" tIns="45713" rIns="91424" bIns="45713" rtlCol="0">
            <a:spAutoFit/>
          </a:bodyPr>
          <a:lstStyle/>
          <a:p>
            <a:r>
              <a:rPr lang="en-US" sz="2400">
                <a:latin typeface="Times New Roman" pitchFamily="18" charset="0"/>
                <a:cs typeface="Times New Roman" pitchFamily="18" charset="0"/>
              </a:rPr>
              <a:t>Thằng nhóc (1868), Lá thư hè (1869), tập truyện Những vì sao (1873), Các vị vua </a:t>
            </a:r>
            <a:r>
              <a:rPr lang="en-US" sz="2400" smtClean="0">
                <a:latin typeface="Times New Roman" pitchFamily="18" charset="0"/>
                <a:cs typeface="Times New Roman" pitchFamily="18" charset="0"/>
              </a:rPr>
              <a:t>lưu </a:t>
            </a:r>
            <a:r>
              <a:rPr lang="en-US" sz="2400">
                <a:latin typeface="Times New Roman" pitchFamily="18" charset="0"/>
                <a:cs typeface="Times New Roman" pitchFamily="18" charset="0"/>
              </a:rPr>
              <a:t>vong (1879)</a:t>
            </a:r>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62000" y="3124200"/>
            <a:ext cx="3124200" cy="3733800"/>
          </a:xfrm>
          <a:prstGeom prst="rect">
            <a:avLst/>
          </a:prstGeom>
        </p:spPr>
      </p:pic>
      <p:pic>
        <p:nvPicPr>
          <p:cNvPr id="5" name="Picture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362575" y="2209801"/>
            <a:ext cx="1905000" cy="2248765"/>
          </a:xfrm>
          <a:prstGeom prst="rect">
            <a:avLst/>
          </a:prstGeom>
        </p:spPr>
      </p:pic>
      <p:pic>
        <p:nvPicPr>
          <p:cNvPr id="6" name="Picture 5"/>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171950" y="4724402"/>
            <a:ext cx="4286250" cy="1857375"/>
          </a:xfrm>
          <a:prstGeom prst="rect">
            <a:avLst/>
          </a:prstGeom>
        </p:spPr>
      </p:pic>
    </p:spTree>
    <p:extLst>
      <p:ext uri="{BB962C8B-B14F-4D97-AF65-F5344CB8AC3E}">
        <p14:creationId xmlns="" xmlns:p14="http://schemas.microsoft.com/office/powerpoint/2010/main" val="926905786"/>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4" name="图片 67593" descr="PPT素材-21"/>
          <p:cNvPicPr>
            <a:picLocks noChangeAspect="1"/>
          </p:cNvPicPr>
          <p:nvPr/>
        </p:nvPicPr>
        <p:blipFill>
          <a:blip r:embed="rId3"/>
          <a:stretch>
            <a:fillRect/>
          </a:stretch>
        </p:blipFill>
        <p:spPr>
          <a:xfrm>
            <a:off x="5181601" y="62347"/>
            <a:ext cx="3648342" cy="6400800"/>
          </a:xfrm>
          <a:prstGeom prst="rect">
            <a:avLst/>
          </a:prstGeom>
          <a:noFill/>
          <a:ln w="9525">
            <a:noFill/>
          </a:ln>
        </p:spPr>
      </p:pic>
      <p:pic>
        <p:nvPicPr>
          <p:cNvPr id="5" name="Picture 13" descr="Alphonse_Daudet_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791201" y="1023911"/>
            <a:ext cx="2839302" cy="44776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221671" y="608412"/>
            <a:ext cx="5257800" cy="830983"/>
          </a:xfrm>
          <a:prstGeom prst="rect">
            <a:avLst/>
          </a:prstGeom>
          <a:noFill/>
        </p:spPr>
        <p:txBody>
          <a:bodyPr wrap="square" lIns="91424" tIns="45713" rIns="91424" bIns="45713" rtlCol="0">
            <a:spAutoFit/>
          </a:bodyPr>
          <a:lstStyle/>
          <a:p>
            <a:pPr algn="just"/>
            <a:r>
              <a:rPr lang="en-US" sz="2400">
                <a:latin typeface="Times New Roman" pitchFamily="18" charset="0"/>
                <a:cs typeface="Times New Roman" pitchFamily="18" charset="0"/>
              </a:rPr>
              <a:t>- Đề tài: chủ yếu viết về cảnh vật và con người miền Nam nước Pháp</a:t>
            </a:r>
          </a:p>
        </p:txBody>
      </p:sp>
      <p:sp>
        <p:nvSpPr>
          <p:cNvPr id="3" name="TextBox 2"/>
          <p:cNvSpPr txBox="1"/>
          <p:nvPr/>
        </p:nvSpPr>
        <p:spPr>
          <a:xfrm>
            <a:off x="381001" y="1624075"/>
            <a:ext cx="4939145" cy="1938978"/>
          </a:xfrm>
          <a:prstGeom prst="rect">
            <a:avLst/>
          </a:prstGeom>
          <a:noFill/>
        </p:spPr>
        <p:txBody>
          <a:bodyPr wrap="square" lIns="91424" tIns="45713" rIns="91424" bIns="45713" rtlCol="0">
            <a:spAutoFit/>
          </a:bodyPr>
          <a:lstStyle/>
          <a:p>
            <a:pPr algn="just"/>
            <a:r>
              <a:rPr lang="en-US" sz="2400">
                <a:latin typeface="Times New Roman" pitchFamily="18" charset="0"/>
                <a:cs typeface="Times New Roman" pitchFamily="18" charset="0"/>
              </a:rPr>
              <a:t>- Phong cách sáng tác: Giọng văn nhẹ nhàng, trong sáng, thấm đượm chất đồng dao, thể hiện tinh thần nhân đạo, đặc biệt là tình yêu quê hương đất nước.</a:t>
            </a:r>
          </a:p>
        </p:txBody>
      </p:sp>
      <p:pic>
        <p:nvPicPr>
          <p:cNvPr id="4" name="Picture 3"/>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824345" y="3831242"/>
            <a:ext cx="4495800" cy="2631905"/>
          </a:xfrm>
          <a:prstGeom prst="rect">
            <a:avLst/>
          </a:prstGeom>
        </p:spPr>
      </p:pic>
    </p:spTree>
    <p:extLst>
      <p:ext uri="{BB962C8B-B14F-4D97-AF65-F5344CB8AC3E}">
        <p14:creationId xmlns="" xmlns:p14="http://schemas.microsoft.com/office/powerpoint/2010/main" val="264103860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7594"/>
                                        </p:tgtEl>
                                        <p:attrNameLst>
                                          <p:attrName>style.visibility</p:attrName>
                                        </p:attrNameLst>
                                      </p:cBhvr>
                                      <p:to>
                                        <p:strVal val="visible"/>
                                      </p:to>
                                    </p:set>
                                    <p:anim calcmode="lin" valueType="num">
                                      <p:cBhvr>
                                        <p:cTn id="7" dur="1000" fill="hold"/>
                                        <p:tgtEl>
                                          <p:spTgt spid="67594"/>
                                        </p:tgtEl>
                                        <p:attrNameLst>
                                          <p:attrName>ppt_x</p:attrName>
                                        </p:attrNameLst>
                                      </p:cBhvr>
                                      <p:tavLst>
                                        <p:tav tm="0">
                                          <p:val>
                                            <p:strVal val="#ppt_x-.2"/>
                                          </p:val>
                                        </p:tav>
                                        <p:tav tm="100000">
                                          <p:val>
                                            <p:strVal val="#ppt_x"/>
                                          </p:val>
                                        </p:tav>
                                      </p:tavLst>
                                    </p:anim>
                                    <p:anim calcmode="lin" valueType="num">
                                      <p:cBhvr>
                                        <p:cTn id="8"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67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34187"/>
            <a:ext cx="2971800" cy="461651"/>
          </a:xfrm>
          <a:prstGeom prst="rect">
            <a:avLst/>
          </a:prstGeom>
          <a:noFill/>
        </p:spPr>
        <p:txBody>
          <a:bodyPr wrap="square" lIns="91424" tIns="45713" rIns="91424" bIns="45713" rtlCol="0">
            <a:spAutoFit/>
          </a:bodyPr>
          <a:lstStyle/>
          <a:p>
            <a:r>
              <a:rPr lang="en-US" sz="2400" b="1" dirty="0">
                <a:latin typeface="Times New Roman" pitchFamily="18" charset="0"/>
                <a:cs typeface="Times New Roman" pitchFamily="18" charset="0"/>
              </a:rPr>
              <a:t>2. </a:t>
            </a:r>
            <a:r>
              <a:rPr lang="en-US" sz="2400" b="1" dirty="0" err="1">
                <a:latin typeface="Times New Roman" pitchFamily="18" charset="0"/>
                <a:cs typeface="Times New Roman" pitchFamily="18" charset="0"/>
              </a:rPr>
              <a:t>Tác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phẩm</a:t>
            </a:r>
            <a:endParaRPr lang="en-US" sz="2400" b="1" dirty="0">
              <a:latin typeface="Times New Roman" pitchFamily="18" charset="0"/>
              <a:cs typeface="Times New Roman" pitchFamily="18" charset="0"/>
            </a:endParaRPr>
          </a:p>
        </p:txBody>
      </p:sp>
      <p:sp>
        <p:nvSpPr>
          <p:cNvPr id="5" name="TextBox 4"/>
          <p:cNvSpPr txBox="1"/>
          <p:nvPr/>
        </p:nvSpPr>
        <p:spPr>
          <a:xfrm>
            <a:off x="228600" y="1020773"/>
            <a:ext cx="4191000" cy="461651"/>
          </a:xfrm>
          <a:prstGeom prst="rect">
            <a:avLst/>
          </a:prstGeom>
          <a:noFill/>
        </p:spPr>
        <p:txBody>
          <a:bodyPr wrap="square" lIns="91424" tIns="45713" rIns="91424" bIns="45713" rtlCol="0">
            <a:spAutoFit/>
          </a:bodyPr>
          <a:lstStyle/>
          <a:p>
            <a:r>
              <a:rPr lang="en-US" sz="2400">
                <a:latin typeface="Times New Roman" pitchFamily="18" charset="0"/>
                <a:cs typeface="Times New Roman" pitchFamily="18" charset="0"/>
              </a:rPr>
              <a:t>a. Hoàn cảnh, xuất xứ</a:t>
            </a:r>
          </a:p>
        </p:txBody>
      </p:sp>
      <p:sp>
        <p:nvSpPr>
          <p:cNvPr id="6" name="TextBox 5"/>
          <p:cNvSpPr txBox="1"/>
          <p:nvPr/>
        </p:nvSpPr>
        <p:spPr>
          <a:xfrm>
            <a:off x="228600" y="1494197"/>
            <a:ext cx="5638800" cy="461651"/>
          </a:xfrm>
          <a:prstGeom prst="rect">
            <a:avLst/>
          </a:prstGeom>
          <a:noFill/>
        </p:spPr>
        <p:txBody>
          <a:bodyPr wrap="square" lIns="91424" tIns="45713" rIns="91424" bIns="45713" rtlCol="0">
            <a:spAutoFit/>
          </a:bodyPr>
          <a:lstStyle/>
          <a:p>
            <a:r>
              <a:rPr lang="en-US" sz="2400">
                <a:latin typeface="Times New Roman" pitchFamily="18" charset="0"/>
                <a:cs typeface="Times New Roman" pitchFamily="18" charset="0"/>
              </a:rPr>
              <a:t>- Sau chiến tranh Pháp – Phổ ( 1870 – 1871)</a:t>
            </a:r>
          </a:p>
        </p:txBody>
      </p:sp>
      <p:sp>
        <p:nvSpPr>
          <p:cNvPr id="7" name="TextBox 6"/>
          <p:cNvSpPr txBox="1"/>
          <p:nvPr/>
        </p:nvSpPr>
        <p:spPr>
          <a:xfrm>
            <a:off x="228600" y="2189020"/>
            <a:ext cx="5978236" cy="830983"/>
          </a:xfrm>
          <a:prstGeom prst="rect">
            <a:avLst/>
          </a:prstGeom>
          <a:noFill/>
        </p:spPr>
        <p:txBody>
          <a:bodyPr wrap="square" lIns="91424" tIns="45713" rIns="91424" bIns="45713" rtlCol="0">
            <a:spAutoFit/>
          </a:bodyPr>
          <a:lstStyle/>
          <a:p>
            <a:r>
              <a:rPr lang="en-US" sz="2400">
                <a:latin typeface="Times New Roman" pitchFamily="18" charset="0"/>
                <a:cs typeface="Times New Roman" pitchFamily="18" charset="0"/>
              </a:rPr>
              <a:t>- In trong tập truyện ngắn “ Những vì sao” (1873)</a:t>
            </a:r>
          </a:p>
        </p:txBody>
      </p:sp>
      <p:pic>
        <p:nvPicPr>
          <p:cNvPr id="8" name="Picture 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096000" y="229416"/>
            <a:ext cx="2743200" cy="3010452"/>
          </a:xfrm>
          <a:prstGeom prst="rect">
            <a:avLst/>
          </a:prstGeom>
        </p:spPr>
      </p:pic>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96000" y="3563035"/>
            <a:ext cx="2743200" cy="2949202"/>
          </a:xfrm>
          <a:prstGeom prst="rect">
            <a:avLst/>
          </a:prstGeom>
        </p:spPr>
      </p:pic>
      <p:sp>
        <p:nvSpPr>
          <p:cNvPr id="10" name="TextBox 9"/>
          <p:cNvSpPr txBox="1"/>
          <p:nvPr/>
        </p:nvSpPr>
        <p:spPr>
          <a:xfrm>
            <a:off x="256310" y="3207604"/>
            <a:ext cx="5611091" cy="461651"/>
          </a:xfrm>
          <a:prstGeom prst="rect">
            <a:avLst/>
          </a:prstGeom>
          <a:noFill/>
        </p:spPr>
        <p:txBody>
          <a:bodyPr wrap="square" lIns="91424" tIns="45713" rIns="91424" bIns="45713" rtlCol="0">
            <a:spAutoFit/>
          </a:bodyPr>
          <a:lstStyle/>
          <a:p>
            <a:r>
              <a:rPr lang="en-US" sz="2400">
                <a:latin typeface="Times New Roman" pitchFamily="18" charset="0"/>
                <a:cs typeface="Times New Roman" pitchFamily="18" charset="0"/>
              </a:rPr>
              <a:t>b, Thể loại và phương thức biểu đạt</a:t>
            </a:r>
          </a:p>
        </p:txBody>
      </p:sp>
      <p:sp>
        <p:nvSpPr>
          <p:cNvPr id="11" name="TextBox 10"/>
          <p:cNvSpPr txBox="1"/>
          <p:nvPr/>
        </p:nvSpPr>
        <p:spPr>
          <a:xfrm>
            <a:off x="263236" y="3886201"/>
            <a:ext cx="3886200" cy="461651"/>
          </a:xfrm>
          <a:prstGeom prst="rect">
            <a:avLst/>
          </a:prstGeom>
          <a:noFill/>
        </p:spPr>
        <p:txBody>
          <a:bodyPr wrap="square" lIns="91424" tIns="45713" rIns="91424" bIns="45713" rtlCol="0">
            <a:spAutoFit/>
          </a:bodyPr>
          <a:lstStyle/>
          <a:p>
            <a:r>
              <a:rPr lang="en-US" sz="2400">
                <a:latin typeface="Times New Roman" pitchFamily="18" charset="0"/>
                <a:cs typeface="Times New Roman" pitchFamily="18" charset="0"/>
              </a:rPr>
              <a:t>- Thể loại: truyện ngắn</a:t>
            </a:r>
          </a:p>
        </p:txBody>
      </p:sp>
      <p:sp>
        <p:nvSpPr>
          <p:cNvPr id="12" name="TextBox 11"/>
          <p:cNvSpPr txBox="1"/>
          <p:nvPr/>
        </p:nvSpPr>
        <p:spPr>
          <a:xfrm>
            <a:off x="228601" y="4556833"/>
            <a:ext cx="5597236" cy="461651"/>
          </a:xfrm>
          <a:prstGeom prst="rect">
            <a:avLst/>
          </a:prstGeom>
          <a:noFill/>
        </p:spPr>
        <p:txBody>
          <a:bodyPr wrap="square" lIns="91424" tIns="45713" rIns="91424" bIns="45713" rtlCol="0">
            <a:spAutoFit/>
          </a:bodyPr>
          <a:lstStyle/>
          <a:p>
            <a:r>
              <a:rPr lang="en-US" sz="2400">
                <a:latin typeface="Times New Roman" pitchFamily="18" charset="0"/>
                <a:cs typeface="Times New Roman" pitchFamily="18" charset="0"/>
              </a:rPr>
              <a:t>- Phương thức biểu đạt: Miêu tả, biểu cảm</a:t>
            </a:r>
          </a:p>
        </p:txBody>
      </p:sp>
      <p:sp>
        <p:nvSpPr>
          <p:cNvPr id="13" name="TextBox 12"/>
          <p:cNvSpPr txBox="1"/>
          <p:nvPr/>
        </p:nvSpPr>
        <p:spPr>
          <a:xfrm>
            <a:off x="380999" y="5329537"/>
            <a:ext cx="4599709" cy="461651"/>
          </a:xfrm>
          <a:prstGeom prst="rect">
            <a:avLst/>
          </a:prstGeom>
          <a:noFill/>
        </p:spPr>
        <p:txBody>
          <a:bodyPr wrap="square" lIns="91424" tIns="45713" rIns="91424" bIns="45713" rtlCol="0">
            <a:spAutoFit/>
          </a:bodyPr>
          <a:lstStyle/>
          <a:p>
            <a:r>
              <a:rPr lang="en-US" sz="2400">
                <a:latin typeface="Times New Roman" pitchFamily="18" charset="0"/>
                <a:cs typeface="Times New Roman" pitchFamily="18" charset="0"/>
              </a:rPr>
              <a:t>c. Ngôi kể: Ngôi thứ nhất ( Phrăng)</a:t>
            </a:r>
          </a:p>
        </p:txBody>
      </p:sp>
      <p:sp>
        <p:nvSpPr>
          <p:cNvPr id="14" name="TextBox 13"/>
          <p:cNvSpPr txBox="1"/>
          <p:nvPr/>
        </p:nvSpPr>
        <p:spPr>
          <a:xfrm>
            <a:off x="263238" y="5791202"/>
            <a:ext cx="5327073" cy="830983"/>
          </a:xfrm>
          <a:prstGeom prst="rect">
            <a:avLst/>
          </a:prstGeom>
          <a:noFill/>
        </p:spPr>
        <p:txBody>
          <a:bodyPr wrap="square" lIns="91424" tIns="45713" rIns="91424" bIns="45713" rtlCol="0">
            <a:spAutoFit/>
          </a:bodyPr>
          <a:lstStyle/>
          <a:p>
            <a:r>
              <a:rPr lang="en-US" sz="2400">
                <a:latin typeface="Times New Roman" pitchFamily="18" charset="0"/>
                <a:cs typeface="Times New Roman" pitchFamily="18" charset="0"/>
                <a:sym typeface="Wingdings 3"/>
              </a:rPr>
              <a:t>Diễn tả tinh tế tâm lí nhân vật  chân thật, sinh động.</a:t>
            </a:r>
            <a:endParaRPr lang="en-US" sz="2400">
              <a:latin typeface="Times New Roman" pitchFamily="18" charset="0"/>
              <a:cs typeface="Times New Roman" pitchFamily="18" charset="0"/>
            </a:endParaRPr>
          </a:p>
        </p:txBody>
      </p:sp>
    </p:spTree>
    <p:extLst>
      <p:ext uri="{BB962C8B-B14F-4D97-AF65-F5344CB8AC3E}">
        <p14:creationId xmlns="" xmlns:p14="http://schemas.microsoft.com/office/powerpoint/2010/main" val="3505107804"/>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28601"/>
            <a:ext cx="3124200" cy="523206"/>
          </a:xfrm>
          <a:prstGeom prst="rect">
            <a:avLst/>
          </a:prstGeom>
          <a:noFill/>
        </p:spPr>
        <p:txBody>
          <a:bodyPr wrap="square" lIns="91424" tIns="45713" rIns="91424" bIns="45713" rtlCol="0">
            <a:spAutoFit/>
          </a:bodyPr>
          <a:lstStyle/>
          <a:p>
            <a:r>
              <a:rPr lang="en-US" sz="2800" b="1">
                <a:latin typeface="Times New Roman" pitchFamily="18" charset="0"/>
                <a:cs typeface="Times New Roman" pitchFamily="18" charset="0"/>
              </a:rPr>
              <a:t>d. Bố cục: 3 phần </a:t>
            </a:r>
          </a:p>
        </p:txBody>
      </p:sp>
      <p:sp>
        <p:nvSpPr>
          <p:cNvPr id="5" name="Oval 4"/>
          <p:cNvSpPr/>
          <p:nvPr/>
        </p:nvSpPr>
        <p:spPr>
          <a:xfrm>
            <a:off x="800100" y="1177639"/>
            <a:ext cx="1447800" cy="1143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spcCol="0" rtlCol="0" anchor="ctr"/>
          <a:lstStyle/>
          <a:p>
            <a:pPr algn="ctr"/>
            <a:r>
              <a:rPr lang="en-US" sz="2400">
                <a:solidFill>
                  <a:schemeClr val="tx1"/>
                </a:solidFill>
                <a:latin typeface="Times New Roman" pitchFamily="18" charset="0"/>
                <a:cs typeface="Times New Roman" pitchFamily="18" charset="0"/>
              </a:rPr>
              <a:t>Phần 1</a:t>
            </a:r>
          </a:p>
        </p:txBody>
      </p:sp>
      <p:sp>
        <p:nvSpPr>
          <p:cNvPr id="6" name="Oval 5"/>
          <p:cNvSpPr/>
          <p:nvPr/>
        </p:nvSpPr>
        <p:spPr>
          <a:xfrm>
            <a:off x="1524000" y="3089822"/>
            <a:ext cx="1582882" cy="1143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spcCol="0" rtlCol="0" anchor="ctr"/>
          <a:lstStyle/>
          <a:p>
            <a:pPr algn="ctr"/>
            <a:r>
              <a:rPr lang="en-US" sz="2400">
                <a:solidFill>
                  <a:schemeClr val="tx1"/>
                </a:solidFill>
                <a:latin typeface="Times New Roman" pitchFamily="18" charset="0"/>
                <a:cs typeface="Times New Roman" pitchFamily="18" charset="0"/>
              </a:rPr>
              <a:t>Phần 2</a:t>
            </a:r>
          </a:p>
        </p:txBody>
      </p:sp>
      <p:sp>
        <p:nvSpPr>
          <p:cNvPr id="7" name="Oval 6"/>
          <p:cNvSpPr/>
          <p:nvPr/>
        </p:nvSpPr>
        <p:spPr>
          <a:xfrm>
            <a:off x="800100" y="5056911"/>
            <a:ext cx="1447800" cy="1143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spcCol="0" rtlCol="0" anchor="ctr"/>
          <a:lstStyle/>
          <a:p>
            <a:pPr algn="ctr"/>
            <a:r>
              <a:rPr lang="en-US" sz="2400">
                <a:solidFill>
                  <a:schemeClr val="tx1"/>
                </a:solidFill>
                <a:latin typeface="Times New Roman" pitchFamily="18" charset="0"/>
                <a:cs typeface="Times New Roman" pitchFamily="18" charset="0"/>
              </a:rPr>
              <a:t>Phần 3</a:t>
            </a:r>
          </a:p>
        </p:txBody>
      </p:sp>
      <p:cxnSp>
        <p:nvCxnSpPr>
          <p:cNvPr id="14" name="Curved Connector 13"/>
          <p:cNvCxnSpPr/>
          <p:nvPr/>
        </p:nvCxnSpPr>
        <p:spPr>
          <a:xfrm>
            <a:off x="1600200" y="2320639"/>
            <a:ext cx="990600" cy="769185"/>
          </a:xfrm>
          <a:prstGeom prst="curvedConnector3">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urved Connector 15"/>
          <p:cNvCxnSpPr>
            <a:endCxn id="7" idx="7"/>
          </p:cNvCxnSpPr>
          <p:nvPr/>
        </p:nvCxnSpPr>
        <p:spPr>
          <a:xfrm rot="5400000">
            <a:off x="1817605" y="4451097"/>
            <a:ext cx="991475" cy="554929"/>
          </a:xfrm>
          <a:prstGeom prst="curvedConnector3">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47900" y="1333639"/>
            <a:ext cx="4648200" cy="830983"/>
          </a:xfrm>
          <a:prstGeom prst="rect">
            <a:avLst/>
          </a:prstGeom>
          <a:noFill/>
          <a:ln>
            <a:solidFill>
              <a:schemeClr val="tx2"/>
            </a:solidFill>
          </a:ln>
        </p:spPr>
        <p:txBody>
          <a:bodyPr wrap="square" lIns="91424" tIns="45713" rIns="91424" bIns="45713" rtlCol="0">
            <a:spAutoFit/>
          </a:bodyPr>
          <a:lstStyle/>
          <a:p>
            <a:r>
              <a:rPr lang="en-US" sz="2400">
                <a:solidFill>
                  <a:srgbClr val="FF0000"/>
                </a:solidFill>
                <a:latin typeface="Times New Roman" pitchFamily="18" charset="0"/>
                <a:cs typeface="Times New Roman" pitchFamily="18" charset="0"/>
              </a:rPr>
              <a:t>T</a:t>
            </a:r>
            <a:r>
              <a:rPr lang="vi-VN" sz="2400">
                <a:solidFill>
                  <a:srgbClr val="FF0000"/>
                </a:solidFill>
                <a:latin typeface="Times New Roman" pitchFamily="18" charset="0"/>
                <a:cs typeface="Times New Roman" pitchFamily="18" charset="0"/>
              </a:rPr>
              <a:t>ừ đầu… mà vắng mặt con</a:t>
            </a:r>
            <a:endParaRPr lang="en-US" sz="2400">
              <a:solidFill>
                <a:srgbClr val="FF0000"/>
              </a:solidFill>
              <a:latin typeface="Times New Roman" pitchFamily="18" charset="0"/>
              <a:cs typeface="Times New Roman" pitchFamily="18" charset="0"/>
            </a:endParaRPr>
          </a:p>
          <a:p>
            <a:r>
              <a:rPr lang="en-US" sz="2400">
                <a:solidFill>
                  <a:srgbClr val="FF0000"/>
                </a:solidFill>
                <a:latin typeface="Times New Roman" pitchFamily="18" charset="0"/>
                <a:cs typeface="Times New Roman" pitchFamily="18" charset="0"/>
                <a:sym typeface="Wingdings 3"/>
              </a:rPr>
              <a:t>  </a:t>
            </a:r>
            <a:r>
              <a:rPr lang="en-US" sz="2400">
                <a:solidFill>
                  <a:srgbClr val="FF0000"/>
                </a:solidFill>
                <a:latin typeface="Times New Roman" pitchFamily="18" charset="0"/>
                <a:cs typeface="Times New Roman" pitchFamily="18" charset="0"/>
              </a:rPr>
              <a:t>Trước buổi học cuối cùng</a:t>
            </a:r>
          </a:p>
        </p:txBody>
      </p:sp>
      <p:sp>
        <p:nvSpPr>
          <p:cNvPr id="18" name="Rectangle 17"/>
          <p:cNvSpPr/>
          <p:nvPr/>
        </p:nvSpPr>
        <p:spPr>
          <a:xfrm>
            <a:off x="3106882" y="3032494"/>
            <a:ext cx="5808518" cy="1200314"/>
          </a:xfrm>
          <a:prstGeom prst="rect">
            <a:avLst/>
          </a:prstGeom>
          <a:ln>
            <a:solidFill>
              <a:schemeClr val="tx2"/>
            </a:solidFill>
          </a:ln>
        </p:spPr>
        <p:txBody>
          <a:bodyPr wrap="square" lIns="91424" tIns="45713" rIns="91424" bIns="45713">
            <a:spAutoFit/>
          </a:bodyPr>
          <a:lstStyle/>
          <a:p>
            <a:r>
              <a:rPr lang="en-US" sz="2400">
                <a:latin typeface="Times New Roman" pitchFamily="18" charset="0"/>
                <a:cs typeface="Times New Roman" pitchFamily="18" charset="0"/>
              </a:rPr>
              <a:t>Tiếp theo … tối sẽ nhớ mãi buổi học cuối cùng này</a:t>
            </a:r>
          </a:p>
          <a:p>
            <a:r>
              <a:rPr lang="en-US" sz="2400">
                <a:latin typeface="Times New Roman" pitchFamily="18" charset="0"/>
                <a:cs typeface="Times New Roman" pitchFamily="18" charset="0"/>
                <a:sym typeface="Wingdings 3"/>
              </a:rPr>
              <a:t> </a:t>
            </a:r>
            <a:r>
              <a:rPr lang="en-US" sz="2400">
                <a:latin typeface="Times New Roman" pitchFamily="18" charset="0"/>
                <a:cs typeface="Times New Roman" pitchFamily="18" charset="0"/>
              </a:rPr>
              <a:t>Diễn biến của buổi học cuối cùng</a:t>
            </a:r>
          </a:p>
        </p:txBody>
      </p:sp>
      <p:sp>
        <p:nvSpPr>
          <p:cNvPr id="19" name="TextBox 18"/>
          <p:cNvSpPr txBox="1"/>
          <p:nvPr/>
        </p:nvSpPr>
        <p:spPr>
          <a:xfrm>
            <a:off x="2247900" y="5224297"/>
            <a:ext cx="5029200" cy="830983"/>
          </a:xfrm>
          <a:prstGeom prst="rect">
            <a:avLst/>
          </a:prstGeom>
          <a:noFill/>
          <a:ln>
            <a:solidFill>
              <a:schemeClr val="tx2"/>
            </a:solidFill>
          </a:ln>
        </p:spPr>
        <p:txBody>
          <a:bodyPr wrap="square" lIns="91424" tIns="45713" rIns="91424" bIns="45713" rtlCol="0">
            <a:spAutoFit/>
          </a:bodyPr>
          <a:lstStyle/>
          <a:p>
            <a:r>
              <a:rPr lang="en-US" sz="2400">
                <a:solidFill>
                  <a:srgbClr val="FF0000"/>
                </a:solidFill>
                <a:latin typeface="Times New Roman" pitchFamily="18" charset="0"/>
                <a:cs typeface="Times New Roman" pitchFamily="18" charset="0"/>
              </a:rPr>
              <a:t>Còn lại</a:t>
            </a:r>
          </a:p>
          <a:p>
            <a:r>
              <a:rPr lang="en-US" sz="2400">
                <a:solidFill>
                  <a:srgbClr val="FF0000"/>
                </a:solidFill>
                <a:latin typeface="Times New Roman" pitchFamily="18" charset="0"/>
                <a:cs typeface="Times New Roman" pitchFamily="18" charset="0"/>
                <a:sym typeface="Wingdings 3"/>
              </a:rPr>
              <a:t> </a:t>
            </a:r>
            <a:r>
              <a:rPr lang="en-US" sz="2400">
                <a:solidFill>
                  <a:srgbClr val="FF0000"/>
                </a:solidFill>
                <a:latin typeface="Times New Roman" pitchFamily="18" charset="0"/>
                <a:cs typeface="Times New Roman" pitchFamily="18" charset="0"/>
              </a:rPr>
              <a:t>Cảnh kết thúc buổi học</a:t>
            </a:r>
          </a:p>
        </p:txBody>
      </p:sp>
    </p:spTree>
    <p:extLst>
      <p:ext uri="{BB962C8B-B14F-4D97-AF65-F5344CB8AC3E}">
        <p14:creationId xmlns="" xmlns:p14="http://schemas.microsoft.com/office/powerpoint/2010/main" val="4235926045"/>
      </p:ext>
    </p:extLst>
  </p:cSld>
  <p:clrMapOvr>
    <a:masterClrMapping/>
  </p:clrMapOvr>
  <p:transition advClick="0" advTm="3000">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0" name="图片 33799" descr="1-25"/>
          <p:cNvPicPr>
            <a:picLocks noChangeAspect="1"/>
          </p:cNvPicPr>
          <p:nvPr/>
        </p:nvPicPr>
        <p:blipFill>
          <a:blip r:embed="rId3"/>
          <a:stretch>
            <a:fillRect/>
          </a:stretch>
        </p:blipFill>
        <p:spPr>
          <a:xfrm>
            <a:off x="2587080" y="1254642"/>
            <a:ext cx="3127812" cy="3593872"/>
          </a:xfrm>
          <a:prstGeom prst="rect">
            <a:avLst/>
          </a:prstGeom>
          <a:noFill/>
          <a:ln w="9525">
            <a:noFill/>
          </a:ln>
        </p:spPr>
      </p:pic>
      <p:pic>
        <p:nvPicPr>
          <p:cNvPr id="33801" name="图片 33800" descr="1-25"/>
          <p:cNvPicPr>
            <a:picLocks noChangeAspect="1"/>
          </p:cNvPicPr>
          <p:nvPr/>
        </p:nvPicPr>
        <p:blipFill>
          <a:blip r:embed="rId4"/>
          <a:stretch>
            <a:fillRect/>
          </a:stretch>
        </p:blipFill>
        <p:spPr>
          <a:xfrm>
            <a:off x="98634" y="265375"/>
            <a:ext cx="2790243" cy="2566723"/>
          </a:xfrm>
          <a:prstGeom prst="rect">
            <a:avLst/>
          </a:prstGeom>
          <a:noFill/>
          <a:ln w="9525">
            <a:noFill/>
          </a:ln>
        </p:spPr>
      </p:pic>
      <p:pic>
        <p:nvPicPr>
          <p:cNvPr id="33802" name="图片 33801" descr="1-25"/>
          <p:cNvPicPr>
            <a:picLocks noChangeAspect="1"/>
          </p:cNvPicPr>
          <p:nvPr/>
        </p:nvPicPr>
        <p:blipFill>
          <a:blip r:embed="rId3"/>
          <a:stretch>
            <a:fillRect/>
          </a:stretch>
        </p:blipFill>
        <p:spPr>
          <a:xfrm>
            <a:off x="5334000" y="2262510"/>
            <a:ext cx="4009206" cy="4595490"/>
          </a:xfrm>
          <a:prstGeom prst="rect">
            <a:avLst/>
          </a:prstGeom>
          <a:noFill/>
          <a:ln w="9525">
            <a:noFill/>
          </a:ln>
        </p:spPr>
      </p:pic>
      <p:pic>
        <p:nvPicPr>
          <p:cNvPr id="2" name="Picture 1"/>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2895601" y="1558841"/>
            <a:ext cx="2438400" cy="2936360"/>
          </a:xfrm>
          <a:prstGeom prst="ellipse">
            <a:avLst/>
          </a:prstGeom>
          <a:ln>
            <a:noFill/>
          </a:ln>
          <a:effectLst>
            <a:softEdge rad="112500"/>
          </a:effectLst>
        </p:spPr>
      </p:pic>
      <p:pic>
        <p:nvPicPr>
          <p:cNvPr id="3" name="Picture 2"/>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5814603" y="2666999"/>
            <a:ext cx="3048000" cy="3733799"/>
          </a:xfrm>
          <a:prstGeom prst="ellipse">
            <a:avLst/>
          </a:prstGeom>
          <a:ln>
            <a:noFill/>
          </a:ln>
          <a:effectLst>
            <a:softEdge rad="112500"/>
          </a:effectLst>
        </p:spPr>
      </p:pic>
      <p:sp>
        <p:nvSpPr>
          <p:cNvPr id="5" name="TextBox 4"/>
          <p:cNvSpPr txBox="1"/>
          <p:nvPr/>
        </p:nvSpPr>
        <p:spPr>
          <a:xfrm>
            <a:off x="5714892" y="533402"/>
            <a:ext cx="2514708" cy="646317"/>
          </a:xfrm>
          <a:prstGeom prst="rect">
            <a:avLst/>
          </a:prstGeom>
          <a:noFill/>
        </p:spPr>
        <p:txBody>
          <a:bodyPr wrap="square" lIns="91424" tIns="45713" rIns="91424" bIns="45713" rtlCol="0">
            <a:spAutoFit/>
          </a:bodyPr>
          <a:lstStyle/>
          <a:p>
            <a:r>
              <a:rPr lang="en-US" sz="3600">
                <a:latin typeface="Times New Roman" pitchFamily="18" charset="0"/>
                <a:cs typeface="Times New Roman" pitchFamily="18" charset="0"/>
              </a:rPr>
              <a:t>Tóm tắt </a:t>
            </a:r>
          </a:p>
        </p:txBody>
      </p:sp>
      <p:pic>
        <p:nvPicPr>
          <p:cNvPr id="6" name="Picture 5"/>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181965" y="464130"/>
            <a:ext cx="2590800" cy="2112815"/>
          </a:xfrm>
          <a:prstGeom prst="ellipse">
            <a:avLst/>
          </a:prstGeom>
          <a:ln>
            <a:noFill/>
          </a:ln>
          <a:effectLst>
            <a:softEdge rad="112500"/>
          </a:effectLst>
        </p:spPr>
      </p:pic>
    </p:spTree>
    <p:extLst>
      <p:ext uri="{BB962C8B-B14F-4D97-AF65-F5344CB8AC3E}">
        <p14:creationId xmlns="" xmlns:p14="http://schemas.microsoft.com/office/powerpoint/2010/main" val="88426071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3801"/>
                                        </p:tgtEl>
                                        <p:attrNameLst>
                                          <p:attrName>style.visibility</p:attrName>
                                        </p:attrNameLst>
                                      </p:cBhvr>
                                      <p:to>
                                        <p:strVal val="visible"/>
                                      </p:to>
                                    </p:set>
                                    <p:anim calcmode="lin" valueType="num">
                                      <p:cBhvr>
                                        <p:cTn id="7" dur="1000" fill="hold"/>
                                        <p:tgtEl>
                                          <p:spTgt spid="33801"/>
                                        </p:tgtEl>
                                        <p:attrNameLst>
                                          <p:attrName>ppt_w</p:attrName>
                                        </p:attrNameLst>
                                      </p:cBhvr>
                                      <p:tavLst>
                                        <p:tav tm="0">
                                          <p:val>
                                            <p:fltVal val="0"/>
                                          </p:val>
                                        </p:tav>
                                        <p:tav tm="100000">
                                          <p:val>
                                            <p:strVal val="#ppt_w"/>
                                          </p:val>
                                        </p:tav>
                                      </p:tavLst>
                                    </p:anim>
                                    <p:anim calcmode="lin" valueType="num">
                                      <p:cBhvr>
                                        <p:cTn id="8" dur="1000" fill="hold"/>
                                        <p:tgtEl>
                                          <p:spTgt spid="33801"/>
                                        </p:tgtEl>
                                        <p:attrNameLst>
                                          <p:attrName>ppt_h</p:attrName>
                                        </p:attrNameLst>
                                      </p:cBhvr>
                                      <p:tavLst>
                                        <p:tav tm="0">
                                          <p:val>
                                            <p:fltVal val="0"/>
                                          </p:val>
                                        </p:tav>
                                        <p:tav tm="100000">
                                          <p:val>
                                            <p:strVal val="#ppt_h"/>
                                          </p:val>
                                        </p:tav>
                                      </p:tavLst>
                                    </p:anim>
                                    <p:anim calcmode="lin" valueType="num">
                                      <p:cBhvr>
                                        <p:cTn id="9" dur="1000" fill="hold"/>
                                        <p:tgtEl>
                                          <p:spTgt spid="3380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80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33800"/>
                                        </p:tgtEl>
                                        <p:attrNameLst>
                                          <p:attrName>style.visibility</p:attrName>
                                        </p:attrNameLst>
                                      </p:cBhvr>
                                      <p:to>
                                        <p:strVal val="visible"/>
                                      </p:to>
                                    </p:set>
                                    <p:anim calcmode="lin" valueType="num">
                                      <p:cBhvr>
                                        <p:cTn id="14" dur="1000" fill="hold"/>
                                        <p:tgtEl>
                                          <p:spTgt spid="33800"/>
                                        </p:tgtEl>
                                        <p:attrNameLst>
                                          <p:attrName>ppt_w</p:attrName>
                                        </p:attrNameLst>
                                      </p:cBhvr>
                                      <p:tavLst>
                                        <p:tav tm="0">
                                          <p:val>
                                            <p:fltVal val="0"/>
                                          </p:val>
                                        </p:tav>
                                        <p:tav tm="100000">
                                          <p:val>
                                            <p:strVal val="#ppt_w"/>
                                          </p:val>
                                        </p:tav>
                                      </p:tavLst>
                                    </p:anim>
                                    <p:anim calcmode="lin" valueType="num">
                                      <p:cBhvr>
                                        <p:cTn id="15" dur="1000" fill="hold"/>
                                        <p:tgtEl>
                                          <p:spTgt spid="33800"/>
                                        </p:tgtEl>
                                        <p:attrNameLst>
                                          <p:attrName>ppt_h</p:attrName>
                                        </p:attrNameLst>
                                      </p:cBhvr>
                                      <p:tavLst>
                                        <p:tav tm="0">
                                          <p:val>
                                            <p:fltVal val="0"/>
                                          </p:val>
                                        </p:tav>
                                        <p:tav tm="100000">
                                          <p:val>
                                            <p:strVal val="#ppt_h"/>
                                          </p:val>
                                        </p:tav>
                                      </p:tavLst>
                                    </p:anim>
                                    <p:anim calcmode="lin" valueType="num">
                                      <p:cBhvr>
                                        <p:cTn id="16" dur="1000" fill="hold"/>
                                        <p:tgtEl>
                                          <p:spTgt spid="33800"/>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3800"/>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33802"/>
                                        </p:tgtEl>
                                        <p:attrNameLst>
                                          <p:attrName>style.visibility</p:attrName>
                                        </p:attrNameLst>
                                      </p:cBhvr>
                                      <p:to>
                                        <p:strVal val="visible"/>
                                      </p:to>
                                    </p:set>
                                    <p:anim calcmode="lin" valueType="num">
                                      <p:cBhvr>
                                        <p:cTn id="21" dur="1000" fill="hold"/>
                                        <p:tgtEl>
                                          <p:spTgt spid="33802"/>
                                        </p:tgtEl>
                                        <p:attrNameLst>
                                          <p:attrName>ppt_w</p:attrName>
                                        </p:attrNameLst>
                                      </p:cBhvr>
                                      <p:tavLst>
                                        <p:tav tm="0">
                                          <p:val>
                                            <p:fltVal val="0"/>
                                          </p:val>
                                        </p:tav>
                                        <p:tav tm="100000">
                                          <p:val>
                                            <p:strVal val="#ppt_w"/>
                                          </p:val>
                                        </p:tav>
                                      </p:tavLst>
                                    </p:anim>
                                    <p:anim calcmode="lin" valueType="num">
                                      <p:cBhvr>
                                        <p:cTn id="22" dur="1000" fill="hold"/>
                                        <p:tgtEl>
                                          <p:spTgt spid="33802"/>
                                        </p:tgtEl>
                                        <p:attrNameLst>
                                          <p:attrName>ppt_h</p:attrName>
                                        </p:attrNameLst>
                                      </p:cBhvr>
                                      <p:tavLst>
                                        <p:tav tm="0">
                                          <p:val>
                                            <p:fltVal val="0"/>
                                          </p:val>
                                        </p:tav>
                                        <p:tav tm="100000">
                                          <p:val>
                                            <p:strVal val="#ppt_h"/>
                                          </p:val>
                                        </p:tav>
                                      </p:tavLst>
                                    </p:anim>
                                    <p:anim calcmode="lin" valueType="num">
                                      <p:cBhvr>
                                        <p:cTn id="23" dur="1000" fill="hold"/>
                                        <p:tgtEl>
                                          <p:spTgt spid="33802"/>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38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8" descr="BLULIN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10800000" flipV="1">
            <a:off x="0" y="-86192"/>
            <a:ext cx="9144000" cy="162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5" name="Picture 8" descr="BLULIN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5400000">
            <a:off x="5676940" y="3368343"/>
            <a:ext cx="6858000" cy="121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6" name="Picture 8" descr="BLULIN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10800000" flipV="1">
            <a:off x="-3567" y="6741643"/>
            <a:ext cx="9144001" cy="163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7" name="Picture 8" descr="BLULIN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5400000">
            <a:off x="-3400246" y="3337210"/>
            <a:ext cx="6793357" cy="1189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1380" name="Text Box 20"/>
          <p:cNvSpPr txBox="1">
            <a:spLocks noChangeArrowheads="1"/>
          </p:cNvSpPr>
          <p:nvPr/>
        </p:nvSpPr>
        <p:spPr bwMode="auto">
          <a:xfrm>
            <a:off x="-10495" y="457200"/>
            <a:ext cx="8796699" cy="17697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4" tIns="45713" rIns="91424" bIns="45713">
            <a:spAutoFit/>
          </a:bodyPr>
          <a:lstStyle>
            <a:lvl1pPr marL="476250" indent="-476250">
              <a:defRPr sz="2500">
                <a:solidFill>
                  <a:schemeClr val="tx1"/>
                </a:solidFill>
                <a:latin typeface="Arial" charset="0"/>
              </a:defRPr>
            </a:lvl1pPr>
            <a:lvl2pPr marL="933450" indent="-476250">
              <a:defRPr sz="2500">
                <a:solidFill>
                  <a:schemeClr val="tx1"/>
                </a:solidFill>
                <a:latin typeface="Arial" charset="0"/>
              </a:defRPr>
            </a:lvl2pPr>
            <a:lvl3pPr marL="1390650" indent="-476250">
              <a:defRPr sz="2500">
                <a:solidFill>
                  <a:schemeClr val="tx1"/>
                </a:solidFill>
                <a:latin typeface="Arial" charset="0"/>
              </a:defRPr>
            </a:lvl3pPr>
            <a:lvl4pPr marL="1847850" indent="-476250">
              <a:defRPr sz="2500">
                <a:solidFill>
                  <a:schemeClr val="tx1"/>
                </a:solidFill>
                <a:latin typeface="Arial" charset="0"/>
              </a:defRPr>
            </a:lvl4pPr>
            <a:lvl5pPr marL="2305050" indent="-476250">
              <a:defRPr sz="2500">
                <a:solidFill>
                  <a:schemeClr val="tx1"/>
                </a:solidFill>
                <a:latin typeface="Arial" charset="0"/>
              </a:defRPr>
            </a:lvl5pPr>
            <a:lvl6pPr marL="2762250" indent="-476250" eaLnBrk="0" fontAlgn="base" hangingPunct="0">
              <a:spcBef>
                <a:spcPct val="0"/>
              </a:spcBef>
              <a:spcAft>
                <a:spcPct val="0"/>
              </a:spcAft>
              <a:defRPr sz="2500">
                <a:solidFill>
                  <a:schemeClr val="tx1"/>
                </a:solidFill>
                <a:latin typeface="Arial" charset="0"/>
              </a:defRPr>
            </a:lvl6pPr>
            <a:lvl7pPr marL="3219450" indent="-476250" eaLnBrk="0" fontAlgn="base" hangingPunct="0">
              <a:spcBef>
                <a:spcPct val="0"/>
              </a:spcBef>
              <a:spcAft>
                <a:spcPct val="0"/>
              </a:spcAft>
              <a:defRPr sz="2500">
                <a:solidFill>
                  <a:schemeClr val="tx1"/>
                </a:solidFill>
                <a:latin typeface="Arial" charset="0"/>
              </a:defRPr>
            </a:lvl7pPr>
            <a:lvl8pPr marL="3676650" indent="-476250" eaLnBrk="0" fontAlgn="base" hangingPunct="0">
              <a:spcBef>
                <a:spcPct val="0"/>
              </a:spcBef>
              <a:spcAft>
                <a:spcPct val="0"/>
              </a:spcAft>
              <a:defRPr sz="2500">
                <a:solidFill>
                  <a:schemeClr val="tx1"/>
                </a:solidFill>
                <a:latin typeface="Arial" charset="0"/>
              </a:defRPr>
            </a:lvl8pPr>
            <a:lvl9pPr marL="4133850" indent="-476250" eaLnBrk="0" fontAlgn="base" hangingPunct="0">
              <a:spcBef>
                <a:spcPct val="0"/>
              </a:spcBef>
              <a:spcAft>
                <a:spcPct val="0"/>
              </a:spcAft>
              <a:defRPr sz="2500">
                <a:solidFill>
                  <a:schemeClr val="tx1"/>
                </a:solidFill>
                <a:latin typeface="Arial" charset="0"/>
              </a:defRPr>
            </a:lvl9pPr>
          </a:lstStyle>
          <a:p>
            <a:pPr defTabSz="739567" eaLnBrk="0" fontAlgn="base" hangingPunct="0">
              <a:spcBef>
                <a:spcPct val="50000"/>
              </a:spcBef>
              <a:spcAft>
                <a:spcPct val="0"/>
              </a:spcAft>
            </a:pPr>
            <a:r>
              <a:rPr lang="en-US" altLang="en-US" sz="2800" dirty="0" smtClean="0">
                <a:solidFill>
                  <a:srgbClr val="00007D"/>
                </a:solidFill>
              </a:rPr>
              <a:t>II</a:t>
            </a:r>
            <a:r>
              <a:rPr lang="en-US" altLang="en-US" sz="2600" b="1" dirty="0" smtClean="0">
                <a:solidFill>
                  <a:srgbClr val="0000FF"/>
                </a:solidFill>
              </a:rPr>
              <a:t>: </a:t>
            </a:r>
            <a:r>
              <a:rPr lang="en-US" altLang="en-US" sz="2600" b="1" dirty="0" err="1" smtClean="0">
                <a:solidFill>
                  <a:srgbClr val="0000FF"/>
                </a:solidFill>
              </a:rPr>
              <a:t>Tìm</a:t>
            </a:r>
            <a:r>
              <a:rPr lang="en-US" altLang="en-US" sz="2600" b="1" dirty="0" smtClean="0">
                <a:solidFill>
                  <a:srgbClr val="0000FF"/>
                </a:solidFill>
              </a:rPr>
              <a:t> </a:t>
            </a:r>
            <a:r>
              <a:rPr lang="en-US" altLang="en-US" sz="2600" b="1" dirty="0" err="1">
                <a:solidFill>
                  <a:srgbClr val="0000FF"/>
                </a:solidFill>
              </a:rPr>
              <a:t>hiểu</a:t>
            </a:r>
            <a:r>
              <a:rPr lang="en-US" altLang="en-US" sz="2600" b="1" dirty="0">
                <a:solidFill>
                  <a:srgbClr val="0000FF"/>
                </a:solidFill>
              </a:rPr>
              <a:t> </a:t>
            </a:r>
            <a:r>
              <a:rPr lang="en-US" altLang="en-US" sz="2600" b="1" dirty="0" err="1" smtClean="0">
                <a:solidFill>
                  <a:srgbClr val="0000FF"/>
                </a:solidFill>
              </a:rPr>
              <a:t>văn</a:t>
            </a:r>
            <a:r>
              <a:rPr lang="en-US" altLang="en-US" sz="2600" b="1" dirty="0" smtClean="0">
                <a:solidFill>
                  <a:srgbClr val="0000FF"/>
                </a:solidFill>
              </a:rPr>
              <a:t> </a:t>
            </a:r>
            <a:r>
              <a:rPr lang="en-US" altLang="en-US" sz="2600" b="1" dirty="0" err="1" smtClean="0">
                <a:solidFill>
                  <a:srgbClr val="0000FF"/>
                </a:solidFill>
              </a:rPr>
              <a:t>bản</a:t>
            </a:r>
            <a:endParaRPr lang="en-US" altLang="en-US" sz="2600" b="1" dirty="0">
              <a:solidFill>
                <a:srgbClr val="0000FF"/>
              </a:solidFill>
            </a:endParaRPr>
          </a:p>
          <a:p>
            <a:pPr defTabSz="739567" eaLnBrk="0" fontAlgn="base" hangingPunct="0">
              <a:spcBef>
                <a:spcPct val="50000"/>
              </a:spcBef>
              <a:spcAft>
                <a:spcPct val="0"/>
              </a:spcAft>
            </a:pPr>
            <a:r>
              <a:rPr lang="en-US" altLang="en-US" sz="2600" b="1" dirty="0">
                <a:solidFill>
                  <a:srgbClr val="0000FF"/>
                </a:solidFill>
              </a:rPr>
              <a:t>1.</a:t>
            </a:r>
            <a:r>
              <a:rPr lang="en-US" altLang="en-US" sz="2600" b="1" dirty="0">
                <a:solidFill>
                  <a:srgbClr val="FF0000"/>
                </a:solidFill>
              </a:rPr>
              <a:t>Nhân </a:t>
            </a:r>
            <a:r>
              <a:rPr lang="en-US" altLang="en-US" sz="2600" b="1" dirty="0" err="1">
                <a:solidFill>
                  <a:srgbClr val="FF0000"/>
                </a:solidFill>
              </a:rPr>
              <a:t>vật</a:t>
            </a:r>
            <a:r>
              <a:rPr lang="en-US" altLang="en-US" sz="2600" b="1" dirty="0">
                <a:solidFill>
                  <a:srgbClr val="FF0000"/>
                </a:solidFill>
              </a:rPr>
              <a:t> </a:t>
            </a:r>
            <a:r>
              <a:rPr lang="en-US" altLang="en-US" sz="2600" b="1" dirty="0" err="1">
                <a:solidFill>
                  <a:srgbClr val="FF0000"/>
                </a:solidFill>
              </a:rPr>
              <a:t>chú</a:t>
            </a:r>
            <a:r>
              <a:rPr lang="en-US" altLang="en-US" sz="2600" b="1" dirty="0">
                <a:solidFill>
                  <a:srgbClr val="FF0000"/>
                </a:solidFill>
              </a:rPr>
              <a:t> </a:t>
            </a:r>
            <a:r>
              <a:rPr lang="en-US" altLang="en-US" sz="2600" b="1" dirty="0" err="1">
                <a:solidFill>
                  <a:srgbClr val="FF0000"/>
                </a:solidFill>
              </a:rPr>
              <a:t>bé</a:t>
            </a:r>
            <a:r>
              <a:rPr lang="en-US" altLang="en-US" sz="2600" b="1" dirty="0">
                <a:solidFill>
                  <a:srgbClr val="FF0000"/>
                </a:solidFill>
              </a:rPr>
              <a:t> </a:t>
            </a:r>
            <a:r>
              <a:rPr lang="en-US" altLang="en-US" sz="2600" b="1" dirty="0" err="1">
                <a:solidFill>
                  <a:srgbClr val="FF0000"/>
                </a:solidFill>
              </a:rPr>
              <a:t>Phrăng</a:t>
            </a:r>
            <a:r>
              <a:rPr lang="en-US" altLang="en-US" sz="2600" b="1" dirty="0">
                <a:solidFill>
                  <a:srgbClr val="FF0000"/>
                </a:solidFill>
              </a:rPr>
              <a:t>:</a:t>
            </a:r>
          </a:p>
          <a:p>
            <a:pPr defTabSz="739567" eaLnBrk="0" fontAlgn="base" hangingPunct="0">
              <a:spcBef>
                <a:spcPct val="50000"/>
              </a:spcBef>
              <a:spcAft>
                <a:spcPct val="0"/>
              </a:spcAft>
            </a:pPr>
            <a:endParaRPr lang="en-US" altLang="en-US" sz="2800" b="1" i="1" dirty="0">
              <a:solidFill>
                <a:srgbClr val="CC3300"/>
              </a:solidFill>
            </a:endParaRP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384548" y="457200"/>
            <a:ext cx="3412151" cy="3581400"/>
          </a:xfrm>
          <a:prstGeom prst="rect">
            <a:avLst/>
          </a:prstGeom>
        </p:spPr>
      </p:pic>
      <p:sp>
        <p:nvSpPr>
          <p:cNvPr id="4" name="TextBox 3"/>
          <p:cNvSpPr txBox="1"/>
          <p:nvPr/>
        </p:nvSpPr>
        <p:spPr>
          <a:xfrm>
            <a:off x="228131" y="1809764"/>
            <a:ext cx="4953000" cy="2246769"/>
          </a:xfrm>
          <a:prstGeom prst="rect">
            <a:avLst/>
          </a:prstGeom>
          <a:noFill/>
          <a:ln w="38100">
            <a:solidFill>
              <a:schemeClr val="bg2">
                <a:lumMod val="20000"/>
                <a:lumOff val="80000"/>
              </a:schemeClr>
            </a:solidFill>
          </a:ln>
        </p:spPr>
        <p:txBody>
          <a:bodyPr wrap="square" rtlCol="0">
            <a:spAutoFit/>
          </a:bodyPr>
          <a:lstStyle/>
          <a:p>
            <a:pPr algn="just"/>
            <a:r>
              <a:rPr lang="en-US" sz="2800" smtClean="0">
                <a:latin typeface="Times New Roman" pitchFamily="18" charset="0"/>
                <a:cs typeface="Times New Roman" pitchFamily="18" charset="0"/>
              </a:rPr>
              <a:t>Diễn biến tâm trạng của chú bé Phăng thay đổi như thế nào trong buổi học cuối cùng? Qua đó, em cảm nhận được gì về tâm hồn và tính cách cảu cậu bé</a:t>
            </a:r>
            <a:endParaRPr lang="en-US" sz="2800">
              <a:latin typeface="Times New Roman" pitchFamily="18" charset="0"/>
              <a:cs typeface="Times New Roman" pitchFamily="18" charset="0"/>
            </a:endParaRPr>
          </a:p>
        </p:txBody>
      </p:sp>
      <p:pic>
        <p:nvPicPr>
          <p:cNvPr id="5" name="Picture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47700" y="4348270"/>
            <a:ext cx="5257800" cy="2362200"/>
          </a:xfrm>
          <a:prstGeom prst="rect">
            <a:avLst/>
          </a:prstGeom>
        </p:spPr>
      </p:pic>
    </p:spTree>
    <p:extLst>
      <p:ext uri="{BB962C8B-B14F-4D97-AF65-F5344CB8AC3E}">
        <p14:creationId xmlns="" xmlns:p14="http://schemas.microsoft.com/office/powerpoint/2010/main" val="33688073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71380">
                                            <p:txEl>
                                              <p:pRg st="0" end="0"/>
                                            </p:txEl>
                                          </p:spTgt>
                                        </p:tgtEl>
                                        <p:attrNameLst>
                                          <p:attrName>style.visibility</p:attrName>
                                        </p:attrNameLst>
                                      </p:cBhvr>
                                      <p:to>
                                        <p:strVal val="visible"/>
                                      </p:to>
                                    </p:set>
                                    <p:animEffect transition="in" filter="box(in)">
                                      <p:cBhvr>
                                        <p:cTn id="7" dur="500"/>
                                        <p:tgtEl>
                                          <p:spTgt spid="2713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71380">
                                            <p:txEl>
                                              <p:pRg st="1" end="1"/>
                                            </p:txEl>
                                          </p:spTgt>
                                        </p:tgtEl>
                                        <p:attrNameLst>
                                          <p:attrName>style.visibility</p:attrName>
                                        </p:attrNameLst>
                                      </p:cBhvr>
                                      <p:to>
                                        <p:strVal val="visible"/>
                                      </p:to>
                                    </p:set>
                                    <p:animEffect transition="in" filter="box(in)">
                                      <p:cBhvr>
                                        <p:cTn id="12" dur="500"/>
                                        <p:tgtEl>
                                          <p:spTgt spid="2713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362200" y="304800"/>
            <a:ext cx="4114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smtClean="0">
                <a:solidFill>
                  <a:srgbClr val="FF0000"/>
                </a:solidFill>
              </a:rPr>
              <a:t>Nhân vật chú bé Phrăng</a:t>
            </a:r>
            <a:endParaRPr lang="en-US"/>
          </a:p>
        </p:txBody>
      </p:sp>
      <p:sp>
        <p:nvSpPr>
          <p:cNvPr id="7" name="Rounded Rectangle 6"/>
          <p:cNvSpPr/>
          <p:nvPr/>
        </p:nvSpPr>
        <p:spPr>
          <a:xfrm>
            <a:off x="221673" y="1219200"/>
            <a:ext cx="2438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i="1" smtClean="0">
                <a:solidFill>
                  <a:srgbClr val="339933"/>
                </a:solidFill>
              </a:rPr>
              <a:t>Trước buổi học</a:t>
            </a:r>
            <a:endParaRPr lang="en-US"/>
          </a:p>
        </p:txBody>
      </p:sp>
      <p:sp>
        <p:nvSpPr>
          <p:cNvPr id="9" name="TextBox 8"/>
          <p:cNvSpPr txBox="1"/>
          <p:nvPr/>
        </p:nvSpPr>
        <p:spPr>
          <a:xfrm>
            <a:off x="221673" y="2207245"/>
            <a:ext cx="2836717" cy="3631763"/>
          </a:xfrm>
          <a:prstGeom prst="rect">
            <a:avLst/>
          </a:prstGeom>
          <a:noFill/>
          <a:ln>
            <a:solidFill>
              <a:schemeClr val="tx2"/>
            </a:solidFill>
          </a:ln>
        </p:spPr>
        <p:txBody>
          <a:bodyPr wrap="square" rtlCol="0">
            <a:spAutoFit/>
          </a:bodyPr>
          <a:lstStyle/>
          <a:p>
            <a:pPr marL="285750" indent="-285750" algn="just" defTabSz="739567" eaLnBrk="0" fontAlgn="base" hangingPunct="0">
              <a:spcBef>
                <a:spcPct val="50000"/>
              </a:spcBef>
              <a:spcAft>
                <a:spcPct val="0"/>
              </a:spcAft>
              <a:buFontTx/>
              <a:buChar char="-"/>
            </a:pPr>
            <a:r>
              <a:rPr lang="en-US" altLang="en-US" sz="2000" smtClean="0">
                <a:solidFill>
                  <a:srgbClr val="000000"/>
                </a:solidFill>
                <a:latin typeface="Times New Roman" pitchFamily="18" charset="0"/>
                <a:cs typeface="Times New Roman" pitchFamily="18" charset="0"/>
              </a:rPr>
              <a:t>Định </a:t>
            </a:r>
            <a:r>
              <a:rPr lang="en-US" altLang="en-US" sz="2000">
                <a:solidFill>
                  <a:srgbClr val="000000"/>
                </a:solidFill>
                <a:latin typeface="Times New Roman" pitchFamily="18" charset="0"/>
                <a:cs typeface="Times New Roman" pitchFamily="18" charset="0"/>
              </a:rPr>
              <a:t>trốn học, rong chơi nhưng cưỡng lại được</a:t>
            </a:r>
            <a:r>
              <a:rPr lang="en-US" altLang="en-US" sz="2000" smtClean="0">
                <a:solidFill>
                  <a:srgbClr val="000000"/>
                </a:solidFill>
                <a:latin typeface="Times New Roman" pitchFamily="18" charset="0"/>
                <a:cs typeface="Times New Roman" pitchFamily="18" charset="0"/>
              </a:rPr>
              <a:t>.</a:t>
            </a:r>
          </a:p>
          <a:p>
            <a:pPr marL="285750" indent="-285750" algn="just" defTabSz="739567" eaLnBrk="0" fontAlgn="base" hangingPunct="0">
              <a:spcBef>
                <a:spcPct val="50000"/>
              </a:spcBef>
              <a:spcAft>
                <a:spcPct val="0"/>
              </a:spcAft>
              <a:buFontTx/>
              <a:buChar char="-"/>
            </a:pPr>
            <a:r>
              <a:rPr lang="en-US" altLang="en-US" sz="2000" smtClean="0">
                <a:solidFill>
                  <a:srgbClr val="000000"/>
                </a:solidFill>
                <a:latin typeface="Times New Roman" pitchFamily="18" charset="0"/>
                <a:cs typeface="Times New Roman" pitchFamily="18" charset="0"/>
              </a:rPr>
              <a:t>Trên đường đến trường thấy nhiều người tập trung trước trụ sở xã.</a:t>
            </a:r>
          </a:p>
          <a:p>
            <a:pPr marL="285750" indent="-285750" algn="just" defTabSz="739567" eaLnBrk="0" fontAlgn="base" hangingPunct="0">
              <a:spcBef>
                <a:spcPct val="50000"/>
              </a:spcBef>
              <a:spcAft>
                <a:spcPct val="0"/>
              </a:spcAft>
              <a:buFontTx/>
              <a:buChar char="-"/>
            </a:pPr>
            <a:r>
              <a:rPr lang="en-US" altLang="en-US" sz="2000" smtClean="0">
                <a:solidFill>
                  <a:srgbClr val="000000"/>
                </a:solidFill>
                <a:latin typeface="Times New Roman" pitchFamily="18" charset="0"/>
                <a:cs typeface="Times New Roman" pitchFamily="18" charset="0"/>
              </a:rPr>
              <a:t>Khi đến lớp, thấy không khí buổi học yên lặng, khác thường </a:t>
            </a:r>
          </a:p>
          <a:p>
            <a:pPr algn="just" defTabSz="739567" eaLnBrk="0" fontAlgn="base" hangingPunct="0">
              <a:spcBef>
                <a:spcPct val="50000"/>
              </a:spcBef>
              <a:spcAft>
                <a:spcPct val="0"/>
              </a:spcAft>
            </a:pPr>
            <a:r>
              <a:rPr lang="en-US" altLang="en-US" sz="2000" smtClean="0">
                <a:solidFill>
                  <a:srgbClr val="FF0000"/>
                </a:solidFill>
                <a:latin typeface="Times New Roman" pitchFamily="18" charset="0"/>
                <a:cs typeface="Times New Roman" pitchFamily="18" charset="0"/>
                <a:sym typeface="Wingdings 3"/>
              </a:rPr>
              <a:t> </a:t>
            </a:r>
            <a:r>
              <a:rPr lang="en-US" altLang="en-US" sz="2000" smtClean="0">
                <a:solidFill>
                  <a:srgbClr val="FF0000"/>
                </a:solidFill>
                <a:latin typeface="Times New Roman" pitchFamily="18" charset="0"/>
                <a:cs typeface="Times New Roman" pitchFamily="18" charset="0"/>
              </a:rPr>
              <a:t>Lo sợ, ngạc nhiên</a:t>
            </a:r>
            <a:endParaRPr lang="en-US" altLang="en-US" sz="2000">
              <a:solidFill>
                <a:srgbClr val="FF0000"/>
              </a:solidFill>
              <a:latin typeface="Times New Roman" pitchFamily="18" charset="0"/>
              <a:cs typeface="Times New Roman" pitchFamily="18" charset="0"/>
            </a:endParaRPr>
          </a:p>
        </p:txBody>
      </p:sp>
      <p:sp>
        <p:nvSpPr>
          <p:cNvPr id="10" name="Rounded Rectangle 9"/>
          <p:cNvSpPr/>
          <p:nvPr/>
        </p:nvSpPr>
        <p:spPr>
          <a:xfrm>
            <a:off x="3429000" y="1219200"/>
            <a:ext cx="2514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i="1" smtClean="0">
                <a:solidFill>
                  <a:srgbClr val="339933"/>
                </a:solidFill>
              </a:rPr>
              <a:t>Trong buổi học</a:t>
            </a:r>
            <a:endParaRPr lang="en-US"/>
          </a:p>
        </p:txBody>
      </p:sp>
      <p:sp>
        <p:nvSpPr>
          <p:cNvPr id="11" name="Rounded Rectangle 10"/>
          <p:cNvSpPr/>
          <p:nvPr/>
        </p:nvSpPr>
        <p:spPr>
          <a:xfrm>
            <a:off x="6477000" y="1219200"/>
            <a:ext cx="2362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i="1" smtClean="0">
                <a:solidFill>
                  <a:srgbClr val="339933"/>
                </a:solidFill>
              </a:rPr>
              <a:t>Kết thúc buổi học</a:t>
            </a:r>
            <a:endParaRPr lang="en-US"/>
          </a:p>
        </p:txBody>
      </p:sp>
      <p:sp>
        <p:nvSpPr>
          <p:cNvPr id="12" name="TextBox 11"/>
          <p:cNvSpPr txBox="1"/>
          <p:nvPr/>
        </p:nvSpPr>
        <p:spPr>
          <a:xfrm>
            <a:off x="3058390" y="2218983"/>
            <a:ext cx="4028210" cy="3631763"/>
          </a:xfrm>
          <a:prstGeom prst="rect">
            <a:avLst/>
          </a:prstGeom>
          <a:noFill/>
          <a:ln>
            <a:solidFill>
              <a:schemeClr val="tx2"/>
            </a:solidFill>
          </a:ln>
        </p:spPr>
        <p:txBody>
          <a:bodyPr wrap="square" rtlCol="0">
            <a:spAutoFit/>
          </a:bodyPr>
          <a:lstStyle/>
          <a:p>
            <a:pPr marL="285750" indent="-285750">
              <a:spcBef>
                <a:spcPct val="50000"/>
              </a:spcBef>
              <a:buFontTx/>
              <a:buChar char="-"/>
              <a:defRPr/>
            </a:pPr>
            <a:r>
              <a:rPr lang="en-US" altLang="en-US" sz="2000" smtClean="0">
                <a:latin typeface="Times New Roman" pitchFamily="18" charset="0"/>
                <a:cs typeface="Times New Roman" pitchFamily="18" charset="0"/>
              </a:rPr>
              <a:t>Khi biết đây là buổi học cuối cùng bằng tiếng Pháp </a:t>
            </a:r>
            <a:r>
              <a:rPr lang="en-US" altLang="en-US" sz="2000" smtClean="0">
                <a:solidFill>
                  <a:srgbClr val="FF0000"/>
                </a:solidFill>
                <a:latin typeface="Times New Roman" pitchFamily="18" charset="0"/>
                <a:cs typeface="Times New Roman" pitchFamily="18" charset="0"/>
                <a:sym typeface="Wingdings 3"/>
              </a:rPr>
              <a:t> Choáng váng</a:t>
            </a:r>
          </a:p>
          <a:p>
            <a:pPr marL="285750" indent="-285750">
              <a:spcBef>
                <a:spcPct val="50000"/>
              </a:spcBef>
              <a:buFontTx/>
              <a:buChar char="-"/>
              <a:defRPr/>
            </a:pPr>
            <a:r>
              <a:rPr lang="en-US" altLang="en-US" sz="2000" smtClean="0">
                <a:latin typeface="Times New Roman" pitchFamily="18" charset="0"/>
                <a:cs typeface="Times New Roman" pitchFamily="18" charset="0"/>
                <a:sym typeface="Wingdings 3"/>
              </a:rPr>
              <a:t>Tự giận mình đã lười học ham chơi </a:t>
            </a:r>
            <a:r>
              <a:rPr lang="en-US" altLang="en-US" sz="2000" smtClean="0">
                <a:solidFill>
                  <a:srgbClr val="FF0000"/>
                </a:solidFill>
                <a:latin typeface="Times New Roman" pitchFamily="18" charset="0"/>
                <a:cs typeface="Times New Roman" pitchFamily="18" charset="0"/>
                <a:sym typeface="Wingdings 3"/>
              </a:rPr>
              <a:t> ân hận tiếc nuối.</a:t>
            </a:r>
          </a:p>
          <a:p>
            <a:pPr marL="285750" indent="-285750">
              <a:spcBef>
                <a:spcPct val="50000"/>
              </a:spcBef>
              <a:buFontTx/>
              <a:buChar char="-"/>
              <a:defRPr/>
            </a:pPr>
            <a:r>
              <a:rPr lang="en-US" altLang="en-US" sz="2000" smtClean="0">
                <a:latin typeface="Times New Roman" pitchFamily="18" charset="0"/>
                <a:cs typeface="Times New Roman" pitchFamily="18" charset="0"/>
                <a:sym typeface="Wingdings 3"/>
              </a:rPr>
              <a:t>Coi sách như người bạn cố tri</a:t>
            </a:r>
          </a:p>
          <a:p>
            <a:pPr marL="285750" indent="-285750">
              <a:spcBef>
                <a:spcPct val="50000"/>
              </a:spcBef>
              <a:buFont typeface="Wingdings 3"/>
              <a:buChar char="a"/>
              <a:defRPr/>
            </a:pPr>
            <a:r>
              <a:rPr lang="en-US" altLang="en-US" sz="2000" smtClean="0">
                <a:solidFill>
                  <a:srgbClr val="FF0000"/>
                </a:solidFill>
                <a:latin typeface="Times New Roman" pitchFamily="18" charset="0"/>
                <a:cs typeface="Times New Roman" pitchFamily="18" charset="0"/>
                <a:sym typeface="Wingdings 3"/>
              </a:rPr>
              <a:t>Đau lòng phải giã từ</a:t>
            </a:r>
          </a:p>
          <a:p>
            <a:pPr marL="285750" indent="-285750">
              <a:spcBef>
                <a:spcPct val="50000"/>
              </a:spcBef>
              <a:buFontTx/>
              <a:buChar char="-"/>
              <a:defRPr/>
            </a:pPr>
            <a:r>
              <a:rPr lang="en-US" altLang="en-US" sz="2000" smtClean="0">
                <a:latin typeface="Times New Roman" pitchFamily="18" charset="0"/>
                <a:cs typeface="Times New Roman" pitchFamily="18" charset="0"/>
                <a:sym typeface="Wingdings 3"/>
              </a:rPr>
              <a:t>Không thuộc bài   xấu hổ</a:t>
            </a:r>
          </a:p>
          <a:p>
            <a:pPr marL="285750" indent="-285750">
              <a:spcBef>
                <a:spcPct val="50000"/>
              </a:spcBef>
              <a:buFontTx/>
              <a:buChar char="-"/>
              <a:defRPr/>
            </a:pPr>
            <a:r>
              <a:rPr lang="en-US" altLang="en-US" sz="2000" smtClean="0">
                <a:latin typeface="Times New Roman" pitchFamily="18" charset="0"/>
                <a:cs typeface="Times New Roman" pitchFamily="18" charset="0"/>
                <a:sym typeface="Wingdings 3"/>
              </a:rPr>
              <a:t>Chưa bao giờ thấy hiểu bài đến thế </a:t>
            </a:r>
            <a:r>
              <a:rPr lang="en-US" altLang="en-US" sz="2000" smtClean="0">
                <a:solidFill>
                  <a:srgbClr val="FF0000"/>
                </a:solidFill>
                <a:latin typeface="Times New Roman" pitchFamily="18" charset="0"/>
                <a:cs typeface="Times New Roman" pitchFamily="18" charset="0"/>
                <a:sym typeface="Wingdings 3"/>
              </a:rPr>
              <a:t> say sưa nghe giảng</a:t>
            </a:r>
            <a:endParaRPr lang="en-US" altLang="en-US" sz="2000" dirty="0">
              <a:solidFill>
                <a:srgbClr val="FF0000"/>
              </a:solidFill>
              <a:latin typeface="Times New Roman" pitchFamily="18" charset="0"/>
              <a:cs typeface="Times New Roman" pitchFamily="18" charset="0"/>
            </a:endParaRPr>
          </a:p>
        </p:txBody>
      </p:sp>
      <p:sp>
        <p:nvSpPr>
          <p:cNvPr id="2" name="TextBox 1"/>
          <p:cNvSpPr txBox="1"/>
          <p:nvPr/>
        </p:nvSpPr>
        <p:spPr>
          <a:xfrm>
            <a:off x="7121236" y="2218983"/>
            <a:ext cx="1828800" cy="2354491"/>
          </a:xfrm>
          <a:prstGeom prst="rect">
            <a:avLst/>
          </a:prstGeom>
          <a:noFill/>
          <a:ln>
            <a:solidFill>
              <a:schemeClr val="tx2"/>
            </a:solidFill>
          </a:ln>
        </p:spPr>
        <p:txBody>
          <a:bodyPr wrap="square" rtlCol="0">
            <a:spAutoFit/>
          </a:bodyPr>
          <a:lstStyle/>
          <a:p>
            <a:pPr marL="285750" indent="-285750">
              <a:buFontTx/>
              <a:buChar char="-"/>
            </a:pPr>
            <a:r>
              <a:rPr lang="en-US" sz="2100" smtClean="0">
                <a:latin typeface="Times New Roman" pitchFamily="18" charset="0"/>
                <a:cs typeface="Times New Roman" pitchFamily="18" charset="0"/>
              </a:rPr>
              <a:t>Chưa bao giờ thấy thầy lớn lao đến thế</a:t>
            </a:r>
          </a:p>
          <a:p>
            <a:r>
              <a:rPr lang="en-US" sz="2100" smtClean="0">
                <a:latin typeface="Times New Roman" pitchFamily="18" charset="0"/>
                <a:cs typeface="Times New Roman" pitchFamily="18" charset="0"/>
              </a:rPr>
              <a:t> </a:t>
            </a:r>
            <a:r>
              <a:rPr lang="en-US" sz="2100" smtClean="0">
                <a:solidFill>
                  <a:srgbClr val="FF0000"/>
                </a:solidFill>
                <a:latin typeface="Times New Roman" pitchFamily="18" charset="0"/>
                <a:cs typeface="Times New Roman" pitchFamily="18" charset="0"/>
                <a:sym typeface="Wingdings 3"/>
              </a:rPr>
              <a:t> </a:t>
            </a:r>
            <a:r>
              <a:rPr lang="en-US" sz="2100" smtClean="0">
                <a:solidFill>
                  <a:srgbClr val="FF0000"/>
                </a:solidFill>
                <a:latin typeface="Times New Roman" pitchFamily="18" charset="0"/>
                <a:cs typeface="Times New Roman" pitchFamily="18" charset="0"/>
              </a:rPr>
              <a:t>Xúc động, ngưỡng mộ thầy</a:t>
            </a:r>
            <a:r>
              <a:rPr lang="en-US" sz="2100" smtClean="0">
                <a:latin typeface="Times New Roman" pitchFamily="18" charset="0"/>
                <a:cs typeface="Times New Roman" pitchFamily="18" charset="0"/>
              </a:rPr>
              <a:t>. </a:t>
            </a:r>
            <a:endParaRPr lang="en-US" sz="2100">
              <a:latin typeface="Times New Roman" pitchFamily="18" charset="0"/>
              <a:cs typeface="Times New Roman" pitchFamily="18" charset="0"/>
            </a:endParaRPr>
          </a:p>
        </p:txBody>
      </p:sp>
      <p:sp>
        <p:nvSpPr>
          <p:cNvPr id="4" name="TextBox 3"/>
          <p:cNvSpPr txBox="1"/>
          <p:nvPr/>
        </p:nvSpPr>
        <p:spPr>
          <a:xfrm>
            <a:off x="2209800" y="6151418"/>
            <a:ext cx="4648200" cy="461665"/>
          </a:xfrm>
          <a:prstGeom prst="rect">
            <a:avLst/>
          </a:prstGeom>
          <a:noFill/>
          <a:ln w="28575">
            <a:solidFill>
              <a:srgbClr val="FFFF00"/>
            </a:solidFill>
          </a:ln>
        </p:spPr>
        <p:txBody>
          <a:bodyPr wrap="square" rtlCol="0">
            <a:spAutoFit/>
          </a:bodyPr>
          <a:lstStyle/>
          <a:p>
            <a:r>
              <a:rPr lang="en-US" sz="2400" smtClean="0">
                <a:latin typeface="Times New Roman" pitchFamily="18" charset="0"/>
                <a:cs typeface="Times New Roman" pitchFamily="18" charset="0"/>
              </a:rPr>
              <a:t>Yêu tiếng Pháp, yêu kính thầy</a:t>
            </a:r>
            <a:endParaRPr lang="en-US" sz="2400">
              <a:latin typeface="Times New Roman" pitchFamily="18" charset="0"/>
              <a:cs typeface="Times New Roman" pitchFamily="18" charset="0"/>
            </a:endParaRPr>
          </a:p>
        </p:txBody>
      </p:sp>
    </p:spTree>
    <p:extLst>
      <p:ext uri="{BB962C8B-B14F-4D97-AF65-F5344CB8AC3E}">
        <p14:creationId xmlns="" xmlns:p14="http://schemas.microsoft.com/office/powerpoint/2010/main" val="2974103864"/>
      </p:ext>
    </p:extLst>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barn(inVertical)">
                                      <p:cBhvr>
                                        <p:cTn id="14" dur="500"/>
                                        <p:tgtEl>
                                          <p:spTgt spid="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barn(inVertical)">
                                      <p:cBhvr>
                                        <p:cTn id="19" dur="500"/>
                                        <p:tgtEl>
                                          <p:spTgt spid="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wipe(down)">
                                      <p:cBhvr>
                                        <p:cTn id="24" dur="500"/>
                                        <p:tgtEl>
                                          <p:spTgt spid="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circle(in)">
                                      <p:cBhvr>
                                        <p:cTn id="29" dur="2000"/>
                                        <p:tgtEl>
                                          <p:spTgt spid="1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2">
                                            <p:txEl>
                                              <p:pRg st="1" end="1"/>
                                            </p:txEl>
                                          </p:spTgt>
                                        </p:tgtEl>
                                        <p:attrNameLst>
                                          <p:attrName>style.visibility</p:attrName>
                                        </p:attrNameLst>
                                      </p:cBhvr>
                                      <p:to>
                                        <p:strVal val="visible"/>
                                      </p:to>
                                    </p:set>
                                    <p:animEffect transition="in" filter="circle(in)">
                                      <p:cBhvr>
                                        <p:cTn id="34" dur="2000"/>
                                        <p:tgtEl>
                                          <p:spTgt spid="1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animEffect transition="in" filter="circle(in)">
                                      <p:cBhvr>
                                        <p:cTn id="39" dur="2000"/>
                                        <p:tgtEl>
                                          <p:spTgt spid="1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2">
                                            <p:txEl>
                                              <p:pRg st="3" end="3"/>
                                            </p:txEl>
                                          </p:spTgt>
                                        </p:tgtEl>
                                        <p:attrNameLst>
                                          <p:attrName>style.visibility</p:attrName>
                                        </p:attrNameLst>
                                      </p:cBhvr>
                                      <p:to>
                                        <p:strVal val="visible"/>
                                      </p:to>
                                    </p:set>
                                    <p:animEffect transition="in" filter="circle(in)">
                                      <p:cBhvr>
                                        <p:cTn id="44" dur="2000"/>
                                        <p:tgtEl>
                                          <p:spTgt spid="12">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2">
                                            <p:txEl>
                                              <p:pRg st="4" end="4"/>
                                            </p:txEl>
                                          </p:spTgt>
                                        </p:tgtEl>
                                        <p:attrNameLst>
                                          <p:attrName>style.visibility</p:attrName>
                                        </p:attrNameLst>
                                      </p:cBhvr>
                                      <p:to>
                                        <p:strVal val="visible"/>
                                      </p:to>
                                    </p:set>
                                    <p:animEffect transition="in" filter="circle(in)">
                                      <p:cBhvr>
                                        <p:cTn id="49" dur="2000"/>
                                        <p:tgtEl>
                                          <p:spTgt spid="12">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2">
                                            <p:txEl>
                                              <p:pRg st="5" end="5"/>
                                            </p:txEl>
                                          </p:spTgt>
                                        </p:tgtEl>
                                        <p:attrNameLst>
                                          <p:attrName>style.visibility</p:attrName>
                                        </p:attrNameLst>
                                      </p:cBhvr>
                                      <p:to>
                                        <p:strVal val="visible"/>
                                      </p:to>
                                    </p:set>
                                    <p:animEffect transition="in" filter="barn(inVertical)">
                                      <p:cBhvr>
                                        <p:cTn id="54" dur="500"/>
                                        <p:tgtEl>
                                          <p:spTgt spid="12">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
                                            <p:txEl>
                                              <p:pRg st="0" end="0"/>
                                            </p:txEl>
                                          </p:spTgt>
                                        </p:tgtEl>
                                        <p:attrNameLst>
                                          <p:attrName>style.visibility</p:attrName>
                                        </p:attrNameLst>
                                      </p:cBhvr>
                                      <p:to>
                                        <p:strVal val="visible"/>
                                      </p:to>
                                    </p:set>
                                    <p:anim calcmode="lin" valueType="num">
                                      <p:cBhvr additive="base">
                                        <p:cTn id="5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0" end="0"/>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
                                            <p:txEl>
                                              <p:pRg st="1" end="1"/>
                                            </p:txEl>
                                          </p:spTgt>
                                        </p:tgtEl>
                                        <p:attrNameLst>
                                          <p:attrName>style.visibility</p:attrName>
                                        </p:attrNameLst>
                                      </p:cBhvr>
                                      <p:to>
                                        <p:strVal val="visible"/>
                                      </p:to>
                                    </p:set>
                                    <p:anim calcmode="lin" valueType="num">
                                      <p:cBhvr additive="base">
                                        <p:cTn id="6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circle(in)">
                                      <p:cBhvr>
                                        <p:cTn id="6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TotalTime>
  <Words>931</Words>
  <Application>Microsoft Office PowerPoint</Application>
  <PresentationFormat>On-screen Show (4:3)</PresentationFormat>
  <Paragraphs>123</Paragraphs>
  <Slides>17</Slides>
  <Notes>9</Notes>
  <HiddenSlides>0</HiddenSlides>
  <MMClips>0</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默认设计模板</vt:lpstr>
      <vt:lpstr>Pixel</vt:lpstr>
      <vt:lpstr>1_Pixel</vt:lpstr>
      <vt:lpstr>2_Pixel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CKK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Laptop88 Long Bien</cp:lastModifiedBy>
  <cp:revision>31</cp:revision>
  <dcterms:created xsi:type="dcterms:W3CDTF">2020-05-06T09:59:53Z</dcterms:created>
  <dcterms:modified xsi:type="dcterms:W3CDTF">2021-02-26T08:19:54Z</dcterms:modified>
</cp:coreProperties>
</file>