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2"/>
  </p:notesMasterIdLst>
  <p:sldIdLst>
    <p:sldId id="256" r:id="rId2"/>
    <p:sldId id="258" r:id="rId3"/>
    <p:sldId id="257" r:id="rId4"/>
    <p:sldId id="263" r:id="rId5"/>
    <p:sldId id="259" r:id="rId6"/>
    <p:sldId id="266" r:id="rId7"/>
    <p:sldId id="264" r:id="rId8"/>
    <p:sldId id="267" r:id="rId9"/>
    <p:sldId id="268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D03"/>
    <a:srgbClr val="757321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2" y="20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5" d="100"/>
          <a:sy n="55" d="100"/>
        </p:scale>
        <p:origin x="286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FE432-5650-4F09-82ED-103AB9EA5289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963AC-4A9E-4978-81B2-72C6B76FA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4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654D3-2C5B-4911-A5FA-BB745A79F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DA809-F5E8-4B80-BE0A-B3FB9E072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9DFC8-9B61-4C91-8A40-371C408C7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0E71A-A8E0-4F6C-9EB4-0BA03C5C2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13998-2AF0-4AF7-98D4-D89929F56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7634-238A-4B37-9F39-DA6F271D6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3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8341E-5EE8-48D4-9EBD-63CD72A62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6F69DE-BC7F-4FDB-B29E-DF97276A0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9F893-FC88-49F3-BDFD-001DE9DE2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2EAA-6BDB-470B-849B-D0ECF36189F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CB0FA-60B3-463F-8CCE-4369BF876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0CBF5-BC7B-4310-AEB1-69C0BCC2C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7634-238A-4B37-9F39-DA6F271D6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4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ADF36E-F9B6-417C-B567-106961485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B3FF04-463E-40F8-B31B-B32344BFE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94BAE-9F68-4C7B-95CE-748EBDB42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2EAA-6BDB-470B-849B-D0ECF36189F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AD11E-2685-4A22-8D9D-777656C89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1059B-CF03-4AB0-86E4-B0AF0FA7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7634-238A-4B37-9F39-DA6F271D6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41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9AC71E44-FAC4-4DA1-9E5F-64D0B4411E96}"/>
              </a:ext>
            </a:extLst>
          </p:cNvPr>
          <p:cNvSpPr/>
          <p:nvPr userDrawn="1"/>
        </p:nvSpPr>
        <p:spPr>
          <a:xfrm>
            <a:off x="5381897" y="248557"/>
            <a:ext cx="4088674" cy="31350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EAE7B8-49E7-4A82-B40E-B9F2E2FD2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t="-3753" r="30109" b="18307"/>
          <a:stretch/>
        </p:blipFill>
        <p:spPr>
          <a:xfrm>
            <a:off x="5381897" y="104504"/>
            <a:ext cx="4088674" cy="3279140"/>
          </a:xfrm>
          <a:prstGeom prst="flowChartConnector">
            <a:avLst/>
          </a:prstGeom>
        </p:spPr>
      </p:pic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2F752994-B4D5-4618-ADEF-486231D2404D}"/>
              </a:ext>
            </a:extLst>
          </p:cNvPr>
          <p:cNvSpPr/>
          <p:nvPr userDrawn="1"/>
        </p:nvSpPr>
        <p:spPr>
          <a:xfrm>
            <a:off x="8190411" y="2528024"/>
            <a:ext cx="3749040" cy="340614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1149C0C-C59A-40CB-AC63-44C043184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7" t="-1" r="3980" b="-8428"/>
          <a:stretch/>
        </p:blipFill>
        <p:spPr>
          <a:xfrm>
            <a:off x="8190411" y="2534865"/>
            <a:ext cx="3749040" cy="3399300"/>
          </a:xfrm>
          <a:prstGeom prst="flowChartConnector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79058060-8156-4120-AA72-63AB7DEBCDF3}"/>
              </a:ext>
            </a:extLst>
          </p:cNvPr>
          <p:cNvSpPr/>
          <p:nvPr userDrawn="1"/>
        </p:nvSpPr>
        <p:spPr>
          <a:xfrm>
            <a:off x="9396548" y="0"/>
            <a:ext cx="2795452" cy="258063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7C4668-F98A-45D3-BC66-89C5C79DFEC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0" r="25428" b="19364"/>
          <a:stretch/>
        </p:blipFill>
        <p:spPr bwMode="auto">
          <a:xfrm>
            <a:off x="9396546" y="0"/>
            <a:ext cx="2795453" cy="252802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0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7386EB-564D-4A3F-8157-18F04EACA0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12434" y="734519"/>
            <a:ext cx="1957550" cy="599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ED915-1F58-4D83-8FEB-A79E39053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5E2DF75-FF6D-4CAE-8B48-AFA09CDE9147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815211" y="1753849"/>
            <a:ext cx="1899250" cy="4976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9C13DA4-ECA4-428A-9F90-CAD1441CEBA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546358" y="3087975"/>
            <a:ext cx="1899250" cy="36426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9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C34133B1-7CA9-4B60-9ECC-F2E315A07734}"/>
              </a:ext>
            </a:extLst>
          </p:cNvPr>
          <p:cNvSpPr/>
          <p:nvPr userDrawn="1"/>
        </p:nvSpPr>
        <p:spPr>
          <a:xfrm rot="5400000">
            <a:off x="-1304145" y="1304145"/>
            <a:ext cx="5096656" cy="2488367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E1F7C817-3641-4710-8664-D70D39DA7202}"/>
              </a:ext>
            </a:extLst>
          </p:cNvPr>
          <p:cNvSpPr/>
          <p:nvPr userDrawn="1"/>
        </p:nvSpPr>
        <p:spPr>
          <a:xfrm rot="16200000">
            <a:off x="8399489" y="3031760"/>
            <a:ext cx="5096656" cy="2488367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67FC5D2-91EE-4C5D-852F-79ADA4D1EE74}"/>
              </a:ext>
            </a:extLst>
          </p:cNvPr>
          <p:cNvSpPr/>
          <p:nvPr userDrawn="1"/>
        </p:nvSpPr>
        <p:spPr>
          <a:xfrm rot="10800000">
            <a:off x="8979108" y="-1"/>
            <a:ext cx="3212892" cy="1727615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94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1D8DAE6-030D-420D-BCB7-05B3E0957C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4905" y="0"/>
            <a:ext cx="4427095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88F5F9-BD3E-4911-90FD-AE176816FA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" r="54827"/>
          <a:stretch/>
        </p:blipFill>
        <p:spPr>
          <a:xfrm>
            <a:off x="7764905" y="0"/>
            <a:ext cx="442709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69080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B468753-BEC9-4C33-9E63-211A2D35BF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74177" y="1514007"/>
            <a:ext cx="1558978" cy="534399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0806A8C-D75E-4B98-A73B-F0268BBA3E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33022" y="152400"/>
            <a:ext cx="1558978" cy="67056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2FD224D8-9E69-4277-B0D9-FAAF570E05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15332" y="1967458"/>
            <a:ext cx="1558978" cy="4909279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518051-14C7-45B8-A2E6-05B4F3D9FF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6" r="86780"/>
          <a:stretch/>
        </p:blipFill>
        <p:spPr>
          <a:xfrm>
            <a:off x="7115332" y="1967458"/>
            <a:ext cx="1558978" cy="4909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C49ED1-65BF-44C7-BCD9-B816FE7E1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4" t="17286" r="53927"/>
          <a:stretch/>
        </p:blipFill>
        <p:spPr>
          <a:xfrm>
            <a:off x="8874177" y="1514006"/>
            <a:ext cx="1558978" cy="5343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2CD18F-6E10-4180-906E-2355991781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2" t="-3987" r="17408" b="3987"/>
          <a:stretch/>
        </p:blipFill>
        <p:spPr>
          <a:xfrm>
            <a:off x="10633022" y="171137"/>
            <a:ext cx="1558978" cy="6705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85930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>
            <a:extLst>
              <a:ext uri="{FF2B5EF4-FFF2-40B4-BE49-F238E27FC236}">
                <a16:creationId xmlns:a16="http://schemas.microsoft.com/office/drawing/2014/main" id="{00EBBBB2-2218-4509-9044-0D14042EA1E1}"/>
              </a:ext>
            </a:extLst>
          </p:cNvPr>
          <p:cNvSpPr/>
          <p:nvPr userDrawn="1"/>
        </p:nvSpPr>
        <p:spPr>
          <a:xfrm>
            <a:off x="7525062" y="271931"/>
            <a:ext cx="4392118" cy="3972159"/>
          </a:xfrm>
          <a:prstGeom prst="hexagon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A0E60A-2A03-464C-947F-45C1E0C0B6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16" r="11121" b="12410"/>
          <a:stretch/>
        </p:blipFill>
        <p:spPr>
          <a:xfrm>
            <a:off x="7525062" y="271930"/>
            <a:ext cx="4392119" cy="3972159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3643184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D4070-EDA7-4905-9AE0-53F5A09D2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E81C11B-40BF-4B64-8FA2-D26C07C277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62850" y="1332707"/>
            <a:ext cx="3802063" cy="41925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69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9B2FC9-3BCA-442F-8144-EE83F0F904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20131" y="0"/>
            <a:ext cx="4771869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F11036-1D5E-4DCB-BDEF-6E5C3BFE8E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02"/>
          <a:stretch/>
        </p:blipFill>
        <p:spPr>
          <a:xfrm>
            <a:off x="7307705" y="224852"/>
            <a:ext cx="4724155" cy="6633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0852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42B66-2EDF-47F5-A5AA-9527D0B35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EE2D4-905A-4E8B-AF49-34675E72E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58667-6959-4ABD-B347-88A4D40C7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40DD9-912D-435D-BB3C-D887E9718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486CA-B7D3-4B71-AD3F-3B14B2319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7634-238A-4B37-9F39-DA6F271D6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5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FAD1B-AE25-40BE-A34E-4DAEE3EB1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F83D1-246E-4D02-A408-BB9D87DFB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B0C82-CE49-45DD-983E-82AD2744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2EAA-6BDB-470B-849B-D0ECF36189F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397F6-F73D-4D8C-980F-B235D3AF1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12402-0E4D-4A2B-B727-F947E17D2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7634-238A-4B37-9F39-DA6F271D6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3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A5C0B-E5B3-46F0-A38F-357328F34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EB412-F363-4B8B-A4A0-64561C370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A4489-DD3D-4436-ADA4-057B50B6A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DAD8D-BDAD-4DAB-BE20-F23953226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63000-E20D-4709-8AA2-E231F1968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2D9C9-ACC3-4CF4-8A5A-CAC546DE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7634-238A-4B37-9F39-DA6F271D6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0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4123-6110-4929-BF10-4AD23BE3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11C70-C302-4CE8-A273-05EB55DDF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D2B9D-6526-47C3-BD35-685A401E0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945B10-B522-4078-A2CB-0765D3FE8D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C2EE4B-83F2-4F75-BB1B-19B1F93E68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BA377A-DF2F-4F51-BA82-776FB73A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2EAA-6BDB-470B-849B-D0ECF36189F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BA41A3-03AA-4877-8063-42654B738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FE0056-9D03-4771-8B22-05EB59EB9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7634-238A-4B37-9F39-DA6F271D6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489B3-E324-4602-B5AF-57FFDA219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0AAB4A-48F0-413D-B4AD-927FE95ED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2EAA-6BDB-470B-849B-D0ECF36189F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9C7B4-7358-470D-A809-991C8719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96100-492F-4D84-B9AE-BA37C2B6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7634-238A-4B37-9F39-DA6F271D6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8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C45B316-2846-4935-9290-76AA6E0C5D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72862" y="127416"/>
            <a:ext cx="1603948" cy="42347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40A7A641-A6D0-4B8F-B5A4-7C2CA77844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702977" y="86193"/>
            <a:ext cx="1489023" cy="67056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01FBD06-14B0-46D1-B1B9-A56176D72C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30324" y="4631960"/>
            <a:ext cx="1489023" cy="2226039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44E096-035A-4EA5-B789-2B5CC1EFA4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70" r="8282"/>
          <a:stretch/>
        </p:blipFill>
        <p:spPr>
          <a:xfrm>
            <a:off x="10702977" y="86193"/>
            <a:ext cx="1489023" cy="674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9A8DAE-73A0-4C6C-85A9-106AB690C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8" t="63044" r="26795"/>
          <a:stretch/>
        </p:blipFill>
        <p:spPr>
          <a:xfrm>
            <a:off x="8972861" y="4362137"/>
            <a:ext cx="1603948" cy="249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D5D99D-D335-465D-9BB9-41A5106A4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7" r="27026" b="36955"/>
          <a:stretch/>
        </p:blipFill>
        <p:spPr>
          <a:xfrm>
            <a:off x="8972863" y="104281"/>
            <a:ext cx="1603948" cy="4362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859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4214F-B3C4-45C6-A6DB-6494D0562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CC6F7-72E4-4E3A-868D-0227CE7A0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FA8EB-4164-493C-8479-242E5087A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A6385-00EB-42AB-BD33-8D142336E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2EAA-6BDB-470B-849B-D0ECF36189F8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AE58B-7A32-43C8-8B7D-FF01F89B5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3C481-8CC8-4274-9DB1-9255C97D5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7634-238A-4B37-9F39-DA6F271D6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6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DA6A8-8B07-4D00-94D5-8F9828E3C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5D49F0-BAAF-4CCC-A837-54DB9CE3F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5BA43-9056-403D-BB5E-E46191B1F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772A1-6ADA-4567-BD5F-57AB0D608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555D4-CFDD-4614-8B5E-35B0DF19A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F21B1-BFD5-4133-82E5-4349CAD7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7634-238A-4B37-9F39-DA6F271D6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0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A950F9-B248-423E-BB7B-6FC93CA13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4D701-2C92-4FD5-B1AB-D134522CA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4981B-7A51-4501-A701-6CD28607F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63372-ECFE-4DAF-A554-038421B53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3930C-68C7-45F4-A3C9-C5A316558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67634-238A-4B37-9F39-DA6F271D6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2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19" r:id="rId17"/>
    <p:sldLayoutId id="2147483652" r:id="rId18"/>
    <p:sldLayoutId id="214748372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80500FE-17ED-4CB9-BF52-152314DB289A}"/>
              </a:ext>
            </a:extLst>
          </p:cNvPr>
          <p:cNvGrpSpPr/>
          <p:nvPr/>
        </p:nvGrpSpPr>
        <p:grpSpPr>
          <a:xfrm>
            <a:off x="0" y="2258790"/>
            <a:ext cx="5420625" cy="1917774"/>
            <a:chOff x="135827" y="1195105"/>
            <a:chExt cx="5420625" cy="191777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C1DC99A-6824-4DAF-8BA7-7846BB419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114" y="1195105"/>
              <a:ext cx="5371338" cy="1890331"/>
            </a:xfrm>
            <a:prstGeom prst="rect">
              <a:avLst/>
            </a:prstGeom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063FEB2-26D0-46FC-8F8D-872FC61653DC}"/>
                </a:ext>
              </a:extLst>
            </p:cNvPr>
            <p:cNvSpPr/>
            <p:nvPr/>
          </p:nvSpPr>
          <p:spPr>
            <a:xfrm>
              <a:off x="135827" y="1195105"/>
              <a:ext cx="5420625" cy="1917774"/>
            </a:xfrm>
            <a:custGeom>
              <a:avLst/>
              <a:gdLst/>
              <a:ahLst/>
              <a:cxnLst/>
              <a:rect l="l" t="t" r="r" b="b"/>
              <a:pathLst>
                <a:path w="5614582" h="1540239">
                  <a:moveTo>
                    <a:pt x="4226809" y="1128143"/>
                  </a:moveTo>
                  <a:lnTo>
                    <a:pt x="4279047" y="1128143"/>
                  </a:lnTo>
                  <a:cubicBezTo>
                    <a:pt x="4295121" y="1128143"/>
                    <a:pt x="4308180" y="1129594"/>
                    <a:pt x="4318226" y="1132496"/>
                  </a:cubicBezTo>
                  <a:cubicBezTo>
                    <a:pt x="4328272" y="1135398"/>
                    <a:pt x="4336532" y="1139528"/>
                    <a:pt x="4343006" y="1144886"/>
                  </a:cubicBezTo>
                  <a:cubicBezTo>
                    <a:pt x="4349480" y="1150244"/>
                    <a:pt x="4354392" y="1156885"/>
                    <a:pt x="4357740" y="1164810"/>
                  </a:cubicBezTo>
                  <a:cubicBezTo>
                    <a:pt x="4361089" y="1172736"/>
                    <a:pt x="4362763" y="1181721"/>
                    <a:pt x="4362763" y="1191767"/>
                  </a:cubicBezTo>
                  <a:cubicBezTo>
                    <a:pt x="4362763" y="1201366"/>
                    <a:pt x="4361033" y="1209905"/>
                    <a:pt x="4357573" y="1217384"/>
                  </a:cubicBezTo>
                  <a:cubicBezTo>
                    <a:pt x="4354113" y="1224863"/>
                    <a:pt x="4349313" y="1231113"/>
                    <a:pt x="4343174" y="1236136"/>
                  </a:cubicBezTo>
                  <a:cubicBezTo>
                    <a:pt x="4337034" y="1241159"/>
                    <a:pt x="4329779" y="1244954"/>
                    <a:pt x="4321408" y="1247522"/>
                  </a:cubicBezTo>
                  <a:cubicBezTo>
                    <a:pt x="4313036" y="1250089"/>
                    <a:pt x="4302711" y="1251373"/>
                    <a:pt x="4290433" y="1251373"/>
                  </a:cubicBezTo>
                  <a:lnTo>
                    <a:pt x="4226809" y="1251373"/>
                  </a:lnTo>
                  <a:close/>
                  <a:moveTo>
                    <a:pt x="4667600" y="968078"/>
                  </a:moveTo>
                  <a:lnTo>
                    <a:pt x="4667935" y="968078"/>
                  </a:lnTo>
                  <a:lnTo>
                    <a:pt x="4729215" y="1152253"/>
                  </a:lnTo>
                  <a:lnTo>
                    <a:pt x="4606321" y="1152253"/>
                  </a:lnTo>
                  <a:close/>
                  <a:moveTo>
                    <a:pt x="2829275" y="968078"/>
                  </a:moveTo>
                  <a:lnTo>
                    <a:pt x="2829610" y="968078"/>
                  </a:lnTo>
                  <a:lnTo>
                    <a:pt x="2890890" y="1152253"/>
                  </a:lnTo>
                  <a:lnTo>
                    <a:pt x="2767995" y="1152253"/>
                  </a:lnTo>
                  <a:close/>
                  <a:moveTo>
                    <a:pt x="4226809" y="951335"/>
                  </a:moveTo>
                  <a:lnTo>
                    <a:pt x="4271345" y="951335"/>
                  </a:lnTo>
                  <a:cubicBezTo>
                    <a:pt x="4284963" y="951335"/>
                    <a:pt x="4295846" y="952563"/>
                    <a:pt x="4303995" y="955019"/>
                  </a:cubicBezTo>
                  <a:cubicBezTo>
                    <a:pt x="4312143" y="957474"/>
                    <a:pt x="4318896" y="960990"/>
                    <a:pt x="4324254" y="965567"/>
                  </a:cubicBezTo>
                  <a:cubicBezTo>
                    <a:pt x="4329612" y="970143"/>
                    <a:pt x="4333630" y="975892"/>
                    <a:pt x="4336309" y="982812"/>
                  </a:cubicBezTo>
                  <a:cubicBezTo>
                    <a:pt x="4338988" y="989733"/>
                    <a:pt x="4340327" y="997546"/>
                    <a:pt x="4340327" y="1006253"/>
                  </a:cubicBezTo>
                  <a:cubicBezTo>
                    <a:pt x="4340327" y="1014066"/>
                    <a:pt x="4339099" y="1021489"/>
                    <a:pt x="4336644" y="1028521"/>
                  </a:cubicBezTo>
                  <a:cubicBezTo>
                    <a:pt x="4334188" y="1035553"/>
                    <a:pt x="4330449" y="1041692"/>
                    <a:pt x="4325426" y="1046939"/>
                  </a:cubicBezTo>
                  <a:cubicBezTo>
                    <a:pt x="4320403" y="1052185"/>
                    <a:pt x="4314096" y="1056315"/>
                    <a:pt x="4306506" y="1059329"/>
                  </a:cubicBezTo>
                  <a:cubicBezTo>
                    <a:pt x="4298916" y="1062342"/>
                    <a:pt x="4288758" y="1063849"/>
                    <a:pt x="4276034" y="1063849"/>
                  </a:cubicBezTo>
                  <a:lnTo>
                    <a:pt x="4226809" y="1063849"/>
                  </a:lnTo>
                  <a:close/>
                  <a:moveTo>
                    <a:pt x="4166533" y="885367"/>
                  </a:moveTo>
                  <a:cubicBezTo>
                    <a:pt x="4159166" y="885367"/>
                    <a:pt x="4152971" y="887544"/>
                    <a:pt x="4147948" y="891897"/>
                  </a:cubicBezTo>
                  <a:cubicBezTo>
                    <a:pt x="4142925" y="896250"/>
                    <a:pt x="4140414" y="903338"/>
                    <a:pt x="4140414" y="913161"/>
                  </a:cubicBezTo>
                  <a:lnTo>
                    <a:pt x="4140414" y="1290887"/>
                  </a:lnTo>
                  <a:cubicBezTo>
                    <a:pt x="4140414" y="1300709"/>
                    <a:pt x="4142925" y="1307797"/>
                    <a:pt x="4147948" y="1312150"/>
                  </a:cubicBezTo>
                  <a:cubicBezTo>
                    <a:pt x="4152971" y="1316504"/>
                    <a:pt x="4159166" y="1318680"/>
                    <a:pt x="4166533" y="1318680"/>
                  </a:cubicBezTo>
                  <a:lnTo>
                    <a:pt x="4281726" y="1318680"/>
                  </a:lnTo>
                  <a:cubicBezTo>
                    <a:pt x="4299139" y="1318680"/>
                    <a:pt x="4314934" y="1317620"/>
                    <a:pt x="4329109" y="1315499"/>
                  </a:cubicBezTo>
                  <a:cubicBezTo>
                    <a:pt x="4343285" y="1313378"/>
                    <a:pt x="4356624" y="1310085"/>
                    <a:pt x="4369126" y="1305621"/>
                  </a:cubicBezTo>
                  <a:cubicBezTo>
                    <a:pt x="4381627" y="1301156"/>
                    <a:pt x="4393068" y="1295463"/>
                    <a:pt x="4403449" y="1288542"/>
                  </a:cubicBezTo>
                  <a:cubicBezTo>
                    <a:pt x="4413830" y="1281622"/>
                    <a:pt x="4422759" y="1273362"/>
                    <a:pt x="4430238" y="1263763"/>
                  </a:cubicBezTo>
                  <a:cubicBezTo>
                    <a:pt x="4437717" y="1254163"/>
                    <a:pt x="4443577" y="1243113"/>
                    <a:pt x="4447818" y="1230611"/>
                  </a:cubicBezTo>
                  <a:cubicBezTo>
                    <a:pt x="4452060" y="1218110"/>
                    <a:pt x="4454181" y="1204157"/>
                    <a:pt x="4454181" y="1188753"/>
                  </a:cubicBezTo>
                  <a:cubicBezTo>
                    <a:pt x="4454181" y="1174019"/>
                    <a:pt x="4451948" y="1160736"/>
                    <a:pt x="4447484" y="1148904"/>
                  </a:cubicBezTo>
                  <a:cubicBezTo>
                    <a:pt x="4443019" y="1137073"/>
                    <a:pt x="4436935" y="1126748"/>
                    <a:pt x="4429234" y="1117930"/>
                  </a:cubicBezTo>
                  <a:cubicBezTo>
                    <a:pt x="4421532" y="1109112"/>
                    <a:pt x="4412490" y="1101912"/>
                    <a:pt x="4402110" y="1096331"/>
                  </a:cubicBezTo>
                  <a:cubicBezTo>
                    <a:pt x="4391729" y="1090750"/>
                    <a:pt x="4380399" y="1086843"/>
                    <a:pt x="4368121" y="1084611"/>
                  </a:cubicBezTo>
                  <a:cubicBezTo>
                    <a:pt x="4377720" y="1081039"/>
                    <a:pt x="4386259" y="1076351"/>
                    <a:pt x="4393738" y="1070546"/>
                  </a:cubicBezTo>
                  <a:cubicBezTo>
                    <a:pt x="4401217" y="1064742"/>
                    <a:pt x="4407523" y="1058045"/>
                    <a:pt x="4412658" y="1050455"/>
                  </a:cubicBezTo>
                  <a:cubicBezTo>
                    <a:pt x="4417792" y="1042864"/>
                    <a:pt x="4421699" y="1034437"/>
                    <a:pt x="4424378" y="1025172"/>
                  </a:cubicBezTo>
                  <a:cubicBezTo>
                    <a:pt x="4427057" y="1015908"/>
                    <a:pt x="4428396" y="1006029"/>
                    <a:pt x="4428396" y="995537"/>
                  </a:cubicBezTo>
                  <a:cubicBezTo>
                    <a:pt x="4428396" y="976785"/>
                    <a:pt x="4425048" y="960488"/>
                    <a:pt x="4418350" y="946647"/>
                  </a:cubicBezTo>
                  <a:cubicBezTo>
                    <a:pt x="4411653" y="932806"/>
                    <a:pt x="4401998" y="921365"/>
                    <a:pt x="4389385" y="912324"/>
                  </a:cubicBezTo>
                  <a:cubicBezTo>
                    <a:pt x="4376772" y="903282"/>
                    <a:pt x="4361256" y="896529"/>
                    <a:pt x="4342839" y="892064"/>
                  </a:cubicBezTo>
                  <a:cubicBezTo>
                    <a:pt x="4324421" y="887599"/>
                    <a:pt x="4301930" y="885367"/>
                    <a:pt x="4275364" y="885367"/>
                  </a:cubicBezTo>
                  <a:close/>
                  <a:moveTo>
                    <a:pt x="1042333" y="885367"/>
                  </a:moveTo>
                  <a:cubicBezTo>
                    <a:pt x="1034966" y="885367"/>
                    <a:pt x="1028771" y="887544"/>
                    <a:pt x="1023748" y="891897"/>
                  </a:cubicBezTo>
                  <a:cubicBezTo>
                    <a:pt x="1018725" y="896250"/>
                    <a:pt x="1016214" y="903338"/>
                    <a:pt x="1016214" y="913161"/>
                  </a:cubicBezTo>
                  <a:lnTo>
                    <a:pt x="1016214" y="1290887"/>
                  </a:lnTo>
                  <a:cubicBezTo>
                    <a:pt x="1016214" y="1300709"/>
                    <a:pt x="1018725" y="1307797"/>
                    <a:pt x="1023748" y="1312150"/>
                  </a:cubicBezTo>
                  <a:cubicBezTo>
                    <a:pt x="1028771" y="1316504"/>
                    <a:pt x="1034966" y="1318680"/>
                    <a:pt x="1042333" y="1318680"/>
                  </a:cubicBezTo>
                  <a:lnTo>
                    <a:pt x="1259994" y="1318680"/>
                  </a:lnTo>
                  <a:cubicBezTo>
                    <a:pt x="1262004" y="1318680"/>
                    <a:pt x="1263845" y="1318066"/>
                    <a:pt x="1265520" y="1316838"/>
                  </a:cubicBezTo>
                  <a:cubicBezTo>
                    <a:pt x="1267194" y="1315611"/>
                    <a:pt x="1268589" y="1313657"/>
                    <a:pt x="1269705" y="1310978"/>
                  </a:cubicBezTo>
                  <a:cubicBezTo>
                    <a:pt x="1270822" y="1308299"/>
                    <a:pt x="1271659" y="1304783"/>
                    <a:pt x="1272217" y="1300430"/>
                  </a:cubicBezTo>
                  <a:cubicBezTo>
                    <a:pt x="1272775" y="1296077"/>
                    <a:pt x="1273054" y="1290663"/>
                    <a:pt x="1273054" y="1284189"/>
                  </a:cubicBezTo>
                  <a:cubicBezTo>
                    <a:pt x="1273054" y="1277715"/>
                    <a:pt x="1272775" y="1272302"/>
                    <a:pt x="1272217" y="1267948"/>
                  </a:cubicBezTo>
                  <a:cubicBezTo>
                    <a:pt x="1271659" y="1263595"/>
                    <a:pt x="1270822" y="1260079"/>
                    <a:pt x="1269705" y="1257400"/>
                  </a:cubicBezTo>
                  <a:cubicBezTo>
                    <a:pt x="1268589" y="1254721"/>
                    <a:pt x="1267194" y="1252768"/>
                    <a:pt x="1265520" y="1251540"/>
                  </a:cubicBezTo>
                  <a:cubicBezTo>
                    <a:pt x="1263845" y="1250312"/>
                    <a:pt x="1262004" y="1249698"/>
                    <a:pt x="1259994" y="1249698"/>
                  </a:cubicBezTo>
                  <a:lnTo>
                    <a:pt x="1103948" y="1249698"/>
                  </a:lnTo>
                  <a:lnTo>
                    <a:pt x="1103948" y="1127473"/>
                  </a:lnTo>
                  <a:lnTo>
                    <a:pt x="1234880" y="1127473"/>
                  </a:lnTo>
                  <a:cubicBezTo>
                    <a:pt x="1236889" y="1127473"/>
                    <a:pt x="1238731" y="1126915"/>
                    <a:pt x="1240405" y="1125799"/>
                  </a:cubicBezTo>
                  <a:cubicBezTo>
                    <a:pt x="1242079" y="1124683"/>
                    <a:pt x="1243475" y="1122841"/>
                    <a:pt x="1244591" y="1120274"/>
                  </a:cubicBezTo>
                  <a:cubicBezTo>
                    <a:pt x="1245707" y="1117706"/>
                    <a:pt x="1246544" y="1114302"/>
                    <a:pt x="1247102" y="1110060"/>
                  </a:cubicBezTo>
                  <a:cubicBezTo>
                    <a:pt x="1247660" y="1105819"/>
                    <a:pt x="1247939" y="1100461"/>
                    <a:pt x="1247939" y="1093987"/>
                  </a:cubicBezTo>
                  <a:cubicBezTo>
                    <a:pt x="1247939" y="1087736"/>
                    <a:pt x="1247660" y="1082434"/>
                    <a:pt x="1247102" y="1078081"/>
                  </a:cubicBezTo>
                  <a:cubicBezTo>
                    <a:pt x="1246544" y="1073728"/>
                    <a:pt x="1245707" y="1070267"/>
                    <a:pt x="1244591" y="1067700"/>
                  </a:cubicBezTo>
                  <a:cubicBezTo>
                    <a:pt x="1243475" y="1065133"/>
                    <a:pt x="1242079" y="1063235"/>
                    <a:pt x="1240405" y="1062007"/>
                  </a:cubicBezTo>
                  <a:cubicBezTo>
                    <a:pt x="1238731" y="1060780"/>
                    <a:pt x="1236889" y="1060166"/>
                    <a:pt x="1234880" y="1060166"/>
                  </a:cubicBezTo>
                  <a:lnTo>
                    <a:pt x="1103948" y="1060166"/>
                  </a:lnTo>
                  <a:lnTo>
                    <a:pt x="1103948" y="954349"/>
                  </a:lnTo>
                  <a:lnTo>
                    <a:pt x="1258655" y="954349"/>
                  </a:lnTo>
                  <a:cubicBezTo>
                    <a:pt x="1260664" y="954349"/>
                    <a:pt x="1262450" y="953735"/>
                    <a:pt x="1264013" y="952507"/>
                  </a:cubicBezTo>
                  <a:cubicBezTo>
                    <a:pt x="1265575" y="951279"/>
                    <a:pt x="1266915" y="949326"/>
                    <a:pt x="1268031" y="946647"/>
                  </a:cubicBezTo>
                  <a:cubicBezTo>
                    <a:pt x="1269147" y="943968"/>
                    <a:pt x="1269985" y="940452"/>
                    <a:pt x="1270543" y="936099"/>
                  </a:cubicBezTo>
                  <a:cubicBezTo>
                    <a:pt x="1271101" y="931746"/>
                    <a:pt x="1271380" y="926444"/>
                    <a:pt x="1271380" y="920193"/>
                  </a:cubicBezTo>
                  <a:cubicBezTo>
                    <a:pt x="1271380" y="913496"/>
                    <a:pt x="1271101" y="907970"/>
                    <a:pt x="1270543" y="903617"/>
                  </a:cubicBezTo>
                  <a:cubicBezTo>
                    <a:pt x="1269985" y="899264"/>
                    <a:pt x="1269147" y="895692"/>
                    <a:pt x="1268031" y="892901"/>
                  </a:cubicBezTo>
                  <a:cubicBezTo>
                    <a:pt x="1266915" y="890111"/>
                    <a:pt x="1265575" y="888158"/>
                    <a:pt x="1264013" y="887041"/>
                  </a:cubicBezTo>
                  <a:cubicBezTo>
                    <a:pt x="1262450" y="885925"/>
                    <a:pt x="1260664" y="885367"/>
                    <a:pt x="1258655" y="885367"/>
                  </a:cubicBezTo>
                  <a:close/>
                  <a:moveTo>
                    <a:pt x="3411454" y="884028"/>
                  </a:moveTo>
                  <a:cubicBezTo>
                    <a:pt x="3403417" y="884028"/>
                    <a:pt x="3396831" y="884307"/>
                    <a:pt x="3391697" y="884865"/>
                  </a:cubicBezTo>
                  <a:cubicBezTo>
                    <a:pt x="3386562" y="885423"/>
                    <a:pt x="3382432" y="886372"/>
                    <a:pt x="3379307" y="887711"/>
                  </a:cubicBezTo>
                  <a:cubicBezTo>
                    <a:pt x="3376182" y="889051"/>
                    <a:pt x="3373949" y="890613"/>
                    <a:pt x="3372610" y="892399"/>
                  </a:cubicBezTo>
                  <a:cubicBezTo>
                    <a:pt x="3371270" y="894185"/>
                    <a:pt x="3370600" y="896194"/>
                    <a:pt x="3370600" y="898427"/>
                  </a:cubicBezTo>
                  <a:lnTo>
                    <a:pt x="3370600" y="1101689"/>
                  </a:lnTo>
                  <a:cubicBezTo>
                    <a:pt x="3370600" y="1117092"/>
                    <a:pt x="3370768" y="1133277"/>
                    <a:pt x="3371103" y="1150244"/>
                  </a:cubicBezTo>
                  <a:cubicBezTo>
                    <a:pt x="3371438" y="1167210"/>
                    <a:pt x="3371940" y="1183507"/>
                    <a:pt x="3372610" y="1199134"/>
                  </a:cubicBezTo>
                  <a:lnTo>
                    <a:pt x="3372275" y="1199134"/>
                  </a:lnTo>
                  <a:cubicBezTo>
                    <a:pt x="3368256" y="1190204"/>
                    <a:pt x="3364126" y="1181275"/>
                    <a:pt x="3359885" y="1172345"/>
                  </a:cubicBezTo>
                  <a:cubicBezTo>
                    <a:pt x="3355643" y="1163415"/>
                    <a:pt x="3351290" y="1154318"/>
                    <a:pt x="3346825" y="1145054"/>
                  </a:cubicBezTo>
                  <a:cubicBezTo>
                    <a:pt x="3342360" y="1135789"/>
                    <a:pt x="3337728" y="1126524"/>
                    <a:pt x="3332928" y="1117260"/>
                  </a:cubicBezTo>
                  <a:cubicBezTo>
                    <a:pt x="3328129" y="1107995"/>
                    <a:pt x="3323273" y="1098563"/>
                    <a:pt x="3318362" y="1088964"/>
                  </a:cubicBezTo>
                  <a:lnTo>
                    <a:pt x="3233976" y="930574"/>
                  </a:lnTo>
                  <a:cubicBezTo>
                    <a:pt x="3229735" y="921867"/>
                    <a:pt x="3225605" y="914556"/>
                    <a:pt x="3221586" y="908640"/>
                  </a:cubicBezTo>
                  <a:cubicBezTo>
                    <a:pt x="3217568" y="902724"/>
                    <a:pt x="3213271" y="898092"/>
                    <a:pt x="3208694" y="894743"/>
                  </a:cubicBezTo>
                  <a:cubicBezTo>
                    <a:pt x="3204118" y="891395"/>
                    <a:pt x="3198927" y="888995"/>
                    <a:pt x="3193123" y="887544"/>
                  </a:cubicBezTo>
                  <a:cubicBezTo>
                    <a:pt x="3187319" y="886093"/>
                    <a:pt x="3180175" y="885367"/>
                    <a:pt x="3171692" y="885367"/>
                  </a:cubicBezTo>
                  <a:lnTo>
                    <a:pt x="3124476" y="885367"/>
                  </a:lnTo>
                  <a:cubicBezTo>
                    <a:pt x="3115546" y="885367"/>
                    <a:pt x="3108012" y="887990"/>
                    <a:pt x="3101873" y="893236"/>
                  </a:cubicBezTo>
                  <a:cubicBezTo>
                    <a:pt x="3095734" y="898483"/>
                    <a:pt x="3092664" y="906352"/>
                    <a:pt x="3092664" y="916844"/>
                  </a:cubicBezTo>
                  <a:lnTo>
                    <a:pt x="3092664" y="1306290"/>
                  </a:lnTo>
                  <a:cubicBezTo>
                    <a:pt x="3092664" y="1308523"/>
                    <a:pt x="3093222" y="1310532"/>
                    <a:pt x="3094338" y="1312318"/>
                  </a:cubicBezTo>
                  <a:cubicBezTo>
                    <a:pt x="3095454" y="1314104"/>
                    <a:pt x="3097464" y="1315611"/>
                    <a:pt x="3100366" y="1316838"/>
                  </a:cubicBezTo>
                  <a:cubicBezTo>
                    <a:pt x="3103268" y="1318066"/>
                    <a:pt x="3107286" y="1319015"/>
                    <a:pt x="3112421" y="1319685"/>
                  </a:cubicBezTo>
                  <a:cubicBezTo>
                    <a:pt x="3117555" y="1320355"/>
                    <a:pt x="3124029" y="1320689"/>
                    <a:pt x="3131843" y="1320689"/>
                  </a:cubicBezTo>
                  <a:cubicBezTo>
                    <a:pt x="3139880" y="1320689"/>
                    <a:pt x="3146465" y="1320355"/>
                    <a:pt x="3151600" y="1319685"/>
                  </a:cubicBezTo>
                  <a:cubicBezTo>
                    <a:pt x="3156734" y="1319015"/>
                    <a:pt x="3160809" y="1318066"/>
                    <a:pt x="3163822" y="1316838"/>
                  </a:cubicBezTo>
                  <a:cubicBezTo>
                    <a:pt x="3166836" y="1315611"/>
                    <a:pt x="3168957" y="1314104"/>
                    <a:pt x="3170185" y="1312318"/>
                  </a:cubicBezTo>
                  <a:cubicBezTo>
                    <a:pt x="3171413" y="1310532"/>
                    <a:pt x="3172027" y="1308523"/>
                    <a:pt x="3172027" y="1306290"/>
                  </a:cubicBezTo>
                  <a:lnTo>
                    <a:pt x="3172027" y="1079588"/>
                  </a:lnTo>
                  <a:cubicBezTo>
                    <a:pt x="3172027" y="1062621"/>
                    <a:pt x="3171803" y="1046157"/>
                    <a:pt x="3171357" y="1030195"/>
                  </a:cubicBezTo>
                  <a:cubicBezTo>
                    <a:pt x="3170910" y="1014234"/>
                    <a:pt x="3170241" y="998216"/>
                    <a:pt x="3169348" y="982143"/>
                  </a:cubicBezTo>
                  <a:lnTo>
                    <a:pt x="3170017" y="982143"/>
                  </a:lnTo>
                  <a:cubicBezTo>
                    <a:pt x="3175152" y="995314"/>
                    <a:pt x="3180956" y="1008876"/>
                    <a:pt x="3187430" y="1022828"/>
                  </a:cubicBezTo>
                  <a:cubicBezTo>
                    <a:pt x="3193904" y="1036781"/>
                    <a:pt x="3200267" y="1049785"/>
                    <a:pt x="3206517" y="1061840"/>
                  </a:cubicBezTo>
                  <a:lnTo>
                    <a:pt x="3314343" y="1264432"/>
                  </a:lnTo>
                  <a:cubicBezTo>
                    <a:pt x="3319924" y="1275594"/>
                    <a:pt x="3324947" y="1284692"/>
                    <a:pt x="3329412" y="1291724"/>
                  </a:cubicBezTo>
                  <a:cubicBezTo>
                    <a:pt x="3333877" y="1298756"/>
                    <a:pt x="3338509" y="1304337"/>
                    <a:pt x="3343309" y="1308467"/>
                  </a:cubicBezTo>
                  <a:cubicBezTo>
                    <a:pt x="3348109" y="1312597"/>
                    <a:pt x="3353355" y="1315443"/>
                    <a:pt x="3359048" y="1317006"/>
                  </a:cubicBezTo>
                  <a:cubicBezTo>
                    <a:pt x="3364740" y="1318569"/>
                    <a:pt x="3371493" y="1319350"/>
                    <a:pt x="3379307" y="1319350"/>
                  </a:cubicBezTo>
                  <a:lnTo>
                    <a:pt x="3416812" y="1319350"/>
                  </a:lnTo>
                  <a:cubicBezTo>
                    <a:pt x="3421053" y="1319350"/>
                    <a:pt x="3425239" y="1318736"/>
                    <a:pt x="3429369" y="1317508"/>
                  </a:cubicBezTo>
                  <a:cubicBezTo>
                    <a:pt x="3433499" y="1316280"/>
                    <a:pt x="3437071" y="1314327"/>
                    <a:pt x="3440085" y="1311648"/>
                  </a:cubicBezTo>
                  <a:cubicBezTo>
                    <a:pt x="3443098" y="1308969"/>
                    <a:pt x="3445498" y="1305621"/>
                    <a:pt x="3447284" y="1301602"/>
                  </a:cubicBezTo>
                  <a:cubicBezTo>
                    <a:pt x="3449070" y="1297584"/>
                    <a:pt x="3449963" y="1293007"/>
                    <a:pt x="3449963" y="1287873"/>
                  </a:cubicBezTo>
                  <a:lnTo>
                    <a:pt x="3449963" y="898427"/>
                  </a:lnTo>
                  <a:cubicBezTo>
                    <a:pt x="3449963" y="896194"/>
                    <a:pt x="3449405" y="894185"/>
                    <a:pt x="3448289" y="892399"/>
                  </a:cubicBezTo>
                  <a:cubicBezTo>
                    <a:pt x="3447173" y="890613"/>
                    <a:pt x="3445219" y="889051"/>
                    <a:pt x="3442429" y="887711"/>
                  </a:cubicBezTo>
                  <a:cubicBezTo>
                    <a:pt x="3439638" y="886372"/>
                    <a:pt x="3435676" y="885423"/>
                    <a:pt x="3430541" y="884865"/>
                  </a:cubicBezTo>
                  <a:cubicBezTo>
                    <a:pt x="3425406" y="884307"/>
                    <a:pt x="3419044" y="884028"/>
                    <a:pt x="3411454" y="884028"/>
                  </a:cubicBezTo>
                  <a:close/>
                  <a:moveTo>
                    <a:pt x="1668379" y="884028"/>
                  </a:moveTo>
                  <a:cubicBezTo>
                    <a:pt x="1660342" y="884028"/>
                    <a:pt x="1653756" y="884307"/>
                    <a:pt x="1648622" y="884865"/>
                  </a:cubicBezTo>
                  <a:cubicBezTo>
                    <a:pt x="1643487" y="885423"/>
                    <a:pt x="1639357" y="886372"/>
                    <a:pt x="1636232" y="887711"/>
                  </a:cubicBezTo>
                  <a:cubicBezTo>
                    <a:pt x="1633107" y="889051"/>
                    <a:pt x="1630874" y="890613"/>
                    <a:pt x="1629535" y="892399"/>
                  </a:cubicBezTo>
                  <a:cubicBezTo>
                    <a:pt x="1628195" y="894185"/>
                    <a:pt x="1627525" y="896194"/>
                    <a:pt x="1627525" y="898427"/>
                  </a:cubicBezTo>
                  <a:lnTo>
                    <a:pt x="1627525" y="1101689"/>
                  </a:lnTo>
                  <a:cubicBezTo>
                    <a:pt x="1627525" y="1117092"/>
                    <a:pt x="1627693" y="1133277"/>
                    <a:pt x="1628028" y="1150244"/>
                  </a:cubicBezTo>
                  <a:cubicBezTo>
                    <a:pt x="1628363" y="1167210"/>
                    <a:pt x="1628865" y="1183507"/>
                    <a:pt x="1629535" y="1199134"/>
                  </a:cubicBezTo>
                  <a:lnTo>
                    <a:pt x="1629200" y="1199134"/>
                  </a:lnTo>
                  <a:cubicBezTo>
                    <a:pt x="1625181" y="1190204"/>
                    <a:pt x="1621051" y="1181275"/>
                    <a:pt x="1616810" y="1172345"/>
                  </a:cubicBezTo>
                  <a:cubicBezTo>
                    <a:pt x="1612568" y="1163415"/>
                    <a:pt x="1608215" y="1154318"/>
                    <a:pt x="1603750" y="1145054"/>
                  </a:cubicBezTo>
                  <a:cubicBezTo>
                    <a:pt x="1599285" y="1135789"/>
                    <a:pt x="1594653" y="1126524"/>
                    <a:pt x="1589853" y="1117260"/>
                  </a:cubicBezTo>
                  <a:cubicBezTo>
                    <a:pt x="1585054" y="1107995"/>
                    <a:pt x="1580198" y="1098563"/>
                    <a:pt x="1575287" y="1088964"/>
                  </a:cubicBezTo>
                  <a:lnTo>
                    <a:pt x="1490901" y="930574"/>
                  </a:lnTo>
                  <a:cubicBezTo>
                    <a:pt x="1486660" y="921867"/>
                    <a:pt x="1482530" y="914556"/>
                    <a:pt x="1478511" y="908640"/>
                  </a:cubicBezTo>
                  <a:cubicBezTo>
                    <a:pt x="1474493" y="902724"/>
                    <a:pt x="1470195" y="898092"/>
                    <a:pt x="1465619" y="894743"/>
                  </a:cubicBezTo>
                  <a:cubicBezTo>
                    <a:pt x="1461043" y="891395"/>
                    <a:pt x="1455852" y="888995"/>
                    <a:pt x="1450048" y="887544"/>
                  </a:cubicBezTo>
                  <a:cubicBezTo>
                    <a:pt x="1444244" y="886093"/>
                    <a:pt x="1437100" y="885367"/>
                    <a:pt x="1428617" y="885367"/>
                  </a:cubicBezTo>
                  <a:lnTo>
                    <a:pt x="1381401" y="885367"/>
                  </a:lnTo>
                  <a:cubicBezTo>
                    <a:pt x="1372471" y="885367"/>
                    <a:pt x="1364937" y="887990"/>
                    <a:pt x="1358798" y="893236"/>
                  </a:cubicBezTo>
                  <a:cubicBezTo>
                    <a:pt x="1352658" y="898483"/>
                    <a:pt x="1349589" y="906352"/>
                    <a:pt x="1349589" y="916844"/>
                  </a:cubicBezTo>
                  <a:lnTo>
                    <a:pt x="1349589" y="1306290"/>
                  </a:lnTo>
                  <a:cubicBezTo>
                    <a:pt x="1349589" y="1308523"/>
                    <a:pt x="1350147" y="1310532"/>
                    <a:pt x="1351263" y="1312318"/>
                  </a:cubicBezTo>
                  <a:cubicBezTo>
                    <a:pt x="1352380" y="1314104"/>
                    <a:pt x="1354389" y="1315611"/>
                    <a:pt x="1357291" y="1316838"/>
                  </a:cubicBezTo>
                  <a:cubicBezTo>
                    <a:pt x="1360193" y="1318066"/>
                    <a:pt x="1364211" y="1319015"/>
                    <a:pt x="1369346" y="1319685"/>
                  </a:cubicBezTo>
                  <a:cubicBezTo>
                    <a:pt x="1374481" y="1320355"/>
                    <a:pt x="1380954" y="1320689"/>
                    <a:pt x="1388768" y="1320689"/>
                  </a:cubicBezTo>
                  <a:cubicBezTo>
                    <a:pt x="1396805" y="1320689"/>
                    <a:pt x="1403390" y="1320355"/>
                    <a:pt x="1408525" y="1319685"/>
                  </a:cubicBezTo>
                  <a:cubicBezTo>
                    <a:pt x="1413660" y="1319015"/>
                    <a:pt x="1417734" y="1318066"/>
                    <a:pt x="1420747" y="1316838"/>
                  </a:cubicBezTo>
                  <a:cubicBezTo>
                    <a:pt x="1423761" y="1315611"/>
                    <a:pt x="1425882" y="1314104"/>
                    <a:pt x="1427110" y="1312318"/>
                  </a:cubicBezTo>
                  <a:cubicBezTo>
                    <a:pt x="1428338" y="1310532"/>
                    <a:pt x="1428951" y="1308523"/>
                    <a:pt x="1428951" y="1306290"/>
                  </a:cubicBezTo>
                  <a:lnTo>
                    <a:pt x="1428951" y="1079588"/>
                  </a:lnTo>
                  <a:cubicBezTo>
                    <a:pt x="1428951" y="1062621"/>
                    <a:pt x="1428728" y="1046157"/>
                    <a:pt x="1428282" y="1030195"/>
                  </a:cubicBezTo>
                  <a:cubicBezTo>
                    <a:pt x="1427835" y="1014234"/>
                    <a:pt x="1427166" y="998216"/>
                    <a:pt x="1426273" y="982143"/>
                  </a:cubicBezTo>
                  <a:lnTo>
                    <a:pt x="1426942" y="982143"/>
                  </a:lnTo>
                  <a:cubicBezTo>
                    <a:pt x="1432077" y="995314"/>
                    <a:pt x="1437881" y="1008876"/>
                    <a:pt x="1444355" y="1022828"/>
                  </a:cubicBezTo>
                  <a:cubicBezTo>
                    <a:pt x="1450829" y="1036781"/>
                    <a:pt x="1457192" y="1049785"/>
                    <a:pt x="1463443" y="1061840"/>
                  </a:cubicBezTo>
                  <a:lnTo>
                    <a:pt x="1571268" y="1264432"/>
                  </a:lnTo>
                  <a:cubicBezTo>
                    <a:pt x="1576850" y="1275594"/>
                    <a:pt x="1581872" y="1284692"/>
                    <a:pt x="1586337" y="1291724"/>
                  </a:cubicBezTo>
                  <a:cubicBezTo>
                    <a:pt x="1590802" y="1298756"/>
                    <a:pt x="1595434" y="1304337"/>
                    <a:pt x="1600234" y="1308467"/>
                  </a:cubicBezTo>
                  <a:cubicBezTo>
                    <a:pt x="1605034" y="1312597"/>
                    <a:pt x="1610280" y="1315443"/>
                    <a:pt x="1615973" y="1317006"/>
                  </a:cubicBezTo>
                  <a:cubicBezTo>
                    <a:pt x="1621665" y="1318569"/>
                    <a:pt x="1628418" y="1319350"/>
                    <a:pt x="1636232" y="1319350"/>
                  </a:cubicBezTo>
                  <a:lnTo>
                    <a:pt x="1673737" y="1319350"/>
                  </a:lnTo>
                  <a:cubicBezTo>
                    <a:pt x="1677978" y="1319350"/>
                    <a:pt x="1682164" y="1318736"/>
                    <a:pt x="1686294" y="1317508"/>
                  </a:cubicBezTo>
                  <a:cubicBezTo>
                    <a:pt x="1690424" y="1316280"/>
                    <a:pt x="1693996" y="1314327"/>
                    <a:pt x="1697010" y="1311648"/>
                  </a:cubicBezTo>
                  <a:cubicBezTo>
                    <a:pt x="1700023" y="1308969"/>
                    <a:pt x="1702423" y="1305621"/>
                    <a:pt x="1704209" y="1301602"/>
                  </a:cubicBezTo>
                  <a:cubicBezTo>
                    <a:pt x="1705995" y="1297584"/>
                    <a:pt x="1706888" y="1293007"/>
                    <a:pt x="1706888" y="1287873"/>
                  </a:cubicBezTo>
                  <a:lnTo>
                    <a:pt x="1706888" y="898427"/>
                  </a:lnTo>
                  <a:cubicBezTo>
                    <a:pt x="1706888" y="896194"/>
                    <a:pt x="1706330" y="894185"/>
                    <a:pt x="1705214" y="892399"/>
                  </a:cubicBezTo>
                  <a:cubicBezTo>
                    <a:pt x="1704098" y="890613"/>
                    <a:pt x="1702144" y="889051"/>
                    <a:pt x="1699354" y="887711"/>
                  </a:cubicBezTo>
                  <a:cubicBezTo>
                    <a:pt x="1696563" y="886372"/>
                    <a:pt x="1692601" y="885423"/>
                    <a:pt x="1687466" y="884865"/>
                  </a:cubicBezTo>
                  <a:cubicBezTo>
                    <a:pt x="1682331" y="884307"/>
                    <a:pt x="1675969" y="884028"/>
                    <a:pt x="1668379" y="884028"/>
                  </a:cubicBezTo>
                  <a:close/>
                  <a:moveTo>
                    <a:pt x="4668940" y="883358"/>
                  </a:moveTo>
                  <a:cubicBezTo>
                    <a:pt x="4657555" y="883358"/>
                    <a:pt x="4648402" y="883525"/>
                    <a:pt x="4641481" y="883860"/>
                  </a:cubicBezTo>
                  <a:cubicBezTo>
                    <a:pt x="4634561" y="884195"/>
                    <a:pt x="4629147" y="884976"/>
                    <a:pt x="4625240" y="886204"/>
                  </a:cubicBezTo>
                  <a:cubicBezTo>
                    <a:pt x="4621334" y="887432"/>
                    <a:pt x="4618487" y="889218"/>
                    <a:pt x="4616701" y="891562"/>
                  </a:cubicBezTo>
                  <a:cubicBezTo>
                    <a:pt x="4614915" y="893906"/>
                    <a:pt x="4613353" y="896976"/>
                    <a:pt x="4612013" y="900771"/>
                  </a:cubicBezTo>
                  <a:lnTo>
                    <a:pt x="4478403" y="1285194"/>
                  </a:lnTo>
                  <a:cubicBezTo>
                    <a:pt x="4475724" y="1293007"/>
                    <a:pt x="4474050" y="1299258"/>
                    <a:pt x="4473380" y="1303946"/>
                  </a:cubicBezTo>
                  <a:cubicBezTo>
                    <a:pt x="4472710" y="1308634"/>
                    <a:pt x="4473491" y="1312262"/>
                    <a:pt x="4475724" y="1314829"/>
                  </a:cubicBezTo>
                  <a:cubicBezTo>
                    <a:pt x="4477956" y="1317397"/>
                    <a:pt x="4481975" y="1319015"/>
                    <a:pt x="4487779" y="1319685"/>
                  </a:cubicBezTo>
                  <a:cubicBezTo>
                    <a:pt x="4493583" y="1320355"/>
                    <a:pt x="4501620" y="1320689"/>
                    <a:pt x="4511889" y="1320689"/>
                  </a:cubicBezTo>
                  <a:cubicBezTo>
                    <a:pt x="4521488" y="1320689"/>
                    <a:pt x="4529246" y="1320466"/>
                    <a:pt x="4535162" y="1320020"/>
                  </a:cubicBezTo>
                  <a:cubicBezTo>
                    <a:pt x="4541078" y="1319573"/>
                    <a:pt x="4545654" y="1318736"/>
                    <a:pt x="4548891" y="1317508"/>
                  </a:cubicBezTo>
                  <a:cubicBezTo>
                    <a:pt x="4552128" y="1316280"/>
                    <a:pt x="4554473" y="1314606"/>
                    <a:pt x="4555924" y="1312485"/>
                  </a:cubicBezTo>
                  <a:cubicBezTo>
                    <a:pt x="4557375" y="1310364"/>
                    <a:pt x="4558547" y="1307741"/>
                    <a:pt x="4559440" y="1304616"/>
                  </a:cubicBezTo>
                  <a:lnTo>
                    <a:pt x="4586898" y="1219895"/>
                  </a:lnTo>
                  <a:lnTo>
                    <a:pt x="4749642" y="1219895"/>
                  </a:lnTo>
                  <a:lnTo>
                    <a:pt x="4778775" y="1306960"/>
                  </a:lnTo>
                  <a:cubicBezTo>
                    <a:pt x="4779668" y="1309862"/>
                    <a:pt x="4780784" y="1312206"/>
                    <a:pt x="4782124" y="1313992"/>
                  </a:cubicBezTo>
                  <a:cubicBezTo>
                    <a:pt x="4783463" y="1315778"/>
                    <a:pt x="4785807" y="1317173"/>
                    <a:pt x="4789156" y="1318178"/>
                  </a:cubicBezTo>
                  <a:cubicBezTo>
                    <a:pt x="4792504" y="1319182"/>
                    <a:pt x="4797360" y="1319852"/>
                    <a:pt x="4803722" y="1320187"/>
                  </a:cubicBezTo>
                  <a:cubicBezTo>
                    <a:pt x="4810085" y="1320522"/>
                    <a:pt x="4818959" y="1320689"/>
                    <a:pt x="4830344" y="1320689"/>
                  </a:cubicBezTo>
                  <a:cubicBezTo>
                    <a:pt x="4841283" y="1320689"/>
                    <a:pt x="4849878" y="1320410"/>
                    <a:pt x="4856129" y="1319852"/>
                  </a:cubicBezTo>
                  <a:cubicBezTo>
                    <a:pt x="4862379" y="1319294"/>
                    <a:pt x="4866733" y="1317843"/>
                    <a:pt x="4869188" y="1315499"/>
                  </a:cubicBezTo>
                  <a:cubicBezTo>
                    <a:pt x="4871644" y="1313155"/>
                    <a:pt x="4872537" y="1309639"/>
                    <a:pt x="4871867" y="1304951"/>
                  </a:cubicBezTo>
                  <a:cubicBezTo>
                    <a:pt x="4871197" y="1300263"/>
                    <a:pt x="4869523" y="1293900"/>
                    <a:pt x="4866844" y="1285864"/>
                  </a:cubicBezTo>
                  <a:lnTo>
                    <a:pt x="4732899" y="901775"/>
                  </a:lnTo>
                  <a:cubicBezTo>
                    <a:pt x="4731559" y="897534"/>
                    <a:pt x="4729941" y="894185"/>
                    <a:pt x="4728043" y="891729"/>
                  </a:cubicBezTo>
                  <a:cubicBezTo>
                    <a:pt x="4726146" y="889274"/>
                    <a:pt x="4723020" y="887432"/>
                    <a:pt x="4718667" y="886204"/>
                  </a:cubicBezTo>
                  <a:cubicBezTo>
                    <a:pt x="4714314" y="884976"/>
                    <a:pt x="4708231" y="884195"/>
                    <a:pt x="4700417" y="883860"/>
                  </a:cubicBezTo>
                  <a:cubicBezTo>
                    <a:pt x="4692604" y="883525"/>
                    <a:pt x="4682111" y="883358"/>
                    <a:pt x="4668940" y="883358"/>
                  </a:cubicBezTo>
                  <a:close/>
                  <a:moveTo>
                    <a:pt x="2830615" y="883358"/>
                  </a:moveTo>
                  <a:cubicBezTo>
                    <a:pt x="2819229" y="883358"/>
                    <a:pt x="2810077" y="883525"/>
                    <a:pt x="2803156" y="883860"/>
                  </a:cubicBezTo>
                  <a:cubicBezTo>
                    <a:pt x="2796236" y="884195"/>
                    <a:pt x="2790822" y="884976"/>
                    <a:pt x="2786915" y="886204"/>
                  </a:cubicBezTo>
                  <a:cubicBezTo>
                    <a:pt x="2783008" y="887432"/>
                    <a:pt x="2780162" y="889218"/>
                    <a:pt x="2778376" y="891562"/>
                  </a:cubicBezTo>
                  <a:cubicBezTo>
                    <a:pt x="2776590" y="893906"/>
                    <a:pt x="2775028" y="896976"/>
                    <a:pt x="2773688" y="900771"/>
                  </a:cubicBezTo>
                  <a:lnTo>
                    <a:pt x="2640077" y="1285194"/>
                  </a:lnTo>
                  <a:cubicBezTo>
                    <a:pt x="2637399" y="1293007"/>
                    <a:pt x="2635724" y="1299258"/>
                    <a:pt x="2635055" y="1303946"/>
                  </a:cubicBezTo>
                  <a:cubicBezTo>
                    <a:pt x="2634385" y="1308634"/>
                    <a:pt x="2635166" y="1312262"/>
                    <a:pt x="2637399" y="1314829"/>
                  </a:cubicBezTo>
                  <a:cubicBezTo>
                    <a:pt x="2639631" y="1317397"/>
                    <a:pt x="2643649" y="1319015"/>
                    <a:pt x="2649454" y="1319685"/>
                  </a:cubicBezTo>
                  <a:cubicBezTo>
                    <a:pt x="2655258" y="1320355"/>
                    <a:pt x="2663295" y="1320689"/>
                    <a:pt x="2673564" y="1320689"/>
                  </a:cubicBezTo>
                  <a:cubicBezTo>
                    <a:pt x="2683163" y="1320689"/>
                    <a:pt x="2690921" y="1320466"/>
                    <a:pt x="2696837" y="1320020"/>
                  </a:cubicBezTo>
                  <a:cubicBezTo>
                    <a:pt x="2702753" y="1319573"/>
                    <a:pt x="2707329" y="1318736"/>
                    <a:pt x="2710566" y="1317508"/>
                  </a:cubicBezTo>
                  <a:cubicBezTo>
                    <a:pt x="2713803" y="1316280"/>
                    <a:pt x="2716147" y="1314606"/>
                    <a:pt x="2717598" y="1312485"/>
                  </a:cubicBezTo>
                  <a:cubicBezTo>
                    <a:pt x="2719050" y="1310364"/>
                    <a:pt x="2720222" y="1307741"/>
                    <a:pt x="2721115" y="1304616"/>
                  </a:cubicBezTo>
                  <a:lnTo>
                    <a:pt x="2748573" y="1219895"/>
                  </a:lnTo>
                  <a:lnTo>
                    <a:pt x="2911317" y="1219895"/>
                  </a:lnTo>
                  <a:lnTo>
                    <a:pt x="2940450" y="1306960"/>
                  </a:lnTo>
                  <a:cubicBezTo>
                    <a:pt x="2941343" y="1309862"/>
                    <a:pt x="2942459" y="1312206"/>
                    <a:pt x="2943799" y="1313992"/>
                  </a:cubicBezTo>
                  <a:cubicBezTo>
                    <a:pt x="2945138" y="1315778"/>
                    <a:pt x="2947482" y="1317173"/>
                    <a:pt x="2950831" y="1318178"/>
                  </a:cubicBezTo>
                  <a:cubicBezTo>
                    <a:pt x="2954179" y="1319182"/>
                    <a:pt x="2959035" y="1319852"/>
                    <a:pt x="2965397" y="1320187"/>
                  </a:cubicBezTo>
                  <a:cubicBezTo>
                    <a:pt x="2971760" y="1320522"/>
                    <a:pt x="2980634" y="1320689"/>
                    <a:pt x="2992019" y="1320689"/>
                  </a:cubicBezTo>
                  <a:cubicBezTo>
                    <a:pt x="3002958" y="1320689"/>
                    <a:pt x="3011553" y="1320410"/>
                    <a:pt x="3017803" y="1319852"/>
                  </a:cubicBezTo>
                  <a:cubicBezTo>
                    <a:pt x="3024054" y="1319294"/>
                    <a:pt x="3028407" y="1317843"/>
                    <a:pt x="3030863" y="1315499"/>
                  </a:cubicBezTo>
                  <a:cubicBezTo>
                    <a:pt x="3033319" y="1313155"/>
                    <a:pt x="3034212" y="1309639"/>
                    <a:pt x="3033542" y="1304951"/>
                  </a:cubicBezTo>
                  <a:cubicBezTo>
                    <a:pt x="3032872" y="1300263"/>
                    <a:pt x="3031198" y="1293900"/>
                    <a:pt x="3028519" y="1285864"/>
                  </a:cubicBezTo>
                  <a:lnTo>
                    <a:pt x="2894574" y="901775"/>
                  </a:lnTo>
                  <a:cubicBezTo>
                    <a:pt x="2893234" y="897534"/>
                    <a:pt x="2891616" y="894185"/>
                    <a:pt x="2889718" y="891729"/>
                  </a:cubicBezTo>
                  <a:cubicBezTo>
                    <a:pt x="2887821" y="889274"/>
                    <a:pt x="2884695" y="887432"/>
                    <a:pt x="2880342" y="886204"/>
                  </a:cubicBezTo>
                  <a:cubicBezTo>
                    <a:pt x="2875989" y="884976"/>
                    <a:pt x="2869905" y="884195"/>
                    <a:pt x="2862092" y="883860"/>
                  </a:cubicBezTo>
                  <a:cubicBezTo>
                    <a:pt x="2854278" y="883525"/>
                    <a:pt x="2843786" y="883358"/>
                    <a:pt x="2830615" y="883358"/>
                  </a:cubicBezTo>
                  <a:close/>
                  <a:moveTo>
                    <a:pt x="2432016" y="883358"/>
                  </a:moveTo>
                  <a:cubicBezTo>
                    <a:pt x="2423533" y="883358"/>
                    <a:pt x="2416445" y="883693"/>
                    <a:pt x="2410752" y="884362"/>
                  </a:cubicBezTo>
                  <a:cubicBezTo>
                    <a:pt x="2405059" y="885032"/>
                    <a:pt x="2400539" y="885925"/>
                    <a:pt x="2397190" y="887041"/>
                  </a:cubicBezTo>
                  <a:cubicBezTo>
                    <a:pt x="2393841" y="888158"/>
                    <a:pt x="2391442" y="889609"/>
                    <a:pt x="2389991" y="891395"/>
                  </a:cubicBezTo>
                  <a:cubicBezTo>
                    <a:pt x="2388539" y="893181"/>
                    <a:pt x="2387814" y="895190"/>
                    <a:pt x="2387814" y="897422"/>
                  </a:cubicBezTo>
                  <a:lnTo>
                    <a:pt x="2387814" y="1290887"/>
                  </a:lnTo>
                  <a:cubicBezTo>
                    <a:pt x="2387814" y="1300709"/>
                    <a:pt x="2390325" y="1307797"/>
                    <a:pt x="2395348" y="1312150"/>
                  </a:cubicBezTo>
                  <a:cubicBezTo>
                    <a:pt x="2400371" y="1316504"/>
                    <a:pt x="2406566" y="1318680"/>
                    <a:pt x="2413933" y="1318680"/>
                  </a:cubicBezTo>
                  <a:lnTo>
                    <a:pt x="2612507" y="1318680"/>
                  </a:lnTo>
                  <a:cubicBezTo>
                    <a:pt x="2614740" y="1318680"/>
                    <a:pt x="2616693" y="1318010"/>
                    <a:pt x="2618367" y="1316671"/>
                  </a:cubicBezTo>
                  <a:cubicBezTo>
                    <a:pt x="2620042" y="1315332"/>
                    <a:pt x="2621437" y="1313155"/>
                    <a:pt x="2622553" y="1310141"/>
                  </a:cubicBezTo>
                  <a:cubicBezTo>
                    <a:pt x="2623669" y="1307127"/>
                    <a:pt x="2624506" y="1303332"/>
                    <a:pt x="2625064" y="1298756"/>
                  </a:cubicBezTo>
                  <a:cubicBezTo>
                    <a:pt x="2625623" y="1294179"/>
                    <a:pt x="2625902" y="1288542"/>
                    <a:pt x="2625902" y="1281845"/>
                  </a:cubicBezTo>
                  <a:cubicBezTo>
                    <a:pt x="2625902" y="1275148"/>
                    <a:pt x="2625623" y="1269511"/>
                    <a:pt x="2625064" y="1264935"/>
                  </a:cubicBezTo>
                  <a:cubicBezTo>
                    <a:pt x="2624506" y="1260358"/>
                    <a:pt x="2623669" y="1256675"/>
                    <a:pt x="2622553" y="1253884"/>
                  </a:cubicBezTo>
                  <a:cubicBezTo>
                    <a:pt x="2621437" y="1251094"/>
                    <a:pt x="2620042" y="1249084"/>
                    <a:pt x="2618367" y="1247857"/>
                  </a:cubicBezTo>
                  <a:cubicBezTo>
                    <a:pt x="2616693" y="1246629"/>
                    <a:pt x="2614740" y="1246015"/>
                    <a:pt x="2612507" y="1246015"/>
                  </a:cubicBezTo>
                  <a:lnTo>
                    <a:pt x="2476218" y="1246015"/>
                  </a:lnTo>
                  <a:lnTo>
                    <a:pt x="2476218" y="897422"/>
                  </a:lnTo>
                  <a:cubicBezTo>
                    <a:pt x="2476218" y="895190"/>
                    <a:pt x="2475492" y="893181"/>
                    <a:pt x="2474041" y="891395"/>
                  </a:cubicBezTo>
                  <a:cubicBezTo>
                    <a:pt x="2472590" y="889609"/>
                    <a:pt x="2470190" y="888158"/>
                    <a:pt x="2466842" y="887041"/>
                  </a:cubicBezTo>
                  <a:cubicBezTo>
                    <a:pt x="2463493" y="885925"/>
                    <a:pt x="2459028" y="885032"/>
                    <a:pt x="2453447" y="884362"/>
                  </a:cubicBezTo>
                  <a:cubicBezTo>
                    <a:pt x="2447866" y="883693"/>
                    <a:pt x="2440722" y="883358"/>
                    <a:pt x="2432016" y="883358"/>
                  </a:cubicBezTo>
                  <a:close/>
                  <a:moveTo>
                    <a:pt x="879441" y="883358"/>
                  </a:moveTo>
                  <a:cubicBezTo>
                    <a:pt x="870958" y="883358"/>
                    <a:pt x="863926" y="883693"/>
                    <a:pt x="858345" y="884362"/>
                  </a:cubicBezTo>
                  <a:cubicBezTo>
                    <a:pt x="852763" y="885032"/>
                    <a:pt x="848243" y="885925"/>
                    <a:pt x="844783" y="887041"/>
                  </a:cubicBezTo>
                  <a:cubicBezTo>
                    <a:pt x="841322" y="888158"/>
                    <a:pt x="838867" y="889609"/>
                    <a:pt x="837416" y="891395"/>
                  </a:cubicBezTo>
                  <a:cubicBezTo>
                    <a:pt x="835965" y="893181"/>
                    <a:pt x="835239" y="895190"/>
                    <a:pt x="835239" y="897422"/>
                  </a:cubicBezTo>
                  <a:lnTo>
                    <a:pt x="835239" y="1306625"/>
                  </a:lnTo>
                  <a:cubicBezTo>
                    <a:pt x="835239" y="1308858"/>
                    <a:pt x="835965" y="1310867"/>
                    <a:pt x="837416" y="1312653"/>
                  </a:cubicBezTo>
                  <a:cubicBezTo>
                    <a:pt x="838867" y="1314439"/>
                    <a:pt x="841266" y="1315890"/>
                    <a:pt x="844615" y="1317006"/>
                  </a:cubicBezTo>
                  <a:cubicBezTo>
                    <a:pt x="847964" y="1318122"/>
                    <a:pt x="852484" y="1319015"/>
                    <a:pt x="858177" y="1319685"/>
                  </a:cubicBezTo>
                  <a:cubicBezTo>
                    <a:pt x="863870" y="1320355"/>
                    <a:pt x="870958" y="1320689"/>
                    <a:pt x="879441" y="1320689"/>
                  </a:cubicBezTo>
                  <a:cubicBezTo>
                    <a:pt x="888147" y="1320689"/>
                    <a:pt x="895291" y="1320355"/>
                    <a:pt x="900872" y="1319685"/>
                  </a:cubicBezTo>
                  <a:cubicBezTo>
                    <a:pt x="906453" y="1319015"/>
                    <a:pt x="910918" y="1318122"/>
                    <a:pt x="914267" y="1317006"/>
                  </a:cubicBezTo>
                  <a:cubicBezTo>
                    <a:pt x="917615" y="1315890"/>
                    <a:pt x="920015" y="1314439"/>
                    <a:pt x="921466" y="1312653"/>
                  </a:cubicBezTo>
                  <a:cubicBezTo>
                    <a:pt x="922917" y="1310867"/>
                    <a:pt x="923643" y="1308858"/>
                    <a:pt x="923643" y="1306625"/>
                  </a:cubicBezTo>
                  <a:lnTo>
                    <a:pt x="923643" y="897422"/>
                  </a:lnTo>
                  <a:cubicBezTo>
                    <a:pt x="923643" y="895190"/>
                    <a:pt x="922917" y="893181"/>
                    <a:pt x="921466" y="891395"/>
                  </a:cubicBezTo>
                  <a:cubicBezTo>
                    <a:pt x="920015" y="889609"/>
                    <a:pt x="917615" y="888158"/>
                    <a:pt x="914267" y="887041"/>
                  </a:cubicBezTo>
                  <a:cubicBezTo>
                    <a:pt x="910918" y="885925"/>
                    <a:pt x="906453" y="885032"/>
                    <a:pt x="900872" y="884362"/>
                  </a:cubicBezTo>
                  <a:cubicBezTo>
                    <a:pt x="895291" y="883693"/>
                    <a:pt x="888147" y="883358"/>
                    <a:pt x="879441" y="883358"/>
                  </a:cubicBezTo>
                  <a:close/>
                  <a:moveTo>
                    <a:pt x="432361" y="883358"/>
                  </a:moveTo>
                  <a:cubicBezTo>
                    <a:pt x="420306" y="883358"/>
                    <a:pt x="410930" y="883637"/>
                    <a:pt x="404233" y="884195"/>
                  </a:cubicBezTo>
                  <a:cubicBezTo>
                    <a:pt x="397535" y="884753"/>
                    <a:pt x="392792" y="886204"/>
                    <a:pt x="390001" y="888548"/>
                  </a:cubicBezTo>
                  <a:cubicBezTo>
                    <a:pt x="387210" y="890892"/>
                    <a:pt x="386094" y="894408"/>
                    <a:pt x="386652" y="899096"/>
                  </a:cubicBezTo>
                  <a:cubicBezTo>
                    <a:pt x="387210" y="903785"/>
                    <a:pt x="388829" y="910147"/>
                    <a:pt x="391508" y="918184"/>
                  </a:cubicBezTo>
                  <a:lnTo>
                    <a:pt x="520430" y="1302272"/>
                  </a:lnTo>
                  <a:cubicBezTo>
                    <a:pt x="521323" y="1305174"/>
                    <a:pt x="522272" y="1307574"/>
                    <a:pt x="523277" y="1309471"/>
                  </a:cubicBezTo>
                  <a:cubicBezTo>
                    <a:pt x="524281" y="1311369"/>
                    <a:pt x="525732" y="1312988"/>
                    <a:pt x="527630" y="1314327"/>
                  </a:cubicBezTo>
                  <a:cubicBezTo>
                    <a:pt x="529527" y="1315666"/>
                    <a:pt x="531871" y="1316783"/>
                    <a:pt x="534662" y="1317676"/>
                  </a:cubicBezTo>
                  <a:cubicBezTo>
                    <a:pt x="537452" y="1318569"/>
                    <a:pt x="541080" y="1319238"/>
                    <a:pt x="545545" y="1319685"/>
                  </a:cubicBezTo>
                  <a:cubicBezTo>
                    <a:pt x="550010" y="1320131"/>
                    <a:pt x="555423" y="1320410"/>
                    <a:pt x="561786" y="1320522"/>
                  </a:cubicBezTo>
                  <a:cubicBezTo>
                    <a:pt x="568148" y="1320634"/>
                    <a:pt x="575794" y="1320689"/>
                    <a:pt x="584724" y="1320689"/>
                  </a:cubicBezTo>
                  <a:cubicBezTo>
                    <a:pt x="595886" y="1320689"/>
                    <a:pt x="604927" y="1320522"/>
                    <a:pt x="611848" y="1320187"/>
                  </a:cubicBezTo>
                  <a:cubicBezTo>
                    <a:pt x="618768" y="1319852"/>
                    <a:pt x="624238" y="1319071"/>
                    <a:pt x="628256" y="1317843"/>
                  </a:cubicBezTo>
                  <a:cubicBezTo>
                    <a:pt x="632274" y="1316615"/>
                    <a:pt x="635177" y="1314829"/>
                    <a:pt x="636963" y="1312485"/>
                  </a:cubicBezTo>
                  <a:cubicBezTo>
                    <a:pt x="638749" y="1310141"/>
                    <a:pt x="640200" y="1307072"/>
                    <a:pt x="641316" y="1303276"/>
                  </a:cubicBezTo>
                  <a:lnTo>
                    <a:pt x="770573" y="918853"/>
                  </a:lnTo>
                  <a:cubicBezTo>
                    <a:pt x="773252" y="911040"/>
                    <a:pt x="774982" y="904789"/>
                    <a:pt x="775763" y="900101"/>
                  </a:cubicBezTo>
                  <a:cubicBezTo>
                    <a:pt x="776545" y="895413"/>
                    <a:pt x="775875" y="891785"/>
                    <a:pt x="773754" y="889218"/>
                  </a:cubicBezTo>
                  <a:cubicBezTo>
                    <a:pt x="771634" y="886651"/>
                    <a:pt x="767727" y="885032"/>
                    <a:pt x="762034" y="884362"/>
                  </a:cubicBezTo>
                  <a:cubicBezTo>
                    <a:pt x="756341" y="883693"/>
                    <a:pt x="748360" y="883358"/>
                    <a:pt x="738091" y="883358"/>
                  </a:cubicBezTo>
                  <a:cubicBezTo>
                    <a:pt x="727599" y="883358"/>
                    <a:pt x="719339" y="883581"/>
                    <a:pt x="713311" y="884028"/>
                  </a:cubicBezTo>
                  <a:cubicBezTo>
                    <a:pt x="707284" y="884474"/>
                    <a:pt x="702652" y="885367"/>
                    <a:pt x="699415" y="886706"/>
                  </a:cubicBezTo>
                  <a:cubicBezTo>
                    <a:pt x="696178" y="888046"/>
                    <a:pt x="693890" y="889888"/>
                    <a:pt x="692550" y="892232"/>
                  </a:cubicBezTo>
                  <a:cubicBezTo>
                    <a:pt x="691211" y="894576"/>
                    <a:pt x="690094" y="897645"/>
                    <a:pt x="689201" y="901440"/>
                  </a:cubicBezTo>
                  <a:lnTo>
                    <a:pt x="585729" y="1233960"/>
                  </a:lnTo>
                  <a:lnTo>
                    <a:pt x="585394" y="1233960"/>
                  </a:lnTo>
                  <a:lnTo>
                    <a:pt x="479912" y="899766"/>
                  </a:lnTo>
                  <a:cubicBezTo>
                    <a:pt x="478796" y="896418"/>
                    <a:pt x="477623" y="893627"/>
                    <a:pt x="476396" y="891395"/>
                  </a:cubicBezTo>
                  <a:cubicBezTo>
                    <a:pt x="475168" y="889162"/>
                    <a:pt x="472991" y="887488"/>
                    <a:pt x="469866" y="886372"/>
                  </a:cubicBezTo>
                  <a:cubicBezTo>
                    <a:pt x="466740" y="885255"/>
                    <a:pt x="462276" y="884474"/>
                    <a:pt x="456471" y="884028"/>
                  </a:cubicBezTo>
                  <a:cubicBezTo>
                    <a:pt x="450667" y="883581"/>
                    <a:pt x="442630" y="883358"/>
                    <a:pt x="432361" y="883358"/>
                  </a:cubicBezTo>
                  <a:close/>
                  <a:moveTo>
                    <a:pt x="5101621" y="878335"/>
                  </a:moveTo>
                  <a:cubicBezTo>
                    <a:pt x="5071929" y="878335"/>
                    <a:pt x="5044750" y="883358"/>
                    <a:pt x="5020081" y="893404"/>
                  </a:cubicBezTo>
                  <a:cubicBezTo>
                    <a:pt x="4995413" y="903450"/>
                    <a:pt x="4974261" y="918184"/>
                    <a:pt x="4956625" y="937606"/>
                  </a:cubicBezTo>
                  <a:cubicBezTo>
                    <a:pt x="4938989" y="957028"/>
                    <a:pt x="4925259" y="981026"/>
                    <a:pt x="4915437" y="1009601"/>
                  </a:cubicBezTo>
                  <a:cubicBezTo>
                    <a:pt x="4905614" y="1038176"/>
                    <a:pt x="4900703" y="1070881"/>
                    <a:pt x="4900703" y="1107716"/>
                  </a:cubicBezTo>
                  <a:cubicBezTo>
                    <a:pt x="4900703" y="1143882"/>
                    <a:pt x="4905167" y="1175582"/>
                    <a:pt x="4914097" y="1202817"/>
                  </a:cubicBezTo>
                  <a:cubicBezTo>
                    <a:pt x="4923027" y="1230053"/>
                    <a:pt x="4935863" y="1252768"/>
                    <a:pt x="4952606" y="1270962"/>
                  </a:cubicBezTo>
                  <a:cubicBezTo>
                    <a:pt x="4969350" y="1289156"/>
                    <a:pt x="4989665" y="1302830"/>
                    <a:pt x="5013551" y="1311983"/>
                  </a:cubicBezTo>
                  <a:cubicBezTo>
                    <a:pt x="5037438" y="1321136"/>
                    <a:pt x="5064227" y="1325712"/>
                    <a:pt x="5093919" y="1325712"/>
                  </a:cubicBezTo>
                  <a:cubicBezTo>
                    <a:pt x="5109099" y="1325712"/>
                    <a:pt x="5123219" y="1324484"/>
                    <a:pt x="5136279" y="1322029"/>
                  </a:cubicBezTo>
                  <a:cubicBezTo>
                    <a:pt x="5149338" y="1319573"/>
                    <a:pt x="5160947" y="1316504"/>
                    <a:pt x="5171104" y="1312820"/>
                  </a:cubicBezTo>
                  <a:cubicBezTo>
                    <a:pt x="5181262" y="1309137"/>
                    <a:pt x="5189857" y="1305286"/>
                    <a:pt x="5196889" y="1301267"/>
                  </a:cubicBezTo>
                  <a:cubicBezTo>
                    <a:pt x="5203921" y="1297249"/>
                    <a:pt x="5208665" y="1293956"/>
                    <a:pt x="5211121" y="1291389"/>
                  </a:cubicBezTo>
                  <a:cubicBezTo>
                    <a:pt x="5213576" y="1288822"/>
                    <a:pt x="5215362" y="1286533"/>
                    <a:pt x="5216478" y="1284524"/>
                  </a:cubicBezTo>
                  <a:cubicBezTo>
                    <a:pt x="5217595" y="1282515"/>
                    <a:pt x="5218488" y="1280115"/>
                    <a:pt x="5219157" y="1277325"/>
                  </a:cubicBezTo>
                  <a:cubicBezTo>
                    <a:pt x="5219827" y="1274534"/>
                    <a:pt x="5220329" y="1271185"/>
                    <a:pt x="5220664" y="1267279"/>
                  </a:cubicBezTo>
                  <a:cubicBezTo>
                    <a:pt x="5220999" y="1263372"/>
                    <a:pt x="5221166" y="1258628"/>
                    <a:pt x="5221166" y="1253047"/>
                  </a:cubicBezTo>
                  <a:cubicBezTo>
                    <a:pt x="5221166" y="1245010"/>
                    <a:pt x="5220943" y="1238592"/>
                    <a:pt x="5220497" y="1233792"/>
                  </a:cubicBezTo>
                  <a:cubicBezTo>
                    <a:pt x="5220050" y="1228993"/>
                    <a:pt x="5219380" y="1225253"/>
                    <a:pt x="5218488" y="1222574"/>
                  </a:cubicBezTo>
                  <a:cubicBezTo>
                    <a:pt x="5217595" y="1219895"/>
                    <a:pt x="5216478" y="1218110"/>
                    <a:pt x="5215139" y="1217217"/>
                  </a:cubicBezTo>
                  <a:cubicBezTo>
                    <a:pt x="5213799" y="1216324"/>
                    <a:pt x="5212013" y="1215877"/>
                    <a:pt x="5209781" y="1215877"/>
                  </a:cubicBezTo>
                  <a:cubicBezTo>
                    <a:pt x="5206879" y="1215877"/>
                    <a:pt x="5202805" y="1217663"/>
                    <a:pt x="5197559" y="1221235"/>
                  </a:cubicBezTo>
                  <a:cubicBezTo>
                    <a:pt x="5192312" y="1224807"/>
                    <a:pt x="5185615" y="1228825"/>
                    <a:pt x="5177467" y="1233290"/>
                  </a:cubicBezTo>
                  <a:cubicBezTo>
                    <a:pt x="5169318" y="1237755"/>
                    <a:pt x="5159552" y="1241829"/>
                    <a:pt x="5148166" y="1245513"/>
                  </a:cubicBezTo>
                  <a:cubicBezTo>
                    <a:pt x="5136781" y="1249196"/>
                    <a:pt x="5123275" y="1251038"/>
                    <a:pt x="5107648" y="1251038"/>
                  </a:cubicBezTo>
                  <a:cubicBezTo>
                    <a:pt x="5090458" y="1251038"/>
                    <a:pt x="5074999" y="1248080"/>
                    <a:pt x="5061269" y="1242164"/>
                  </a:cubicBezTo>
                  <a:cubicBezTo>
                    <a:pt x="5047540" y="1236248"/>
                    <a:pt x="5035820" y="1227262"/>
                    <a:pt x="5026109" y="1215207"/>
                  </a:cubicBezTo>
                  <a:cubicBezTo>
                    <a:pt x="5016398" y="1203152"/>
                    <a:pt x="5008919" y="1187804"/>
                    <a:pt x="5003673" y="1169164"/>
                  </a:cubicBezTo>
                  <a:cubicBezTo>
                    <a:pt x="4998427" y="1150523"/>
                    <a:pt x="4995804" y="1128478"/>
                    <a:pt x="4995804" y="1103028"/>
                  </a:cubicBezTo>
                  <a:cubicBezTo>
                    <a:pt x="4995804" y="1079811"/>
                    <a:pt x="4998259" y="1058938"/>
                    <a:pt x="5003171" y="1040409"/>
                  </a:cubicBezTo>
                  <a:cubicBezTo>
                    <a:pt x="5008082" y="1021880"/>
                    <a:pt x="5015282" y="1006085"/>
                    <a:pt x="5024769" y="993026"/>
                  </a:cubicBezTo>
                  <a:cubicBezTo>
                    <a:pt x="5034257" y="979966"/>
                    <a:pt x="5045754" y="969920"/>
                    <a:pt x="5059260" y="962888"/>
                  </a:cubicBezTo>
                  <a:cubicBezTo>
                    <a:pt x="5072766" y="955856"/>
                    <a:pt x="5088114" y="952340"/>
                    <a:pt x="5105304" y="952340"/>
                  </a:cubicBezTo>
                  <a:cubicBezTo>
                    <a:pt x="5120931" y="952340"/>
                    <a:pt x="5134381" y="954293"/>
                    <a:pt x="5145655" y="958200"/>
                  </a:cubicBezTo>
                  <a:cubicBezTo>
                    <a:pt x="5156928" y="962107"/>
                    <a:pt x="5166640" y="966460"/>
                    <a:pt x="5174788" y="971259"/>
                  </a:cubicBezTo>
                  <a:cubicBezTo>
                    <a:pt x="5182936" y="976059"/>
                    <a:pt x="5189578" y="980412"/>
                    <a:pt x="5194712" y="984319"/>
                  </a:cubicBezTo>
                  <a:cubicBezTo>
                    <a:pt x="5199847" y="988226"/>
                    <a:pt x="5204088" y="990179"/>
                    <a:pt x="5207437" y="990179"/>
                  </a:cubicBezTo>
                  <a:cubicBezTo>
                    <a:pt x="5209446" y="990179"/>
                    <a:pt x="5211232" y="989510"/>
                    <a:pt x="5212795" y="988170"/>
                  </a:cubicBezTo>
                  <a:cubicBezTo>
                    <a:pt x="5214358" y="986831"/>
                    <a:pt x="5215697" y="984710"/>
                    <a:pt x="5216813" y="981808"/>
                  </a:cubicBezTo>
                  <a:cubicBezTo>
                    <a:pt x="5217929" y="978906"/>
                    <a:pt x="5218711" y="975110"/>
                    <a:pt x="5219157" y="970422"/>
                  </a:cubicBezTo>
                  <a:cubicBezTo>
                    <a:pt x="5219604" y="965734"/>
                    <a:pt x="5219827" y="960042"/>
                    <a:pt x="5219827" y="953344"/>
                  </a:cubicBezTo>
                  <a:cubicBezTo>
                    <a:pt x="5219827" y="947094"/>
                    <a:pt x="5219660" y="941847"/>
                    <a:pt x="5219325" y="937606"/>
                  </a:cubicBezTo>
                  <a:cubicBezTo>
                    <a:pt x="5218990" y="933364"/>
                    <a:pt x="5218488" y="929681"/>
                    <a:pt x="5217818" y="926555"/>
                  </a:cubicBezTo>
                  <a:cubicBezTo>
                    <a:pt x="5217148" y="923430"/>
                    <a:pt x="5216255" y="920863"/>
                    <a:pt x="5215139" y="918853"/>
                  </a:cubicBezTo>
                  <a:cubicBezTo>
                    <a:pt x="5214023" y="916844"/>
                    <a:pt x="5211958" y="914333"/>
                    <a:pt x="5208944" y="911319"/>
                  </a:cubicBezTo>
                  <a:cubicBezTo>
                    <a:pt x="5205930" y="908305"/>
                    <a:pt x="5200628" y="904677"/>
                    <a:pt x="5193038" y="900436"/>
                  </a:cubicBezTo>
                  <a:cubicBezTo>
                    <a:pt x="5185448" y="896194"/>
                    <a:pt x="5176909" y="892455"/>
                    <a:pt x="5167421" y="889218"/>
                  </a:cubicBezTo>
                  <a:cubicBezTo>
                    <a:pt x="5157933" y="885981"/>
                    <a:pt x="5147608" y="883358"/>
                    <a:pt x="5136446" y="881349"/>
                  </a:cubicBezTo>
                  <a:cubicBezTo>
                    <a:pt x="5125284" y="879340"/>
                    <a:pt x="5113676" y="878335"/>
                    <a:pt x="5101621" y="878335"/>
                  </a:cubicBezTo>
                  <a:close/>
                  <a:moveTo>
                    <a:pt x="3743266" y="878000"/>
                  </a:moveTo>
                  <a:cubicBezTo>
                    <a:pt x="3709110" y="878000"/>
                    <a:pt x="3678135" y="883246"/>
                    <a:pt x="3650342" y="893739"/>
                  </a:cubicBezTo>
                  <a:cubicBezTo>
                    <a:pt x="3622548" y="904231"/>
                    <a:pt x="3598828" y="919356"/>
                    <a:pt x="3579183" y="939113"/>
                  </a:cubicBezTo>
                  <a:cubicBezTo>
                    <a:pt x="3559538" y="958870"/>
                    <a:pt x="3544357" y="982868"/>
                    <a:pt x="3533642" y="1011108"/>
                  </a:cubicBezTo>
                  <a:cubicBezTo>
                    <a:pt x="3522926" y="1039348"/>
                    <a:pt x="3517568" y="1071216"/>
                    <a:pt x="3517568" y="1106712"/>
                  </a:cubicBezTo>
                  <a:cubicBezTo>
                    <a:pt x="3517568" y="1141091"/>
                    <a:pt x="3522591" y="1171843"/>
                    <a:pt x="3532637" y="1198967"/>
                  </a:cubicBezTo>
                  <a:cubicBezTo>
                    <a:pt x="3542683" y="1226090"/>
                    <a:pt x="3557194" y="1249084"/>
                    <a:pt x="3576169" y="1267948"/>
                  </a:cubicBezTo>
                  <a:cubicBezTo>
                    <a:pt x="3595145" y="1286812"/>
                    <a:pt x="3618306" y="1301211"/>
                    <a:pt x="3645653" y="1311146"/>
                  </a:cubicBezTo>
                  <a:cubicBezTo>
                    <a:pt x="3673001" y="1321080"/>
                    <a:pt x="3703975" y="1326047"/>
                    <a:pt x="3738578" y="1326047"/>
                  </a:cubicBezTo>
                  <a:cubicBezTo>
                    <a:pt x="3750410" y="1326047"/>
                    <a:pt x="3762186" y="1325489"/>
                    <a:pt x="3773906" y="1324373"/>
                  </a:cubicBezTo>
                  <a:cubicBezTo>
                    <a:pt x="3785626" y="1323257"/>
                    <a:pt x="3797235" y="1321582"/>
                    <a:pt x="3808732" y="1319350"/>
                  </a:cubicBezTo>
                  <a:cubicBezTo>
                    <a:pt x="3820229" y="1317117"/>
                    <a:pt x="3831335" y="1314439"/>
                    <a:pt x="3842051" y="1311313"/>
                  </a:cubicBezTo>
                  <a:cubicBezTo>
                    <a:pt x="3852766" y="1308188"/>
                    <a:pt x="3861752" y="1305174"/>
                    <a:pt x="3869007" y="1302272"/>
                  </a:cubicBezTo>
                  <a:cubicBezTo>
                    <a:pt x="3876263" y="1299370"/>
                    <a:pt x="3881062" y="1295407"/>
                    <a:pt x="3883406" y="1290384"/>
                  </a:cubicBezTo>
                  <a:cubicBezTo>
                    <a:pt x="3885750" y="1285361"/>
                    <a:pt x="3886922" y="1279501"/>
                    <a:pt x="3886922" y="1272804"/>
                  </a:cubicBezTo>
                  <a:lnTo>
                    <a:pt x="3886922" y="1100349"/>
                  </a:lnTo>
                  <a:cubicBezTo>
                    <a:pt x="3886922" y="1095884"/>
                    <a:pt x="3886364" y="1091922"/>
                    <a:pt x="3885248" y="1088462"/>
                  </a:cubicBezTo>
                  <a:cubicBezTo>
                    <a:pt x="3884132" y="1085001"/>
                    <a:pt x="3882513" y="1082043"/>
                    <a:pt x="3880393" y="1079588"/>
                  </a:cubicBezTo>
                  <a:cubicBezTo>
                    <a:pt x="3878272" y="1077132"/>
                    <a:pt x="3875816" y="1075290"/>
                    <a:pt x="3873026" y="1074063"/>
                  </a:cubicBezTo>
                  <a:cubicBezTo>
                    <a:pt x="3870235" y="1072835"/>
                    <a:pt x="3867054" y="1072221"/>
                    <a:pt x="3863482" y="1072221"/>
                  </a:cubicBezTo>
                  <a:lnTo>
                    <a:pt x="3717147" y="1072221"/>
                  </a:lnTo>
                  <a:cubicBezTo>
                    <a:pt x="3715138" y="1072221"/>
                    <a:pt x="3713352" y="1072835"/>
                    <a:pt x="3711789" y="1074063"/>
                  </a:cubicBezTo>
                  <a:cubicBezTo>
                    <a:pt x="3710226" y="1075290"/>
                    <a:pt x="3708887" y="1077188"/>
                    <a:pt x="3707771" y="1079755"/>
                  </a:cubicBezTo>
                  <a:cubicBezTo>
                    <a:pt x="3706654" y="1082322"/>
                    <a:pt x="3705817" y="1085727"/>
                    <a:pt x="3705259" y="1089969"/>
                  </a:cubicBezTo>
                  <a:cubicBezTo>
                    <a:pt x="3704701" y="1094210"/>
                    <a:pt x="3704422" y="1099456"/>
                    <a:pt x="3704422" y="1105707"/>
                  </a:cubicBezTo>
                  <a:cubicBezTo>
                    <a:pt x="3704422" y="1117762"/>
                    <a:pt x="3705538" y="1126301"/>
                    <a:pt x="3707771" y="1131324"/>
                  </a:cubicBezTo>
                  <a:cubicBezTo>
                    <a:pt x="3710003" y="1136347"/>
                    <a:pt x="3713128" y="1138859"/>
                    <a:pt x="3717147" y="1138859"/>
                  </a:cubicBezTo>
                  <a:lnTo>
                    <a:pt x="3799188" y="1138859"/>
                  </a:lnTo>
                  <a:lnTo>
                    <a:pt x="3799188" y="1239318"/>
                  </a:lnTo>
                  <a:cubicBezTo>
                    <a:pt x="3790928" y="1243782"/>
                    <a:pt x="3781999" y="1247131"/>
                    <a:pt x="3772399" y="1249363"/>
                  </a:cubicBezTo>
                  <a:cubicBezTo>
                    <a:pt x="3762800" y="1251596"/>
                    <a:pt x="3753089" y="1252712"/>
                    <a:pt x="3743266" y="1252712"/>
                  </a:cubicBezTo>
                  <a:cubicBezTo>
                    <a:pt x="3723174" y="1252712"/>
                    <a:pt x="3704813" y="1249475"/>
                    <a:pt x="3688181" y="1243001"/>
                  </a:cubicBezTo>
                  <a:cubicBezTo>
                    <a:pt x="3671550" y="1236527"/>
                    <a:pt x="3657318" y="1226928"/>
                    <a:pt x="3645486" y="1214203"/>
                  </a:cubicBezTo>
                  <a:cubicBezTo>
                    <a:pt x="3633654" y="1201478"/>
                    <a:pt x="3624445" y="1185684"/>
                    <a:pt x="3617860" y="1166820"/>
                  </a:cubicBezTo>
                  <a:cubicBezTo>
                    <a:pt x="3611274" y="1147956"/>
                    <a:pt x="3607981" y="1126134"/>
                    <a:pt x="3607981" y="1101354"/>
                  </a:cubicBezTo>
                  <a:cubicBezTo>
                    <a:pt x="3607981" y="1078806"/>
                    <a:pt x="3611218" y="1058212"/>
                    <a:pt x="3617692" y="1039572"/>
                  </a:cubicBezTo>
                  <a:cubicBezTo>
                    <a:pt x="3624166" y="1020931"/>
                    <a:pt x="3633431" y="1004969"/>
                    <a:pt x="3645486" y="991686"/>
                  </a:cubicBezTo>
                  <a:cubicBezTo>
                    <a:pt x="3657541" y="978403"/>
                    <a:pt x="3672052" y="968134"/>
                    <a:pt x="3689018" y="960879"/>
                  </a:cubicBezTo>
                  <a:cubicBezTo>
                    <a:pt x="3705985" y="953623"/>
                    <a:pt x="3724960" y="949996"/>
                    <a:pt x="3745945" y="949996"/>
                  </a:cubicBezTo>
                  <a:cubicBezTo>
                    <a:pt x="3765590" y="949996"/>
                    <a:pt x="3782836" y="952005"/>
                    <a:pt x="3797681" y="956023"/>
                  </a:cubicBezTo>
                  <a:cubicBezTo>
                    <a:pt x="3812527" y="960042"/>
                    <a:pt x="3825308" y="964395"/>
                    <a:pt x="3836023" y="969083"/>
                  </a:cubicBezTo>
                  <a:cubicBezTo>
                    <a:pt x="3846739" y="973771"/>
                    <a:pt x="3855334" y="978124"/>
                    <a:pt x="3861808" y="982143"/>
                  </a:cubicBezTo>
                  <a:cubicBezTo>
                    <a:pt x="3868282" y="986161"/>
                    <a:pt x="3872970" y="988170"/>
                    <a:pt x="3875872" y="988170"/>
                  </a:cubicBezTo>
                  <a:cubicBezTo>
                    <a:pt x="3877881" y="988170"/>
                    <a:pt x="3879611" y="987612"/>
                    <a:pt x="3881062" y="986496"/>
                  </a:cubicBezTo>
                  <a:cubicBezTo>
                    <a:pt x="3882513" y="985380"/>
                    <a:pt x="3883741" y="983426"/>
                    <a:pt x="3884746" y="980636"/>
                  </a:cubicBezTo>
                  <a:cubicBezTo>
                    <a:pt x="3885750" y="977845"/>
                    <a:pt x="3886532" y="974106"/>
                    <a:pt x="3887090" y="969418"/>
                  </a:cubicBezTo>
                  <a:cubicBezTo>
                    <a:pt x="3887648" y="964730"/>
                    <a:pt x="3887927" y="959149"/>
                    <a:pt x="3887927" y="952675"/>
                  </a:cubicBezTo>
                  <a:cubicBezTo>
                    <a:pt x="3887927" y="941512"/>
                    <a:pt x="3887257" y="933085"/>
                    <a:pt x="3885918" y="927392"/>
                  </a:cubicBezTo>
                  <a:cubicBezTo>
                    <a:pt x="3884578" y="921700"/>
                    <a:pt x="3882402" y="917291"/>
                    <a:pt x="3879388" y="914165"/>
                  </a:cubicBezTo>
                  <a:cubicBezTo>
                    <a:pt x="3876374" y="911040"/>
                    <a:pt x="3871072" y="907356"/>
                    <a:pt x="3863482" y="903115"/>
                  </a:cubicBezTo>
                  <a:cubicBezTo>
                    <a:pt x="3855892" y="898873"/>
                    <a:pt x="3846348" y="894911"/>
                    <a:pt x="3834851" y="891227"/>
                  </a:cubicBezTo>
                  <a:cubicBezTo>
                    <a:pt x="3823354" y="887544"/>
                    <a:pt x="3809904" y="884418"/>
                    <a:pt x="3794500" y="881851"/>
                  </a:cubicBezTo>
                  <a:cubicBezTo>
                    <a:pt x="3779096" y="879284"/>
                    <a:pt x="3762018" y="878000"/>
                    <a:pt x="3743266" y="878000"/>
                  </a:cubicBezTo>
                  <a:close/>
                  <a:moveTo>
                    <a:pt x="2000191" y="878000"/>
                  </a:moveTo>
                  <a:cubicBezTo>
                    <a:pt x="1966035" y="878000"/>
                    <a:pt x="1935060" y="883246"/>
                    <a:pt x="1907267" y="893739"/>
                  </a:cubicBezTo>
                  <a:cubicBezTo>
                    <a:pt x="1879473" y="904231"/>
                    <a:pt x="1855753" y="919356"/>
                    <a:pt x="1836108" y="939113"/>
                  </a:cubicBezTo>
                  <a:cubicBezTo>
                    <a:pt x="1816463" y="958870"/>
                    <a:pt x="1801282" y="982868"/>
                    <a:pt x="1790567" y="1011108"/>
                  </a:cubicBezTo>
                  <a:cubicBezTo>
                    <a:pt x="1779851" y="1039348"/>
                    <a:pt x="1774493" y="1071216"/>
                    <a:pt x="1774493" y="1106712"/>
                  </a:cubicBezTo>
                  <a:cubicBezTo>
                    <a:pt x="1774493" y="1141091"/>
                    <a:pt x="1779516" y="1171843"/>
                    <a:pt x="1789562" y="1198967"/>
                  </a:cubicBezTo>
                  <a:cubicBezTo>
                    <a:pt x="1799608" y="1226090"/>
                    <a:pt x="1814119" y="1249084"/>
                    <a:pt x="1833094" y="1267948"/>
                  </a:cubicBezTo>
                  <a:cubicBezTo>
                    <a:pt x="1852070" y="1286812"/>
                    <a:pt x="1875231" y="1301211"/>
                    <a:pt x="1902578" y="1311146"/>
                  </a:cubicBezTo>
                  <a:cubicBezTo>
                    <a:pt x="1929926" y="1321080"/>
                    <a:pt x="1960901" y="1326047"/>
                    <a:pt x="1995503" y="1326047"/>
                  </a:cubicBezTo>
                  <a:cubicBezTo>
                    <a:pt x="2007335" y="1326047"/>
                    <a:pt x="2019111" y="1325489"/>
                    <a:pt x="2030831" y="1324373"/>
                  </a:cubicBezTo>
                  <a:cubicBezTo>
                    <a:pt x="2042551" y="1323257"/>
                    <a:pt x="2054160" y="1321582"/>
                    <a:pt x="2065657" y="1319350"/>
                  </a:cubicBezTo>
                  <a:cubicBezTo>
                    <a:pt x="2077154" y="1317117"/>
                    <a:pt x="2088260" y="1314439"/>
                    <a:pt x="2098976" y="1311313"/>
                  </a:cubicBezTo>
                  <a:cubicBezTo>
                    <a:pt x="2109691" y="1308188"/>
                    <a:pt x="2118677" y="1305174"/>
                    <a:pt x="2125932" y="1302272"/>
                  </a:cubicBezTo>
                  <a:cubicBezTo>
                    <a:pt x="2133188" y="1299370"/>
                    <a:pt x="2137987" y="1295407"/>
                    <a:pt x="2140331" y="1290384"/>
                  </a:cubicBezTo>
                  <a:cubicBezTo>
                    <a:pt x="2142675" y="1285361"/>
                    <a:pt x="2143847" y="1279501"/>
                    <a:pt x="2143847" y="1272804"/>
                  </a:cubicBezTo>
                  <a:lnTo>
                    <a:pt x="2143847" y="1100349"/>
                  </a:lnTo>
                  <a:cubicBezTo>
                    <a:pt x="2143847" y="1095884"/>
                    <a:pt x="2143289" y="1091922"/>
                    <a:pt x="2142173" y="1088462"/>
                  </a:cubicBezTo>
                  <a:cubicBezTo>
                    <a:pt x="2141057" y="1085001"/>
                    <a:pt x="2139438" y="1082043"/>
                    <a:pt x="2137318" y="1079588"/>
                  </a:cubicBezTo>
                  <a:cubicBezTo>
                    <a:pt x="2135197" y="1077132"/>
                    <a:pt x="2132741" y="1075290"/>
                    <a:pt x="2129951" y="1074063"/>
                  </a:cubicBezTo>
                  <a:cubicBezTo>
                    <a:pt x="2127160" y="1072835"/>
                    <a:pt x="2123979" y="1072221"/>
                    <a:pt x="2120407" y="1072221"/>
                  </a:cubicBezTo>
                  <a:lnTo>
                    <a:pt x="1974072" y="1072221"/>
                  </a:lnTo>
                  <a:cubicBezTo>
                    <a:pt x="1972063" y="1072221"/>
                    <a:pt x="1970277" y="1072835"/>
                    <a:pt x="1968714" y="1074063"/>
                  </a:cubicBezTo>
                  <a:cubicBezTo>
                    <a:pt x="1967151" y="1075290"/>
                    <a:pt x="1965812" y="1077188"/>
                    <a:pt x="1964695" y="1079755"/>
                  </a:cubicBezTo>
                  <a:cubicBezTo>
                    <a:pt x="1963579" y="1082322"/>
                    <a:pt x="1962742" y="1085727"/>
                    <a:pt x="1962184" y="1089969"/>
                  </a:cubicBezTo>
                  <a:cubicBezTo>
                    <a:pt x="1961626" y="1094210"/>
                    <a:pt x="1961347" y="1099456"/>
                    <a:pt x="1961347" y="1105707"/>
                  </a:cubicBezTo>
                  <a:cubicBezTo>
                    <a:pt x="1961347" y="1117762"/>
                    <a:pt x="1962463" y="1126301"/>
                    <a:pt x="1964695" y="1131324"/>
                  </a:cubicBezTo>
                  <a:cubicBezTo>
                    <a:pt x="1966928" y="1136347"/>
                    <a:pt x="1970053" y="1138859"/>
                    <a:pt x="1974072" y="1138859"/>
                  </a:cubicBezTo>
                  <a:lnTo>
                    <a:pt x="2056113" y="1138859"/>
                  </a:lnTo>
                  <a:lnTo>
                    <a:pt x="2056113" y="1239318"/>
                  </a:lnTo>
                  <a:cubicBezTo>
                    <a:pt x="2047853" y="1243782"/>
                    <a:pt x="2038924" y="1247131"/>
                    <a:pt x="2029324" y="1249363"/>
                  </a:cubicBezTo>
                  <a:cubicBezTo>
                    <a:pt x="2019725" y="1251596"/>
                    <a:pt x="2010014" y="1252712"/>
                    <a:pt x="2000191" y="1252712"/>
                  </a:cubicBezTo>
                  <a:cubicBezTo>
                    <a:pt x="1980099" y="1252712"/>
                    <a:pt x="1961737" y="1249475"/>
                    <a:pt x="1945106" y="1243001"/>
                  </a:cubicBezTo>
                  <a:cubicBezTo>
                    <a:pt x="1928474" y="1236527"/>
                    <a:pt x="1914243" y="1226928"/>
                    <a:pt x="1902411" y="1214203"/>
                  </a:cubicBezTo>
                  <a:cubicBezTo>
                    <a:pt x="1890579" y="1201478"/>
                    <a:pt x="1881370" y="1185684"/>
                    <a:pt x="1874785" y="1166820"/>
                  </a:cubicBezTo>
                  <a:cubicBezTo>
                    <a:pt x="1868199" y="1147956"/>
                    <a:pt x="1864906" y="1126134"/>
                    <a:pt x="1864906" y="1101354"/>
                  </a:cubicBezTo>
                  <a:cubicBezTo>
                    <a:pt x="1864906" y="1078806"/>
                    <a:pt x="1868143" y="1058212"/>
                    <a:pt x="1874617" y="1039572"/>
                  </a:cubicBezTo>
                  <a:cubicBezTo>
                    <a:pt x="1881091" y="1020931"/>
                    <a:pt x="1890356" y="1004969"/>
                    <a:pt x="1902411" y="991686"/>
                  </a:cubicBezTo>
                  <a:cubicBezTo>
                    <a:pt x="1914466" y="978403"/>
                    <a:pt x="1928977" y="968134"/>
                    <a:pt x="1945943" y="960879"/>
                  </a:cubicBezTo>
                  <a:cubicBezTo>
                    <a:pt x="1962910" y="953623"/>
                    <a:pt x="1981885" y="949996"/>
                    <a:pt x="2002870" y="949996"/>
                  </a:cubicBezTo>
                  <a:cubicBezTo>
                    <a:pt x="2022515" y="949996"/>
                    <a:pt x="2039761" y="952005"/>
                    <a:pt x="2054606" y="956023"/>
                  </a:cubicBezTo>
                  <a:cubicBezTo>
                    <a:pt x="2069452" y="960042"/>
                    <a:pt x="2082233" y="964395"/>
                    <a:pt x="2092948" y="969083"/>
                  </a:cubicBezTo>
                  <a:cubicBezTo>
                    <a:pt x="2103664" y="973771"/>
                    <a:pt x="2112259" y="978124"/>
                    <a:pt x="2118733" y="982143"/>
                  </a:cubicBezTo>
                  <a:cubicBezTo>
                    <a:pt x="2125207" y="986161"/>
                    <a:pt x="2129895" y="988170"/>
                    <a:pt x="2132797" y="988170"/>
                  </a:cubicBezTo>
                  <a:cubicBezTo>
                    <a:pt x="2134806" y="988170"/>
                    <a:pt x="2136536" y="987612"/>
                    <a:pt x="2137987" y="986496"/>
                  </a:cubicBezTo>
                  <a:cubicBezTo>
                    <a:pt x="2139438" y="985380"/>
                    <a:pt x="2140666" y="983426"/>
                    <a:pt x="2141671" y="980636"/>
                  </a:cubicBezTo>
                  <a:cubicBezTo>
                    <a:pt x="2142675" y="977845"/>
                    <a:pt x="2143457" y="974106"/>
                    <a:pt x="2144015" y="969418"/>
                  </a:cubicBezTo>
                  <a:cubicBezTo>
                    <a:pt x="2144573" y="964730"/>
                    <a:pt x="2144852" y="959149"/>
                    <a:pt x="2144852" y="952675"/>
                  </a:cubicBezTo>
                  <a:cubicBezTo>
                    <a:pt x="2144852" y="941512"/>
                    <a:pt x="2144182" y="933085"/>
                    <a:pt x="2142843" y="927392"/>
                  </a:cubicBezTo>
                  <a:cubicBezTo>
                    <a:pt x="2141503" y="921700"/>
                    <a:pt x="2139327" y="917291"/>
                    <a:pt x="2136313" y="914165"/>
                  </a:cubicBezTo>
                  <a:cubicBezTo>
                    <a:pt x="2133299" y="911040"/>
                    <a:pt x="2127997" y="907356"/>
                    <a:pt x="2120407" y="903115"/>
                  </a:cubicBezTo>
                  <a:cubicBezTo>
                    <a:pt x="2112817" y="898873"/>
                    <a:pt x="2103273" y="894911"/>
                    <a:pt x="2091776" y="891227"/>
                  </a:cubicBezTo>
                  <a:cubicBezTo>
                    <a:pt x="2080279" y="887544"/>
                    <a:pt x="2066829" y="884418"/>
                    <a:pt x="2051425" y="881851"/>
                  </a:cubicBezTo>
                  <a:cubicBezTo>
                    <a:pt x="2036021" y="879284"/>
                    <a:pt x="2018943" y="878000"/>
                    <a:pt x="2000191" y="878000"/>
                  </a:cubicBezTo>
                  <a:close/>
                  <a:moveTo>
                    <a:pt x="4744619" y="753096"/>
                  </a:moveTo>
                  <a:cubicBezTo>
                    <a:pt x="4736359" y="753096"/>
                    <a:pt x="4729439" y="753263"/>
                    <a:pt x="4723858" y="753598"/>
                  </a:cubicBezTo>
                  <a:cubicBezTo>
                    <a:pt x="4718276" y="753933"/>
                    <a:pt x="4713533" y="754659"/>
                    <a:pt x="4709626" y="755775"/>
                  </a:cubicBezTo>
                  <a:cubicBezTo>
                    <a:pt x="4705719" y="756891"/>
                    <a:pt x="4702370" y="758454"/>
                    <a:pt x="4699580" y="760463"/>
                  </a:cubicBezTo>
                  <a:cubicBezTo>
                    <a:pt x="4696789" y="762472"/>
                    <a:pt x="4693943" y="765151"/>
                    <a:pt x="4691041" y="768500"/>
                  </a:cubicBezTo>
                  <a:lnTo>
                    <a:pt x="4630766" y="836812"/>
                  </a:lnTo>
                  <a:cubicBezTo>
                    <a:pt x="4628087" y="839937"/>
                    <a:pt x="4626524" y="842616"/>
                    <a:pt x="4626077" y="844849"/>
                  </a:cubicBezTo>
                  <a:cubicBezTo>
                    <a:pt x="4625631" y="847081"/>
                    <a:pt x="4626356" y="848923"/>
                    <a:pt x="4628254" y="850374"/>
                  </a:cubicBezTo>
                  <a:cubicBezTo>
                    <a:pt x="4630152" y="851825"/>
                    <a:pt x="4633389" y="852885"/>
                    <a:pt x="4637965" y="853555"/>
                  </a:cubicBezTo>
                  <a:cubicBezTo>
                    <a:pt x="4642542" y="854225"/>
                    <a:pt x="4648625" y="854560"/>
                    <a:pt x="4656215" y="854560"/>
                  </a:cubicBezTo>
                  <a:cubicBezTo>
                    <a:pt x="4663136" y="854560"/>
                    <a:pt x="4668940" y="854336"/>
                    <a:pt x="4673628" y="853890"/>
                  </a:cubicBezTo>
                  <a:cubicBezTo>
                    <a:pt x="4678316" y="853443"/>
                    <a:pt x="4682334" y="852718"/>
                    <a:pt x="4685683" y="851713"/>
                  </a:cubicBezTo>
                  <a:cubicBezTo>
                    <a:pt x="4689032" y="850709"/>
                    <a:pt x="4691878" y="849481"/>
                    <a:pt x="4694222" y="848030"/>
                  </a:cubicBezTo>
                  <a:cubicBezTo>
                    <a:pt x="4696566" y="846579"/>
                    <a:pt x="4698854" y="844849"/>
                    <a:pt x="4701087" y="842839"/>
                  </a:cubicBezTo>
                  <a:lnTo>
                    <a:pt x="4775426" y="775867"/>
                  </a:lnTo>
                  <a:cubicBezTo>
                    <a:pt x="4778552" y="772965"/>
                    <a:pt x="4780673" y="770174"/>
                    <a:pt x="4781789" y="767495"/>
                  </a:cubicBezTo>
                  <a:cubicBezTo>
                    <a:pt x="4782905" y="764816"/>
                    <a:pt x="4782403" y="762416"/>
                    <a:pt x="4780282" y="760296"/>
                  </a:cubicBezTo>
                  <a:cubicBezTo>
                    <a:pt x="4778161" y="758175"/>
                    <a:pt x="4774254" y="756445"/>
                    <a:pt x="4768562" y="755105"/>
                  </a:cubicBezTo>
                  <a:cubicBezTo>
                    <a:pt x="4762869" y="753766"/>
                    <a:pt x="4754888" y="753096"/>
                    <a:pt x="4744619" y="753096"/>
                  </a:cubicBezTo>
                  <a:close/>
                  <a:moveTo>
                    <a:pt x="1149824" y="753096"/>
                  </a:moveTo>
                  <a:cubicBezTo>
                    <a:pt x="1142457" y="753096"/>
                    <a:pt x="1136095" y="753263"/>
                    <a:pt x="1130737" y="753598"/>
                  </a:cubicBezTo>
                  <a:cubicBezTo>
                    <a:pt x="1125379" y="753933"/>
                    <a:pt x="1120747" y="754603"/>
                    <a:pt x="1116840" y="755608"/>
                  </a:cubicBezTo>
                  <a:cubicBezTo>
                    <a:pt x="1112934" y="756612"/>
                    <a:pt x="1109529" y="758007"/>
                    <a:pt x="1106627" y="759793"/>
                  </a:cubicBezTo>
                  <a:cubicBezTo>
                    <a:pt x="1103725" y="761579"/>
                    <a:pt x="1101046" y="763923"/>
                    <a:pt x="1098590" y="766825"/>
                  </a:cubicBezTo>
                  <a:lnTo>
                    <a:pt x="1033292" y="838486"/>
                  </a:lnTo>
                  <a:cubicBezTo>
                    <a:pt x="1030167" y="842281"/>
                    <a:pt x="1028604" y="845183"/>
                    <a:pt x="1028604" y="847193"/>
                  </a:cubicBezTo>
                  <a:cubicBezTo>
                    <a:pt x="1028604" y="849872"/>
                    <a:pt x="1030948" y="851769"/>
                    <a:pt x="1035636" y="852885"/>
                  </a:cubicBezTo>
                  <a:cubicBezTo>
                    <a:pt x="1040324" y="854002"/>
                    <a:pt x="1047914" y="854560"/>
                    <a:pt x="1058407" y="854560"/>
                  </a:cubicBezTo>
                  <a:cubicBezTo>
                    <a:pt x="1067783" y="854560"/>
                    <a:pt x="1075262" y="854392"/>
                    <a:pt x="1080843" y="854057"/>
                  </a:cubicBezTo>
                  <a:cubicBezTo>
                    <a:pt x="1086424" y="853722"/>
                    <a:pt x="1090944" y="853164"/>
                    <a:pt x="1094405" y="852383"/>
                  </a:cubicBezTo>
                  <a:cubicBezTo>
                    <a:pt x="1097865" y="851602"/>
                    <a:pt x="1100544" y="850485"/>
                    <a:pt x="1102441" y="849034"/>
                  </a:cubicBezTo>
                  <a:cubicBezTo>
                    <a:pt x="1104339" y="847583"/>
                    <a:pt x="1106292" y="845630"/>
                    <a:pt x="1108301" y="843174"/>
                  </a:cubicBezTo>
                  <a:lnTo>
                    <a:pt x="1149155" y="798303"/>
                  </a:lnTo>
                  <a:lnTo>
                    <a:pt x="1188669" y="844179"/>
                  </a:lnTo>
                  <a:cubicBezTo>
                    <a:pt x="1190454" y="846188"/>
                    <a:pt x="1192296" y="847862"/>
                    <a:pt x="1194194" y="849202"/>
                  </a:cubicBezTo>
                  <a:cubicBezTo>
                    <a:pt x="1196091" y="850541"/>
                    <a:pt x="1198770" y="851602"/>
                    <a:pt x="1202230" y="852383"/>
                  </a:cubicBezTo>
                  <a:cubicBezTo>
                    <a:pt x="1205691" y="853164"/>
                    <a:pt x="1210267" y="853722"/>
                    <a:pt x="1215960" y="854057"/>
                  </a:cubicBezTo>
                  <a:cubicBezTo>
                    <a:pt x="1221653" y="854392"/>
                    <a:pt x="1229187" y="854560"/>
                    <a:pt x="1238563" y="854560"/>
                  </a:cubicBezTo>
                  <a:cubicBezTo>
                    <a:pt x="1249279" y="854560"/>
                    <a:pt x="1257092" y="854113"/>
                    <a:pt x="1262004" y="853220"/>
                  </a:cubicBezTo>
                  <a:cubicBezTo>
                    <a:pt x="1266915" y="852327"/>
                    <a:pt x="1269371" y="850541"/>
                    <a:pt x="1269371" y="847862"/>
                  </a:cubicBezTo>
                  <a:cubicBezTo>
                    <a:pt x="1269371" y="845407"/>
                    <a:pt x="1267585" y="842281"/>
                    <a:pt x="1264013" y="838486"/>
                  </a:cubicBezTo>
                  <a:lnTo>
                    <a:pt x="1197710" y="766825"/>
                  </a:lnTo>
                  <a:cubicBezTo>
                    <a:pt x="1194808" y="763700"/>
                    <a:pt x="1192017" y="761244"/>
                    <a:pt x="1189338" y="759458"/>
                  </a:cubicBezTo>
                  <a:cubicBezTo>
                    <a:pt x="1186659" y="757673"/>
                    <a:pt x="1183646" y="756277"/>
                    <a:pt x="1180297" y="755273"/>
                  </a:cubicBezTo>
                  <a:cubicBezTo>
                    <a:pt x="1176948" y="754268"/>
                    <a:pt x="1172874" y="753654"/>
                    <a:pt x="1168074" y="753431"/>
                  </a:cubicBezTo>
                  <a:cubicBezTo>
                    <a:pt x="1163275" y="753208"/>
                    <a:pt x="1157191" y="753096"/>
                    <a:pt x="1149824" y="753096"/>
                  </a:cubicBezTo>
                  <a:close/>
                  <a:moveTo>
                    <a:pt x="2762972" y="750417"/>
                  </a:moveTo>
                  <a:cubicBezTo>
                    <a:pt x="2752034" y="750417"/>
                    <a:pt x="2744611" y="751310"/>
                    <a:pt x="2740704" y="753096"/>
                  </a:cubicBezTo>
                  <a:cubicBezTo>
                    <a:pt x="2736797" y="754882"/>
                    <a:pt x="2734844" y="758007"/>
                    <a:pt x="2734844" y="762472"/>
                  </a:cubicBezTo>
                  <a:cubicBezTo>
                    <a:pt x="2734844" y="776313"/>
                    <a:pt x="2736797" y="788926"/>
                    <a:pt x="2740704" y="800312"/>
                  </a:cubicBezTo>
                  <a:cubicBezTo>
                    <a:pt x="2744611" y="811697"/>
                    <a:pt x="2750638" y="821352"/>
                    <a:pt x="2758787" y="829277"/>
                  </a:cubicBezTo>
                  <a:cubicBezTo>
                    <a:pt x="2766935" y="837203"/>
                    <a:pt x="2777316" y="843398"/>
                    <a:pt x="2789929" y="847862"/>
                  </a:cubicBezTo>
                  <a:cubicBezTo>
                    <a:pt x="2802542" y="852327"/>
                    <a:pt x="2817555" y="854560"/>
                    <a:pt x="2834968" y="854560"/>
                  </a:cubicBezTo>
                  <a:cubicBezTo>
                    <a:pt x="2851488" y="854560"/>
                    <a:pt x="2866055" y="852439"/>
                    <a:pt x="2878668" y="848197"/>
                  </a:cubicBezTo>
                  <a:cubicBezTo>
                    <a:pt x="2891281" y="843956"/>
                    <a:pt x="2901829" y="837816"/>
                    <a:pt x="2910312" y="829780"/>
                  </a:cubicBezTo>
                  <a:cubicBezTo>
                    <a:pt x="2918795" y="821743"/>
                    <a:pt x="2925158" y="812032"/>
                    <a:pt x="2929399" y="800647"/>
                  </a:cubicBezTo>
                  <a:cubicBezTo>
                    <a:pt x="2933641" y="789261"/>
                    <a:pt x="2935762" y="776536"/>
                    <a:pt x="2935762" y="762472"/>
                  </a:cubicBezTo>
                  <a:cubicBezTo>
                    <a:pt x="2935762" y="758007"/>
                    <a:pt x="2933697" y="754882"/>
                    <a:pt x="2929567" y="753096"/>
                  </a:cubicBezTo>
                  <a:cubicBezTo>
                    <a:pt x="2925437" y="751310"/>
                    <a:pt x="2917679" y="750417"/>
                    <a:pt x="2906294" y="750417"/>
                  </a:cubicBezTo>
                  <a:cubicBezTo>
                    <a:pt x="2895355" y="750417"/>
                    <a:pt x="2888044" y="751478"/>
                    <a:pt x="2884360" y="753598"/>
                  </a:cubicBezTo>
                  <a:cubicBezTo>
                    <a:pt x="2880677" y="755719"/>
                    <a:pt x="2878556" y="759514"/>
                    <a:pt x="2877998" y="764984"/>
                  </a:cubicBezTo>
                  <a:cubicBezTo>
                    <a:pt x="2877440" y="770453"/>
                    <a:pt x="2875710" y="775978"/>
                    <a:pt x="2872808" y="781559"/>
                  </a:cubicBezTo>
                  <a:cubicBezTo>
                    <a:pt x="2869905" y="787140"/>
                    <a:pt x="2865385" y="791773"/>
                    <a:pt x="2859246" y="795456"/>
                  </a:cubicBezTo>
                  <a:cubicBezTo>
                    <a:pt x="2853106" y="799140"/>
                    <a:pt x="2845237" y="800981"/>
                    <a:pt x="2835638" y="800981"/>
                  </a:cubicBezTo>
                  <a:cubicBezTo>
                    <a:pt x="2828271" y="800981"/>
                    <a:pt x="2822020" y="800033"/>
                    <a:pt x="2816885" y="798135"/>
                  </a:cubicBezTo>
                  <a:cubicBezTo>
                    <a:pt x="2811751" y="796238"/>
                    <a:pt x="2807453" y="793447"/>
                    <a:pt x="2803993" y="789764"/>
                  </a:cubicBezTo>
                  <a:cubicBezTo>
                    <a:pt x="2800533" y="786080"/>
                    <a:pt x="2797854" y="781336"/>
                    <a:pt x="2795957" y="775532"/>
                  </a:cubicBezTo>
                  <a:cubicBezTo>
                    <a:pt x="2794059" y="769728"/>
                    <a:pt x="2792943" y="764872"/>
                    <a:pt x="2792608" y="760965"/>
                  </a:cubicBezTo>
                  <a:cubicBezTo>
                    <a:pt x="2792273" y="757059"/>
                    <a:pt x="2789929" y="754324"/>
                    <a:pt x="2785576" y="752761"/>
                  </a:cubicBezTo>
                  <a:cubicBezTo>
                    <a:pt x="2781222" y="751198"/>
                    <a:pt x="2773688" y="750417"/>
                    <a:pt x="2762972" y="750417"/>
                  </a:cubicBezTo>
                  <a:close/>
                  <a:moveTo>
                    <a:pt x="1309554" y="693156"/>
                  </a:moveTo>
                  <a:cubicBezTo>
                    <a:pt x="1302187" y="693156"/>
                    <a:pt x="1296271" y="693379"/>
                    <a:pt x="1291806" y="693825"/>
                  </a:cubicBezTo>
                  <a:cubicBezTo>
                    <a:pt x="1287342" y="694272"/>
                    <a:pt x="1283826" y="694997"/>
                    <a:pt x="1281258" y="696002"/>
                  </a:cubicBezTo>
                  <a:cubicBezTo>
                    <a:pt x="1278691" y="697006"/>
                    <a:pt x="1276682" y="698402"/>
                    <a:pt x="1275231" y="700188"/>
                  </a:cubicBezTo>
                  <a:cubicBezTo>
                    <a:pt x="1273780" y="701974"/>
                    <a:pt x="1272273" y="704094"/>
                    <a:pt x="1270710" y="706550"/>
                  </a:cubicBezTo>
                  <a:lnTo>
                    <a:pt x="1231196" y="768835"/>
                  </a:lnTo>
                  <a:cubicBezTo>
                    <a:pt x="1229857" y="770844"/>
                    <a:pt x="1228796" y="772630"/>
                    <a:pt x="1228015" y="774192"/>
                  </a:cubicBezTo>
                  <a:cubicBezTo>
                    <a:pt x="1227234" y="775755"/>
                    <a:pt x="1226843" y="777206"/>
                    <a:pt x="1226843" y="778546"/>
                  </a:cubicBezTo>
                  <a:cubicBezTo>
                    <a:pt x="1226843" y="781001"/>
                    <a:pt x="1228852" y="782899"/>
                    <a:pt x="1232871" y="784238"/>
                  </a:cubicBezTo>
                  <a:cubicBezTo>
                    <a:pt x="1236889" y="785578"/>
                    <a:pt x="1244144" y="786248"/>
                    <a:pt x="1254637" y="786248"/>
                  </a:cubicBezTo>
                  <a:cubicBezTo>
                    <a:pt x="1260441" y="786248"/>
                    <a:pt x="1265241" y="786024"/>
                    <a:pt x="1269036" y="785578"/>
                  </a:cubicBezTo>
                  <a:cubicBezTo>
                    <a:pt x="1272831" y="785131"/>
                    <a:pt x="1276012" y="784462"/>
                    <a:pt x="1278579" y="783569"/>
                  </a:cubicBezTo>
                  <a:cubicBezTo>
                    <a:pt x="1281147" y="782676"/>
                    <a:pt x="1283267" y="781504"/>
                    <a:pt x="1284942" y="780053"/>
                  </a:cubicBezTo>
                  <a:cubicBezTo>
                    <a:pt x="1286616" y="778601"/>
                    <a:pt x="1288346" y="776760"/>
                    <a:pt x="1290132" y="774527"/>
                  </a:cubicBezTo>
                  <a:lnTo>
                    <a:pt x="1346724" y="711238"/>
                  </a:lnTo>
                  <a:cubicBezTo>
                    <a:pt x="1348733" y="708782"/>
                    <a:pt x="1349849" y="706438"/>
                    <a:pt x="1350073" y="704206"/>
                  </a:cubicBezTo>
                  <a:cubicBezTo>
                    <a:pt x="1350296" y="701974"/>
                    <a:pt x="1349124" y="700020"/>
                    <a:pt x="1346557" y="698346"/>
                  </a:cubicBezTo>
                  <a:cubicBezTo>
                    <a:pt x="1343989" y="696672"/>
                    <a:pt x="1339748" y="695388"/>
                    <a:pt x="1333832" y="694495"/>
                  </a:cubicBezTo>
                  <a:cubicBezTo>
                    <a:pt x="1327916" y="693602"/>
                    <a:pt x="1319823" y="693156"/>
                    <a:pt x="1309554" y="693156"/>
                  </a:cubicBezTo>
                  <a:close/>
                  <a:moveTo>
                    <a:pt x="0" y="0"/>
                  </a:moveTo>
                  <a:lnTo>
                    <a:pt x="5614582" y="0"/>
                  </a:lnTo>
                  <a:lnTo>
                    <a:pt x="5614582" y="1540239"/>
                  </a:lnTo>
                  <a:lnTo>
                    <a:pt x="0" y="15402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35BDAC6-C194-474A-8623-D9FFF8EC2D2C}"/>
              </a:ext>
            </a:extLst>
          </p:cNvPr>
          <p:cNvGrpSpPr/>
          <p:nvPr/>
        </p:nvGrpSpPr>
        <p:grpSpPr>
          <a:xfrm>
            <a:off x="3795140" y="4327831"/>
            <a:ext cx="3942414" cy="1457326"/>
            <a:chOff x="744511" y="4332519"/>
            <a:chExt cx="3942414" cy="14573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94E3DEA-0EC9-4ADA-8841-FCE051D43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512" y="4332520"/>
              <a:ext cx="3942413" cy="1457325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C6183D4-02CA-41E2-8E41-B0C8ABF3B360}"/>
                </a:ext>
              </a:extLst>
            </p:cNvPr>
            <p:cNvSpPr/>
            <p:nvPr/>
          </p:nvSpPr>
          <p:spPr>
            <a:xfrm>
              <a:off x="744511" y="4332519"/>
              <a:ext cx="3942413" cy="1457325"/>
            </a:xfrm>
            <a:custGeom>
              <a:avLst/>
              <a:gdLst/>
              <a:ahLst/>
              <a:cxnLst/>
              <a:rect l="l" t="t" r="r" b="b"/>
              <a:pathLst>
                <a:path w="3942413" h="1041099">
                  <a:moveTo>
                    <a:pt x="3414938" y="460089"/>
                  </a:moveTo>
                  <a:cubicBezTo>
                    <a:pt x="3428432" y="460089"/>
                    <a:pt x="3440586" y="463512"/>
                    <a:pt x="3451401" y="470358"/>
                  </a:cubicBezTo>
                  <a:cubicBezTo>
                    <a:pt x="3462216" y="477204"/>
                    <a:pt x="3472287" y="487473"/>
                    <a:pt x="3481613" y="501165"/>
                  </a:cubicBezTo>
                  <a:lnTo>
                    <a:pt x="3471493" y="550279"/>
                  </a:lnTo>
                  <a:cubicBezTo>
                    <a:pt x="3467921" y="567543"/>
                    <a:pt x="3462464" y="583467"/>
                    <a:pt x="3455122" y="598053"/>
                  </a:cubicBezTo>
                  <a:cubicBezTo>
                    <a:pt x="3447779" y="612638"/>
                    <a:pt x="3439346" y="625288"/>
                    <a:pt x="3429821" y="636004"/>
                  </a:cubicBezTo>
                  <a:cubicBezTo>
                    <a:pt x="3420296" y="646719"/>
                    <a:pt x="3410027" y="655103"/>
                    <a:pt x="3399014" y="661156"/>
                  </a:cubicBezTo>
                  <a:cubicBezTo>
                    <a:pt x="3388000" y="667208"/>
                    <a:pt x="3377037" y="670234"/>
                    <a:pt x="3366122" y="670234"/>
                  </a:cubicBezTo>
                  <a:cubicBezTo>
                    <a:pt x="3358582" y="670234"/>
                    <a:pt x="3352182" y="668746"/>
                    <a:pt x="3346924" y="665769"/>
                  </a:cubicBezTo>
                  <a:cubicBezTo>
                    <a:pt x="3341665" y="662793"/>
                    <a:pt x="3337399" y="658774"/>
                    <a:pt x="3334124" y="653714"/>
                  </a:cubicBezTo>
                  <a:cubicBezTo>
                    <a:pt x="3330850" y="648654"/>
                    <a:pt x="3328469" y="642552"/>
                    <a:pt x="3326981" y="635408"/>
                  </a:cubicBezTo>
                  <a:cubicBezTo>
                    <a:pt x="3325492" y="628265"/>
                    <a:pt x="3324748" y="620426"/>
                    <a:pt x="3324748" y="611894"/>
                  </a:cubicBezTo>
                  <a:cubicBezTo>
                    <a:pt x="3324748" y="602964"/>
                    <a:pt x="3325492" y="592992"/>
                    <a:pt x="3326981" y="581979"/>
                  </a:cubicBezTo>
                  <a:cubicBezTo>
                    <a:pt x="3328469" y="570966"/>
                    <a:pt x="3330751" y="559853"/>
                    <a:pt x="3333827" y="548642"/>
                  </a:cubicBezTo>
                  <a:cubicBezTo>
                    <a:pt x="3336902" y="537430"/>
                    <a:pt x="3340921" y="526466"/>
                    <a:pt x="3345882" y="515751"/>
                  </a:cubicBezTo>
                  <a:cubicBezTo>
                    <a:pt x="3350843" y="505035"/>
                    <a:pt x="3356647" y="495560"/>
                    <a:pt x="3363295" y="487324"/>
                  </a:cubicBezTo>
                  <a:cubicBezTo>
                    <a:pt x="3369942" y="479089"/>
                    <a:pt x="3377533" y="472491"/>
                    <a:pt x="3386065" y="467530"/>
                  </a:cubicBezTo>
                  <a:cubicBezTo>
                    <a:pt x="3394598" y="462569"/>
                    <a:pt x="3404222" y="460089"/>
                    <a:pt x="3414938" y="460089"/>
                  </a:cubicBezTo>
                  <a:close/>
                  <a:moveTo>
                    <a:pt x="2769917" y="458898"/>
                  </a:moveTo>
                  <a:cubicBezTo>
                    <a:pt x="2781228" y="458898"/>
                    <a:pt x="2790753" y="460387"/>
                    <a:pt x="2798492" y="463363"/>
                  </a:cubicBezTo>
                  <a:cubicBezTo>
                    <a:pt x="2806231" y="466340"/>
                    <a:pt x="2812482" y="470556"/>
                    <a:pt x="2817244" y="476013"/>
                  </a:cubicBezTo>
                  <a:cubicBezTo>
                    <a:pt x="2822007" y="481471"/>
                    <a:pt x="2825480" y="488168"/>
                    <a:pt x="2827662" y="496105"/>
                  </a:cubicBezTo>
                  <a:cubicBezTo>
                    <a:pt x="2829845" y="504043"/>
                    <a:pt x="2830937" y="512972"/>
                    <a:pt x="2830937" y="522894"/>
                  </a:cubicBezTo>
                  <a:cubicBezTo>
                    <a:pt x="2830937" y="533808"/>
                    <a:pt x="2830044" y="545119"/>
                    <a:pt x="2828258" y="556827"/>
                  </a:cubicBezTo>
                  <a:cubicBezTo>
                    <a:pt x="2826472" y="568535"/>
                    <a:pt x="2823743" y="579846"/>
                    <a:pt x="2820072" y="590760"/>
                  </a:cubicBezTo>
                  <a:cubicBezTo>
                    <a:pt x="2816401" y="601674"/>
                    <a:pt x="2811738" y="612042"/>
                    <a:pt x="2806082" y="621865"/>
                  </a:cubicBezTo>
                  <a:cubicBezTo>
                    <a:pt x="2800427" y="631688"/>
                    <a:pt x="2793779" y="640270"/>
                    <a:pt x="2786139" y="647612"/>
                  </a:cubicBezTo>
                  <a:cubicBezTo>
                    <a:pt x="2778499" y="654954"/>
                    <a:pt x="2769818" y="660759"/>
                    <a:pt x="2760094" y="665025"/>
                  </a:cubicBezTo>
                  <a:cubicBezTo>
                    <a:pt x="2750371" y="669292"/>
                    <a:pt x="2739556" y="671425"/>
                    <a:pt x="2727650" y="671425"/>
                  </a:cubicBezTo>
                  <a:cubicBezTo>
                    <a:pt x="2716537" y="671425"/>
                    <a:pt x="2707112" y="669936"/>
                    <a:pt x="2699372" y="666960"/>
                  </a:cubicBezTo>
                  <a:cubicBezTo>
                    <a:pt x="2691633" y="663983"/>
                    <a:pt x="2685333" y="659717"/>
                    <a:pt x="2680471" y="654161"/>
                  </a:cubicBezTo>
                  <a:cubicBezTo>
                    <a:pt x="2675610" y="648604"/>
                    <a:pt x="2672087" y="641858"/>
                    <a:pt x="2669905" y="633920"/>
                  </a:cubicBezTo>
                  <a:cubicBezTo>
                    <a:pt x="2667722" y="625983"/>
                    <a:pt x="2666630" y="617053"/>
                    <a:pt x="2666630" y="607131"/>
                  </a:cubicBezTo>
                  <a:cubicBezTo>
                    <a:pt x="2666630" y="596019"/>
                    <a:pt x="2667523" y="584658"/>
                    <a:pt x="2669309" y="573049"/>
                  </a:cubicBezTo>
                  <a:cubicBezTo>
                    <a:pt x="2671095" y="561441"/>
                    <a:pt x="2673824" y="550130"/>
                    <a:pt x="2677495" y="539117"/>
                  </a:cubicBezTo>
                  <a:cubicBezTo>
                    <a:pt x="2681166" y="528103"/>
                    <a:pt x="2685829" y="517735"/>
                    <a:pt x="2691485" y="508012"/>
                  </a:cubicBezTo>
                  <a:cubicBezTo>
                    <a:pt x="2697140" y="498288"/>
                    <a:pt x="2703788" y="489805"/>
                    <a:pt x="2711428" y="482562"/>
                  </a:cubicBezTo>
                  <a:cubicBezTo>
                    <a:pt x="2719068" y="475319"/>
                    <a:pt x="2727749" y="469564"/>
                    <a:pt x="2737472" y="465298"/>
                  </a:cubicBezTo>
                  <a:cubicBezTo>
                    <a:pt x="2747196" y="461031"/>
                    <a:pt x="2758011" y="458898"/>
                    <a:pt x="2769917" y="458898"/>
                  </a:cubicBezTo>
                  <a:close/>
                  <a:moveTo>
                    <a:pt x="1037558" y="456517"/>
                  </a:moveTo>
                  <a:cubicBezTo>
                    <a:pt x="1052242" y="456517"/>
                    <a:pt x="1063553" y="459642"/>
                    <a:pt x="1071490" y="465893"/>
                  </a:cubicBezTo>
                  <a:cubicBezTo>
                    <a:pt x="1079428" y="472144"/>
                    <a:pt x="1083397" y="480329"/>
                    <a:pt x="1083397" y="490450"/>
                  </a:cubicBezTo>
                  <a:cubicBezTo>
                    <a:pt x="1083397" y="496998"/>
                    <a:pt x="1081660" y="503249"/>
                    <a:pt x="1078188" y="509202"/>
                  </a:cubicBezTo>
                  <a:cubicBezTo>
                    <a:pt x="1074715" y="515155"/>
                    <a:pt x="1068762" y="520364"/>
                    <a:pt x="1060328" y="524829"/>
                  </a:cubicBezTo>
                  <a:cubicBezTo>
                    <a:pt x="1051895" y="529294"/>
                    <a:pt x="1040683" y="532816"/>
                    <a:pt x="1026693" y="535396"/>
                  </a:cubicBezTo>
                  <a:cubicBezTo>
                    <a:pt x="1012703" y="537976"/>
                    <a:pt x="995290" y="539265"/>
                    <a:pt x="974455" y="539265"/>
                  </a:cubicBezTo>
                  <a:lnTo>
                    <a:pt x="944094" y="539265"/>
                  </a:lnTo>
                  <a:cubicBezTo>
                    <a:pt x="947467" y="528153"/>
                    <a:pt x="951882" y="517586"/>
                    <a:pt x="957339" y="507565"/>
                  </a:cubicBezTo>
                  <a:cubicBezTo>
                    <a:pt x="962796" y="497544"/>
                    <a:pt x="969345" y="488763"/>
                    <a:pt x="976985" y="481222"/>
                  </a:cubicBezTo>
                  <a:cubicBezTo>
                    <a:pt x="984625" y="473682"/>
                    <a:pt x="993405" y="467679"/>
                    <a:pt x="1003327" y="463214"/>
                  </a:cubicBezTo>
                  <a:cubicBezTo>
                    <a:pt x="1013249" y="458749"/>
                    <a:pt x="1024659" y="456517"/>
                    <a:pt x="1037558" y="456517"/>
                  </a:cubicBezTo>
                  <a:close/>
                  <a:moveTo>
                    <a:pt x="814613" y="421989"/>
                  </a:moveTo>
                  <a:cubicBezTo>
                    <a:pt x="809652" y="421989"/>
                    <a:pt x="805535" y="422187"/>
                    <a:pt x="802260" y="422584"/>
                  </a:cubicBezTo>
                  <a:cubicBezTo>
                    <a:pt x="798986" y="422981"/>
                    <a:pt x="796357" y="423576"/>
                    <a:pt x="794373" y="424370"/>
                  </a:cubicBezTo>
                  <a:cubicBezTo>
                    <a:pt x="792388" y="425164"/>
                    <a:pt x="790900" y="426156"/>
                    <a:pt x="789908" y="427347"/>
                  </a:cubicBezTo>
                  <a:cubicBezTo>
                    <a:pt x="788916" y="428537"/>
                    <a:pt x="788320" y="429827"/>
                    <a:pt x="788122" y="431216"/>
                  </a:cubicBezTo>
                  <a:lnTo>
                    <a:pt x="734841" y="699107"/>
                  </a:lnTo>
                  <a:cubicBezTo>
                    <a:pt x="734444" y="700694"/>
                    <a:pt x="734494" y="702034"/>
                    <a:pt x="734990" y="703125"/>
                  </a:cubicBezTo>
                  <a:cubicBezTo>
                    <a:pt x="735486" y="704217"/>
                    <a:pt x="736578" y="705159"/>
                    <a:pt x="738264" y="705953"/>
                  </a:cubicBezTo>
                  <a:cubicBezTo>
                    <a:pt x="739951" y="706747"/>
                    <a:pt x="742332" y="707342"/>
                    <a:pt x="745408" y="707739"/>
                  </a:cubicBezTo>
                  <a:cubicBezTo>
                    <a:pt x="748484" y="708136"/>
                    <a:pt x="752502" y="708334"/>
                    <a:pt x="757463" y="708334"/>
                  </a:cubicBezTo>
                  <a:cubicBezTo>
                    <a:pt x="762226" y="708334"/>
                    <a:pt x="766244" y="708136"/>
                    <a:pt x="769518" y="707739"/>
                  </a:cubicBezTo>
                  <a:cubicBezTo>
                    <a:pt x="772792" y="707342"/>
                    <a:pt x="775422" y="706747"/>
                    <a:pt x="777406" y="705953"/>
                  </a:cubicBezTo>
                  <a:cubicBezTo>
                    <a:pt x="779391" y="705159"/>
                    <a:pt x="780879" y="704217"/>
                    <a:pt x="781871" y="703125"/>
                  </a:cubicBezTo>
                  <a:cubicBezTo>
                    <a:pt x="782863" y="702034"/>
                    <a:pt x="783558" y="700694"/>
                    <a:pt x="783955" y="699107"/>
                  </a:cubicBezTo>
                  <a:lnTo>
                    <a:pt x="837235" y="431216"/>
                  </a:lnTo>
                  <a:cubicBezTo>
                    <a:pt x="837433" y="429827"/>
                    <a:pt x="837285" y="428537"/>
                    <a:pt x="836789" y="427347"/>
                  </a:cubicBezTo>
                  <a:cubicBezTo>
                    <a:pt x="836292" y="426156"/>
                    <a:pt x="835201" y="425164"/>
                    <a:pt x="833514" y="424370"/>
                  </a:cubicBezTo>
                  <a:cubicBezTo>
                    <a:pt x="831828" y="423576"/>
                    <a:pt x="829446" y="422981"/>
                    <a:pt x="826371" y="422584"/>
                  </a:cubicBezTo>
                  <a:cubicBezTo>
                    <a:pt x="823295" y="422187"/>
                    <a:pt x="819376" y="421989"/>
                    <a:pt x="814613" y="421989"/>
                  </a:cubicBezTo>
                  <a:close/>
                  <a:moveTo>
                    <a:pt x="3415533" y="417822"/>
                  </a:moveTo>
                  <a:cubicBezTo>
                    <a:pt x="3398071" y="417822"/>
                    <a:pt x="3382444" y="421096"/>
                    <a:pt x="3368653" y="427644"/>
                  </a:cubicBezTo>
                  <a:cubicBezTo>
                    <a:pt x="3354861" y="434193"/>
                    <a:pt x="3342707" y="442874"/>
                    <a:pt x="3332190" y="453689"/>
                  </a:cubicBezTo>
                  <a:cubicBezTo>
                    <a:pt x="3321673" y="464504"/>
                    <a:pt x="3312693" y="476807"/>
                    <a:pt x="3305252" y="490599"/>
                  </a:cubicBezTo>
                  <a:cubicBezTo>
                    <a:pt x="3297810" y="504390"/>
                    <a:pt x="3291708" y="518578"/>
                    <a:pt x="3286946" y="533163"/>
                  </a:cubicBezTo>
                  <a:cubicBezTo>
                    <a:pt x="3282183" y="547749"/>
                    <a:pt x="3278711" y="562235"/>
                    <a:pt x="3276528" y="576621"/>
                  </a:cubicBezTo>
                  <a:cubicBezTo>
                    <a:pt x="3274345" y="591008"/>
                    <a:pt x="3273254" y="603956"/>
                    <a:pt x="3273254" y="615465"/>
                  </a:cubicBezTo>
                  <a:cubicBezTo>
                    <a:pt x="3273254" y="629158"/>
                    <a:pt x="3274643" y="641907"/>
                    <a:pt x="3277421" y="653714"/>
                  </a:cubicBezTo>
                  <a:cubicBezTo>
                    <a:pt x="3280199" y="665521"/>
                    <a:pt x="3284714" y="675741"/>
                    <a:pt x="3290964" y="684373"/>
                  </a:cubicBezTo>
                  <a:cubicBezTo>
                    <a:pt x="3297215" y="693005"/>
                    <a:pt x="3305500" y="699801"/>
                    <a:pt x="3315819" y="704762"/>
                  </a:cubicBezTo>
                  <a:cubicBezTo>
                    <a:pt x="3326137" y="709723"/>
                    <a:pt x="3338738" y="712204"/>
                    <a:pt x="3353621" y="712204"/>
                  </a:cubicBezTo>
                  <a:cubicBezTo>
                    <a:pt x="3364932" y="712204"/>
                    <a:pt x="3376044" y="710269"/>
                    <a:pt x="3386958" y="706399"/>
                  </a:cubicBezTo>
                  <a:cubicBezTo>
                    <a:pt x="3397873" y="702530"/>
                    <a:pt x="3407893" y="697470"/>
                    <a:pt x="3417022" y="691219"/>
                  </a:cubicBezTo>
                  <a:cubicBezTo>
                    <a:pt x="3426150" y="684968"/>
                    <a:pt x="3434187" y="678122"/>
                    <a:pt x="3441132" y="670681"/>
                  </a:cubicBezTo>
                  <a:cubicBezTo>
                    <a:pt x="3448077" y="663239"/>
                    <a:pt x="3453137" y="655847"/>
                    <a:pt x="3456312" y="648505"/>
                  </a:cubicBezTo>
                  <a:cubicBezTo>
                    <a:pt x="3454130" y="655054"/>
                    <a:pt x="3451351" y="664281"/>
                    <a:pt x="3447978" y="676187"/>
                  </a:cubicBezTo>
                  <a:cubicBezTo>
                    <a:pt x="3444605" y="688094"/>
                    <a:pt x="3441231" y="703076"/>
                    <a:pt x="3437858" y="721133"/>
                  </a:cubicBezTo>
                  <a:cubicBezTo>
                    <a:pt x="3435873" y="730460"/>
                    <a:pt x="3432847" y="738497"/>
                    <a:pt x="3428779" y="745244"/>
                  </a:cubicBezTo>
                  <a:cubicBezTo>
                    <a:pt x="3424711" y="751990"/>
                    <a:pt x="3419453" y="757547"/>
                    <a:pt x="3413003" y="761912"/>
                  </a:cubicBezTo>
                  <a:cubicBezTo>
                    <a:pt x="3406554" y="766278"/>
                    <a:pt x="3399014" y="769552"/>
                    <a:pt x="3390381" y="771735"/>
                  </a:cubicBezTo>
                  <a:cubicBezTo>
                    <a:pt x="3381749" y="773918"/>
                    <a:pt x="3372076" y="775009"/>
                    <a:pt x="3361360" y="775009"/>
                  </a:cubicBezTo>
                  <a:cubicBezTo>
                    <a:pt x="3348462" y="775009"/>
                    <a:pt x="3337597" y="773918"/>
                    <a:pt x="3328767" y="771735"/>
                  </a:cubicBezTo>
                  <a:cubicBezTo>
                    <a:pt x="3319936" y="769552"/>
                    <a:pt x="3312544" y="767171"/>
                    <a:pt x="3306591" y="764591"/>
                  </a:cubicBezTo>
                  <a:cubicBezTo>
                    <a:pt x="3300638" y="762012"/>
                    <a:pt x="3295876" y="759680"/>
                    <a:pt x="3292304" y="757596"/>
                  </a:cubicBezTo>
                  <a:cubicBezTo>
                    <a:pt x="3288732" y="755513"/>
                    <a:pt x="3285755" y="754471"/>
                    <a:pt x="3283374" y="754471"/>
                  </a:cubicBezTo>
                  <a:cubicBezTo>
                    <a:pt x="3281588" y="754471"/>
                    <a:pt x="3279901" y="755017"/>
                    <a:pt x="3278314" y="756108"/>
                  </a:cubicBezTo>
                  <a:cubicBezTo>
                    <a:pt x="3276726" y="757199"/>
                    <a:pt x="3275387" y="758688"/>
                    <a:pt x="3274296" y="760573"/>
                  </a:cubicBezTo>
                  <a:cubicBezTo>
                    <a:pt x="3273204" y="762458"/>
                    <a:pt x="3272311" y="764591"/>
                    <a:pt x="3271617" y="766972"/>
                  </a:cubicBezTo>
                  <a:cubicBezTo>
                    <a:pt x="3270922" y="769354"/>
                    <a:pt x="3270327" y="771636"/>
                    <a:pt x="3269831" y="773819"/>
                  </a:cubicBezTo>
                  <a:cubicBezTo>
                    <a:pt x="3269335" y="776001"/>
                    <a:pt x="3269037" y="778184"/>
                    <a:pt x="3268938" y="780367"/>
                  </a:cubicBezTo>
                  <a:cubicBezTo>
                    <a:pt x="3268839" y="782550"/>
                    <a:pt x="3268789" y="784237"/>
                    <a:pt x="3268789" y="785427"/>
                  </a:cubicBezTo>
                  <a:cubicBezTo>
                    <a:pt x="3268789" y="788404"/>
                    <a:pt x="3269335" y="790835"/>
                    <a:pt x="3270426" y="792720"/>
                  </a:cubicBezTo>
                  <a:cubicBezTo>
                    <a:pt x="3271518" y="794605"/>
                    <a:pt x="3273551" y="796540"/>
                    <a:pt x="3276528" y="798524"/>
                  </a:cubicBezTo>
                  <a:cubicBezTo>
                    <a:pt x="3284664" y="803088"/>
                    <a:pt x="3295528" y="807007"/>
                    <a:pt x="3309121" y="810281"/>
                  </a:cubicBezTo>
                  <a:cubicBezTo>
                    <a:pt x="3322714" y="813556"/>
                    <a:pt x="3337746" y="815193"/>
                    <a:pt x="3354216" y="815193"/>
                  </a:cubicBezTo>
                  <a:cubicBezTo>
                    <a:pt x="3373266" y="815193"/>
                    <a:pt x="3390282" y="813208"/>
                    <a:pt x="3405264" y="809240"/>
                  </a:cubicBezTo>
                  <a:cubicBezTo>
                    <a:pt x="3420246" y="805271"/>
                    <a:pt x="3433194" y="799367"/>
                    <a:pt x="3444108" y="791529"/>
                  </a:cubicBezTo>
                  <a:cubicBezTo>
                    <a:pt x="3455023" y="783691"/>
                    <a:pt x="3464002" y="773819"/>
                    <a:pt x="3471046" y="761912"/>
                  </a:cubicBezTo>
                  <a:cubicBezTo>
                    <a:pt x="3478091" y="750006"/>
                    <a:pt x="3483201" y="736115"/>
                    <a:pt x="3486376" y="720240"/>
                  </a:cubicBezTo>
                  <a:lnTo>
                    <a:pt x="3544419" y="430919"/>
                  </a:lnTo>
                  <a:cubicBezTo>
                    <a:pt x="3544617" y="429529"/>
                    <a:pt x="3544518" y="428240"/>
                    <a:pt x="3544121" y="427049"/>
                  </a:cubicBezTo>
                  <a:cubicBezTo>
                    <a:pt x="3543724" y="425858"/>
                    <a:pt x="3542732" y="424866"/>
                    <a:pt x="3541144" y="424072"/>
                  </a:cubicBezTo>
                  <a:cubicBezTo>
                    <a:pt x="3539557" y="423279"/>
                    <a:pt x="3537424" y="422733"/>
                    <a:pt x="3534745" y="422435"/>
                  </a:cubicBezTo>
                  <a:cubicBezTo>
                    <a:pt x="3532066" y="422138"/>
                    <a:pt x="3528742" y="421989"/>
                    <a:pt x="3524773" y="421989"/>
                  </a:cubicBezTo>
                  <a:cubicBezTo>
                    <a:pt x="3516836" y="421989"/>
                    <a:pt x="3510982" y="422683"/>
                    <a:pt x="3507212" y="424072"/>
                  </a:cubicBezTo>
                  <a:cubicBezTo>
                    <a:pt x="3503441" y="425462"/>
                    <a:pt x="3501159" y="427744"/>
                    <a:pt x="3500365" y="430919"/>
                  </a:cubicBezTo>
                  <a:lnTo>
                    <a:pt x="3494710" y="458005"/>
                  </a:lnTo>
                  <a:cubicBezTo>
                    <a:pt x="3484788" y="445504"/>
                    <a:pt x="3473527" y="435681"/>
                    <a:pt x="3460926" y="428537"/>
                  </a:cubicBezTo>
                  <a:cubicBezTo>
                    <a:pt x="3448325" y="421394"/>
                    <a:pt x="3433194" y="417822"/>
                    <a:pt x="3415533" y="417822"/>
                  </a:cubicBezTo>
                  <a:close/>
                  <a:moveTo>
                    <a:pt x="3145262" y="417822"/>
                  </a:moveTo>
                  <a:cubicBezTo>
                    <a:pt x="3133157" y="417822"/>
                    <a:pt x="3121499" y="419905"/>
                    <a:pt x="3110287" y="424072"/>
                  </a:cubicBezTo>
                  <a:cubicBezTo>
                    <a:pt x="3099075" y="428240"/>
                    <a:pt x="3088806" y="433498"/>
                    <a:pt x="3079480" y="439848"/>
                  </a:cubicBezTo>
                  <a:cubicBezTo>
                    <a:pt x="3070153" y="446198"/>
                    <a:pt x="3062116" y="453144"/>
                    <a:pt x="3055369" y="460684"/>
                  </a:cubicBezTo>
                  <a:cubicBezTo>
                    <a:pt x="3048622" y="468225"/>
                    <a:pt x="3043761" y="475369"/>
                    <a:pt x="3040784" y="482115"/>
                  </a:cubicBezTo>
                  <a:lnTo>
                    <a:pt x="3050905" y="430919"/>
                  </a:lnTo>
                  <a:cubicBezTo>
                    <a:pt x="3051103" y="429529"/>
                    <a:pt x="3051004" y="428240"/>
                    <a:pt x="3050607" y="427049"/>
                  </a:cubicBezTo>
                  <a:cubicBezTo>
                    <a:pt x="3050210" y="425858"/>
                    <a:pt x="3049267" y="424866"/>
                    <a:pt x="3047779" y="424072"/>
                  </a:cubicBezTo>
                  <a:cubicBezTo>
                    <a:pt x="3046291" y="423279"/>
                    <a:pt x="3044207" y="422733"/>
                    <a:pt x="3041528" y="422435"/>
                  </a:cubicBezTo>
                  <a:cubicBezTo>
                    <a:pt x="3038849" y="422138"/>
                    <a:pt x="3035426" y="421989"/>
                    <a:pt x="3031259" y="421989"/>
                  </a:cubicBezTo>
                  <a:cubicBezTo>
                    <a:pt x="3027291" y="421989"/>
                    <a:pt x="3023868" y="422138"/>
                    <a:pt x="3020990" y="422435"/>
                  </a:cubicBezTo>
                  <a:cubicBezTo>
                    <a:pt x="3018113" y="422733"/>
                    <a:pt x="3015731" y="423279"/>
                    <a:pt x="3013846" y="424072"/>
                  </a:cubicBezTo>
                  <a:cubicBezTo>
                    <a:pt x="3011961" y="424866"/>
                    <a:pt x="3010572" y="425858"/>
                    <a:pt x="3009679" y="427049"/>
                  </a:cubicBezTo>
                  <a:cubicBezTo>
                    <a:pt x="3008786" y="428240"/>
                    <a:pt x="3008241" y="429529"/>
                    <a:pt x="3008042" y="430919"/>
                  </a:cubicBezTo>
                  <a:lnTo>
                    <a:pt x="2954166" y="699107"/>
                  </a:lnTo>
                  <a:cubicBezTo>
                    <a:pt x="2953769" y="700694"/>
                    <a:pt x="2953819" y="702034"/>
                    <a:pt x="2954315" y="703125"/>
                  </a:cubicBezTo>
                  <a:cubicBezTo>
                    <a:pt x="2954811" y="704217"/>
                    <a:pt x="2955902" y="705159"/>
                    <a:pt x="2957589" y="705953"/>
                  </a:cubicBezTo>
                  <a:cubicBezTo>
                    <a:pt x="2959276" y="706747"/>
                    <a:pt x="2961657" y="707342"/>
                    <a:pt x="2964733" y="707739"/>
                  </a:cubicBezTo>
                  <a:cubicBezTo>
                    <a:pt x="2967809" y="708136"/>
                    <a:pt x="2971827" y="708334"/>
                    <a:pt x="2976788" y="708334"/>
                  </a:cubicBezTo>
                  <a:cubicBezTo>
                    <a:pt x="2981551" y="708334"/>
                    <a:pt x="2985569" y="708136"/>
                    <a:pt x="2988843" y="707739"/>
                  </a:cubicBezTo>
                  <a:cubicBezTo>
                    <a:pt x="2992117" y="707342"/>
                    <a:pt x="2994747" y="706747"/>
                    <a:pt x="2996731" y="705953"/>
                  </a:cubicBezTo>
                  <a:cubicBezTo>
                    <a:pt x="2998716" y="705159"/>
                    <a:pt x="3000204" y="704217"/>
                    <a:pt x="3001196" y="703125"/>
                  </a:cubicBezTo>
                  <a:cubicBezTo>
                    <a:pt x="3002188" y="702034"/>
                    <a:pt x="3002883" y="700694"/>
                    <a:pt x="3003280" y="699107"/>
                  </a:cubicBezTo>
                  <a:lnTo>
                    <a:pt x="3027092" y="579449"/>
                  </a:lnTo>
                  <a:cubicBezTo>
                    <a:pt x="3030465" y="562383"/>
                    <a:pt x="3035873" y="546558"/>
                    <a:pt x="3043314" y="531973"/>
                  </a:cubicBezTo>
                  <a:cubicBezTo>
                    <a:pt x="3050756" y="517388"/>
                    <a:pt x="3059189" y="504787"/>
                    <a:pt x="3068615" y="494170"/>
                  </a:cubicBezTo>
                  <a:cubicBezTo>
                    <a:pt x="3078041" y="483554"/>
                    <a:pt x="3088260" y="475220"/>
                    <a:pt x="3099274" y="469167"/>
                  </a:cubicBezTo>
                  <a:cubicBezTo>
                    <a:pt x="3110287" y="463115"/>
                    <a:pt x="3121052" y="460089"/>
                    <a:pt x="3131569" y="460089"/>
                  </a:cubicBezTo>
                  <a:cubicBezTo>
                    <a:pt x="3143674" y="460089"/>
                    <a:pt x="3152306" y="463810"/>
                    <a:pt x="3157465" y="471251"/>
                  </a:cubicBezTo>
                  <a:cubicBezTo>
                    <a:pt x="3162625" y="478692"/>
                    <a:pt x="3165205" y="488465"/>
                    <a:pt x="3165205" y="500570"/>
                  </a:cubicBezTo>
                  <a:cubicBezTo>
                    <a:pt x="3165205" y="504936"/>
                    <a:pt x="3164957" y="509996"/>
                    <a:pt x="3164460" y="515751"/>
                  </a:cubicBezTo>
                  <a:cubicBezTo>
                    <a:pt x="3163964" y="521505"/>
                    <a:pt x="3163022" y="527458"/>
                    <a:pt x="3161633" y="533610"/>
                  </a:cubicBezTo>
                  <a:lnTo>
                    <a:pt x="3128593" y="699107"/>
                  </a:lnTo>
                  <a:cubicBezTo>
                    <a:pt x="3128394" y="700694"/>
                    <a:pt x="3128543" y="702034"/>
                    <a:pt x="3129039" y="703125"/>
                  </a:cubicBezTo>
                  <a:cubicBezTo>
                    <a:pt x="3129535" y="704217"/>
                    <a:pt x="3130627" y="705159"/>
                    <a:pt x="3132314" y="705953"/>
                  </a:cubicBezTo>
                  <a:cubicBezTo>
                    <a:pt x="3134000" y="706747"/>
                    <a:pt x="3136382" y="707342"/>
                    <a:pt x="3139457" y="707739"/>
                  </a:cubicBezTo>
                  <a:cubicBezTo>
                    <a:pt x="3142533" y="708136"/>
                    <a:pt x="3146452" y="708334"/>
                    <a:pt x="3151215" y="708334"/>
                  </a:cubicBezTo>
                  <a:cubicBezTo>
                    <a:pt x="3156176" y="708334"/>
                    <a:pt x="3160243" y="708136"/>
                    <a:pt x="3163419" y="707739"/>
                  </a:cubicBezTo>
                  <a:cubicBezTo>
                    <a:pt x="3166594" y="707342"/>
                    <a:pt x="3169223" y="706747"/>
                    <a:pt x="3171306" y="705953"/>
                  </a:cubicBezTo>
                  <a:cubicBezTo>
                    <a:pt x="3173390" y="705159"/>
                    <a:pt x="3174878" y="704217"/>
                    <a:pt x="3175771" y="703125"/>
                  </a:cubicBezTo>
                  <a:cubicBezTo>
                    <a:pt x="3176664" y="702034"/>
                    <a:pt x="3177309" y="700694"/>
                    <a:pt x="3177706" y="699107"/>
                  </a:cubicBezTo>
                  <a:lnTo>
                    <a:pt x="3211341" y="531824"/>
                  </a:lnTo>
                  <a:cubicBezTo>
                    <a:pt x="3212730" y="524680"/>
                    <a:pt x="3213822" y="517735"/>
                    <a:pt x="3214615" y="510988"/>
                  </a:cubicBezTo>
                  <a:cubicBezTo>
                    <a:pt x="3215409" y="504241"/>
                    <a:pt x="3215806" y="497395"/>
                    <a:pt x="3215806" y="490450"/>
                  </a:cubicBezTo>
                  <a:cubicBezTo>
                    <a:pt x="3215806" y="480925"/>
                    <a:pt x="3214615" y="471797"/>
                    <a:pt x="3212234" y="463065"/>
                  </a:cubicBezTo>
                  <a:cubicBezTo>
                    <a:pt x="3209853" y="454334"/>
                    <a:pt x="3205884" y="446645"/>
                    <a:pt x="3200328" y="439997"/>
                  </a:cubicBezTo>
                  <a:cubicBezTo>
                    <a:pt x="3194772" y="433349"/>
                    <a:pt x="3187529" y="427992"/>
                    <a:pt x="3178599" y="423924"/>
                  </a:cubicBezTo>
                  <a:cubicBezTo>
                    <a:pt x="3169669" y="419856"/>
                    <a:pt x="3158557" y="417822"/>
                    <a:pt x="3145262" y="417822"/>
                  </a:cubicBezTo>
                  <a:close/>
                  <a:moveTo>
                    <a:pt x="1364087" y="417822"/>
                  </a:moveTo>
                  <a:cubicBezTo>
                    <a:pt x="1351982" y="417822"/>
                    <a:pt x="1340324" y="419905"/>
                    <a:pt x="1329112" y="424072"/>
                  </a:cubicBezTo>
                  <a:cubicBezTo>
                    <a:pt x="1317900" y="428240"/>
                    <a:pt x="1307631" y="433498"/>
                    <a:pt x="1298305" y="439848"/>
                  </a:cubicBezTo>
                  <a:cubicBezTo>
                    <a:pt x="1288978" y="446198"/>
                    <a:pt x="1280941" y="453144"/>
                    <a:pt x="1274194" y="460684"/>
                  </a:cubicBezTo>
                  <a:cubicBezTo>
                    <a:pt x="1267448" y="468225"/>
                    <a:pt x="1262586" y="475369"/>
                    <a:pt x="1259609" y="482115"/>
                  </a:cubicBezTo>
                  <a:lnTo>
                    <a:pt x="1269730" y="430919"/>
                  </a:lnTo>
                  <a:cubicBezTo>
                    <a:pt x="1269928" y="429529"/>
                    <a:pt x="1269829" y="428240"/>
                    <a:pt x="1269432" y="427049"/>
                  </a:cubicBezTo>
                  <a:cubicBezTo>
                    <a:pt x="1269035" y="425858"/>
                    <a:pt x="1268092" y="424866"/>
                    <a:pt x="1266604" y="424072"/>
                  </a:cubicBezTo>
                  <a:cubicBezTo>
                    <a:pt x="1265116" y="423279"/>
                    <a:pt x="1263032" y="422733"/>
                    <a:pt x="1260353" y="422435"/>
                  </a:cubicBezTo>
                  <a:cubicBezTo>
                    <a:pt x="1257674" y="422138"/>
                    <a:pt x="1254251" y="421989"/>
                    <a:pt x="1250084" y="421989"/>
                  </a:cubicBezTo>
                  <a:cubicBezTo>
                    <a:pt x="1246116" y="421989"/>
                    <a:pt x="1242692" y="422138"/>
                    <a:pt x="1239815" y="422435"/>
                  </a:cubicBezTo>
                  <a:cubicBezTo>
                    <a:pt x="1236938" y="422733"/>
                    <a:pt x="1234556" y="423279"/>
                    <a:pt x="1232671" y="424072"/>
                  </a:cubicBezTo>
                  <a:cubicBezTo>
                    <a:pt x="1230786" y="424866"/>
                    <a:pt x="1229397" y="425858"/>
                    <a:pt x="1228504" y="427049"/>
                  </a:cubicBezTo>
                  <a:cubicBezTo>
                    <a:pt x="1227611" y="428240"/>
                    <a:pt x="1227066" y="429529"/>
                    <a:pt x="1226867" y="430919"/>
                  </a:cubicBezTo>
                  <a:lnTo>
                    <a:pt x="1172991" y="699107"/>
                  </a:lnTo>
                  <a:cubicBezTo>
                    <a:pt x="1172594" y="700694"/>
                    <a:pt x="1172644" y="702034"/>
                    <a:pt x="1173140" y="703125"/>
                  </a:cubicBezTo>
                  <a:cubicBezTo>
                    <a:pt x="1173636" y="704217"/>
                    <a:pt x="1174728" y="705159"/>
                    <a:pt x="1176414" y="705953"/>
                  </a:cubicBezTo>
                  <a:cubicBezTo>
                    <a:pt x="1178101" y="706747"/>
                    <a:pt x="1180482" y="707342"/>
                    <a:pt x="1183558" y="707739"/>
                  </a:cubicBezTo>
                  <a:cubicBezTo>
                    <a:pt x="1186634" y="708136"/>
                    <a:pt x="1190652" y="708334"/>
                    <a:pt x="1195613" y="708334"/>
                  </a:cubicBezTo>
                  <a:cubicBezTo>
                    <a:pt x="1200376" y="708334"/>
                    <a:pt x="1204394" y="708136"/>
                    <a:pt x="1207668" y="707739"/>
                  </a:cubicBezTo>
                  <a:cubicBezTo>
                    <a:pt x="1210942" y="707342"/>
                    <a:pt x="1213572" y="706747"/>
                    <a:pt x="1215556" y="705953"/>
                  </a:cubicBezTo>
                  <a:cubicBezTo>
                    <a:pt x="1217541" y="705159"/>
                    <a:pt x="1219029" y="704217"/>
                    <a:pt x="1220021" y="703125"/>
                  </a:cubicBezTo>
                  <a:cubicBezTo>
                    <a:pt x="1221013" y="702034"/>
                    <a:pt x="1221708" y="700694"/>
                    <a:pt x="1222105" y="699107"/>
                  </a:cubicBezTo>
                  <a:lnTo>
                    <a:pt x="1245917" y="579449"/>
                  </a:lnTo>
                  <a:cubicBezTo>
                    <a:pt x="1249290" y="562383"/>
                    <a:pt x="1254698" y="546558"/>
                    <a:pt x="1262139" y="531973"/>
                  </a:cubicBezTo>
                  <a:cubicBezTo>
                    <a:pt x="1269581" y="517388"/>
                    <a:pt x="1278014" y="504787"/>
                    <a:pt x="1287440" y="494170"/>
                  </a:cubicBezTo>
                  <a:cubicBezTo>
                    <a:pt x="1296866" y="483554"/>
                    <a:pt x="1307085" y="475220"/>
                    <a:pt x="1318099" y="469167"/>
                  </a:cubicBezTo>
                  <a:cubicBezTo>
                    <a:pt x="1329112" y="463115"/>
                    <a:pt x="1339877" y="460089"/>
                    <a:pt x="1350394" y="460089"/>
                  </a:cubicBezTo>
                  <a:cubicBezTo>
                    <a:pt x="1362499" y="460089"/>
                    <a:pt x="1371131" y="463810"/>
                    <a:pt x="1376291" y="471251"/>
                  </a:cubicBezTo>
                  <a:cubicBezTo>
                    <a:pt x="1381450" y="478692"/>
                    <a:pt x="1384030" y="488465"/>
                    <a:pt x="1384030" y="500570"/>
                  </a:cubicBezTo>
                  <a:cubicBezTo>
                    <a:pt x="1384030" y="504936"/>
                    <a:pt x="1383782" y="509996"/>
                    <a:pt x="1383285" y="515751"/>
                  </a:cubicBezTo>
                  <a:cubicBezTo>
                    <a:pt x="1382789" y="521505"/>
                    <a:pt x="1381847" y="527458"/>
                    <a:pt x="1380458" y="533610"/>
                  </a:cubicBezTo>
                  <a:lnTo>
                    <a:pt x="1347418" y="699107"/>
                  </a:lnTo>
                  <a:cubicBezTo>
                    <a:pt x="1347219" y="700694"/>
                    <a:pt x="1347368" y="702034"/>
                    <a:pt x="1347864" y="703125"/>
                  </a:cubicBezTo>
                  <a:cubicBezTo>
                    <a:pt x="1348360" y="704217"/>
                    <a:pt x="1349452" y="705159"/>
                    <a:pt x="1351139" y="705953"/>
                  </a:cubicBezTo>
                  <a:cubicBezTo>
                    <a:pt x="1352825" y="706747"/>
                    <a:pt x="1355207" y="707342"/>
                    <a:pt x="1358282" y="707739"/>
                  </a:cubicBezTo>
                  <a:cubicBezTo>
                    <a:pt x="1361358" y="708136"/>
                    <a:pt x="1365277" y="708334"/>
                    <a:pt x="1370040" y="708334"/>
                  </a:cubicBezTo>
                  <a:cubicBezTo>
                    <a:pt x="1375001" y="708334"/>
                    <a:pt x="1379069" y="708136"/>
                    <a:pt x="1382244" y="707739"/>
                  </a:cubicBezTo>
                  <a:cubicBezTo>
                    <a:pt x="1385419" y="707342"/>
                    <a:pt x="1388048" y="706747"/>
                    <a:pt x="1390132" y="705953"/>
                  </a:cubicBezTo>
                  <a:cubicBezTo>
                    <a:pt x="1392215" y="705159"/>
                    <a:pt x="1393703" y="704217"/>
                    <a:pt x="1394596" y="703125"/>
                  </a:cubicBezTo>
                  <a:cubicBezTo>
                    <a:pt x="1395489" y="702034"/>
                    <a:pt x="1396134" y="700694"/>
                    <a:pt x="1396531" y="699107"/>
                  </a:cubicBezTo>
                  <a:lnTo>
                    <a:pt x="1430166" y="531824"/>
                  </a:lnTo>
                  <a:cubicBezTo>
                    <a:pt x="1431555" y="524680"/>
                    <a:pt x="1432647" y="517735"/>
                    <a:pt x="1433441" y="510988"/>
                  </a:cubicBezTo>
                  <a:cubicBezTo>
                    <a:pt x="1434234" y="504241"/>
                    <a:pt x="1434631" y="497395"/>
                    <a:pt x="1434631" y="490450"/>
                  </a:cubicBezTo>
                  <a:cubicBezTo>
                    <a:pt x="1434631" y="480925"/>
                    <a:pt x="1433441" y="471797"/>
                    <a:pt x="1431059" y="463065"/>
                  </a:cubicBezTo>
                  <a:cubicBezTo>
                    <a:pt x="1428678" y="454334"/>
                    <a:pt x="1424709" y="446645"/>
                    <a:pt x="1419153" y="439997"/>
                  </a:cubicBezTo>
                  <a:cubicBezTo>
                    <a:pt x="1413597" y="433349"/>
                    <a:pt x="1406354" y="427992"/>
                    <a:pt x="1397424" y="423924"/>
                  </a:cubicBezTo>
                  <a:cubicBezTo>
                    <a:pt x="1388494" y="419856"/>
                    <a:pt x="1377382" y="417822"/>
                    <a:pt x="1364087" y="417822"/>
                  </a:cubicBezTo>
                  <a:close/>
                  <a:moveTo>
                    <a:pt x="1041427" y="417822"/>
                  </a:moveTo>
                  <a:cubicBezTo>
                    <a:pt x="1021980" y="417822"/>
                    <a:pt x="1004518" y="420897"/>
                    <a:pt x="989040" y="427049"/>
                  </a:cubicBezTo>
                  <a:cubicBezTo>
                    <a:pt x="973562" y="433201"/>
                    <a:pt x="959919" y="441337"/>
                    <a:pt x="948112" y="451457"/>
                  </a:cubicBezTo>
                  <a:cubicBezTo>
                    <a:pt x="936305" y="461577"/>
                    <a:pt x="926135" y="473285"/>
                    <a:pt x="917602" y="486580"/>
                  </a:cubicBezTo>
                  <a:cubicBezTo>
                    <a:pt x="909069" y="499876"/>
                    <a:pt x="902124" y="513766"/>
                    <a:pt x="896766" y="528252"/>
                  </a:cubicBezTo>
                  <a:cubicBezTo>
                    <a:pt x="891409" y="542738"/>
                    <a:pt x="887489" y="557373"/>
                    <a:pt x="885009" y="572156"/>
                  </a:cubicBezTo>
                  <a:cubicBezTo>
                    <a:pt x="882528" y="586940"/>
                    <a:pt x="881288" y="600781"/>
                    <a:pt x="881288" y="613679"/>
                  </a:cubicBezTo>
                  <a:cubicBezTo>
                    <a:pt x="881288" y="630348"/>
                    <a:pt x="883471" y="644834"/>
                    <a:pt x="887837" y="657137"/>
                  </a:cubicBezTo>
                  <a:cubicBezTo>
                    <a:pt x="892202" y="669440"/>
                    <a:pt x="898800" y="679710"/>
                    <a:pt x="907631" y="687945"/>
                  </a:cubicBezTo>
                  <a:cubicBezTo>
                    <a:pt x="916461" y="696180"/>
                    <a:pt x="927524" y="702282"/>
                    <a:pt x="940819" y="706251"/>
                  </a:cubicBezTo>
                  <a:cubicBezTo>
                    <a:pt x="954115" y="710219"/>
                    <a:pt x="969593" y="712204"/>
                    <a:pt x="987254" y="712204"/>
                  </a:cubicBezTo>
                  <a:cubicBezTo>
                    <a:pt x="997176" y="712204"/>
                    <a:pt x="1007098" y="711608"/>
                    <a:pt x="1017019" y="710418"/>
                  </a:cubicBezTo>
                  <a:cubicBezTo>
                    <a:pt x="1026941" y="709227"/>
                    <a:pt x="1036069" y="707689"/>
                    <a:pt x="1044404" y="705804"/>
                  </a:cubicBezTo>
                  <a:cubicBezTo>
                    <a:pt x="1052738" y="703919"/>
                    <a:pt x="1059932" y="701835"/>
                    <a:pt x="1065984" y="699553"/>
                  </a:cubicBezTo>
                  <a:cubicBezTo>
                    <a:pt x="1072036" y="697271"/>
                    <a:pt x="1076253" y="694940"/>
                    <a:pt x="1078634" y="692558"/>
                  </a:cubicBezTo>
                  <a:cubicBezTo>
                    <a:pt x="1080222" y="690772"/>
                    <a:pt x="1081660" y="688590"/>
                    <a:pt x="1082950" y="686010"/>
                  </a:cubicBezTo>
                  <a:cubicBezTo>
                    <a:pt x="1084240" y="683430"/>
                    <a:pt x="1085282" y="680702"/>
                    <a:pt x="1086076" y="677824"/>
                  </a:cubicBezTo>
                  <a:cubicBezTo>
                    <a:pt x="1086869" y="674947"/>
                    <a:pt x="1087465" y="672119"/>
                    <a:pt x="1087862" y="669341"/>
                  </a:cubicBezTo>
                  <a:cubicBezTo>
                    <a:pt x="1088258" y="666563"/>
                    <a:pt x="1088457" y="664182"/>
                    <a:pt x="1088457" y="662197"/>
                  </a:cubicBezTo>
                  <a:cubicBezTo>
                    <a:pt x="1088457" y="659816"/>
                    <a:pt x="1088010" y="657981"/>
                    <a:pt x="1087117" y="656691"/>
                  </a:cubicBezTo>
                  <a:cubicBezTo>
                    <a:pt x="1086224" y="655401"/>
                    <a:pt x="1084885" y="654756"/>
                    <a:pt x="1083099" y="654756"/>
                  </a:cubicBezTo>
                  <a:cubicBezTo>
                    <a:pt x="1081313" y="654756"/>
                    <a:pt x="1078039" y="655699"/>
                    <a:pt x="1073276" y="657584"/>
                  </a:cubicBezTo>
                  <a:cubicBezTo>
                    <a:pt x="1068514" y="659469"/>
                    <a:pt x="1062412" y="661503"/>
                    <a:pt x="1054971" y="663686"/>
                  </a:cubicBezTo>
                  <a:cubicBezTo>
                    <a:pt x="1047529" y="665869"/>
                    <a:pt x="1038748" y="667903"/>
                    <a:pt x="1028628" y="669788"/>
                  </a:cubicBezTo>
                  <a:cubicBezTo>
                    <a:pt x="1018508" y="671673"/>
                    <a:pt x="1007098" y="672615"/>
                    <a:pt x="994398" y="672615"/>
                  </a:cubicBezTo>
                  <a:cubicBezTo>
                    <a:pt x="972371" y="672615"/>
                    <a:pt x="956446" y="667357"/>
                    <a:pt x="946624" y="656840"/>
                  </a:cubicBezTo>
                  <a:cubicBezTo>
                    <a:pt x="936801" y="646322"/>
                    <a:pt x="931890" y="631142"/>
                    <a:pt x="931890" y="611298"/>
                  </a:cubicBezTo>
                  <a:cubicBezTo>
                    <a:pt x="931890" y="605940"/>
                    <a:pt x="932138" y="600186"/>
                    <a:pt x="932634" y="594034"/>
                  </a:cubicBezTo>
                  <a:cubicBezTo>
                    <a:pt x="933130" y="587883"/>
                    <a:pt x="934073" y="581533"/>
                    <a:pt x="935462" y="574984"/>
                  </a:cubicBezTo>
                  <a:lnTo>
                    <a:pt x="967013" y="574984"/>
                  </a:lnTo>
                  <a:cubicBezTo>
                    <a:pt x="996382" y="574984"/>
                    <a:pt x="1021583" y="572901"/>
                    <a:pt x="1042618" y="568733"/>
                  </a:cubicBezTo>
                  <a:cubicBezTo>
                    <a:pt x="1063652" y="564566"/>
                    <a:pt x="1080916" y="558613"/>
                    <a:pt x="1094410" y="550874"/>
                  </a:cubicBezTo>
                  <a:cubicBezTo>
                    <a:pt x="1107904" y="543135"/>
                    <a:pt x="1117826" y="533808"/>
                    <a:pt x="1124176" y="522894"/>
                  </a:cubicBezTo>
                  <a:cubicBezTo>
                    <a:pt x="1130526" y="511980"/>
                    <a:pt x="1133701" y="499677"/>
                    <a:pt x="1133701" y="485985"/>
                  </a:cubicBezTo>
                  <a:cubicBezTo>
                    <a:pt x="1133701" y="478047"/>
                    <a:pt x="1132014" y="470060"/>
                    <a:pt x="1128640" y="462024"/>
                  </a:cubicBezTo>
                  <a:cubicBezTo>
                    <a:pt x="1125267" y="453987"/>
                    <a:pt x="1119860" y="446694"/>
                    <a:pt x="1112418" y="440146"/>
                  </a:cubicBezTo>
                  <a:cubicBezTo>
                    <a:pt x="1104977" y="433597"/>
                    <a:pt x="1095452" y="428240"/>
                    <a:pt x="1083843" y="424072"/>
                  </a:cubicBezTo>
                  <a:cubicBezTo>
                    <a:pt x="1072235" y="419905"/>
                    <a:pt x="1058096" y="417822"/>
                    <a:pt x="1041427" y="417822"/>
                  </a:cubicBezTo>
                  <a:close/>
                  <a:moveTo>
                    <a:pt x="2941367" y="388056"/>
                  </a:moveTo>
                  <a:cubicBezTo>
                    <a:pt x="2936406" y="388056"/>
                    <a:pt x="2932289" y="388354"/>
                    <a:pt x="2929014" y="388949"/>
                  </a:cubicBezTo>
                  <a:cubicBezTo>
                    <a:pt x="2925740" y="389544"/>
                    <a:pt x="2923061" y="390735"/>
                    <a:pt x="2920978" y="392521"/>
                  </a:cubicBezTo>
                  <a:cubicBezTo>
                    <a:pt x="2918894" y="394307"/>
                    <a:pt x="2917207" y="396787"/>
                    <a:pt x="2915917" y="399962"/>
                  </a:cubicBezTo>
                  <a:cubicBezTo>
                    <a:pt x="2914628" y="403137"/>
                    <a:pt x="2913487" y="407305"/>
                    <a:pt x="2912494" y="412464"/>
                  </a:cubicBezTo>
                  <a:lnTo>
                    <a:pt x="2909220" y="429430"/>
                  </a:lnTo>
                  <a:cubicBezTo>
                    <a:pt x="2906244" y="445305"/>
                    <a:pt x="2902126" y="457212"/>
                    <a:pt x="2896867" y="465149"/>
                  </a:cubicBezTo>
                  <a:cubicBezTo>
                    <a:pt x="2891609" y="473087"/>
                    <a:pt x="2885309" y="478742"/>
                    <a:pt x="2877966" y="482115"/>
                  </a:cubicBezTo>
                  <a:cubicBezTo>
                    <a:pt x="2872212" y="461676"/>
                    <a:pt x="2860950" y="445851"/>
                    <a:pt x="2844182" y="434639"/>
                  </a:cubicBezTo>
                  <a:cubicBezTo>
                    <a:pt x="2827414" y="423428"/>
                    <a:pt x="2804147" y="417822"/>
                    <a:pt x="2774382" y="417822"/>
                  </a:cubicBezTo>
                  <a:cubicBezTo>
                    <a:pt x="2755927" y="417822"/>
                    <a:pt x="2739209" y="420550"/>
                    <a:pt x="2724227" y="426007"/>
                  </a:cubicBezTo>
                  <a:cubicBezTo>
                    <a:pt x="2709245" y="431464"/>
                    <a:pt x="2695850" y="438856"/>
                    <a:pt x="2684043" y="448183"/>
                  </a:cubicBezTo>
                  <a:cubicBezTo>
                    <a:pt x="2672236" y="457509"/>
                    <a:pt x="2662017" y="468423"/>
                    <a:pt x="2653385" y="480925"/>
                  </a:cubicBezTo>
                  <a:cubicBezTo>
                    <a:pt x="2644753" y="493426"/>
                    <a:pt x="2637609" y="506821"/>
                    <a:pt x="2631953" y="521108"/>
                  </a:cubicBezTo>
                  <a:cubicBezTo>
                    <a:pt x="2626298" y="535396"/>
                    <a:pt x="2622081" y="550130"/>
                    <a:pt x="2619303" y="565310"/>
                  </a:cubicBezTo>
                  <a:cubicBezTo>
                    <a:pt x="2616525" y="580491"/>
                    <a:pt x="2615136" y="595423"/>
                    <a:pt x="2615136" y="610108"/>
                  </a:cubicBezTo>
                  <a:cubicBezTo>
                    <a:pt x="2615136" y="626181"/>
                    <a:pt x="2617219" y="640568"/>
                    <a:pt x="2621387" y="653268"/>
                  </a:cubicBezTo>
                  <a:cubicBezTo>
                    <a:pt x="2625554" y="665968"/>
                    <a:pt x="2632003" y="676683"/>
                    <a:pt x="2640734" y="685415"/>
                  </a:cubicBezTo>
                  <a:cubicBezTo>
                    <a:pt x="2649466" y="694146"/>
                    <a:pt x="2660628" y="700794"/>
                    <a:pt x="2674221" y="705358"/>
                  </a:cubicBezTo>
                  <a:cubicBezTo>
                    <a:pt x="2687814" y="709922"/>
                    <a:pt x="2704135" y="712204"/>
                    <a:pt x="2723185" y="712204"/>
                  </a:cubicBezTo>
                  <a:cubicBezTo>
                    <a:pt x="2741640" y="712204"/>
                    <a:pt x="2758358" y="709475"/>
                    <a:pt x="2773340" y="704018"/>
                  </a:cubicBezTo>
                  <a:cubicBezTo>
                    <a:pt x="2788322" y="698561"/>
                    <a:pt x="2801717" y="691169"/>
                    <a:pt x="2813524" y="681843"/>
                  </a:cubicBezTo>
                  <a:cubicBezTo>
                    <a:pt x="2825331" y="672516"/>
                    <a:pt x="2835600" y="661602"/>
                    <a:pt x="2844331" y="649101"/>
                  </a:cubicBezTo>
                  <a:cubicBezTo>
                    <a:pt x="2853062" y="636599"/>
                    <a:pt x="2860256" y="623204"/>
                    <a:pt x="2865911" y="608917"/>
                  </a:cubicBezTo>
                  <a:cubicBezTo>
                    <a:pt x="2871567" y="594629"/>
                    <a:pt x="2875784" y="579895"/>
                    <a:pt x="2878562" y="564715"/>
                  </a:cubicBezTo>
                  <a:cubicBezTo>
                    <a:pt x="2881340" y="549535"/>
                    <a:pt x="2882729" y="534602"/>
                    <a:pt x="2882729" y="519918"/>
                  </a:cubicBezTo>
                  <a:cubicBezTo>
                    <a:pt x="2882729" y="518529"/>
                    <a:pt x="2882679" y="517140"/>
                    <a:pt x="2882580" y="515751"/>
                  </a:cubicBezTo>
                  <a:cubicBezTo>
                    <a:pt x="2882481" y="514362"/>
                    <a:pt x="2882431" y="512972"/>
                    <a:pt x="2882431" y="511583"/>
                  </a:cubicBezTo>
                  <a:cubicBezTo>
                    <a:pt x="2891956" y="509599"/>
                    <a:pt x="2900638" y="506523"/>
                    <a:pt x="2908476" y="502356"/>
                  </a:cubicBezTo>
                  <a:cubicBezTo>
                    <a:pt x="2916314" y="498189"/>
                    <a:pt x="2923359" y="492633"/>
                    <a:pt x="2929610" y="485687"/>
                  </a:cubicBezTo>
                  <a:cubicBezTo>
                    <a:pt x="2935860" y="478742"/>
                    <a:pt x="2941367" y="470011"/>
                    <a:pt x="2946130" y="459494"/>
                  </a:cubicBezTo>
                  <a:cubicBezTo>
                    <a:pt x="2950892" y="448976"/>
                    <a:pt x="2954960" y="436276"/>
                    <a:pt x="2958333" y="421394"/>
                  </a:cubicBezTo>
                  <a:cubicBezTo>
                    <a:pt x="2959921" y="414448"/>
                    <a:pt x="2960913" y="409487"/>
                    <a:pt x="2961310" y="406511"/>
                  </a:cubicBezTo>
                  <a:cubicBezTo>
                    <a:pt x="2961707" y="403534"/>
                    <a:pt x="2961905" y="400954"/>
                    <a:pt x="2961905" y="398772"/>
                  </a:cubicBezTo>
                  <a:cubicBezTo>
                    <a:pt x="2961905" y="394803"/>
                    <a:pt x="2960367" y="392025"/>
                    <a:pt x="2957292" y="390437"/>
                  </a:cubicBezTo>
                  <a:cubicBezTo>
                    <a:pt x="2954216" y="388850"/>
                    <a:pt x="2948908" y="388056"/>
                    <a:pt x="2941367" y="388056"/>
                  </a:cubicBezTo>
                  <a:close/>
                  <a:moveTo>
                    <a:pt x="2596979" y="388056"/>
                  </a:moveTo>
                  <a:cubicBezTo>
                    <a:pt x="2591819" y="388056"/>
                    <a:pt x="2587603" y="388354"/>
                    <a:pt x="2584328" y="388949"/>
                  </a:cubicBezTo>
                  <a:cubicBezTo>
                    <a:pt x="2581054" y="389544"/>
                    <a:pt x="2578326" y="390735"/>
                    <a:pt x="2576143" y="392521"/>
                  </a:cubicBezTo>
                  <a:cubicBezTo>
                    <a:pt x="2573960" y="394307"/>
                    <a:pt x="2572224" y="396787"/>
                    <a:pt x="2570934" y="399962"/>
                  </a:cubicBezTo>
                  <a:cubicBezTo>
                    <a:pt x="2569644" y="403137"/>
                    <a:pt x="2568503" y="407305"/>
                    <a:pt x="2567511" y="412464"/>
                  </a:cubicBezTo>
                  <a:lnTo>
                    <a:pt x="2564237" y="429430"/>
                  </a:lnTo>
                  <a:cubicBezTo>
                    <a:pt x="2562054" y="440344"/>
                    <a:pt x="2559375" y="449373"/>
                    <a:pt x="2556200" y="456517"/>
                  </a:cubicBezTo>
                  <a:cubicBezTo>
                    <a:pt x="2553025" y="463661"/>
                    <a:pt x="2549354" y="469366"/>
                    <a:pt x="2545187" y="473632"/>
                  </a:cubicBezTo>
                  <a:cubicBezTo>
                    <a:pt x="2541019" y="477899"/>
                    <a:pt x="2536356" y="480974"/>
                    <a:pt x="2531197" y="482860"/>
                  </a:cubicBezTo>
                  <a:cubicBezTo>
                    <a:pt x="2526037" y="484745"/>
                    <a:pt x="2520382" y="485985"/>
                    <a:pt x="2514230" y="486580"/>
                  </a:cubicBezTo>
                  <a:lnTo>
                    <a:pt x="2525541" y="430919"/>
                  </a:lnTo>
                  <a:cubicBezTo>
                    <a:pt x="2525938" y="427744"/>
                    <a:pt x="2524698" y="425462"/>
                    <a:pt x="2521821" y="424072"/>
                  </a:cubicBezTo>
                  <a:cubicBezTo>
                    <a:pt x="2518943" y="422683"/>
                    <a:pt x="2512643" y="421989"/>
                    <a:pt x="2502919" y="421989"/>
                  </a:cubicBezTo>
                  <a:cubicBezTo>
                    <a:pt x="2493394" y="421989"/>
                    <a:pt x="2486648" y="422683"/>
                    <a:pt x="2482679" y="424072"/>
                  </a:cubicBezTo>
                  <a:cubicBezTo>
                    <a:pt x="2478710" y="425462"/>
                    <a:pt x="2476527" y="427744"/>
                    <a:pt x="2476130" y="430919"/>
                  </a:cubicBezTo>
                  <a:lnTo>
                    <a:pt x="2452615" y="549386"/>
                  </a:lnTo>
                  <a:cubicBezTo>
                    <a:pt x="2449044" y="566848"/>
                    <a:pt x="2443537" y="582971"/>
                    <a:pt x="2436096" y="597755"/>
                  </a:cubicBezTo>
                  <a:cubicBezTo>
                    <a:pt x="2428654" y="612538"/>
                    <a:pt x="2420121" y="625288"/>
                    <a:pt x="2410497" y="636004"/>
                  </a:cubicBezTo>
                  <a:cubicBezTo>
                    <a:pt x="2400873" y="646719"/>
                    <a:pt x="2390604" y="655103"/>
                    <a:pt x="2379690" y="661156"/>
                  </a:cubicBezTo>
                  <a:cubicBezTo>
                    <a:pt x="2368776" y="667208"/>
                    <a:pt x="2358060" y="670234"/>
                    <a:pt x="2347543" y="670234"/>
                  </a:cubicBezTo>
                  <a:cubicBezTo>
                    <a:pt x="2341193" y="670234"/>
                    <a:pt x="2335934" y="669242"/>
                    <a:pt x="2331767" y="667258"/>
                  </a:cubicBezTo>
                  <a:cubicBezTo>
                    <a:pt x="2327600" y="665273"/>
                    <a:pt x="2324177" y="662495"/>
                    <a:pt x="2321498" y="658923"/>
                  </a:cubicBezTo>
                  <a:cubicBezTo>
                    <a:pt x="2318819" y="655351"/>
                    <a:pt x="2316934" y="651135"/>
                    <a:pt x="2315842" y="646273"/>
                  </a:cubicBezTo>
                  <a:cubicBezTo>
                    <a:pt x="2314751" y="641411"/>
                    <a:pt x="2314205" y="636004"/>
                    <a:pt x="2314205" y="630051"/>
                  </a:cubicBezTo>
                  <a:cubicBezTo>
                    <a:pt x="2314205" y="618541"/>
                    <a:pt x="2315396" y="607528"/>
                    <a:pt x="2317777" y="597011"/>
                  </a:cubicBezTo>
                  <a:lnTo>
                    <a:pt x="2350519" y="430919"/>
                  </a:lnTo>
                  <a:cubicBezTo>
                    <a:pt x="2350916" y="427744"/>
                    <a:pt x="2349676" y="425462"/>
                    <a:pt x="2346799" y="424072"/>
                  </a:cubicBezTo>
                  <a:cubicBezTo>
                    <a:pt x="2343921" y="422683"/>
                    <a:pt x="2337621" y="421989"/>
                    <a:pt x="2327898" y="421989"/>
                  </a:cubicBezTo>
                  <a:cubicBezTo>
                    <a:pt x="2318174" y="421989"/>
                    <a:pt x="2311526" y="422733"/>
                    <a:pt x="2307955" y="424221"/>
                  </a:cubicBezTo>
                  <a:cubicBezTo>
                    <a:pt x="2304383" y="425710"/>
                    <a:pt x="2302101" y="427942"/>
                    <a:pt x="2301108" y="430919"/>
                  </a:cubicBezTo>
                  <a:lnTo>
                    <a:pt x="2268069" y="598797"/>
                  </a:lnTo>
                  <a:cubicBezTo>
                    <a:pt x="2266680" y="605742"/>
                    <a:pt x="2265539" y="612638"/>
                    <a:pt x="2264646" y="619484"/>
                  </a:cubicBezTo>
                  <a:cubicBezTo>
                    <a:pt x="2263753" y="626330"/>
                    <a:pt x="2263306" y="633027"/>
                    <a:pt x="2263306" y="639576"/>
                  </a:cubicBezTo>
                  <a:cubicBezTo>
                    <a:pt x="2263306" y="650093"/>
                    <a:pt x="2264546" y="659767"/>
                    <a:pt x="2267027" y="668597"/>
                  </a:cubicBezTo>
                  <a:cubicBezTo>
                    <a:pt x="2269507" y="677428"/>
                    <a:pt x="2273575" y="685067"/>
                    <a:pt x="2279231" y="691517"/>
                  </a:cubicBezTo>
                  <a:cubicBezTo>
                    <a:pt x="2284886" y="697966"/>
                    <a:pt x="2292328" y="703026"/>
                    <a:pt x="2301555" y="706697"/>
                  </a:cubicBezTo>
                  <a:cubicBezTo>
                    <a:pt x="2310782" y="710368"/>
                    <a:pt x="2322143" y="712204"/>
                    <a:pt x="2335637" y="712204"/>
                  </a:cubicBezTo>
                  <a:cubicBezTo>
                    <a:pt x="2346948" y="712204"/>
                    <a:pt x="2358110" y="710170"/>
                    <a:pt x="2369123" y="706102"/>
                  </a:cubicBezTo>
                  <a:cubicBezTo>
                    <a:pt x="2380136" y="702034"/>
                    <a:pt x="2390256" y="696874"/>
                    <a:pt x="2399484" y="690624"/>
                  </a:cubicBezTo>
                  <a:cubicBezTo>
                    <a:pt x="2408711" y="684373"/>
                    <a:pt x="2416748" y="677527"/>
                    <a:pt x="2423594" y="670085"/>
                  </a:cubicBezTo>
                  <a:cubicBezTo>
                    <a:pt x="2430440" y="662644"/>
                    <a:pt x="2435451" y="655550"/>
                    <a:pt x="2438626" y="648803"/>
                  </a:cubicBezTo>
                  <a:lnTo>
                    <a:pt x="2428803" y="699107"/>
                  </a:lnTo>
                  <a:cubicBezTo>
                    <a:pt x="2428009" y="702282"/>
                    <a:pt x="2429051" y="704613"/>
                    <a:pt x="2431928" y="706102"/>
                  </a:cubicBezTo>
                  <a:cubicBezTo>
                    <a:pt x="2434806" y="707590"/>
                    <a:pt x="2440213" y="708334"/>
                    <a:pt x="2448151" y="708334"/>
                  </a:cubicBezTo>
                  <a:cubicBezTo>
                    <a:pt x="2456485" y="708334"/>
                    <a:pt x="2462389" y="707640"/>
                    <a:pt x="2465861" y="706251"/>
                  </a:cubicBezTo>
                  <a:cubicBezTo>
                    <a:pt x="2469334" y="704862"/>
                    <a:pt x="2471269" y="702480"/>
                    <a:pt x="2471665" y="699107"/>
                  </a:cubicBezTo>
                  <a:lnTo>
                    <a:pt x="2508575" y="514560"/>
                  </a:lnTo>
                  <a:cubicBezTo>
                    <a:pt x="2522466" y="514560"/>
                    <a:pt x="2535066" y="513270"/>
                    <a:pt x="2546377" y="510690"/>
                  </a:cubicBezTo>
                  <a:cubicBezTo>
                    <a:pt x="2557688" y="508111"/>
                    <a:pt x="2567808" y="503100"/>
                    <a:pt x="2576738" y="495659"/>
                  </a:cubicBezTo>
                  <a:cubicBezTo>
                    <a:pt x="2585668" y="488217"/>
                    <a:pt x="2593357" y="477849"/>
                    <a:pt x="2599806" y="464554"/>
                  </a:cubicBezTo>
                  <a:cubicBezTo>
                    <a:pt x="2606256" y="451258"/>
                    <a:pt x="2611564" y="433895"/>
                    <a:pt x="2615731" y="412464"/>
                  </a:cubicBezTo>
                  <a:cubicBezTo>
                    <a:pt x="2616723" y="406908"/>
                    <a:pt x="2617219" y="402740"/>
                    <a:pt x="2617219" y="399962"/>
                  </a:cubicBezTo>
                  <a:cubicBezTo>
                    <a:pt x="2617219" y="395001"/>
                    <a:pt x="2615731" y="391777"/>
                    <a:pt x="2612755" y="390288"/>
                  </a:cubicBezTo>
                  <a:cubicBezTo>
                    <a:pt x="2609778" y="388800"/>
                    <a:pt x="2604519" y="388056"/>
                    <a:pt x="2596979" y="388056"/>
                  </a:cubicBezTo>
                  <a:close/>
                  <a:moveTo>
                    <a:pt x="1744194" y="363648"/>
                  </a:moveTo>
                  <a:lnTo>
                    <a:pt x="1792414" y="363648"/>
                  </a:lnTo>
                  <a:cubicBezTo>
                    <a:pt x="1798962" y="363648"/>
                    <a:pt x="1805114" y="363847"/>
                    <a:pt x="1810869" y="364244"/>
                  </a:cubicBezTo>
                  <a:cubicBezTo>
                    <a:pt x="1816623" y="364640"/>
                    <a:pt x="1821882" y="365533"/>
                    <a:pt x="1826644" y="366922"/>
                  </a:cubicBezTo>
                  <a:cubicBezTo>
                    <a:pt x="1839345" y="370494"/>
                    <a:pt x="1848721" y="376696"/>
                    <a:pt x="1854773" y="385526"/>
                  </a:cubicBezTo>
                  <a:cubicBezTo>
                    <a:pt x="1860825" y="394356"/>
                    <a:pt x="1863851" y="404923"/>
                    <a:pt x="1863851" y="417226"/>
                  </a:cubicBezTo>
                  <a:cubicBezTo>
                    <a:pt x="1863851" y="423775"/>
                    <a:pt x="1863107" y="430869"/>
                    <a:pt x="1861619" y="438509"/>
                  </a:cubicBezTo>
                  <a:cubicBezTo>
                    <a:pt x="1860131" y="446149"/>
                    <a:pt x="1857799" y="453689"/>
                    <a:pt x="1854624" y="461131"/>
                  </a:cubicBezTo>
                  <a:cubicBezTo>
                    <a:pt x="1851449" y="468572"/>
                    <a:pt x="1847332" y="475765"/>
                    <a:pt x="1842271" y="482711"/>
                  </a:cubicBezTo>
                  <a:cubicBezTo>
                    <a:pt x="1837211" y="489656"/>
                    <a:pt x="1831010" y="495708"/>
                    <a:pt x="1823668" y="500868"/>
                  </a:cubicBezTo>
                  <a:cubicBezTo>
                    <a:pt x="1816326" y="506027"/>
                    <a:pt x="1807793" y="510194"/>
                    <a:pt x="1798069" y="513369"/>
                  </a:cubicBezTo>
                  <a:cubicBezTo>
                    <a:pt x="1788346" y="516544"/>
                    <a:pt x="1776440" y="518132"/>
                    <a:pt x="1762351" y="518132"/>
                  </a:cubicBezTo>
                  <a:lnTo>
                    <a:pt x="1713833" y="518132"/>
                  </a:lnTo>
                  <a:close/>
                  <a:moveTo>
                    <a:pt x="1724251" y="321381"/>
                  </a:moveTo>
                  <a:cubicBezTo>
                    <a:pt x="1717702" y="321381"/>
                    <a:pt x="1711948" y="323068"/>
                    <a:pt x="1706987" y="326441"/>
                  </a:cubicBezTo>
                  <a:cubicBezTo>
                    <a:pt x="1702026" y="329815"/>
                    <a:pt x="1698752" y="335470"/>
                    <a:pt x="1697164" y="343408"/>
                  </a:cubicBezTo>
                  <a:lnTo>
                    <a:pt x="1626322" y="699107"/>
                  </a:lnTo>
                  <a:cubicBezTo>
                    <a:pt x="1625925" y="700694"/>
                    <a:pt x="1626074" y="702083"/>
                    <a:pt x="1626768" y="703274"/>
                  </a:cubicBezTo>
                  <a:cubicBezTo>
                    <a:pt x="1627463" y="704465"/>
                    <a:pt x="1628753" y="705407"/>
                    <a:pt x="1630638" y="706102"/>
                  </a:cubicBezTo>
                  <a:cubicBezTo>
                    <a:pt x="1632523" y="706796"/>
                    <a:pt x="1635053" y="707342"/>
                    <a:pt x="1638228" y="707739"/>
                  </a:cubicBezTo>
                  <a:cubicBezTo>
                    <a:pt x="1641403" y="708136"/>
                    <a:pt x="1645273" y="708334"/>
                    <a:pt x="1649837" y="708334"/>
                  </a:cubicBezTo>
                  <a:cubicBezTo>
                    <a:pt x="1654798" y="708334"/>
                    <a:pt x="1658915" y="708086"/>
                    <a:pt x="1662189" y="707590"/>
                  </a:cubicBezTo>
                  <a:cubicBezTo>
                    <a:pt x="1665464" y="707094"/>
                    <a:pt x="1668242" y="706499"/>
                    <a:pt x="1670524" y="705804"/>
                  </a:cubicBezTo>
                  <a:cubicBezTo>
                    <a:pt x="1672806" y="705110"/>
                    <a:pt x="1674443" y="704167"/>
                    <a:pt x="1675435" y="702976"/>
                  </a:cubicBezTo>
                  <a:cubicBezTo>
                    <a:pt x="1676427" y="701786"/>
                    <a:pt x="1677122" y="700496"/>
                    <a:pt x="1677519" y="699107"/>
                  </a:cubicBezTo>
                  <a:lnTo>
                    <a:pt x="1705201" y="560101"/>
                  </a:lnTo>
                  <a:lnTo>
                    <a:pt x="1758183" y="560101"/>
                  </a:lnTo>
                  <a:cubicBezTo>
                    <a:pt x="1778821" y="560101"/>
                    <a:pt x="1796730" y="557968"/>
                    <a:pt x="1811910" y="553702"/>
                  </a:cubicBezTo>
                  <a:cubicBezTo>
                    <a:pt x="1827091" y="549435"/>
                    <a:pt x="1840535" y="543532"/>
                    <a:pt x="1852243" y="535991"/>
                  </a:cubicBezTo>
                  <a:cubicBezTo>
                    <a:pt x="1863951" y="528451"/>
                    <a:pt x="1873922" y="519769"/>
                    <a:pt x="1882157" y="509946"/>
                  </a:cubicBezTo>
                  <a:cubicBezTo>
                    <a:pt x="1890393" y="500124"/>
                    <a:pt x="1897189" y="489706"/>
                    <a:pt x="1902547" y="478692"/>
                  </a:cubicBezTo>
                  <a:cubicBezTo>
                    <a:pt x="1907905" y="467679"/>
                    <a:pt x="1911824" y="456418"/>
                    <a:pt x="1914304" y="444908"/>
                  </a:cubicBezTo>
                  <a:cubicBezTo>
                    <a:pt x="1916785" y="433399"/>
                    <a:pt x="1918025" y="422386"/>
                    <a:pt x="1918025" y="411869"/>
                  </a:cubicBezTo>
                  <a:cubicBezTo>
                    <a:pt x="1918025" y="400359"/>
                    <a:pt x="1916437" y="389842"/>
                    <a:pt x="1913262" y="380317"/>
                  </a:cubicBezTo>
                  <a:cubicBezTo>
                    <a:pt x="1910087" y="370792"/>
                    <a:pt x="1905523" y="362408"/>
                    <a:pt x="1899570" y="355165"/>
                  </a:cubicBezTo>
                  <a:cubicBezTo>
                    <a:pt x="1893617" y="347922"/>
                    <a:pt x="1886325" y="341820"/>
                    <a:pt x="1877692" y="336859"/>
                  </a:cubicBezTo>
                  <a:cubicBezTo>
                    <a:pt x="1869060" y="331898"/>
                    <a:pt x="1859387" y="328227"/>
                    <a:pt x="1848671" y="325846"/>
                  </a:cubicBezTo>
                  <a:cubicBezTo>
                    <a:pt x="1841527" y="324258"/>
                    <a:pt x="1834136" y="323117"/>
                    <a:pt x="1826496" y="322423"/>
                  </a:cubicBezTo>
                  <a:cubicBezTo>
                    <a:pt x="1818856" y="321728"/>
                    <a:pt x="1810075" y="321381"/>
                    <a:pt x="1800153" y="321381"/>
                  </a:cubicBezTo>
                  <a:close/>
                  <a:moveTo>
                    <a:pt x="455044" y="319595"/>
                  </a:moveTo>
                  <a:cubicBezTo>
                    <a:pt x="448893" y="319595"/>
                    <a:pt x="444081" y="319794"/>
                    <a:pt x="440608" y="320190"/>
                  </a:cubicBezTo>
                  <a:cubicBezTo>
                    <a:pt x="437135" y="320587"/>
                    <a:pt x="434556" y="321381"/>
                    <a:pt x="432869" y="322572"/>
                  </a:cubicBezTo>
                  <a:cubicBezTo>
                    <a:pt x="431182" y="323762"/>
                    <a:pt x="430289" y="325548"/>
                    <a:pt x="430190" y="327929"/>
                  </a:cubicBezTo>
                  <a:cubicBezTo>
                    <a:pt x="430091" y="330311"/>
                    <a:pt x="430339" y="333387"/>
                    <a:pt x="430934" y="337157"/>
                  </a:cubicBezTo>
                  <a:lnTo>
                    <a:pt x="485405" y="697321"/>
                  </a:lnTo>
                  <a:cubicBezTo>
                    <a:pt x="485604" y="699504"/>
                    <a:pt x="486249" y="701339"/>
                    <a:pt x="487340" y="702828"/>
                  </a:cubicBezTo>
                  <a:cubicBezTo>
                    <a:pt x="488431" y="704316"/>
                    <a:pt x="490168" y="705457"/>
                    <a:pt x="492549" y="706251"/>
                  </a:cubicBezTo>
                  <a:cubicBezTo>
                    <a:pt x="494930" y="707044"/>
                    <a:pt x="498205" y="707590"/>
                    <a:pt x="502372" y="707888"/>
                  </a:cubicBezTo>
                  <a:cubicBezTo>
                    <a:pt x="506539" y="708185"/>
                    <a:pt x="511798" y="708334"/>
                    <a:pt x="518148" y="708334"/>
                  </a:cubicBezTo>
                  <a:cubicBezTo>
                    <a:pt x="524101" y="708334"/>
                    <a:pt x="529062" y="708185"/>
                    <a:pt x="533030" y="707888"/>
                  </a:cubicBezTo>
                  <a:cubicBezTo>
                    <a:pt x="536999" y="707590"/>
                    <a:pt x="540273" y="707044"/>
                    <a:pt x="542853" y="706251"/>
                  </a:cubicBezTo>
                  <a:cubicBezTo>
                    <a:pt x="545433" y="705457"/>
                    <a:pt x="547516" y="704365"/>
                    <a:pt x="549104" y="702976"/>
                  </a:cubicBezTo>
                  <a:cubicBezTo>
                    <a:pt x="550691" y="701587"/>
                    <a:pt x="552180" y="699801"/>
                    <a:pt x="553569" y="697619"/>
                  </a:cubicBezTo>
                  <a:lnTo>
                    <a:pt x="750617" y="339836"/>
                  </a:lnTo>
                  <a:cubicBezTo>
                    <a:pt x="752998" y="335470"/>
                    <a:pt x="754487" y="331948"/>
                    <a:pt x="755082" y="329269"/>
                  </a:cubicBezTo>
                  <a:cubicBezTo>
                    <a:pt x="755677" y="326590"/>
                    <a:pt x="755280" y="324556"/>
                    <a:pt x="753891" y="323167"/>
                  </a:cubicBezTo>
                  <a:cubicBezTo>
                    <a:pt x="752502" y="321778"/>
                    <a:pt x="750022" y="320835"/>
                    <a:pt x="746450" y="320339"/>
                  </a:cubicBezTo>
                  <a:cubicBezTo>
                    <a:pt x="742878" y="319843"/>
                    <a:pt x="738016" y="319595"/>
                    <a:pt x="731865" y="319595"/>
                  </a:cubicBezTo>
                  <a:cubicBezTo>
                    <a:pt x="725912" y="319595"/>
                    <a:pt x="721100" y="319744"/>
                    <a:pt x="717428" y="320042"/>
                  </a:cubicBezTo>
                  <a:cubicBezTo>
                    <a:pt x="713757" y="320339"/>
                    <a:pt x="710830" y="320885"/>
                    <a:pt x="708648" y="321679"/>
                  </a:cubicBezTo>
                  <a:cubicBezTo>
                    <a:pt x="706465" y="322472"/>
                    <a:pt x="704728" y="323514"/>
                    <a:pt x="703439" y="324804"/>
                  </a:cubicBezTo>
                  <a:cubicBezTo>
                    <a:pt x="702149" y="326094"/>
                    <a:pt x="701008" y="327731"/>
                    <a:pt x="700016" y="329715"/>
                  </a:cubicBezTo>
                  <a:lnTo>
                    <a:pt x="528268" y="653863"/>
                  </a:lnTo>
                  <a:lnTo>
                    <a:pt x="527970" y="653863"/>
                  </a:lnTo>
                  <a:lnTo>
                    <a:pt x="483024" y="330013"/>
                  </a:lnTo>
                  <a:cubicBezTo>
                    <a:pt x="482627" y="328029"/>
                    <a:pt x="482081" y="326342"/>
                    <a:pt x="481387" y="324953"/>
                  </a:cubicBezTo>
                  <a:cubicBezTo>
                    <a:pt x="480693" y="323564"/>
                    <a:pt x="479353" y="322472"/>
                    <a:pt x="477369" y="321679"/>
                  </a:cubicBezTo>
                  <a:cubicBezTo>
                    <a:pt x="475384" y="320885"/>
                    <a:pt x="472656" y="320339"/>
                    <a:pt x="469183" y="320042"/>
                  </a:cubicBezTo>
                  <a:cubicBezTo>
                    <a:pt x="465710" y="319744"/>
                    <a:pt x="460998" y="319595"/>
                    <a:pt x="455044" y="319595"/>
                  </a:cubicBezTo>
                  <a:close/>
                  <a:moveTo>
                    <a:pt x="836937" y="311558"/>
                  </a:moveTo>
                  <a:cubicBezTo>
                    <a:pt x="830984" y="311558"/>
                    <a:pt x="825924" y="312005"/>
                    <a:pt x="821757" y="312898"/>
                  </a:cubicBezTo>
                  <a:cubicBezTo>
                    <a:pt x="817590" y="313791"/>
                    <a:pt x="814167" y="315478"/>
                    <a:pt x="811488" y="317958"/>
                  </a:cubicBezTo>
                  <a:cubicBezTo>
                    <a:pt x="808809" y="320438"/>
                    <a:pt x="806576" y="323514"/>
                    <a:pt x="804791" y="327185"/>
                  </a:cubicBezTo>
                  <a:cubicBezTo>
                    <a:pt x="803005" y="330856"/>
                    <a:pt x="801516" y="335470"/>
                    <a:pt x="800326" y="341026"/>
                  </a:cubicBezTo>
                  <a:cubicBezTo>
                    <a:pt x="799333" y="346583"/>
                    <a:pt x="798937" y="351246"/>
                    <a:pt x="799135" y="355016"/>
                  </a:cubicBezTo>
                  <a:cubicBezTo>
                    <a:pt x="799333" y="358786"/>
                    <a:pt x="800326" y="361813"/>
                    <a:pt x="802112" y="364095"/>
                  </a:cubicBezTo>
                  <a:cubicBezTo>
                    <a:pt x="803898" y="366377"/>
                    <a:pt x="806676" y="368014"/>
                    <a:pt x="810446" y="369006"/>
                  </a:cubicBezTo>
                  <a:cubicBezTo>
                    <a:pt x="814216" y="369998"/>
                    <a:pt x="818979" y="370494"/>
                    <a:pt x="824734" y="370494"/>
                  </a:cubicBezTo>
                  <a:cubicBezTo>
                    <a:pt x="830687" y="370494"/>
                    <a:pt x="835747" y="369998"/>
                    <a:pt x="839914" y="369006"/>
                  </a:cubicBezTo>
                  <a:cubicBezTo>
                    <a:pt x="844081" y="368014"/>
                    <a:pt x="847554" y="366377"/>
                    <a:pt x="850332" y="364095"/>
                  </a:cubicBezTo>
                  <a:cubicBezTo>
                    <a:pt x="853110" y="361813"/>
                    <a:pt x="855342" y="358786"/>
                    <a:pt x="857029" y="355016"/>
                  </a:cubicBezTo>
                  <a:cubicBezTo>
                    <a:pt x="858716" y="351246"/>
                    <a:pt x="860055" y="346583"/>
                    <a:pt x="861048" y="341026"/>
                  </a:cubicBezTo>
                  <a:cubicBezTo>
                    <a:pt x="862238" y="335470"/>
                    <a:pt x="862734" y="330856"/>
                    <a:pt x="862536" y="327185"/>
                  </a:cubicBezTo>
                  <a:cubicBezTo>
                    <a:pt x="862337" y="323514"/>
                    <a:pt x="861296" y="320438"/>
                    <a:pt x="859410" y="317958"/>
                  </a:cubicBezTo>
                  <a:cubicBezTo>
                    <a:pt x="857525" y="315478"/>
                    <a:pt x="854747" y="313791"/>
                    <a:pt x="851076" y="312898"/>
                  </a:cubicBezTo>
                  <a:cubicBezTo>
                    <a:pt x="847405" y="312005"/>
                    <a:pt x="842692" y="311558"/>
                    <a:pt x="836937" y="311558"/>
                  </a:cubicBezTo>
                  <a:close/>
                  <a:moveTo>
                    <a:pt x="2040957" y="291913"/>
                  </a:moveTo>
                  <a:cubicBezTo>
                    <a:pt x="2035996" y="291913"/>
                    <a:pt x="2031878" y="292112"/>
                    <a:pt x="2028604" y="292508"/>
                  </a:cubicBezTo>
                  <a:cubicBezTo>
                    <a:pt x="2025330" y="292905"/>
                    <a:pt x="2022651" y="293501"/>
                    <a:pt x="2020567" y="294294"/>
                  </a:cubicBezTo>
                  <a:cubicBezTo>
                    <a:pt x="2018484" y="295088"/>
                    <a:pt x="2016996" y="296080"/>
                    <a:pt x="2016103" y="297271"/>
                  </a:cubicBezTo>
                  <a:cubicBezTo>
                    <a:pt x="2015210" y="298462"/>
                    <a:pt x="2014565" y="299851"/>
                    <a:pt x="2014168" y="301438"/>
                  </a:cubicBezTo>
                  <a:lnTo>
                    <a:pt x="1934991" y="699107"/>
                  </a:lnTo>
                  <a:cubicBezTo>
                    <a:pt x="1934594" y="700694"/>
                    <a:pt x="1934644" y="702034"/>
                    <a:pt x="1935140" y="703125"/>
                  </a:cubicBezTo>
                  <a:cubicBezTo>
                    <a:pt x="1935636" y="704217"/>
                    <a:pt x="1936728" y="705159"/>
                    <a:pt x="1938414" y="705953"/>
                  </a:cubicBezTo>
                  <a:cubicBezTo>
                    <a:pt x="1940101" y="706747"/>
                    <a:pt x="1942482" y="707342"/>
                    <a:pt x="1945558" y="707739"/>
                  </a:cubicBezTo>
                  <a:cubicBezTo>
                    <a:pt x="1948634" y="708136"/>
                    <a:pt x="1952652" y="708334"/>
                    <a:pt x="1957613" y="708334"/>
                  </a:cubicBezTo>
                  <a:cubicBezTo>
                    <a:pt x="1962376" y="708334"/>
                    <a:pt x="1966394" y="708136"/>
                    <a:pt x="1969668" y="707739"/>
                  </a:cubicBezTo>
                  <a:cubicBezTo>
                    <a:pt x="1972942" y="707342"/>
                    <a:pt x="1975572" y="706747"/>
                    <a:pt x="1977556" y="705953"/>
                  </a:cubicBezTo>
                  <a:cubicBezTo>
                    <a:pt x="1979540" y="705159"/>
                    <a:pt x="1981029" y="704217"/>
                    <a:pt x="1982021" y="703125"/>
                  </a:cubicBezTo>
                  <a:cubicBezTo>
                    <a:pt x="1983013" y="702034"/>
                    <a:pt x="1983708" y="700694"/>
                    <a:pt x="1984105" y="699107"/>
                  </a:cubicBezTo>
                  <a:lnTo>
                    <a:pt x="2007917" y="580342"/>
                  </a:lnTo>
                  <a:cubicBezTo>
                    <a:pt x="2011291" y="563475"/>
                    <a:pt x="2016698" y="547699"/>
                    <a:pt x="2024139" y="533015"/>
                  </a:cubicBezTo>
                  <a:cubicBezTo>
                    <a:pt x="2031581" y="518330"/>
                    <a:pt x="2040014" y="505581"/>
                    <a:pt x="2049440" y="494766"/>
                  </a:cubicBezTo>
                  <a:cubicBezTo>
                    <a:pt x="2058866" y="483951"/>
                    <a:pt x="2069085" y="475468"/>
                    <a:pt x="2080099" y="469316"/>
                  </a:cubicBezTo>
                  <a:cubicBezTo>
                    <a:pt x="2091112" y="463165"/>
                    <a:pt x="2101877" y="460089"/>
                    <a:pt x="2112394" y="460089"/>
                  </a:cubicBezTo>
                  <a:cubicBezTo>
                    <a:pt x="2118546" y="460089"/>
                    <a:pt x="2123755" y="461081"/>
                    <a:pt x="2128021" y="463065"/>
                  </a:cubicBezTo>
                  <a:cubicBezTo>
                    <a:pt x="2132288" y="465050"/>
                    <a:pt x="2135760" y="467778"/>
                    <a:pt x="2138439" y="471251"/>
                  </a:cubicBezTo>
                  <a:cubicBezTo>
                    <a:pt x="2141118" y="474724"/>
                    <a:pt x="2143053" y="478841"/>
                    <a:pt x="2144244" y="483604"/>
                  </a:cubicBezTo>
                  <a:cubicBezTo>
                    <a:pt x="2145434" y="488366"/>
                    <a:pt x="2146030" y="493625"/>
                    <a:pt x="2146030" y="499379"/>
                  </a:cubicBezTo>
                  <a:cubicBezTo>
                    <a:pt x="2146030" y="504142"/>
                    <a:pt x="2145682" y="509748"/>
                    <a:pt x="2144988" y="516197"/>
                  </a:cubicBezTo>
                  <a:cubicBezTo>
                    <a:pt x="2144293" y="522646"/>
                    <a:pt x="2143450" y="528451"/>
                    <a:pt x="2142458" y="533610"/>
                  </a:cubicBezTo>
                  <a:lnTo>
                    <a:pt x="2109418" y="699107"/>
                  </a:lnTo>
                  <a:cubicBezTo>
                    <a:pt x="2109219" y="700694"/>
                    <a:pt x="2109368" y="702034"/>
                    <a:pt x="2109864" y="703125"/>
                  </a:cubicBezTo>
                  <a:cubicBezTo>
                    <a:pt x="2110361" y="704217"/>
                    <a:pt x="2111452" y="705159"/>
                    <a:pt x="2113139" y="705953"/>
                  </a:cubicBezTo>
                  <a:cubicBezTo>
                    <a:pt x="2114825" y="706747"/>
                    <a:pt x="2117207" y="707342"/>
                    <a:pt x="2120282" y="707739"/>
                  </a:cubicBezTo>
                  <a:cubicBezTo>
                    <a:pt x="2123358" y="708136"/>
                    <a:pt x="2127277" y="708334"/>
                    <a:pt x="2132040" y="708334"/>
                  </a:cubicBezTo>
                  <a:cubicBezTo>
                    <a:pt x="2137001" y="708334"/>
                    <a:pt x="2141069" y="708136"/>
                    <a:pt x="2144244" y="707739"/>
                  </a:cubicBezTo>
                  <a:cubicBezTo>
                    <a:pt x="2147419" y="707342"/>
                    <a:pt x="2150048" y="706747"/>
                    <a:pt x="2152132" y="705953"/>
                  </a:cubicBezTo>
                  <a:cubicBezTo>
                    <a:pt x="2154215" y="705159"/>
                    <a:pt x="2155753" y="704217"/>
                    <a:pt x="2156745" y="703125"/>
                  </a:cubicBezTo>
                  <a:cubicBezTo>
                    <a:pt x="2157737" y="702034"/>
                    <a:pt x="2158432" y="700694"/>
                    <a:pt x="2158829" y="699107"/>
                  </a:cubicBezTo>
                  <a:lnTo>
                    <a:pt x="2192166" y="531824"/>
                  </a:lnTo>
                  <a:cubicBezTo>
                    <a:pt x="2193555" y="524879"/>
                    <a:pt x="2194647" y="518033"/>
                    <a:pt x="2195441" y="511286"/>
                  </a:cubicBezTo>
                  <a:cubicBezTo>
                    <a:pt x="2196234" y="504539"/>
                    <a:pt x="2196631" y="497594"/>
                    <a:pt x="2196631" y="490450"/>
                  </a:cubicBezTo>
                  <a:cubicBezTo>
                    <a:pt x="2196631" y="480131"/>
                    <a:pt x="2195341" y="470507"/>
                    <a:pt x="2192762" y="461577"/>
                  </a:cubicBezTo>
                  <a:cubicBezTo>
                    <a:pt x="2190182" y="452647"/>
                    <a:pt x="2186064" y="444958"/>
                    <a:pt x="2180409" y="438509"/>
                  </a:cubicBezTo>
                  <a:cubicBezTo>
                    <a:pt x="2174753" y="432060"/>
                    <a:pt x="2167461" y="426999"/>
                    <a:pt x="2158531" y="423328"/>
                  </a:cubicBezTo>
                  <a:cubicBezTo>
                    <a:pt x="2149601" y="419657"/>
                    <a:pt x="2138787" y="417822"/>
                    <a:pt x="2126087" y="417822"/>
                  </a:cubicBezTo>
                  <a:cubicBezTo>
                    <a:pt x="2114379" y="417822"/>
                    <a:pt x="2103018" y="419905"/>
                    <a:pt x="2092005" y="424072"/>
                  </a:cubicBezTo>
                  <a:cubicBezTo>
                    <a:pt x="2080992" y="428240"/>
                    <a:pt x="2070921" y="433449"/>
                    <a:pt x="2061793" y="439699"/>
                  </a:cubicBezTo>
                  <a:cubicBezTo>
                    <a:pt x="2052665" y="445950"/>
                    <a:pt x="2044727" y="452796"/>
                    <a:pt x="2037980" y="460238"/>
                  </a:cubicBezTo>
                  <a:cubicBezTo>
                    <a:pt x="2031234" y="467679"/>
                    <a:pt x="2026273" y="474872"/>
                    <a:pt x="2023098" y="481818"/>
                  </a:cubicBezTo>
                  <a:cubicBezTo>
                    <a:pt x="2024288" y="478246"/>
                    <a:pt x="2025628" y="474079"/>
                    <a:pt x="2027116" y="469316"/>
                  </a:cubicBezTo>
                  <a:cubicBezTo>
                    <a:pt x="2028604" y="464554"/>
                    <a:pt x="2030092" y="459543"/>
                    <a:pt x="2031581" y="454285"/>
                  </a:cubicBezTo>
                  <a:cubicBezTo>
                    <a:pt x="2033069" y="449026"/>
                    <a:pt x="2034508" y="443718"/>
                    <a:pt x="2035897" y="438360"/>
                  </a:cubicBezTo>
                  <a:cubicBezTo>
                    <a:pt x="2037286" y="433002"/>
                    <a:pt x="2038476" y="427744"/>
                    <a:pt x="2039469" y="422584"/>
                  </a:cubicBezTo>
                  <a:lnTo>
                    <a:pt x="2063281" y="301438"/>
                  </a:lnTo>
                  <a:cubicBezTo>
                    <a:pt x="2063480" y="299851"/>
                    <a:pt x="2063380" y="298462"/>
                    <a:pt x="2062983" y="297271"/>
                  </a:cubicBezTo>
                  <a:cubicBezTo>
                    <a:pt x="2062587" y="296080"/>
                    <a:pt x="2061545" y="295088"/>
                    <a:pt x="2059858" y="294294"/>
                  </a:cubicBezTo>
                  <a:cubicBezTo>
                    <a:pt x="2058171" y="293501"/>
                    <a:pt x="2055790" y="292905"/>
                    <a:pt x="2052714" y="292508"/>
                  </a:cubicBezTo>
                  <a:cubicBezTo>
                    <a:pt x="2049639" y="292112"/>
                    <a:pt x="2045719" y="291913"/>
                    <a:pt x="2040957" y="291913"/>
                  </a:cubicBezTo>
                  <a:close/>
                  <a:moveTo>
                    <a:pt x="1061073" y="289234"/>
                  </a:moveTo>
                  <a:cubicBezTo>
                    <a:pt x="1052341" y="289234"/>
                    <a:pt x="1045942" y="289780"/>
                    <a:pt x="1041874" y="290871"/>
                  </a:cubicBezTo>
                  <a:cubicBezTo>
                    <a:pt x="1037806" y="291963"/>
                    <a:pt x="1034482" y="293997"/>
                    <a:pt x="1031902" y="296973"/>
                  </a:cubicBezTo>
                  <a:lnTo>
                    <a:pt x="969394" y="365137"/>
                  </a:lnTo>
                  <a:cubicBezTo>
                    <a:pt x="964830" y="370097"/>
                    <a:pt x="962548" y="373769"/>
                    <a:pt x="962548" y="376150"/>
                  </a:cubicBezTo>
                  <a:cubicBezTo>
                    <a:pt x="962548" y="378134"/>
                    <a:pt x="963987" y="379573"/>
                    <a:pt x="966864" y="380466"/>
                  </a:cubicBezTo>
                  <a:cubicBezTo>
                    <a:pt x="969742" y="381359"/>
                    <a:pt x="974355" y="381805"/>
                    <a:pt x="980705" y="381805"/>
                  </a:cubicBezTo>
                  <a:cubicBezTo>
                    <a:pt x="984476" y="381805"/>
                    <a:pt x="987651" y="381706"/>
                    <a:pt x="990230" y="381508"/>
                  </a:cubicBezTo>
                  <a:cubicBezTo>
                    <a:pt x="992810" y="381309"/>
                    <a:pt x="995042" y="380863"/>
                    <a:pt x="996928" y="380168"/>
                  </a:cubicBezTo>
                  <a:cubicBezTo>
                    <a:pt x="998813" y="379474"/>
                    <a:pt x="1000450" y="378531"/>
                    <a:pt x="1001839" y="377340"/>
                  </a:cubicBezTo>
                  <a:cubicBezTo>
                    <a:pt x="1003228" y="376150"/>
                    <a:pt x="1004716" y="374662"/>
                    <a:pt x="1006304" y="372876"/>
                  </a:cubicBezTo>
                  <a:lnTo>
                    <a:pt x="1055715" y="319297"/>
                  </a:lnTo>
                  <a:lnTo>
                    <a:pt x="1083694" y="372876"/>
                  </a:lnTo>
                  <a:cubicBezTo>
                    <a:pt x="1084488" y="374662"/>
                    <a:pt x="1085332" y="376150"/>
                    <a:pt x="1086224" y="377340"/>
                  </a:cubicBezTo>
                  <a:cubicBezTo>
                    <a:pt x="1087117" y="378531"/>
                    <a:pt x="1088308" y="379424"/>
                    <a:pt x="1089796" y="380019"/>
                  </a:cubicBezTo>
                  <a:cubicBezTo>
                    <a:pt x="1091285" y="380615"/>
                    <a:pt x="1093269" y="381061"/>
                    <a:pt x="1095749" y="381359"/>
                  </a:cubicBezTo>
                  <a:cubicBezTo>
                    <a:pt x="1098230" y="381656"/>
                    <a:pt x="1101455" y="381805"/>
                    <a:pt x="1105423" y="381805"/>
                  </a:cubicBezTo>
                  <a:cubicBezTo>
                    <a:pt x="1112369" y="381805"/>
                    <a:pt x="1117280" y="381260"/>
                    <a:pt x="1120157" y="380168"/>
                  </a:cubicBezTo>
                  <a:cubicBezTo>
                    <a:pt x="1123035" y="379077"/>
                    <a:pt x="1124473" y="377241"/>
                    <a:pt x="1124473" y="374662"/>
                  </a:cubicBezTo>
                  <a:cubicBezTo>
                    <a:pt x="1124473" y="372280"/>
                    <a:pt x="1123382" y="369105"/>
                    <a:pt x="1121199" y="365137"/>
                  </a:cubicBezTo>
                  <a:lnTo>
                    <a:pt x="1086076" y="296973"/>
                  </a:lnTo>
                  <a:cubicBezTo>
                    <a:pt x="1084091" y="294195"/>
                    <a:pt x="1081462" y="292211"/>
                    <a:pt x="1078188" y="291020"/>
                  </a:cubicBezTo>
                  <a:cubicBezTo>
                    <a:pt x="1074914" y="289829"/>
                    <a:pt x="1069208" y="289234"/>
                    <a:pt x="1061073" y="289234"/>
                  </a:cubicBezTo>
                  <a:close/>
                  <a:moveTo>
                    <a:pt x="1033688" y="200830"/>
                  </a:moveTo>
                  <a:cubicBezTo>
                    <a:pt x="1024957" y="200830"/>
                    <a:pt x="1017516" y="202219"/>
                    <a:pt x="1011364" y="204997"/>
                  </a:cubicBezTo>
                  <a:cubicBezTo>
                    <a:pt x="1005212" y="207776"/>
                    <a:pt x="1000103" y="211248"/>
                    <a:pt x="996035" y="215415"/>
                  </a:cubicBezTo>
                  <a:cubicBezTo>
                    <a:pt x="991967" y="219583"/>
                    <a:pt x="988692" y="224196"/>
                    <a:pt x="986212" y="229256"/>
                  </a:cubicBezTo>
                  <a:cubicBezTo>
                    <a:pt x="983732" y="234317"/>
                    <a:pt x="981896" y="239129"/>
                    <a:pt x="980705" y="243693"/>
                  </a:cubicBezTo>
                  <a:cubicBezTo>
                    <a:pt x="979515" y="248257"/>
                    <a:pt x="978721" y="252275"/>
                    <a:pt x="978324" y="255748"/>
                  </a:cubicBezTo>
                  <a:cubicBezTo>
                    <a:pt x="977927" y="259220"/>
                    <a:pt x="977729" y="261453"/>
                    <a:pt x="977729" y="262445"/>
                  </a:cubicBezTo>
                  <a:cubicBezTo>
                    <a:pt x="977729" y="265223"/>
                    <a:pt x="978572" y="267208"/>
                    <a:pt x="980259" y="268398"/>
                  </a:cubicBezTo>
                  <a:cubicBezTo>
                    <a:pt x="981946" y="269589"/>
                    <a:pt x="985666" y="270184"/>
                    <a:pt x="991421" y="270184"/>
                  </a:cubicBezTo>
                  <a:cubicBezTo>
                    <a:pt x="998366" y="270184"/>
                    <a:pt x="1002930" y="269738"/>
                    <a:pt x="1005113" y="268845"/>
                  </a:cubicBezTo>
                  <a:cubicBezTo>
                    <a:pt x="1007296" y="267952"/>
                    <a:pt x="1008586" y="266116"/>
                    <a:pt x="1008983" y="263338"/>
                  </a:cubicBezTo>
                  <a:cubicBezTo>
                    <a:pt x="1009975" y="254408"/>
                    <a:pt x="1012158" y="247413"/>
                    <a:pt x="1015531" y="242353"/>
                  </a:cubicBezTo>
                  <a:cubicBezTo>
                    <a:pt x="1018905" y="237293"/>
                    <a:pt x="1024163" y="234763"/>
                    <a:pt x="1031307" y="234763"/>
                  </a:cubicBezTo>
                  <a:cubicBezTo>
                    <a:pt x="1037260" y="234763"/>
                    <a:pt x="1042618" y="236599"/>
                    <a:pt x="1047380" y="240270"/>
                  </a:cubicBezTo>
                  <a:cubicBezTo>
                    <a:pt x="1052143" y="243941"/>
                    <a:pt x="1057153" y="248009"/>
                    <a:pt x="1062412" y="252474"/>
                  </a:cubicBezTo>
                  <a:cubicBezTo>
                    <a:pt x="1067671" y="256938"/>
                    <a:pt x="1073624" y="261006"/>
                    <a:pt x="1080271" y="264678"/>
                  </a:cubicBezTo>
                  <a:cubicBezTo>
                    <a:pt x="1086919" y="268349"/>
                    <a:pt x="1095204" y="270184"/>
                    <a:pt x="1105126" y="270184"/>
                  </a:cubicBezTo>
                  <a:cubicBezTo>
                    <a:pt x="1113857" y="270184"/>
                    <a:pt x="1121298" y="268795"/>
                    <a:pt x="1127450" y="266017"/>
                  </a:cubicBezTo>
                  <a:cubicBezTo>
                    <a:pt x="1133601" y="263239"/>
                    <a:pt x="1138810" y="259717"/>
                    <a:pt x="1143077" y="255450"/>
                  </a:cubicBezTo>
                  <a:cubicBezTo>
                    <a:pt x="1147343" y="251184"/>
                    <a:pt x="1150667" y="246521"/>
                    <a:pt x="1153048" y="241460"/>
                  </a:cubicBezTo>
                  <a:cubicBezTo>
                    <a:pt x="1155430" y="236400"/>
                    <a:pt x="1157265" y="231588"/>
                    <a:pt x="1158555" y="227024"/>
                  </a:cubicBezTo>
                  <a:cubicBezTo>
                    <a:pt x="1159845" y="222460"/>
                    <a:pt x="1160688" y="218442"/>
                    <a:pt x="1161085" y="214969"/>
                  </a:cubicBezTo>
                  <a:cubicBezTo>
                    <a:pt x="1161482" y="211496"/>
                    <a:pt x="1161680" y="209264"/>
                    <a:pt x="1161680" y="208272"/>
                  </a:cubicBezTo>
                  <a:cubicBezTo>
                    <a:pt x="1161680" y="205692"/>
                    <a:pt x="1160787" y="203807"/>
                    <a:pt x="1159001" y="202616"/>
                  </a:cubicBezTo>
                  <a:cubicBezTo>
                    <a:pt x="1157215" y="201426"/>
                    <a:pt x="1152949" y="200830"/>
                    <a:pt x="1146202" y="200830"/>
                  </a:cubicBezTo>
                  <a:cubicBezTo>
                    <a:pt x="1140249" y="200830"/>
                    <a:pt x="1136132" y="201326"/>
                    <a:pt x="1133849" y="202319"/>
                  </a:cubicBezTo>
                  <a:cubicBezTo>
                    <a:pt x="1131567" y="203311"/>
                    <a:pt x="1130327" y="205196"/>
                    <a:pt x="1130129" y="207974"/>
                  </a:cubicBezTo>
                  <a:cubicBezTo>
                    <a:pt x="1129137" y="217499"/>
                    <a:pt x="1126656" y="224593"/>
                    <a:pt x="1122687" y="229256"/>
                  </a:cubicBezTo>
                  <a:cubicBezTo>
                    <a:pt x="1118719" y="233920"/>
                    <a:pt x="1113658" y="236251"/>
                    <a:pt x="1107507" y="236251"/>
                  </a:cubicBezTo>
                  <a:cubicBezTo>
                    <a:pt x="1101554" y="236251"/>
                    <a:pt x="1096246" y="234416"/>
                    <a:pt x="1091582" y="230745"/>
                  </a:cubicBezTo>
                  <a:cubicBezTo>
                    <a:pt x="1086919" y="227074"/>
                    <a:pt x="1081958" y="223006"/>
                    <a:pt x="1076699" y="218541"/>
                  </a:cubicBezTo>
                  <a:cubicBezTo>
                    <a:pt x="1071441" y="214076"/>
                    <a:pt x="1065438" y="210008"/>
                    <a:pt x="1058691" y="206337"/>
                  </a:cubicBezTo>
                  <a:cubicBezTo>
                    <a:pt x="1051944" y="202666"/>
                    <a:pt x="1043610" y="200830"/>
                    <a:pt x="1033688" y="200830"/>
                  </a:cubicBezTo>
                  <a:close/>
                  <a:moveTo>
                    <a:pt x="0" y="0"/>
                  </a:moveTo>
                  <a:lnTo>
                    <a:pt x="3942413" y="0"/>
                  </a:lnTo>
                  <a:lnTo>
                    <a:pt x="3942413" y="1041099"/>
                  </a:lnTo>
                  <a:lnTo>
                    <a:pt x="0" y="10410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71C5AC1-BE2F-4B13-A4E0-1E0ED5C8453A}"/>
              </a:ext>
            </a:extLst>
          </p:cNvPr>
          <p:cNvSpPr/>
          <p:nvPr/>
        </p:nvSpPr>
        <p:spPr>
          <a:xfrm>
            <a:off x="2152324" y="1276525"/>
            <a:ext cx="23685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i="1" cap="none" spc="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Tiết</a:t>
            </a:r>
            <a:r>
              <a:rPr lang="en-US" sz="4800" b="1" i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113 </a:t>
            </a:r>
          </a:p>
        </p:txBody>
      </p:sp>
    </p:spTree>
    <p:extLst>
      <p:ext uri="{BB962C8B-B14F-4D97-AF65-F5344CB8AC3E}">
        <p14:creationId xmlns:p14="http://schemas.microsoft.com/office/powerpoint/2010/main" val="2739776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31BA0CAE-8440-4738-9837-718409357948}"/>
              </a:ext>
            </a:extLst>
          </p:cNvPr>
          <p:cNvSpPr txBox="1"/>
          <p:nvPr/>
        </p:nvSpPr>
        <p:spPr>
          <a:xfrm>
            <a:off x="149900" y="1660276"/>
            <a:ext cx="7060367" cy="1315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- Học thuộc bài thơ và kiến thức cơ bản của bài “Viếng lăng Bác</a:t>
            </a:r>
            <a:endParaRPr lang="en-US" sz="2800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48E110-080D-4FF1-9A67-09A8E272792C}"/>
              </a:ext>
            </a:extLst>
          </p:cNvPr>
          <p:cNvSpPr txBox="1"/>
          <p:nvPr/>
        </p:nvSpPr>
        <p:spPr>
          <a:xfrm>
            <a:off x="149900" y="2976149"/>
            <a:ext cx="7060367" cy="1315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- Soạn bài “Nghị luận về tác phẩm truyện và đoạn trích”</a:t>
            </a:r>
            <a:endParaRPr lang="en-US" sz="2800" dirty="0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A72397-07A6-4A02-9CDE-6B95011445D2}"/>
              </a:ext>
            </a:extLst>
          </p:cNvPr>
          <p:cNvSpPr txBox="1"/>
          <p:nvPr/>
        </p:nvSpPr>
        <p:spPr>
          <a:xfrm>
            <a:off x="749509" y="945816"/>
            <a:ext cx="6580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HƯỚNG DẪN VỀ NHÀ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031ABA-5BDD-41B9-B008-216596782E08}"/>
              </a:ext>
            </a:extLst>
          </p:cNvPr>
          <p:cNvSpPr txBox="1"/>
          <p:nvPr/>
        </p:nvSpPr>
        <p:spPr>
          <a:xfrm>
            <a:off x="0" y="4292022"/>
            <a:ext cx="7060367" cy="669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- Tìm đọc các tác phẩm viết về Bác Hồ</a:t>
            </a:r>
            <a:endParaRPr lang="en-US" sz="2800" dirty="0">
              <a:latin typeface="+mj-lt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9547CFD-6515-4F2F-9194-D4545427428D}"/>
              </a:ext>
            </a:extLst>
          </p:cNvPr>
          <p:cNvGrpSpPr/>
          <p:nvPr/>
        </p:nvGrpSpPr>
        <p:grpSpPr>
          <a:xfrm>
            <a:off x="314792" y="407049"/>
            <a:ext cx="3013024" cy="695053"/>
            <a:chOff x="3450418" y="292387"/>
            <a:chExt cx="3127678" cy="81554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C13607A-08D9-4E59-B586-D62BB042A334}"/>
                </a:ext>
              </a:extLst>
            </p:cNvPr>
            <p:cNvSpPr/>
            <p:nvPr/>
          </p:nvSpPr>
          <p:spPr>
            <a:xfrm>
              <a:off x="3533422" y="292387"/>
              <a:ext cx="3044674" cy="81554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0B80902-4E2E-4ADA-8591-19C1C5DEC36C}"/>
                </a:ext>
              </a:extLst>
            </p:cNvPr>
            <p:cNvSpPr txBox="1"/>
            <p:nvPr/>
          </p:nvSpPr>
          <p:spPr>
            <a:xfrm>
              <a:off x="3450418" y="395816"/>
              <a:ext cx="3044674" cy="686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II</a:t>
              </a:r>
              <a:r>
                <a:rPr lang="en-US" sz="3200" b="1" dirty="0">
                  <a:solidFill>
                    <a:srgbClr val="FF0000"/>
                  </a:solidFill>
                  <a:latin typeface="+mj-lt"/>
                </a:rPr>
                <a:t>I. </a:t>
              </a:r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Tổng kết</a:t>
              </a:r>
              <a:endParaRPr lang="en-US" sz="32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A1BDB36-9052-4487-8EF2-1583D3695B66}"/>
              </a:ext>
            </a:extLst>
          </p:cNvPr>
          <p:cNvSpPr/>
          <p:nvPr/>
        </p:nvSpPr>
        <p:spPr>
          <a:xfrm>
            <a:off x="6197621" y="4425245"/>
            <a:ext cx="11268" cy="553"/>
          </a:xfrm>
          <a:custGeom>
            <a:avLst/>
            <a:gdLst>
              <a:gd name="connsiteX0" fmla="*/ 0 w 11268"/>
              <a:gd name="connsiteY0" fmla="*/ 0 h 553"/>
              <a:gd name="connsiteX1" fmla="*/ 11268 w 11268"/>
              <a:gd name="connsiteY1" fmla="*/ 0 h 553"/>
              <a:gd name="connsiteX2" fmla="*/ 11268 w 11268"/>
              <a:gd name="connsiteY2" fmla="*/ 553 h 553"/>
              <a:gd name="connsiteX3" fmla="*/ 0 w 11268"/>
              <a:gd name="connsiteY3" fmla="*/ 0 h 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8" h="553">
                <a:moveTo>
                  <a:pt x="0" y="0"/>
                </a:moveTo>
                <a:lnTo>
                  <a:pt x="11268" y="0"/>
                </a:lnTo>
                <a:lnTo>
                  <a:pt x="11268" y="5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136600E-B129-4D6F-9AEE-A59ED9AB77B3}"/>
              </a:ext>
            </a:extLst>
          </p:cNvPr>
          <p:cNvSpPr/>
          <p:nvPr/>
        </p:nvSpPr>
        <p:spPr>
          <a:xfrm>
            <a:off x="6197621" y="5914826"/>
            <a:ext cx="11268" cy="552"/>
          </a:xfrm>
          <a:custGeom>
            <a:avLst/>
            <a:gdLst>
              <a:gd name="connsiteX0" fmla="*/ 11268 w 11268"/>
              <a:gd name="connsiteY0" fmla="*/ 0 h 552"/>
              <a:gd name="connsiteX1" fmla="*/ 11268 w 11268"/>
              <a:gd name="connsiteY1" fmla="*/ 552 h 552"/>
              <a:gd name="connsiteX2" fmla="*/ 0 w 11268"/>
              <a:gd name="connsiteY2" fmla="*/ 552 h 552"/>
              <a:gd name="connsiteX3" fmla="*/ 11268 w 11268"/>
              <a:gd name="connsiteY3" fmla="*/ 0 h 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8" h="552">
                <a:moveTo>
                  <a:pt x="11268" y="0"/>
                </a:moveTo>
                <a:lnTo>
                  <a:pt x="11268" y="552"/>
                </a:lnTo>
                <a:lnTo>
                  <a:pt x="0" y="552"/>
                </a:lnTo>
                <a:lnTo>
                  <a:pt x="11268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ED4709D-7264-4DF3-8EFD-7015BBF222BA}"/>
              </a:ext>
            </a:extLst>
          </p:cNvPr>
          <p:cNvSpPr/>
          <p:nvPr/>
        </p:nvSpPr>
        <p:spPr>
          <a:xfrm>
            <a:off x="457758" y="1423482"/>
            <a:ext cx="1614121" cy="69505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1. </a:t>
            </a:r>
            <a:r>
              <a:rPr lang="en-US" sz="2800" b="1" dirty="0" err="1"/>
              <a:t>Tác</a:t>
            </a:r>
            <a:r>
              <a:rPr lang="en-US" sz="2800" b="1" dirty="0"/>
              <a:t> </a:t>
            </a:r>
            <a:r>
              <a:rPr lang="en-US" sz="2800" b="1" dirty="0" err="1"/>
              <a:t>giả</a:t>
            </a:r>
            <a:endParaRPr lang="en-US" sz="28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99C33D-816E-4ADD-8C16-D693D4AD4775}"/>
              </a:ext>
            </a:extLst>
          </p:cNvPr>
          <p:cNvGrpSpPr/>
          <p:nvPr/>
        </p:nvGrpSpPr>
        <p:grpSpPr>
          <a:xfrm>
            <a:off x="329783" y="367459"/>
            <a:ext cx="3127678" cy="695053"/>
            <a:chOff x="3450418" y="292387"/>
            <a:chExt cx="3127678" cy="8155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C4EF4B-B9CA-4304-A6E4-C10BF0406BF9}"/>
                </a:ext>
              </a:extLst>
            </p:cNvPr>
            <p:cNvSpPr/>
            <p:nvPr/>
          </p:nvSpPr>
          <p:spPr>
            <a:xfrm>
              <a:off x="3533422" y="292387"/>
              <a:ext cx="3044674" cy="81554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B656201-E9D5-4D61-9555-D12DA357F106}"/>
                </a:ext>
              </a:extLst>
            </p:cNvPr>
            <p:cNvSpPr txBox="1"/>
            <p:nvPr/>
          </p:nvSpPr>
          <p:spPr>
            <a:xfrm>
              <a:off x="3450418" y="395816"/>
              <a:ext cx="30446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  <a:latin typeface="+mj-lt"/>
                </a:rPr>
                <a:t>I. </a:t>
              </a:r>
              <a:r>
                <a:rPr lang="en-US" sz="3200" b="1" dirty="0" err="1">
                  <a:solidFill>
                    <a:srgbClr val="FFFF00"/>
                  </a:solidFill>
                  <a:latin typeface="+mj-lt"/>
                </a:rPr>
                <a:t>Tìm</a:t>
              </a:r>
              <a:r>
                <a:rPr lang="en-US" sz="3200" b="1" dirty="0">
                  <a:solidFill>
                    <a:srgbClr val="FFFF00"/>
                  </a:solidFill>
                  <a:latin typeface="+mj-lt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+mj-lt"/>
                </a:rPr>
                <a:t>hiểu</a:t>
              </a:r>
              <a:r>
                <a:rPr lang="en-US" sz="3200" b="1" dirty="0">
                  <a:solidFill>
                    <a:srgbClr val="FFFF00"/>
                  </a:solidFill>
                  <a:latin typeface="+mj-lt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+mj-lt"/>
                </a:rPr>
                <a:t>chung</a:t>
              </a:r>
              <a:endParaRPr lang="en-US" sz="3200" b="1" dirty="0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C26437-4D89-4D8F-86F7-C35B68DC8F6A}"/>
              </a:ext>
            </a:extLst>
          </p:cNvPr>
          <p:cNvGrpSpPr/>
          <p:nvPr/>
        </p:nvGrpSpPr>
        <p:grpSpPr>
          <a:xfrm>
            <a:off x="7461267" y="64883"/>
            <a:ext cx="4730733" cy="4734026"/>
            <a:chOff x="7461267" y="64883"/>
            <a:chExt cx="4730733" cy="47340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2E05B18-3EBA-488E-B337-BDD0D9A6D3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9" r="4460"/>
            <a:stretch/>
          </p:blipFill>
          <p:spPr>
            <a:xfrm>
              <a:off x="7461267" y="64883"/>
              <a:ext cx="4647729" cy="4107304"/>
            </a:xfrm>
            <a:prstGeom prst="hexagon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88F1368-A0B3-4B7E-999C-F628919A3A3C}"/>
                </a:ext>
              </a:extLst>
            </p:cNvPr>
            <p:cNvSpPr/>
            <p:nvPr/>
          </p:nvSpPr>
          <p:spPr>
            <a:xfrm>
              <a:off x="7631289" y="4172187"/>
              <a:ext cx="4560711" cy="626722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</a:rPr>
                <a:t>Viễn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Phương</a:t>
              </a:r>
              <a:r>
                <a:rPr lang="en-US" sz="2800" b="1" dirty="0">
                  <a:solidFill>
                    <a:srgbClr val="FF0000"/>
                  </a:solidFill>
                </a:rPr>
                <a:t> (1928 –2005)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D4E7C4D-67AD-4847-B53D-7AEDC091ED5A}"/>
              </a:ext>
            </a:extLst>
          </p:cNvPr>
          <p:cNvSpPr/>
          <p:nvPr/>
        </p:nvSpPr>
        <p:spPr>
          <a:xfrm>
            <a:off x="202345" y="2336030"/>
            <a:ext cx="7254106" cy="3901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Phan Thanh Viễn (1928-2005)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28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Quê: An Giang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28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Là cây bút sớm nhất của lực lượng </a:t>
            </a:r>
            <a:r>
              <a:rPr lang="en-US" sz="2800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</a:t>
            </a:r>
            <a:r>
              <a:rPr lang="en-US" sz="28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8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8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pl-PL" sz="28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thời chống Mĩ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28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Thơ ông nhỏ nhẹ, giàu tình cảm mộng mơ ng</a:t>
            </a:r>
            <a:r>
              <a:rPr lang="en-US" sz="28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sz="28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cả trong </a:t>
            </a:r>
            <a:r>
              <a:rPr lang="en-US" sz="2800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pl-PL" sz="28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ác liệt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700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694683-EDC0-4FA6-BDF0-CD6D9BDD2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AC88FD-1877-4CA5-B65E-0EEEDEE5EC93}"/>
              </a:ext>
            </a:extLst>
          </p:cNvPr>
          <p:cNvSpPr txBox="1"/>
          <p:nvPr/>
        </p:nvSpPr>
        <p:spPr>
          <a:xfrm>
            <a:off x="453000" y="1440872"/>
            <a:ext cx="352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a. </a:t>
            </a:r>
            <a:r>
              <a:rPr lang="en-US" sz="2800" i="1" dirty="0" err="1">
                <a:solidFill>
                  <a:srgbClr val="FF0000"/>
                </a:solidFill>
              </a:rPr>
              <a:t>Hoàn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cảnh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sáng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tác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F3C7AC3-69AD-4F3E-B177-49411A80C0AE}"/>
              </a:ext>
            </a:extLst>
          </p:cNvPr>
          <p:cNvSpPr/>
          <p:nvPr/>
        </p:nvSpPr>
        <p:spPr>
          <a:xfrm>
            <a:off x="453000" y="486139"/>
            <a:ext cx="2348858" cy="69505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2. </a:t>
            </a:r>
            <a:r>
              <a:rPr lang="en-US" sz="2800" b="1" dirty="0" err="1"/>
              <a:t>Tác</a:t>
            </a:r>
            <a:r>
              <a:rPr lang="en-US" sz="2800" b="1" dirty="0"/>
              <a:t> </a:t>
            </a:r>
            <a:r>
              <a:rPr lang="en-US" sz="2800" b="1" dirty="0" err="1"/>
              <a:t>phẩm</a:t>
            </a:r>
            <a:endParaRPr lang="en-US" sz="28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303788-944A-4D6A-A10A-728305C5C3CA}"/>
              </a:ext>
            </a:extLst>
          </p:cNvPr>
          <p:cNvSpPr/>
          <p:nvPr/>
        </p:nvSpPr>
        <p:spPr>
          <a:xfrm>
            <a:off x="453000" y="2089639"/>
            <a:ext cx="11179360" cy="1547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Năm 1976 khi đất nước thống nhất, lăng Chủ tịch HCM được khánh thành, nhà th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vào lăng viếng Bác. Bài thơ sáng tác trong dịp đó.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In trong tập </a:t>
            </a:r>
            <a:r>
              <a:rPr lang="pt-BR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Như mây mùa xuân </a:t>
            </a: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(1978)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A15083-48F7-4CED-8CF7-FB6423CF4FE1}"/>
              </a:ext>
            </a:extLst>
          </p:cNvPr>
          <p:cNvSpPr txBox="1"/>
          <p:nvPr/>
        </p:nvSpPr>
        <p:spPr>
          <a:xfrm>
            <a:off x="452999" y="3696524"/>
            <a:ext cx="352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hiểu chú thích</a:t>
            </a:r>
            <a:endParaRPr lang="en-US" sz="2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96E34A-3649-4B3F-B679-B7711DEFABFE}"/>
              </a:ext>
            </a:extLst>
          </p:cNvPr>
          <p:cNvSpPr txBox="1"/>
          <p:nvPr/>
        </p:nvSpPr>
        <p:spPr>
          <a:xfrm>
            <a:off x="453001" y="4301890"/>
            <a:ext cx="1813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 thơ:</a:t>
            </a:r>
            <a:endParaRPr lang="en-US" sz="2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FA5258-3F30-4351-BD70-88FB7AEA4DEB}"/>
              </a:ext>
            </a:extLst>
          </p:cNvPr>
          <p:cNvSpPr/>
          <p:nvPr/>
        </p:nvSpPr>
        <p:spPr>
          <a:xfrm>
            <a:off x="2094423" y="4279154"/>
            <a:ext cx="2007705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Tám chữ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C09A79-A841-41EC-AC4D-9B2A2A78069F}"/>
              </a:ext>
            </a:extLst>
          </p:cNvPr>
          <p:cNvSpPr txBox="1"/>
          <p:nvPr/>
        </p:nvSpPr>
        <p:spPr>
          <a:xfrm>
            <a:off x="453000" y="4930306"/>
            <a:ext cx="4104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 cục và mạch cảm xúc</a:t>
            </a:r>
            <a:endParaRPr lang="en-US" sz="2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05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/>
      <p:bldP spid="7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D7A00252-363E-4672-910F-2BF7C2E5FE85}"/>
              </a:ext>
            </a:extLst>
          </p:cNvPr>
          <p:cNvSpPr txBox="1"/>
          <p:nvPr/>
        </p:nvSpPr>
        <p:spPr>
          <a:xfrm>
            <a:off x="159222" y="201381"/>
            <a:ext cx="1594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 cục</a:t>
            </a:r>
            <a:endParaRPr lang="en-US" sz="2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7FC13E-E60A-4FEB-A0BB-0D4B784842F7}"/>
              </a:ext>
            </a:extLst>
          </p:cNvPr>
          <p:cNvGrpSpPr/>
          <p:nvPr/>
        </p:nvGrpSpPr>
        <p:grpSpPr>
          <a:xfrm>
            <a:off x="5513321" y="531989"/>
            <a:ext cx="4124588" cy="2371726"/>
            <a:chOff x="5948036" y="1431399"/>
            <a:chExt cx="4124588" cy="237172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DA00934-AD32-46B5-B3C3-9D99F9ABC41F}"/>
                </a:ext>
              </a:extLst>
            </p:cNvPr>
            <p:cNvGrpSpPr/>
            <p:nvPr/>
          </p:nvGrpSpPr>
          <p:grpSpPr>
            <a:xfrm>
              <a:off x="6405498" y="1431399"/>
              <a:ext cx="3667126" cy="2371726"/>
              <a:chOff x="6477000" y="1479550"/>
              <a:chExt cx="3667126" cy="2371726"/>
            </a:xfrm>
          </p:grpSpPr>
          <p:pic>
            <p:nvPicPr>
              <p:cNvPr id="8195" name="Picture 2" descr="C:\Documents and Settings\jaewook\Desktop\Eng\그림1.png">
                <a:extLst>
                  <a:ext uri="{FF2B5EF4-FFF2-40B4-BE49-F238E27FC236}">
                    <a16:creationId xmlns:a16="http://schemas.microsoft.com/office/drawing/2014/main" id="{3B6E3262-0125-4B2D-9123-893F09472F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7001" y="3181351"/>
                <a:ext cx="3667125" cy="669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ACADCD2-702D-45C7-AF5E-1017CC49D624}"/>
                  </a:ext>
                </a:extLst>
              </p:cNvPr>
              <p:cNvSpPr/>
              <p:nvPr/>
            </p:nvSpPr>
            <p:spPr>
              <a:xfrm>
                <a:off x="6477000" y="1479550"/>
                <a:ext cx="3492500" cy="19685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80AE690-EE48-443A-87A7-DB6141906818}"/>
                  </a:ext>
                </a:extLst>
              </p:cNvPr>
              <p:cNvSpPr/>
              <p:nvPr/>
            </p:nvSpPr>
            <p:spPr>
              <a:xfrm>
                <a:off x="6668960" y="1985548"/>
                <a:ext cx="3360820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ctr">
                  <a:buFont typeface="Wingdings" pitchFamily="2" charset="2"/>
                  <a:buChar char="ü"/>
                  <a:defRPr/>
                </a:pPr>
                <a:r>
                  <a:rPr lang="vi-VN" sz="2600" dirty="0">
                    <a:latin typeface="Arial" pitchFamily="34" charset="0"/>
                  </a:rPr>
                  <a:t>Cảm xúc </a:t>
                </a:r>
                <a:r>
                  <a:rPr lang="vi-VN" sz="2600" dirty="0"/>
                  <a:t>khi hòa vào dòng người vào lăng viếng Bác</a:t>
                </a:r>
                <a:endParaRPr lang="en-US" sz="2600" i="1" dirty="0">
                  <a:latin typeface="Arial" pitchFamily="34" charset="0"/>
                </a:endParaRPr>
              </a:p>
            </p:txBody>
          </p:sp>
        </p:grpSp>
        <p:grpSp>
          <p:nvGrpSpPr>
            <p:cNvPr id="61" name="Group 31">
              <a:extLst>
                <a:ext uri="{FF2B5EF4-FFF2-40B4-BE49-F238E27FC236}">
                  <a16:creationId xmlns:a16="http://schemas.microsoft.com/office/drawing/2014/main" id="{49D10D2E-0D1B-402A-8CF0-B9B415719D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29287" y="1499065"/>
              <a:ext cx="1951037" cy="541337"/>
              <a:chOff x="500109" y="1544695"/>
              <a:chExt cx="1951512" cy="540542"/>
            </a:xfrm>
          </p:grpSpPr>
          <p:sp>
            <p:nvSpPr>
              <p:cNvPr id="65" name="Trapezoid 4">
                <a:extLst>
                  <a:ext uri="{FF2B5EF4-FFF2-40B4-BE49-F238E27FC236}">
                    <a16:creationId xmlns:a16="http://schemas.microsoft.com/office/drawing/2014/main" id="{93E64948-2C3E-4541-8C4E-F3CA0E3AE612}"/>
                  </a:ext>
                </a:extLst>
              </p:cNvPr>
              <p:cNvSpPr/>
              <p:nvPr/>
            </p:nvSpPr>
            <p:spPr>
              <a:xfrm rot="19186488">
                <a:off x="509636" y="1544695"/>
                <a:ext cx="1676808" cy="540542"/>
              </a:xfrm>
              <a:custGeom>
                <a:avLst/>
                <a:gdLst>
                  <a:gd name="connsiteX0" fmla="*/ 0 w 1669653"/>
                  <a:gd name="connsiteY0" fmla="*/ 540542 h 540542"/>
                  <a:gd name="connsiteX1" fmla="*/ 450969 w 1669653"/>
                  <a:gd name="connsiteY1" fmla="*/ 0 h 540542"/>
                  <a:gd name="connsiteX2" fmla="*/ 1218684 w 1669653"/>
                  <a:gd name="connsiteY2" fmla="*/ 0 h 540542"/>
                  <a:gd name="connsiteX3" fmla="*/ 1669653 w 1669653"/>
                  <a:gd name="connsiteY3" fmla="*/ 540542 h 540542"/>
                  <a:gd name="connsiteX4" fmla="*/ 0 w 1669653"/>
                  <a:gd name="connsiteY4" fmla="*/ 540542 h 540542"/>
                  <a:gd name="connsiteX0" fmla="*/ 0 w 1669653"/>
                  <a:gd name="connsiteY0" fmla="*/ 540542 h 540542"/>
                  <a:gd name="connsiteX1" fmla="*/ 450969 w 1669653"/>
                  <a:gd name="connsiteY1" fmla="*/ 0 h 540542"/>
                  <a:gd name="connsiteX2" fmla="*/ 1043056 w 1669653"/>
                  <a:gd name="connsiteY2" fmla="*/ 1153 h 540542"/>
                  <a:gd name="connsiteX3" fmla="*/ 1669653 w 1669653"/>
                  <a:gd name="connsiteY3" fmla="*/ 540542 h 540542"/>
                  <a:gd name="connsiteX4" fmla="*/ 0 w 1669653"/>
                  <a:gd name="connsiteY4" fmla="*/ 540542 h 540542"/>
                  <a:gd name="connsiteX0" fmla="*/ 0 w 1676084"/>
                  <a:gd name="connsiteY0" fmla="*/ 540542 h 540542"/>
                  <a:gd name="connsiteX1" fmla="*/ 450969 w 1676084"/>
                  <a:gd name="connsiteY1" fmla="*/ 0 h 540542"/>
                  <a:gd name="connsiteX2" fmla="*/ 1043056 w 1676084"/>
                  <a:gd name="connsiteY2" fmla="*/ 1153 h 540542"/>
                  <a:gd name="connsiteX3" fmla="*/ 1676084 w 1676084"/>
                  <a:gd name="connsiteY3" fmla="*/ 536625 h 540542"/>
                  <a:gd name="connsiteX4" fmla="*/ 0 w 1676084"/>
                  <a:gd name="connsiteY4" fmla="*/ 540542 h 540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084" h="540542">
                    <a:moveTo>
                      <a:pt x="0" y="540542"/>
                    </a:moveTo>
                    <a:lnTo>
                      <a:pt x="450969" y="0"/>
                    </a:lnTo>
                    <a:lnTo>
                      <a:pt x="1043056" y="1153"/>
                    </a:lnTo>
                    <a:lnTo>
                      <a:pt x="1676084" y="536625"/>
                    </a:lnTo>
                    <a:lnTo>
                      <a:pt x="0" y="54054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9901">
                      <a:shade val="30000"/>
                      <a:satMod val="115000"/>
                    </a:srgbClr>
                  </a:gs>
                  <a:gs pos="50000">
                    <a:srgbClr val="FF9901">
                      <a:shade val="67500"/>
                      <a:satMod val="115000"/>
                    </a:srgbClr>
                  </a:gs>
                  <a:gs pos="100000">
                    <a:srgbClr val="FF9901">
                      <a:shade val="100000"/>
                      <a:satMod val="115000"/>
                    </a:srgbClr>
                  </a:gs>
                </a:gsLst>
                <a:lin ang="16200000" scaled="0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66" name="Picture 345" descr="shadow_1_m">
                <a:extLst>
                  <a:ext uri="{FF2B5EF4-FFF2-40B4-BE49-F238E27FC236}">
                    <a16:creationId xmlns:a16="http://schemas.microsoft.com/office/drawing/2014/main" id="{4EE9CE56-9E66-41DE-A7F9-9BE60B9813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11"/>
              <a:stretch>
                <a:fillRect/>
              </a:stretch>
            </p:blipFill>
            <p:spPr bwMode="gray">
              <a:xfrm rot="-2368070">
                <a:off x="747894" y="1666019"/>
                <a:ext cx="726072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" name="Picture 345" descr="shadow_1_m">
                <a:extLst>
                  <a:ext uri="{FF2B5EF4-FFF2-40B4-BE49-F238E27FC236}">
                    <a16:creationId xmlns:a16="http://schemas.microsoft.com/office/drawing/2014/main" id="{270DF84C-01DE-4D26-A6BF-3AF7BB3EFA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11"/>
              <a:stretch>
                <a:fillRect/>
              </a:stretch>
            </p:blipFill>
            <p:spPr bwMode="gray">
              <a:xfrm rot="8395770" flipH="1">
                <a:off x="500109" y="1987563"/>
                <a:ext cx="1951512" cy="57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8" name="TextBox 45">
              <a:extLst>
                <a:ext uri="{FF2B5EF4-FFF2-40B4-BE49-F238E27FC236}">
                  <a16:creationId xmlns:a16="http://schemas.microsoft.com/office/drawing/2014/main" id="{B3323773-6449-4F2D-9E96-B8A7DF12AF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199599">
              <a:off x="5948036" y="1455936"/>
              <a:ext cx="1844675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40A64C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40A64C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0A64C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0A64C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0A64C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0A64C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2800" b="1" dirty="0">
                  <a:latin typeface="Arial" panose="020B0604020202020204" pitchFamily="34" charset="0"/>
                </a:rPr>
                <a:t>02</a:t>
              </a:r>
              <a:endParaRPr lang="en-US" altLang="en-US" sz="2800" b="1" i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41257E-AABD-4489-982A-2BA40653E01E}"/>
              </a:ext>
            </a:extLst>
          </p:cNvPr>
          <p:cNvGrpSpPr/>
          <p:nvPr/>
        </p:nvGrpSpPr>
        <p:grpSpPr>
          <a:xfrm>
            <a:off x="1297920" y="550758"/>
            <a:ext cx="4266529" cy="2401108"/>
            <a:chOff x="1732635" y="1450168"/>
            <a:chExt cx="4266529" cy="240110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01B12B7-2D3F-44C8-A919-F3313FFBE575}"/>
                </a:ext>
              </a:extLst>
            </p:cNvPr>
            <p:cNvGrpSpPr/>
            <p:nvPr/>
          </p:nvGrpSpPr>
          <p:grpSpPr>
            <a:xfrm>
              <a:off x="1732635" y="1450168"/>
              <a:ext cx="4266529" cy="2401108"/>
              <a:chOff x="1732635" y="1450168"/>
              <a:chExt cx="4266529" cy="2401108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0401318-E24F-49DB-953D-F20B22863161}"/>
                  </a:ext>
                </a:extLst>
              </p:cNvPr>
              <p:cNvGrpSpPr/>
              <p:nvPr/>
            </p:nvGrpSpPr>
            <p:grpSpPr>
              <a:xfrm>
                <a:off x="2057392" y="1450168"/>
                <a:ext cx="3941772" cy="2401108"/>
                <a:chOff x="2057392" y="1450168"/>
                <a:chExt cx="3941772" cy="2401108"/>
              </a:xfrm>
            </p:grpSpPr>
            <p:pic>
              <p:nvPicPr>
                <p:cNvPr id="8196" name="Picture 2" descr="C:\Documents and Settings\jaewook\Desktop\Eng\그림1.png">
                  <a:extLst>
                    <a:ext uri="{FF2B5EF4-FFF2-40B4-BE49-F238E27FC236}">
                      <a16:creationId xmlns:a16="http://schemas.microsoft.com/office/drawing/2014/main" id="{FF898B0C-6610-4231-A962-E45D5B851D3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32039" y="3181351"/>
                  <a:ext cx="3667125" cy="669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CEF0C2E5-AE9C-4BDC-AC8F-8D5B47D89BAA}"/>
                    </a:ext>
                  </a:extLst>
                </p:cNvPr>
                <p:cNvSpPr/>
                <p:nvPr/>
              </p:nvSpPr>
              <p:spPr>
                <a:xfrm>
                  <a:off x="2501903" y="1450168"/>
                  <a:ext cx="3483361" cy="1866707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/>
                </a:p>
              </p:txBody>
            </p:sp>
            <p:grpSp>
              <p:nvGrpSpPr>
                <p:cNvPr id="8200" name="Group 30">
                  <a:extLst>
                    <a:ext uri="{FF2B5EF4-FFF2-40B4-BE49-F238E27FC236}">
                      <a16:creationId xmlns:a16="http://schemas.microsoft.com/office/drawing/2014/main" id="{5ABA96C5-7B9B-4DB4-93F8-55C7F09A6A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57392" y="1509890"/>
                  <a:ext cx="2259315" cy="698146"/>
                  <a:chOff x="500109" y="1538759"/>
                  <a:chExt cx="1951512" cy="540542"/>
                </a:xfrm>
              </p:grpSpPr>
              <p:sp>
                <p:nvSpPr>
                  <p:cNvPr id="5" name="Trapezoid 4">
                    <a:extLst>
                      <a:ext uri="{FF2B5EF4-FFF2-40B4-BE49-F238E27FC236}">
                        <a16:creationId xmlns:a16="http://schemas.microsoft.com/office/drawing/2014/main" id="{982BF381-D6AC-4232-9E93-5E5F9BA84628}"/>
                      </a:ext>
                    </a:extLst>
                  </p:cNvPr>
                  <p:cNvSpPr/>
                  <p:nvPr/>
                </p:nvSpPr>
                <p:spPr>
                  <a:xfrm rot="19186488">
                    <a:off x="509636" y="1538759"/>
                    <a:ext cx="1679984" cy="540542"/>
                  </a:xfrm>
                  <a:custGeom>
                    <a:avLst/>
                    <a:gdLst>
                      <a:gd name="connsiteX0" fmla="*/ 0 w 1669653"/>
                      <a:gd name="connsiteY0" fmla="*/ 540542 h 540542"/>
                      <a:gd name="connsiteX1" fmla="*/ 450969 w 1669653"/>
                      <a:gd name="connsiteY1" fmla="*/ 0 h 540542"/>
                      <a:gd name="connsiteX2" fmla="*/ 1218684 w 1669653"/>
                      <a:gd name="connsiteY2" fmla="*/ 0 h 540542"/>
                      <a:gd name="connsiteX3" fmla="*/ 1669653 w 1669653"/>
                      <a:gd name="connsiteY3" fmla="*/ 540542 h 540542"/>
                      <a:gd name="connsiteX4" fmla="*/ 0 w 1669653"/>
                      <a:gd name="connsiteY4" fmla="*/ 540542 h 540542"/>
                      <a:gd name="connsiteX0" fmla="*/ 0 w 1669653"/>
                      <a:gd name="connsiteY0" fmla="*/ 540542 h 540542"/>
                      <a:gd name="connsiteX1" fmla="*/ 450969 w 1669653"/>
                      <a:gd name="connsiteY1" fmla="*/ 0 h 540542"/>
                      <a:gd name="connsiteX2" fmla="*/ 1043056 w 1669653"/>
                      <a:gd name="connsiteY2" fmla="*/ 1153 h 540542"/>
                      <a:gd name="connsiteX3" fmla="*/ 1669653 w 1669653"/>
                      <a:gd name="connsiteY3" fmla="*/ 540542 h 540542"/>
                      <a:gd name="connsiteX4" fmla="*/ 0 w 1669653"/>
                      <a:gd name="connsiteY4" fmla="*/ 540542 h 540542"/>
                      <a:gd name="connsiteX0" fmla="*/ 0 w 1679722"/>
                      <a:gd name="connsiteY0" fmla="*/ 540542 h 540542"/>
                      <a:gd name="connsiteX1" fmla="*/ 450969 w 1679722"/>
                      <a:gd name="connsiteY1" fmla="*/ 0 h 540542"/>
                      <a:gd name="connsiteX2" fmla="*/ 1043056 w 1679722"/>
                      <a:gd name="connsiteY2" fmla="*/ 1153 h 540542"/>
                      <a:gd name="connsiteX3" fmla="*/ 1679722 w 1679722"/>
                      <a:gd name="connsiteY3" fmla="*/ 539701 h 540542"/>
                      <a:gd name="connsiteX4" fmla="*/ 0 w 1679722"/>
                      <a:gd name="connsiteY4" fmla="*/ 540542 h 540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9722" h="540542">
                        <a:moveTo>
                          <a:pt x="0" y="540542"/>
                        </a:moveTo>
                        <a:lnTo>
                          <a:pt x="450969" y="0"/>
                        </a:lnTo>
                        <a:lnTo>
                          <a:pt x="1043056" y="1153"/>
                        </a:lnTo>
                        <a:lnTo>
                          <a:pt x="1679722" y="539701"/>
                        </a:lnTo>
                        <a:lnTo>
                          <a:pt x="0" y="5405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1BB3E5">
                          <a:shade val="30000"/>
                          <a:satMod val="115000"/>
                        </a:srgbClr>
                      </a:gs>
                      <a:gs pos="50000">
                        <a:srgbClr val="1BB3E5">
                          <a:shade val="67500"/>
                          <a:satMod val="115000"/>
                        </a:srgbClr>
                      </a:gs>
                      <a:gs pos="100000">
                        <a:srgbClr val="1BB3E5">
                          <a:shade val="100000"/>
                          <a:satMod val="115000"/>
                        </a:srgbClr>
                      </a:gs>
                    </a:gsLst>
                    <a:lin ang="16200000" scaled="0"/>
                    <a:tileRect/>
                  </a:gra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pic>
                <p:nvPicPr>
                  <p:cNvPr id="8237" name="Picture 345" descr="shadow_1_m">
                    <a:extLst>
                      <a:ext uri="{FF2B5EF4-FFF2-40B4-BE49-F238E27FC236}">
                        <a16:creationId xmlns:a16="http://schemas.microsoft.com/office/drawing/2014/main" id="{6A406DD7-D57B-4C8D-BE3C-16C7BC10C71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61411"/>
                  <a:stretch>
                    <a:fillRect/>
                  </a:stretch>
                </p:blipFill>
                <p:spPr bwMode="gray">
                  <a:xfrm rot="-2368070">
                    <a:off x="747894" y="1666019"/>
                    <a:ext cx="726072" cy="457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238" name="Picture 345" descr="shadow_1_m">
                    <a:extLst>
                      <a:ext uri="{FF2B5EF4-FFF2-40B4-BE49-F238E27FC236}">
                        <a16:creationId xmlns:a16="http://schemas.microsoft.com/office/drawing/2014/main" id="{F2B01487-4AD0-440D-BEF6-8ACEED61297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61411"/>
                  <a:stretch>
                    <a:fillRect/>
                  </a:stretch>
                </p:blipFill>
                <p:spPr bwMode="gray">
                  <a:xfrm rot="8395770" flipH="1">
                    <a:off x="500109" y="1987563"/>
                    <a:ext cx="1951512" cy="578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53" name="TextBox 44">
                <a:extLst>
                  <a:ext uri="{FF2B5EF4-FFF2-40B4-BE49-F238E27FC236}">
                    <a16:creationId xmlns:a16="http://schemas.microsoft.com/office/drawing/2014/main" id="{C78E09FA-E3D5-4590-871F-8D4CD28CE1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199599">
                <a:off x="1732635" y="1653708"/>
                <a:ext cx="251047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tx2"/>
                  </a:buClr>
                  <a:buSzPct val="95000"/>
                  <a:buFont typeface="Wingdings" panose="05000000000000000000" pitchFamily="2" charset="2"/>
                  <a:buChar char=""/>
                  <a:defRPr sz="3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"/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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40A64C"/>
                  </a:buClr>
                  <a:buFont typeface="Wingdings 3" panose="05040102010807070707" pitchFamily="18" charset="2"/>
                  <a:buChar char="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40A64C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0A64C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0A64C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0A64C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0A64C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vi-VN" altLang="en-US" sz="2800" b="1" dirty="0">
                    <a:latin typeface="Arial" panose="020B0604020202020204" pitchFamily="34" charset="0"/>
                  </a:rPr>
                  <a:t>01</a:t>
                </a:r>
                <a:endParaRPr lang="en-US" altLang="en-US" sz="2800" b="1" i="1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362CBF1-FA79-41CE-A658-6A2C3EA5E192}"/>
                </a:ext>
              </a:extLst>
            </p:cNvPr>
            <p:cNvSpPr txBox="1"/>
            <p:nvPr/>
          </p:nvSpPr>
          <p:spPr>
            <a:xfrm>
              <a:off x="3098097" y="1915318"/>
              <a:ext cx="2875440" cy="12926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ctr">
                <a:buFont typeface="Wingdings" pitchFamily="2" charset="2"/>
                <a:buChar char="ü"/>
                <a:defRPr/>
              </a:pPr>
              <a:r>
                <a:rPr lang="vi-VN" sz="2600" dirty="0">
                  <a:latin typeface="Arial" pitchFamily="34" charset="0"/>
                </a:rPr>
                <a:t>Cảm xúc </a:t>
              </a:r>
              <a:r>
                <a:rPr lang="vi-VN" sz="2600" dirty="0"/>
                <a:t>trước cảnh vật bên ngoài lăng Bác</a:t>
              </a:r>
              <a:endParaRPr lang="vi-VN" sz="2600" dirty="0">
                <a:latin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309B04C-F8BB-4723-B6F2-CEBFD3EA1DE4}"/>
              </a:ext>
            </a:extLst>
          </p:cNvPr>
          <p:cNvGrpSpPr/>
          <p:nvPr/>
        </p:nvGrpSpPr>
        <p:grpSpPr>
          <a:xfrm>
            <a:off x="1491636" y="3195430"/>
            <a:ext cx="4072813" cy="2320249"/>
            <a:chOff x="1926351" y="4094840"/>
            <a:chExt cx="4072813" cy="2320249"/>
          </a:xfrm>
        </p:grpSpPr>
        <p:pic>
          <p:nvPicPr>
            <p:cNvPr id="8197" name="Picture 2" descr="C:\Documents and Settings\jaewook\Desktop\Eng\그림1.png">
              <a:extLst>
                <a:ext uri="{FF2B5EF4-FFF2-40B4-BE49-F238E27FC236}">
                  <a16:creationId xmlns:a16="http://schemas.microsoft.com/office/drawing/2014/main" id="{58EFB759-11E9-42AE-9374-DC52565E1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2039" y="5743576"/>
              <a:ext cx="3667125" cy="67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7457069-7FA0-4EB1-A3DD-84F70CEDB853}"/>
                </a:ext>
              </a:extLst>
            </p:cNvPr>
            <p:cNvGrpSpPr/>
            <p:nvPr/>
          </p:nvGrpSpPr>
          <p:grpSpPr>
            <a:xfrm>
              <a:off x="1926351" y="4094840"/>
              <a:ext cx="3971212" cy="1968500"/>
              <a:chOff x="1926351" y="4094840"/>
              <a:chExt cx="3971212" cy="19685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80FCC724-F9B7-477A-8108-99BBE4124D86}"/>
                  </a:ext>
                </a:extLst>
              </p:cNvPr>
              <p:cNvGrpSpPr/>
              <p:nvPr/>
            </p:nvGrpSpPr>
            <p:grpSpPr>
              <a:xfrm>
                <a:off x="1978699" y="4094840"/>
                <a:ext cx="3918864" cy="1968500"/>
                <a:chOff x="1978699" y="4094840"/>
                <a:chExt cx="3918864" cy="1968500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56916E8-44E1-42CA-9C6C-81C34C2DF88B}"/>
                    </a:ext>
                  </a:extLst>
                </p:cNvPr>
                <p:cNvSpPr/>
                <p:nvPr/>
              </p:nvSpPr>
              <p:spPr>
                <a:xfrm>
                  <a:off x="2405063" y="4094840"/>
                  <a:ext cx="3492500" cy="19685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/>
                </a:p>
              </p:txBody>
            </p:sp>
            <p:grpSp>
              <p:nvGrpSpPr>
                <p:cNvPr id="8205" name="Group 35">
                  <a:extLst>
                    <a:ext uri="{FF2B5EF4-FFF2-40B4-BE49-F238E27FC236}">
                      <a16:creationId xmlns:a16="http://schemas.microsoft.com/office/drawing/2014/main" id="{FC799A7A-2828-4CAB-A164-9AA67B115D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78699" y="4179889"/>
                  <a:ext cx="1951037" cy="541337"/>
                  <a:chOff x="500109" y="1538263"/>
                  <a:chExt cx="1951512" cy="540542"/>
                </a:xfrm>
              </p:grpSpPr>
              <p:sp>
                <p:nvSpPr>
                  <p:cNvPr id="37" name="Trapezoid 4">
                    <a:extLst>
                      <a:ext uri="{FF2B5EF4-FFF2-40B4-BE49-F238E27FC236}">
                        <a16:creationId xmlns:a16="http://schemas.microsoft.com/office/drawing/2014/main" id="{FB815E68-D08B-4A4F-91A7-3CACA454854E}"/>
                      </a:ext>
                    </a:extLst>
                  </p:cNvPr>
                  <p:cNvSpPr/>
                  <p:nvPr/>
                </p:nvSpPr>
                <p:spPr>
                  <a:xfrm rot="19186488">
                    <a:off x="509636" y="1538263"/>
                    <a:ext cx="1679984" cy="540542"/>
                  </a:xfrm>
                  <a:custGeom>
                    <a:avLst/>
                    <a:gdLst>
                      <a:gd name="connsiteX0" fmla="*/ 0 w 1669653"/>
                      <a:gd name="connsiteY0" fmla="*/ 540542 h 540542"/>
                      <a:gd name="connsiteX1" fmla="*/ 450969 w 1669653"/>
                      <a:gd name="connsiteY1" fmla="*/ 0 h 540542"/>
                      <a:gd name="connsiteX2" fmla="*/ 1218684 w 1669653"/>
                      <a:gd name="connsiteY2" fmla="*/ 0 h 540542"/>
                      <a:gd name="connsiteX3" fmla="*/ 1669653 w 1669653"/>
                      <a:gd name="connsiteY3" fmla="*/ 540542 h 540542"/>
                      <a:gd name="connsiteX4" fmla="*/ 0 w 1669653"/>
                      <a:gd name="connsiteY4" fmla="*/ 540542 h 540542"/>
                      <a:gd name="connsiteX0" fmla="*/ 0 w 1669653"/>
                      <a:gd name="connsiteY0" fmla="*/ 540542 h 540542"/>
                      <a:gd name="connsiteX1" fmla="*/ 450969 w 1669653"/>
                      <a:gd name="connsiteY1" fmla="*/ 0 h 540542"/>
                      <a:gd name="connsiteX2" fmla="*/ 1043056 w 1669653"/>
                      <a:gd name="connsiteY2" fmla="*/ 1153 h 540542"/>
                      <a:gd name="connsiteX3" fmla="*/ 1669653 w 1669653"/>
                      <a:gd name="connsiteY3" fmla="*/ 540542 h 540542"/>
                      <a:gd name="connsiteX4" fmla="*/ 0 w 1669653"/>
                      <a:gd name="connsiteY4" fmla="*/ 540542 h 540542"/>
                      <a:gd name="connsiteX0" fmla="*/ 0 w 1678182"/>
                      <a:gd name="connsiteY0" fmla="*/ 540542 h 541519"/>
                      <a:gd name="connsiteX1" fmla="*/ 450969 w 1678182"/>
                      <a:gd name="connsiteY1" fmla="*/ 0 h 541519"/>
                      <a:gd name="connsiteX2" fmla="*/ 1043056 w 1678182"/>
                      <a:gd name="connsiteY2" fmla="*/ 1153 h 541519"/>
                      <a:gd name="connsiteX3" fmla="*/ 1678182 w 1678182"/>
                      <a:gd name="connsiteY3" fmla="*/ 541519 h 541519"/>
                      <a:gd name="connsiteX4" fmla="*/ 0 w 1678182"/>
                      <a:gd name="connsiteY4" fmla="*/ 540542 h 541519"/>
                      <a:gd name="connsiteX0" fmla="*/ 0 w 1681258"/>
                      <a:gd name="connsiteY0" fmla="*/ 540542 h 540542"/>
                      <a:gd name="connsiteX1" fmla="*/ 450969 w 1681258"/>
                      <a:gd name="connsiteY1" fmla="*/ 0 h 540542"/>
                      <a:gd name="connsiteX2" fmla="*/ 1043056 w 1681258"/>
                      <a:gd name="connsiteY2" fmla="*/ 1153 h 540542"/>
                      <a:gd name="connsiteX3" fmla="*/ 1681258 w 1681258"/>
                      <a:gd name="connsiteY3" fmla="*/ 537882 h 540542"/>
                      <a:gd name="connsiteX4" fmla="*/ 0 w 1681258"/>
                      <a:gd name="connsiteY4" fmla="*/ 540542 h 540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81258" h="540542">
                        <a:moveTo>
                          <a:pt x="0" y="540542"/>
                        </a:moveTo>
                        <a:lnTo>
                          <a:pt x="450969" y="0"/>
                        </a:lnTo>
                        <a:lnTo>
                          <a:pt x="1043056" y="1153"/>
                        </a:lnTo>
                        <a:lnTo>
                          <a:pt x="1681258" y="537882"/>
                        </a:lnTo>
                        <a:lnTo>
                          <a:pt x="0" y="5405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C444BD">
                          <a:shade val="30000"/>
                          <a:satMod val="115000"/>
                        </a:srgbClr>
                      </a:gs>
                      <a:gs pos="50000">
                        <a:srgbClr val="C444BD">
                          <a:shade val="67500"/>
                          <a:satMod val="115000"/>
                        </a:srgbClr>
                      </a:gs>
                      <a:gs pos="100000">
                        <a:srgbClr val="C444BD">
                          <a:shade val="100000"/>
                          <a:satMod val="115000"/>
                        </a:srgbClr>
                      </a:gs>
                    </a:gsLst>
                    <a:lin ang="16200000" scaled="0"/>
                    <a:tileRect/>
                  </a:gra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pic>
                <p:nvPicPr>
                  <p:cNvPr id="8231" name="Picture 345" descr="shadow_1_m">
                    <a:extLst>
                      <a:ext uri="{FF2B5EF4-FFF2-40B4-BE49-F238E27FC236}">
                        <a16:creationId xmlns:a16="http://schemas.microsoft.com/office/drawing/2014/main" id="{5AB85A1E-40FC-454F-8D68-4767DE5C577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61411"/>
                  <a:stretch>
                    <a:fillRect/>
                  </a:stretch>
                </p:blipFill>
                <p:spPr bwMode="gray">
                  <a:xfrm rot="-2368070">
                    <a:off x="747894" y="1666019"/>
                    <a:ext cx="726072" cy="457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232" name="Picture 345" descr="shadow_1_m">
                    <a:extLst>
                      <a:ext uri="{FF2B5EF4-FFF2-40B4-BE49-F238E27FC236}">
                        <a16:creationId xmlns:a16="http://schemas.microsoft.com/office/drawing/2014/main" id="{67FC7B58-553C-4DFA-BB73-63DFC4D1E1D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61411"/>
                  <a:stretch>
                    <a:fillRect/>
                  </a:stretch>
                </p:blipFill>
                <p:spPr bwMode="gray">
                  <a:xfrm rot="8395770" flipH="1">
                    <a:off x="500109" y="1987563"/>
                    <a:ext cx="1951512" cy="578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840C4B1-C198-4A4B-83F3-858BB6712B57}"/>
                    </a:ext>
                  </a:extLst>
                </p:cNvPr>
                <p:cNvSpPr txBox="1"/>
                <p:nvPr/>
              </p:nvSpPr>
              <p:spPr>
                <a:xfrm>
                  <a:off x="2995369" y="4475825"/>
                  <a:ext cx="2782888" cy="8925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Wingdings" pitchFamily="2" charset="2"/>
                    <a:buChar char="ü"/>
                    <a:defRPr/>
                  </a:pPr>
                  <a:r>
                    <a:rPr lang="vi-VN" sz="2600" dirty="0">
                      <a:latin typeface="Arial" pitchFamily="34" charset="0"/>
                    </a:rPr>
                    <a:t>Cảm xúc trước khi ra về</a:t>
                  </a:r>
                </a:p>
              </p:txBody>
            </p:sp>
          </p:grpSp>
          <p:sp>
            <p:nvSpPr>
              <p:cNvPr id="72" name="TextBox 46">
                <a:extLst>
                  <a:ext uri="{FF2B5EF4-FFF2-40B4-BE49-F238E27FC236}">
                    <a16:creationId xmlns:a16="http://schemas.microsoft.com/office/drawing/2014/main" id="{2B4C348C-926C-48AC-BFB8-2E02A570FE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199599">
                <a:off x="1926351" y="4207703"/>
                <a:ext cx="1843087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tx2"/>
                  </a:buClr>
                  <a:buSzPct val="95000"/>
                  <a:buFont typeface="Wingdings" panose="05000000000000000000" pitchFamily="2" charset="2"/>
                  <a:buChar char=""/>
                  <a:defRPr sz="3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"/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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40A64C"/>
                  </a:buClr>
                  <a:buFont typeface="Wingdings 3" panose="05040102010807070707" pitchFamily="18" charset="2"/>
                  <a:buChar char="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40A64C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0A64C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0A64C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0A64C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0A64C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vi-VN" altLang="en-US" sz="2800" b="1" dirty="0">
                    <a:latin typeface="Arial" panose="020B0604020202020204" pitchFamily="34" charset="0"/>
                  </a:rPr>
                  <a:t>04</a:t>
                </a:r>
                <a:endParaRPr lang="en-US" altLang="en-US" sz="2800" b="1" i="1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52982FF-7A3D-462B-A5A3-062AB7654DAC}"/>
              </a:ext>
            </a:extLst>
          </p:cNvPr>
          <p:cNvGrpSpPr/>
          <p:nvPr/>
        </p:nvGrpSpPr>
        <p:grpSpPr>
          <a:xfrm>
            <a:off x="5537563" y="3199906"/>
            <a:ext cx="4171848" cy="2315773"/>
            <a:chOff x="5972278" y="4099316"/>
            <a:chExt cx="4171848" cy="2315773"/>
          </a:xfrm>
        </p:grpSpPr>
        <p:pic>
          <p:nvPicPr>
            <p:cNvPr id="8194" name="Picture 2" descr="C:\Documents and Settings\jaewook\Desktop\Eng\그림1.png">
              <a:extLst>
                <a:ext uri="{FF2B5EF4-FFF2-40B4-BE49-F238E27FC236}">
                  <a16:creationId xmlns:a16="http://schemas.microsoft.com/office/drawing/2014/main" id="{40CF973C-0359-4D3D-890E-A1B48B2EB4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1" y="5743576"/>
              <a:ext cx="3667125" cy="67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6DE863E-BCD8-4F43-AC86-CCC44A660F8F}"/>
                </a:ext>
              </a:extLst>
            </p:cNvPr>
            <p:cNvGrpSpPr/>
            <p:nvPr/>
          </p:nvGrpSpPr>
          <p:grpSpPr>
            <a:xfrm>
              <a:off x="5972278" y="4099316"/>
              <a:ext cx="4058358" cy="1968500"/>
              <a:chOff x="5972278" y="4099316"/>
              <a:chExt cx="4058358" cy="19685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4DE950C9-370E-4ADF-B1FB-3F8D75A50903}"/>
                  </a:ext>
                </a:extLst>
              </p:cNvPr>
              <p:cNvGrpSpPr/>
              <p:nvPr/>
            </p:nvGrpSpPr>
            <p:grpSpPr>
              <a:xfrm>
                <a:off x="6094414" y="4099316"/>
                <a:ext cx="3936222" cy="1968500"/>
                <a:chOff x="6094414" y="4099316"/>
                <a:chExt cx="3936222" cy="1968500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43541CC-2D7C-488C-B100-4A68344751ED}"/>
                    </a:ext>
                  </a:extLst>
                </p:cNvPr>
                <p:cNvSpPr/>
                <p:nvPr/>
              </p:nvSpPr>
              <p:spPr>
                <a:xfrm>
                  <a:off x="6504152" y="4099316"/>
                  <a:ext cx="3492500" cy="1968500"/>
                </a:xfrm>
                <a:prstGeom prst="rect">
                  <a:avLst/>
                </a:prstGeom>
                <a:solidFill>
                  <a:srgbClr val="DCED03">
                    <a:alpha val="97647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/>
                </a:p>
              </p:txBody>
            </p:sp>
            <p:grpSp>
              <p:nvGrpSpPr>
                <p:cNvPr id="8206" name="Group 39">
                  <a:extLst>
                    <a:ext uri="{FF2B5EF4-FFF2-40B4-BE49-F238E27FC236}">
                      <a16:creationId xmlns:a16="http://schemas.microsoft.com/office/drawing/2014/main" id="{04C3A9D4-C7BD-4057-9B06-91496A6F92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94414" y="4181475"/>
                  <a:ext cx="1951037" cy="539750"/>
                  <a:chOff x="500109" y="1539438"/>
                  <a:chExt cx="1951512" cy="540542"/>
                </a:xfrm>
              </p:grpSpPr>
              <p:sp>
                <p:nvSpPr>
                  <p:cNvPr id="41" name="Trapezoid 4">
                    <a:extLst>
                      <a:ext uri="{FF2B5EF4-FFF2-40B4-BE49-F238E27FC236}">
                        <a16:creationId xmlns:a16="http://schemas.microsoft.com/office/drawing/2014/main" id="{032B9C68-5639-4789-989A-A54A9F4CE331}"/>
                      </a:ext>
                    </a:extLst>
                  </p:cNvPr>
                  <p:cNvSpPr/>
                  <p:nvPr/>
                </p:nvSpPr>
                <p:spPr>
                  <a:xfrm rot="19186488">
                    <a:off x="509636" y="1539438"/>
                    <a:ext cx="1676808" cy="540542"/>
                  </a:xfrm>
                  <a:custGeom>
                    <a:avLst/>
                    <a:gdLst>
                      <a:gd name="connsiteX0" fmla="*/ 0 w 1669653"/>
                      <a:gd name="connsiteY0" fmla="*/ 540542 h 540542"/>
                      <a:gd name="connsiteX1" fmla="*/ 450969 w 1669653"/>
                      <a:gd name="connsiteY1" fmla="*/ 0 h 540542"/>
                      <a:gd name="connsiteX2" fmla="*/ 1218684 w 1669653"/>
                      <a:gd name="connsiteY2" fmla="*/ 0 h 540542"/>
                      <a:gd name="connsiteX3" fmla="*/ 1669653 w 1669653"/>
                      <a:gd name="connsiteY3" fmla="*/ 540542 h 540542"/>
                      <a:gd name="connsiteX4" fmla="*/ 0 w 1669653"/>
                      <a:gd name="connsiteY4" fmla="*/ 540542 h 540542"/>
                      <a:gd name="connsiteX0" fmla="*/ 0 w 1669653"/>
                      <a:gd name="connsiteY0" fmla="*/ 540542 h 540542"/>
                      <a:gd name="connsiteX1" fmla="*/ 450969 w 1669653"/>
                      <a:gd name="connsiteY1" fmla="*/ 0 h 540542"/>
                      <a:gd name="connsiteX2" fmla="*/ 1043056 w 1669653"/>
                      <a:gd name="connsiteY2" fmla="*/ 1153 h 540542"/>
                      <a:gd name="connsiteX3" fmla="*/ 1669653 w 1669653"/>
                      <a:gd name="connsiteY3" fmla="*/ 540542 h 540542"/>
                      <a:gd name="connsiteX4" fmla="*/ 0 w 1669653"/>
                      <a:gd name="connsiteY4" fmla="*/ 540542 h 540542"/>
                      <a:gd name="connsiteX0" fmla="*/ 0 w 1674547"/>
                      <a:gd name="connsiteY0" fmla="*/ 540542 h 540542"/>
                      <a:gd name="connsiteX1" fmla="*/ 450969 w 1674547"/>
                      <a:gd name="connsiteY1" fmla="*/ 0 h 540542"/>
                      <a:gd name="connsiteX2" fmla="*/ 1043056 w 1674547"/>
                      <a:gd name="connsiteY2" fmla="*/ 1153 h 540542"/>
                      <a:gd name="connsiteX3" fmla="*/ 1674547 w 1674547"/>
                      <a:gd name="connsiteY3" fmla="*/ 538443 h 540542"/>
                      <a:gd name="connsiteX4" fmla="*/ 0 w 1674547"/>
                      <a:gd name="connsiteY4" fmla="*/ 540542 h 540542"/>
                      <a:gd name="connsiteX0" fmla="*/ 0 w 1677902"/>
                      <a:gd name="connsiteY0" fmla="*/ 540542 h 540542"/>
                      <a:gd name="connsiteX1" fmla="*/ 450969 w 1677902"/>
                      <a:gd name="connsiteY1" fmla="*/ 0 h 540542"/>
                      <a:gd name="connsiteX2" fmla="*/ 1043056 w 1677902"/>
                      <a:gd name="connsiteY2" fmla="*/ 1153 h 540542"/>
                      <a:gd name="connsiteX3" fmla="*/ 1677902 w 1677902"/>
                      <a:gd name="connsiteY3" fmla="*/ 538162 h 540542"/>
                      <a:gd name="connsiteX4" fmla="*/ 0 w 1677902"/>
                      <a:gd name="connsiteY4" fmla="*/ 540542 h 540542"/>
                      <a:gd name="connsiteX0" fmla="*/ 0 w 1677620"/>
                      <a:gd name="connsiteY0" fmla="*/ 540542 h 540542"/>
                      <a:gd name="connsiteX1" fmla="*/ 450969 w 1677620"/>
                      <a:gd name="connsiteY1" fmla="*/ 0 h 540542"/>
                      <a:gd name="connsiteX2" fmla="*/ 1043056 w 1677620"/>
                      <a:gd name="connsiteY2" fmla="*/ 1153 h 540542"/>
                      <a:gd name="connsiteX3" fmla="*/ 1677620 w 1677620"/>
                      <a:gd name="connsiteY3" fmla="*/ 534806 h 540542"/>
                      <a:gd name="connsiteX4" fmla="*/ 0 w 1677620"/>
                      <a:gd name="connsiteY4" fmla="*/ 540542 h 540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7620" h="540542">
                        <a:moveTo>
                          <a:pt x="0" y="540542"/>
                        </a:moveTo>
                        <a:lnTo>
                          <a:pt x="450969" y="0"/>
                        </a:lnTo>
                        <a:lnTo>
                          <a:pt x="1043056" y="1153"/>
                        </a:lnTo>
                        <a:lnTo>
                          <a:pt x="1677620" y="534806"/>
                        </a:lnTo>
                        <a:lnTo>
                          <a:pt x="0" y="5405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7AA0F">
                          <a:shade val="30000"/>
                          <a:satMod val="115000"/>
                        </a:srgbClr>
                      </a:gs>
                      <a:gs pos="50000">
                        <a:srgbClr val="37AA0F">
                          <a:shade val="67500"/>
                          <a:satMod val="115000"/>
                        </a:srgbClr>
                      </a:gs>
                      <a:gs pos="100000">
                        <a:srgbClr val="37AA0F">
                          <a:shade val="100000"/>
                          <a:satMod val="115000"/>
                        </a:srgbClr>
                      </a:gs>
                    </a:gsLst>
                    <a:lin ang="16200000" scaled="0"/>
                    <a:tileRect/>
                  </a:gra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pic>
                <p:nvPicPr>
                  <p:cNvPr id="8228" name="Picture 345" descr="shadow_1_m">
                    <a:extLst>
                      <a:ext uri="{FF2B5EF4-FFF2-40B4-BE49-F238E27FC236}">
                        <a16:creationId xmlns:a16="http://schemas.microsoft.com/office/drawing/2014/main" id="{AA26F0BA-A8AE-46D6-97C5-F2AB189F677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61411"/>
                  <a:stretch>
                    <a:fillRect/>
                  </a:stretch>
                </p:blipFill>
                <p:spPr bwMode="gray">
                  <a:xfrm rot="-2368070">
                    <a:off x="747894" y="1666019"/>
                    <a:ext cx="726072" cy="457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229" name="Picture 345" descr="shadow_1_m">
                    <a:extLst>
                      <a:ext uri="{FF2B5EF4-FFF2-40B4-BE49-F238E27FC236}">
                        <a16:creationId xmlns:a16="http://schemas.microsoft.com/office/drawing/2014/main" id="{3A24B47F-3B3A-4DDE-8F69-73DDF530E00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61411"/>
                  <a:stretch>
                    <a:fillRect/>
                  </a:stretch>
                </p:blipFill>
                <p:spPr bwMode="gray">
                  <a:xfrm rot="8395770" flipH="1">
                    <a:off x="500109" y="1987563"/>
                    <a:ext cx="1951512" cy="578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851B42-4E43-4F2E-AE3D-62AD5975C6FF}"/>
                    </a:ext>
                  </a:extLst>
                </p:cNvPr>
                <p:cNvSpPr/>
                <p:nvPr/>
              </p:nvSpPr>
              <p:spPr>
                <a:xfrm>
                  <a:off x="6367926" y="4670591"/>
                  <a:ext cx="3662710" cy="8925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 algn="ctr">
                    <a:buFont typeface="Wingdings" pitchFamily="2" charset="2"/>
                    <a:buChar char="ü"/>
                    <a:defRPr/>
                  </a:pPr>
                  <a:r>
                    <a:rPr lang="vi-VN" sz="2600" dirty="0">
                      <a:latin typeface="Arial" pitchFamily="34" charset="0"/>
                    </a:rPr>
                    <a:t>Cảm xúc khi vào trong lăng viếng Bác</a:t>
                  </a:r>
                  <a:endParaRPr lang="en-US" sz="2600" i="1" dirty="0">
                    <a:latin typeface="Arial" pitchFamily="34" charset="0"/>
                  </a:endParaRPr>
                </a:p>
              </p:txBody>
            </p:sp>
          </p:grpSp>
          <p:sp>
            <p:nvSpPr>
              <p:cNvPr id="75" name="TextBox 47">
                <a:extLst>
                  <a:ext uri="{FF2B5EF4-FFF2-40B4-BE49-F238E27FC236}">
                    <a16:creationId xmlns:a16="http://schemas.microsoft.com/office/drawing/2014/main" id="{0F95AAF6-F036-462A-BC02-3F968DD6D0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199599">
                <a:off x="5972278" y="4170288"/>
                <a:ext cx="184467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tx2"/>
                  </a:buClr>
                  <a:buSzPct val="95000"/>
                  <a:buFont typeface="Wingdings" panose="05000000000000000000" pitchFamily="2" charset="2"/>
                  <a:buChar char=""/>
                  <a:defRPr sz="3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"/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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40A64C"/>
                  </a:buClr>
                  <a:buFont typeface="Wingdings 3" panose="05040102010807070707" pitchFamily="18" charset="2"/>
                  <a:buChar char="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40A64C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0A64C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0A64C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0A64C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0A64C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vi-VN" altLang="en-US" sz="2800" b="1" dirty="0">
                    <a:latin typeface="Arial" panose="020B0604020202020204" pitchFamily="34" charset="0"/>
                  </a:rPr>
                  <a:t>03</a:t>
                </a:r>
                <a:endParaRPr lang="en-US" altLang="en-US" sz="2800" b="1" i="1" dirty="0">
                  <a:latin typeface="Arial" panose="020B0604020202020204" pitchFamily="34" charset="0"/>
                </a:endParaRPr>
              </a:p>
            </p:txBody>
          </p:sp>
        </p:grp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5458168-341D-4FD3-8965-BB491D2EF458}"/>
              </a:ext>
            </a:extLst>
          </p:cNvPr>
          <p:cNvCxnSpPr/>
          <p:nvPr/>
        </p:nvCxnSpPr>
        <p:spPr>
          <a:xfrm>
            <a:off x="5538822" y="1610647"/>
            <a:ext cx="43196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A9101A1-6331-4F5F-85CC-F6578503B1AC}"/>
              </a:ext>
            </a:extLst>
          </p:cNvPr>
          <p:cNvCxnSpPr>
            <a:cxnSpLocks/>
          </p:cNvCxnSpPr>
          <p:nvPr/>
        </p:nvCxnSpPr>
        <p:spPr>
          <a:xfrm>
            <a:off x="7759865" y="2529590"/>
            <a:ext cx="0" cy="6533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2983346-D6D6-481A-8460-278CB7A23637}"/>
              </a:ext>
            </a:extLst>
          </p:cNvPr>
          <p:cNvCxnSpPr/>
          <p:nvPr/>
        </p:nvCxnSpPr>
        <p:spPr>
          <a:xfrm flipH="1">
            <a:off x="5462848" y="4299297"/>
            <a:ext cx="579438" cy="271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871247B-CF97-40E1-A5F2-0EDC2706C986}"/>
              </a:ext>
            </a:extLst>
          </p:cNvPr>
          <p:cNvCxnSpPr>
            <a:cxnSpLocks/>
          </p:cNvCxnSpPr>
          <p:nvPr/>
        </p:nvCxnSpPr>
        <p:spPr>
          <a:xfrm flipV="1">
            <a:off x="3887461" y="2429960"/>
            <a:ext cx="1" cy="7529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354FEDE7-FF85-49E3-B5D0-0110F14E2C5C}"/>
              </a:ext>
            </a:extLst>
          </p:cNvPr>
          <p:cNvSpPr txBox="1"/>
          <p:nvPr/>
        </p:nvSpPr>
        <p:spPr>
          <a:xfrm>
            <a:off x="216104" y="5681694"/>
            <a:ext cx="2722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Mạch cảm xúc:</a:t>
            </a:r>
            <a:endParaRPr lang="en-US" sz="2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67C9636-D3E2-4D70-838D-FA243210D276}"/>
              </a:ext>
            </a:extLst>
          </p:cNvPr>
          <p:cNvSpPr/>
          <p:nvPr/>
        </p:nvSpPr>
        <p:spPr>
          <a:xfrm>
            <a:off x="2938520" y="5674293"/>
            <a:ext cx="6104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lăng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4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C57FCC-1276-4D2F-8BAE-FFFE853F86E5}"/>
              </a:ext>
            </a:extLst>
          </p:cNvPr>
          <p:cNvSpPr/>
          <p:nvPr/>
        </p:nvSpPr>
        <p:spPr>
          <a:xfrm>
            <a:off x="0" y="935848"/>
            <a:ext cx="8972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Cảm xúc của nhà thơ trước cảnh vật bên ngoài lăng Bác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FAF526-99CC-4C23-AD65-E223689FDFB7}"/>
              </a:ext>
            </a:extLst>
          </p:cNvPr>
          <p:cNvGrpSpPr/>
          <p:nvPr/>
        </p:nvGrpSpPr>
        <p:grpSpPr>
          <a:xfrm>
            <a:off x="134910" y="112627"/>
            <a:ext cx="3717562" cy="695053"/>
            <a:chOff x="3450418" y="292387"/>
            <a:chExt cx="3127678" cy="81554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75F11E-1B24-4F29-88EC-A658A0899377}"/>
                </a:ext>
              </a:extLst>
            </p:cNvPr>
            <p:cNvSpPr/>
            <p:nvPr/>
          </p:nvSpPr>
          <p:spPr>
            <a:xfrm>
              <a:off x="3533422" y="292387"/>
              <a:ext cx="3044674" cy="81554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17EE12D-BF69-421D-8FE3-B89CC68D8F8D}"/>
                </a:ext>
              </a:extLst>
            </p:cNvPr>
            <p:cNvSpPr txBox="1"/>
            <p:nvPr/>
          </p:nvSpPr>
          <p:spPr>
            <a:xfrm>
              <a:off x="3450418" y="395816"/>
              <a:ext cx="3044674" cy="686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FFFF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</a:t>
              </a:r>
              <a:r>
                <a:rPr lang="en-US" sz="3200" b="1" dirty="0">
                  <a:solidFill>
                    <a:srgbClr val="FFFF00"/>
                  </a:solidFill>
                  <a:latin typeface="+mj-lt"/>
                </a:rPr>
                <a:t>I. </a:t>
              </a:r>
              <a:r>
                <a:rPr lang="en-US" sz="3200" b="1" dirty="0" err="1">
                  <a:solidFill>
                    <a:srgbClr val="FFFF00"/>
                  </a:solidFill>
                  <a:latin typeface="+mj-lt"/>
                </a:rPr>
                <a:t>Tìm</a:t>
              </a:r>
              <a:r>
                <a:rPr lang="en-US" sz="3200" b="1" dirty="0">
                  <a:solidFill>
                    <a:srgbClr val="FFFF00"/>
                  </a:solidFill>
                  <a:latin typeface="+mj-lt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+mj-lt"/>
                </a:rPr>
                <a:t>hiểu</a:t>
              </a:r>
              <a:r>
                <a:rPr lang="en-US" sz="3200" b="1" dirty="0">
                  <a:solidFill>
                    <a:srgbClr val="FFFF00"/>
                  </a:solidFill>
                  <a:latin typeface="+mj-lt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+mj-lt"/>
                </a:rPr>
                <a:t>chung</a:t>
              </a:r>
              <a:endParaRPr lang="en-US" sz="3200" b="1" dirty="0">
                <a:solidFill>
                  <a:srgbClr val="FFFF00"/>
                </a:solidFill>
                <a:latin typeface="+mj-lt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447A947-5D4C-420D-AA3D-9DB495051105}"/>
              </a:ext>
            </a:extLst>
          </p:cNvPr>
          <p:cNvSpPr/>
          <p:nvPr/>
        </p:nvSpPr>
        <p:spPr>
          <a:xfrm>
            <a:off x="134910" y="1587236"/>
            <a:ext cx="8094690" cy="1606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thơ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thứ nhất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ngắn gọn,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 lời thông báo</a:t>
            </a:r>
          </a:p>
          <a:p>
            <a:pPr marL="1905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ách xưng hô </a:t>
            </a:r>
            <a:r>
              <a:rPr lang="it-IT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– Bác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 cảm gắn bó, 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 gũi chân thành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 liêng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03D275-A9E1-42A0-8803-CE49D1C6446A}"/>
              </a:ext>
            </a:extLst>
          </p:cNvPr>
          <p:cNvSpPr/>
          <p:nvPr/>
        </p:nvSpPr>
        <p:spPr>
          <a:xfrm>
            <a:off x="67966" y="3200070"/>
            <a:ext cx="8161633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Nói giảm nói tránh “</a:t>
            </a:r>
            <a:r>
              <a:rPr lang="it-IT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thăm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vơi nỗi đau mất mát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Bác sống mãi trong lòng nhân dân Việt Nam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D26D3-9CAF-4369-9623-8A3AE34F63F7}"/>
              </a:ext>
            </a:extLst>
          </p:cNvPr>
          <p:cNvSpPr/>
          <p:nvPr/>
        </p:nvSpPr>
        <p:spPr>
          <a:xfrm>
            <a:off x="67966" y="4219536"/>
            <a:ext cx="8161633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Hàng tre trong sương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tả thực, gợi cuộc sống yên bình, thể hiện tác giả thăm lăng Bác rất sớm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3F71DB-007F-4837-BB7A-E81B27AE4689}"/>
              </a:ext>
            </a:extLst>
          </p:cNvPr>
          <p:cNvSpPr/>
          <p:nvPr/>
        </p:nvSpPr>
        <p:spPr>
          <a:xfrm>
            <a:off x="67966" y="5398932"/>
            <a:ext cx="2943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Câu cảm thán: 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ôi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BE4DD-891A-402D-BB63-23016579805D}"/>
              </a:ext>
            </a:extLst>
          </p:cNvPr>
          <p:cNvSpPr/>
          <p:nvPr/>
        </p:nvSpPr>
        <p:spPr>
          <a:xfrm>
            <a:off x="67966" y="6020226"/>
            <a:ext cx="7457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Ẩn dụ: Hàng tre xanh xanh, bão táp mưa sa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89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EB1FB0-070F-42EE-A10C-46362E4070CA}"/>
              </a:ext>
            </a:extLst>
          </p:cNvPr>
          <p:cNvSpPr/>
          <p:nvPr/>
        </p:nvSpPr>
        <p:spPr>
          <a:xfrm>
            <a:off x="-1" y="173771"/>
            <a:ext cx="8829207" cy="112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" marR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Hàng tre xanh xanh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phẩm chất 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người V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iệt Nam</a:t>
            </a:r>
          </a:p>
          <a:p>
            <a:pPr marL="19050" marR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ão táp mưa sa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vất vả, gian lao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 dân ta 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 qua.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30CBD3-10FD-4D13-8838-485D9CF3E366}"/>
              </a:ext>
            </a:extLst>
          </p:cNvPr>
          <p:cNvSpPr/>
          <p:nvPr/>
        </p:nvSpPr>
        <p:spPr>
          <a:xfrm>
            <a:off x="127774" y="1445515"/>
            <a:ext cx="7006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“</a:t>
            </a:r>
            <a:r>
              <a:rPr lang="it-IT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đứng thẳng hàng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ngợi ca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dân tộc Việt Nam</a:t>
            </a:r>
            <a:endParaRPr lang="en-US" sz="28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DED6316-ACEE-4FF2-ACD2-E01B3E89E066}"/>
              </a:ext>
            </a:extLst>
          </p:cNvPr>
          <p:cNvSpPr/>
          <p:nvPr/>
        </p:nvSpPr>
        <p:spPr>
          <a:xfrm>
            <a:off x="127774" y="2158584"/>
            <a:ext cx="726665" cy="23984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113B6-549D-4F46-BFDA-35AB9159325E}"/>
              </a:ext>
            </a:extLst>
          </p:cNvPr>
          <p:cNvSpPr txBox="1"/>
          <p:nvPr/>
        </p:nvSpPr>
        <p:spPr>
          <a:xfrm>
            <a:off x="1034321" y="1968735"/>
            <a:ext cx="7794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  <a:latin typeface="+mj-lt"/>
              </a:rPr>
              <a:t>Niềm xúc động, tự hào được vào viếng lăng Bác</a:t>
            </a:r>
            <a:endParaRPr lang="en-US" sz="28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8530F4-D087-4B9F-B362-E1BB842BF4DA}"/>
              </a:ext>
            </a:extLst>
          </p:cNvPr>
          <p:cNvSpPr/>
          <p:nvPr/>
        </p:nvSpPr>
        <p:spPr>
          <a:xfrm>
            <a:off x="-1" y="2681804"/>
            <a:ext cx="8319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2800" b="1" i="1" dirty="0">
                <a:solidFill>
                  <a:srgbClr val="FF0000"/>
                </a:solidFill>
                <a:latin typeface="+mj-lt"/>
              </a:rPr>
              <a:t>2.Cảm xúc khi hòa vào dòng người vào lăng viếng Bác</a:t>
            </a:r>
            <a:endParaRPr lang="en-US" sz="28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B0E016-6ED8-4BD7-987B-DB6C665A1311}"/>
              </a:ext>
            </a:extLst>
          </p:cNvPr>
          <p:cNvSpPr/>
          <p:nvPr/>
        </p:nvSpPr>
        <p:spPr>
          <a:xfrm>
            <a:off x="127774" y="3409767"/>
            <a:ext cx="6439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it-IT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ghệ thuật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nhân hóa  “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mặt trời</a:t>
            </a:r>
            <a:r>
              <a:rPr lang="it-IT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đi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qua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...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B9974B-0C93-4531-84BA-BD835F516815}"/>
              </a:ext>
            </a:extLst>
          </p:cNvPr>
          <p:cNvSpPr/>
          <p:nvPr/>
        </p:nvSpPr>
        <p:spPr>
          <a:xfrm>
            <a:off x="2256377" y="4137730"/>
            <a:ext cx="56734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ẩn dụ “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mặt trời trong lăng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”: Bác Hồ</a:t>
            </a:r>
            <a:endParaRPr lang="en-US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09F135-14A8-429A-A52E-A4A3B9638D15}"/>
              </a:ext>
            </a:extLst>
          </p:cNvPr>
          <p:cNvSpPr/>
          <p:nvPr/>
        </p:nvSpPr>
        <p:spPr>
          <a:xfrm>
            <a:off x="2256376" y="4865693"/>
            <a:ext cx="56734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rất đỏ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nhiệt huyết cách mạng của Bác</a:t>
            </a:r>
            <a:endParaRPr lang="en-US" sz="28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8601B2-2A51-4BC1-A1C0-1BDCB598BDD7}"/>
              </a:ext>
            </a:extLst>
          </p:cNvPr>
          <p:cNvCxnSpPr/>
          <p:nvPr/>
        </p:nvCxnSpPr>
        <p:spPr>
          <a:xfrm>
            <a:off x="127774" y="5711252"/>
            <a:ext cx="72666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2F0F57C-419C-4623-89C3-0EFA1D59D040}"/>
              </a:ext>
            </a:extLst>
          </p:cNvPr>
          <p:cNvSpPr/>
          <p:nvPr/>
        </p:nvSpPr>
        <p:spPr>
          <a:xfrm>
            <a:off x="1034321" y="5449642"/>
            <a:ext cx="8019738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vinh công lao to lớn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it-IT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bất tử hóa hình ảnh của Người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it-IT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 tỏ tấm lòng thành kính với Bác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92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8" grpId="0"/>
      <p:bldP spid="9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FC5A85-F468-4C2F-BDDD-7371198E9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843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7740FD9-5250-40B5-982A-5A37E319017B}"/>
              </a:ext>
            </a:extLst>
          </p:cNvPr>
          <p:cNvSpPr/>
          <p:nvPr/>
        </p:nvSpPr>
        <p:spPr>
          <a:xfrm>
            <a:off x="619593" y="790255"/>
            <a:ext cx="7495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Điệp ngữ  “ngày ngày”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thời gian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tuần hoàn 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3A2F26-82B5-4964-BF3D-BAAF035DCAF4}"/>
              </a:ext>
            </a:extLst>
          </p:cNvPr>
          <p:cNvSpPr/>
          <p:nvPr/>
        </p:nvSpPr>
        <p:spPr>
          <a:xfrm>
            <a:off x="592111" y="2033003"/>
            <a:ext cx="10867868" cy="1089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Ẩ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n dụ </a:t>
            </a:r>
            <a:r>
              <a:rPr lang="it-IT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Tràng hoa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động từ 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dâng: 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tấm lòng thành kính của nhà thơ,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của nhân dân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với Bác.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7C25B2-6192-4328-A889-E1353899D7B0}"/>
              </a:ext>
            </a:extLst>
          </p:cNvPr>
          <p:cNvSpPr/>
          <p:nvPr/>
        </p:nvSpPr>
        <p:spPr>
          <a:xfrm>
            <a:off x="619593" y="1336706"/>
            <a:ext cx="11572407" cy="5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Ẩ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n dụ </a:t>
            </a:r>
            <a:r>
              <a:rPr lang="it-IT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Tràng hoa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Dòng người viếng Bác như tràng hoa dâng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lên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312C75-F748-4358-A30F-6E51F7EC7E31}"/>
              </a:ext>
            </a:extLst>
          </p:cNvPr>
          <p:cNvSpPr/>
          <p:nvPr/>
        </p:nvSpPr>
        <p:spPr>
          <a:xfrm>
            <a:off x="592110" y="3195857"/>
            <a:ext cx="10867867" cy="1089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H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oán dụ </a:t>
            </a:r>
            <a:r>
              <a:rPr lang="it-IT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79 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mùa xuân:</a:t>
            </a:r>
            <a:r>
              <a:rPr lang="it-IT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Bác 79 tuổi, 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cuộc đời Bác như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mùa xuân 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tươi đẹp dâng hiến cho đất nước.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0B43CD-07F1-4566-AB8E-37CAB2469D2C}"/>
              </a:ext>
            </a:extLst>
          </p:cNvPr>
          <p:cNvSpPr/>
          <p:nvPr/>
        </p:nvSpPr>
        <p:spPr>
          <a:xfrm>
            <a:off x="1553207" y="4429676"/>
            <a:ext cx="9762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Tình cảm biết ơn, sự xúc động, thành kính, nhớ thương của tác giả.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B56EBCA-23E2-47DE-8CA8-A2B82A040A37}"/>
              </a:ext>
            </a:extLst>
          </p:cNvPr>
          <p:cNvSpPr/>
          <p:nvPr/>
        </p:nvSpPr>
        <p:spPr>
          <a:xfrm>
            <a:off x="764084" y="4601145"/>
            <a:ext cx="726665" cy="23984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3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FC5A85-F468-4C2F-BDDD-7371198E9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38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7740FD9-5250-40B5-982A-5A37E319017B}"/>
              </a:ext>
            </a:extLst>
          </p:cNvPr>
          <p:cNvSpPr/>
          <p:nvPr/>
        </p:nvSpPr>
        <p:spPr>
          <a:xfrm>
            <a:off x="689547" y="809581"/>
            <a:ext cx="10478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gian yên tĩnh, trang nghiêm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ánh đèn dịu nhẹ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2D950D-E7B1-41E1-AA49-CEF405B68FCD}"/>
              </a:ext>
            </a:extLst>
          </p:cNvPr>
          <p:cNvSpPr/>
          <p:nvPr/>
        </p:nvSpPr>
        <p:spPr>
          <a:xfrm>
            <a:off x="899410" y="385257"/>
            <a:ext cx="6237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Cảm xúc của nhà thơ 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 ở trong </a:t>
            </a:r>
            <a:r>
              <a:rPr 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lăng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078919-615B-4DA3-9AF7-8BD8F57C5A9D}"/>
              </a:ext>
            </a:extLst>
          </p:cNvPr>
          <p:cNvSpPr/>
          <p:nvPr/>
        </p:nvSpPr>
        <p:spPr>
          <a:xfrm>
            <a:off x="689546" y="1429551"/>
            <a:ext cx="10882859" cy="1089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ghệ thuật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nói giảm nói tránh “</a:t>
            </a:r>
            <a:r>
              <a:rPr lang="it-IT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nằm trong giấc ngủ bình yên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giảm nhẹ cảm giác đau buồn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khẳng định Bác luôn sống mãi 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A7CD2A-0D06-457A-9354-A1CAB29B654D}"/>
              </a:ext>
            </a:extLst>
          </p:cNvPr>
          <p:cNvSpPr/>
          <p:nvPr/>
        </p:nvSpPr>
        <p:spPr>
          <a:xfrm>
            <a:off x="689545" y="2490304"/>
            <a:ext cx="10987791" cy="112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" marR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2514600" algn="l"/>
              </a:tabLs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it-IT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ầng trăng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gợi tâm hồn thanh cao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,những bài thơ về trăng của Bác, 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ngợi ca sự vĩ đại, khẳng định sự trường tồn bất tử của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endParaRPr lang="en-US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4BB2B1-E01C-4F6F-A02B-47170FAF9BB8}"/>
              </a:ext>
            </a:extLst>
          </p:cNvPr>
          <p:cNvSpPr/>
          <p:nvPr/>
        </p:nvSpPr>
        <p:spPr>
          <a:xfrm>
            <a:off x="689545" y="3477510"/>
            <a:ext cx="10987791" cy="58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" marR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2514600" algn="l"/>
              </a:tabLs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Ẩn dụ 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 xanh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khẳng định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Bác sống mãi với non sông, đất nước. </a:t>
            </a:r>
            <a:endParaRPr 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3786E5-1C19-4FD6-B2B2-D1BD56CEAAFA}"/>
              </a:ext>
            </a:extLst>
          </p:cNvPr>
          <p:cNvSpPr/>
          <p:nvPr/>
        </p:nvSpPr>
        <p:spPr>
          <a:xfrm>
            <a:off x="629583" y="4723215"/>
            <a:ext cx="11298452" cy="572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ộng từ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‘nhói”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Sự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tiếc thương vô hạn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xúc động nghẹn ngào của nhà thơ.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5F938C-B8A9-4E53-AB30-D4B92F770E4A}"/>
              </a:ext>
            </a:extLst>
          </p:cNvPr>
          <p:cNvSpPr/>
          <p:nvPr/>
        </p:nvSpPr>
        <p:spPr>
          <a:xfrm>
            <a:off x="753640" y="4155197"/>
            <a:ext cx="10987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Cặp từ 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biết – mà sao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 thái đối lập giữa cảm xúc và lý trí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3DEFE2-32A6-4B4B-90A6-781EA06BEA88}"/>
              </a:ext>
            </a:extLst>
          </p:cNvPr>
          <p:cNvSpPr/>
          <p:nvPr/>
        </p:nvSpPr>
        <p:spPr>
          <a:xfrm>
            <a:off x="1499016" y="5295808"/>
            <a:ext cx="10178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it-IT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iềm xúc động nghẹn ngào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it-IT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đau xót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it-IT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lòng kính yêu vô hạn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 tác giả </a:t>
            </a:r>
            <a:r>
              <a:rPr lang="it-IT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 vào lăng viếng Bác. 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8B2C548-37B7-44A5-B273-89E9DB58F8C0}"/>
              </a:ext>
            </a:extLst>
          </p:cNvPr>
          <p:cNvSpPr/>
          <p:nvPr/>
        </p:nvSpPr>
        <p:spPr>
          <a:xfrm>
            <a:off x="566691" y="5736987"/>
            <a:ext cx="726665" cy="23984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7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9" grpId="0"/>
      <p:bldP spid="10" grpId="0"/>
      <p:bldP spid="11" grpId="0"/>
      <p:bldP spid="12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3DA11D-1057-49C2-BC69-667FEED61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8ECC4C-FD44-4952-930F-6872F09EA592}"/>
              </a:ext>
            </a:extLst>
          </p:cNvPr>
          <p:cNvSpPr/>
          <p:nvPr/>
        </p:nvSpPr>
        <p:spPr>
          <a:xfrm>
            <a:off x="854438" y="441174"/>
            <a:ext cx="8109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 xúc của 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 thơ</a:t>
            </a:r>
            <a:r>
              <a:rPr 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khi 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 </a:t>
            </a:r>
            <a:r>
              <a:rPr 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 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CCAA90-18F1-4444-B438-C13F04D5C01E}"/>
              </a:ext>
            </a:extLst>
          </p:cNvPr>
          <p:cNvSpPr txBox="1"/>
          <p:nvPr/>
        </p:nvSpPr>
        <p:spPr>
          <a:xfrm>
            <a:off x="707033" y="934220"/>
            <a:ext cx="1067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Miền Nam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khoảng cách địa lí xa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660E15-3A16-4E62-B957-4BE3E8C2536E}"/>
              </a:ext>
            </a:extLst>
          </p:cNvPr>
          <p:cNvSpPr/>
          <p:nvPr/>
        </p:nvSpPr>
        <p:spPr>
          <a:xfrm>
            <a:off x="707033" y="1624564"/>
            <a:ext cx="10902847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 trào nước mắt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bộc lộ trực tiếp tâm trạng lưu luyến, nhớ thương của nhà thơ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DB91ED-39F3-44FF-B180-B03507E9C0C8}"/>
              </a:ext>
            </a:extLst>
          </p:cNvPr>
          <p:cNvSpPr/>
          <p:nvPr/>
        </p:nvSpPr>
        <p:spPr>
          <a:xfrm>
            <a:off x="687052" y="2547097"/>
            <a:ext cx="10975296" cy="1089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Điệp ngữ “</a:t>
            </a:r>
            <a:r>
              <a:rPr lang="it-IT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thủ pháp liệt kê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ẩn dụ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con chim, đóa hoa, cây tre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”, nhân hóa 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nhấn mạnh ước nguyện của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nhà thơ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F91BA2-631F-49FE-838E-F87329FA3427}"/>
              </a:ext>
            </a:extLst>
          </p:cNvPr>
          <p:cNvSpPr/>
          <p:nvPr/>
        </p:nvSpPr>
        <p:spPr>
          <a:xfrm>
            <a:off x="583368" y="3656250"/>
            <a:ext cx="11182664" cy="1089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àm con chim dâng tiếng hót đưa Người vào giấc ngủ vĩnh hằng.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05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àm đóa hoa tỏa hương thơm khoe sắc làm đẹp chốn yên nghỉ của Người.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0F6F9-6EBA-44F3-B12B-9E60DCD1CE74}"/>
              </a:ext>
            </a:extLst>
          </p:cNvPr>
          <p:cNvSpPr/>
          <p:nvPr/>
        </p:nvSpPr>
        <p:spPr>
          <a:xfrm>
            <a:off x="608352" y="4798856"/>
            <a:ext cx="10975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ghệ thuật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nhân hóa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ẩn dụ </a:t>
            </a:r>
            <a:r>
              <a:rPr lang="it-IT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cây tre trung hiếu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tạo kết cấu đầu cuối tương ứng, tượng trưng cho tấm lòng chung hiếu, thủy chung, nguyện đi theo con đường của Bác</a:t>
            </a:r>
            <a:r>
              <a:rPr lang="it-IT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917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912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88</cp:revision>
  <dcterms:created xsi:type="dcterms:W3CDTF">2020-04-13T16:43:20Z</dcterms:created>
  <dcterms:modified xsi:type="dcterms:W3CDTF">2020-04-16T10:24:16Z</dcterms:modified>
</cp:coreProperties>
</file>