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17" r:id="rId6"/>
  </p:sldMasterIdLst>
  <p:notesMasterIdLst>
    <p:notesMasterId r:id="rId33"/>
  </p:notesMasterIdLst>
  <p:sldIdLst>
    <p:sldId id="333" r:id="rId7"/>
    <p:sldId id="356" r:id="rId8"/>
    <p:sldId id="317" r:id="rId9"/>
    <p:sldId id="322" r:id="rId10"/>
    <p:sldId id="355" r:id="rId11"/>
    <p:sldId id="321" r:id="rId12"/>
    <p:sldId id="331" r:id="rId13"/>
    <p:sldId id="328" r:id="rId14"/>
    <p:sldId id="336" r:id="rId15"/>
    <p:sldId id="343" r:id="rId16"/>
    <p:sldId id="344" r:id="rId17"/>
    <p:sldId id="341" r:id="rId18"/>
    <p:sldId id="337" r:id="rId19"/>
    <p:sldId id="348" r:id="rId20"/>
    <p:sldId id="346" r:id="rId21"/>
    <p:sldId id="345" r:id="rId22"/>
    <p:sldId id="365" r:id="rId23"/>
    <p:sldId id="363" r:id="rId24"/>
    <p:sldId id="354" r:id="rId25"/>
    <p:sldId id="326" r:id="rId26"/>
    <p:sldId id="340" r:id="rId27"/>
    <p:sldId id="351" r:id="rId28"/>
    <p:sldId id="361" r:id="rId29"/>
    <p:sldId id="360" r:id="rId30"/>
    <p:sldId id="359" r:id="rId31"/>
    <p:sldId id="3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7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05/07/2022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05/07/2022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05/07/2022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05/07/2022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05/07/2022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05/07/2022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05/07/2022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05/07/2022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05/07/2022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05/07/2022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05/07/2022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05/07/2022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05/07/2022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05-07-2022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05/07/2022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15.png"/><Relationship Id="rId3" Type="http://schemas.openxmlformats.org/officeDocument/2006/relationships/image" Target="../media/image11.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image" Target="../media/image4.jp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6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7.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2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6.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image" Target="../media/image58.png"/><Relationship Id="rId5" Type="http://schemas.openxmlformats.org/officeDocument/2006/relationships/image" Target="../media/image24.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 </a:t>
            </a:r>
            <a:r>
              <a:rPr lang="en-US" altLang="en-US" sz="5400" b="1" dirty="0">
                <a:solidFill>
                  <a:srgbClr val="0000FF"/>
                </a:solidFill>
                <a:latin typeface="#9Slide05 Fourth" panose="00000500000000000000" pitchFamily="2" charset="0"/>
                <a:ea typeface="Helvetica Neue"/>
                <a:cs typeface="Helvetica Neue"/>
              </a:rPr>
              <a:t>CTST</a:t>
            </a:r>
            <a:endParaRPr lang="en-SG" altLang="en-US" sz="5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6" y="2032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61"/>
          <p:cNvPicPr/>
          <p:nvPr/>
        </p:nvPicPr>
        <p:blipFill>
          <a:blip r:embed="rId4"/>
          <a:stretch/>
        </p:blipFill>
        <p:spPr>
          <a:xfrm>
            <a:off x="867900" y="993775"/>
            <a:ext cx="4101263" cy="2544359"/>
          </a:xfrm>
          <a:prstGeom prst="rect">
            <a:avLst/>
          </a:prstGeom>
        </p:spPr>
      </p:pic>
      <p:pic>
        <p:nvPicPr>
          <p:cNvPr id="6" name="Shape 63"/>
          <p:cNvPicPr/>
          <p:nvPr/>
        </p:nvPicPr>
        <p:blipFill>
          <a:blip r:embed="rId5"/>
          <a:stretch/>
        </p:blipFill>
        <p:spPr>
          <a:xfrm>
            <a:off x="5395970" y="993775"/>
            <a:ext cx="3951230" cy="2686830"/>
          </a:xfrm>
          <a:prstGeom prst="rect">
            <a:avLst/>
          </a:prstGeom>
        </p:spPr>
      </p:pic>
      <p:pic>
        <p:nvPicPr>
          <p:cNvPr id="7" name="Shape 65"/>
          <p:cNvPicPr/>
          <p:nvPr/>
        </p:nvPicPr>
        <p:blipFill>
          <a:blip r:embed="rId6"/>
          <a:stretch/>
        </p:blipFill>
        <p:spPr>
          <a:xfrm>
            <a:off x="769217" y="3705990"/>
            <a:ext cx="4467600" cy="3004473"/>
          </a:xfrm>
          <a:prstGeom prst="rect">
            <a:avLst/>
          </a:prstGeom>
        </p:spPr>
      </p:pic>
      <p:pic>
        <p:nvPicPr>
          <p:cNvPr id="8" name="Shape 67"/>
          <p:cNvPicPr/>
          <p:nvPr/>
        </p:nvPicPr>
        <p:blipFill>
          <a:blip r:embed="rId7"/>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317460"/>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hoàn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thành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phiếu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bài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453418" y="2887834"/>
            <a:ext cx="2743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8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tình yêu thương con người?</a:t>
            </a:r>
            <a:endParaRPr kumimoji="0" lang="en-US" altLang="en-US" sz="2800" b="0" i="0" u="none" strike="noStrike" cap="none" normalizeH="0" baseline="0" dirty="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800" b="0"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extLst>
                    <a:ext uri="{9D8B030D-6E8A-4147-A177-3AD203B41FA5}">
                      <a16:colId xmlns:a16="http://schemas.microsoft.com/office/drawing/2014/main" val="20000"/>
                    </a:ext>
                  </a:extLst>
                </a:gridCol>
                <a:gridCol w="3528290">
                  <a:extLst>
                    <a:ext uri="{9D8B030D-6E8A-4147-A177-3AD203B41FA5}">
                      <a16:colId xmlns:a16="http://schemas.microsoft.com/office/drawing/2014/main" val="20001"/>
                    </a:ext>
                  </a:extLst>
                </a:gridCol>
                <a:gridCol w="3528290">
                  <a:extLst>
                    <a:ext uri="{9D8B030D-6E8A-4147-A177-3AD203B41FA5}">
                      <a16:colId xmlns:a16="http://schemas.microsoft.com/office/drawing/2014/main" val="20002"/>
                    </a:ext>
                  </a:extLst>
                </a:gridCol>
              </a:tblGrid>
              <a:tr h="591126">
                <a:tc>
                  <a:txBody>
                    <a:bodyPr/>
                    <a:lstStyle/>
                    <a:p>
                      <a:r>
                        <a:rPr lang="en-US" dirty="0"/>
                        <a:t>                      </a:t>
                      </a:r>
                      <a:r>
                        <a:rPr lang="en-US" dirty="0" err="1"/>
                        <a:t>Hình</a:t>
                      </a:r>
                      <a:r>
                        <a:rPr lang="en-US" baseline="0" dirty="0"/>
                        <a:t> </a:t>
                      </a:r>
                      <a:r>
                        <a:rPr lang="en-US" baseline="0" dirty="0" err="1"/>
                        <a:t>ảnh</a:t>
                      </a:r>
                      <a:endParaRPr lang="en-US" dirty="0"/>
                    </a:p>
                  </a:txBody>
                  <a:tcPr/>
                </a:tc>
                <a:tc>
                  <a:txBody>
                    <a:bodyPr/>
                    <a:lstStyle/>
                    <a:p>
                      <a:r>
                        <a:rPr lang="en-US" dirty="0"/>
                        <a:t>                    </a:t>
                      </a:r>
                      <a:r>
                        <a:rPr lang="en-US" dirty="0" err="1"/>
                        <a:t>Nội</a:t>
                      </a:r>
                      <a:r>
                        <a:rPr lang="en-US" baseline="0" dirty="0"/>
                        <a:t> dung</a:t>
                      </a:r>
                      <a:endParaRPr lang="en-US" dirty="0"/>
                    </a:p>
                  </a:txBody>
                  <a:tcPr/>
                </a:tc>
                <a:tc>
                  <a:txBody>
                    <a:bodyPr/>
                    <a:lstStyle/>
                    <a:p>
                      <a:r>
                        <a:rPr lang="en-US" dirty="0"/>
                        <a:t>                     </a:t>
                      </a:r>
                      <a:r>
                        <a:rPr lang="en-US" dirty="0" err="1"/>
                        <a:t>Nhận</a:t>
                      </a:r>
                      <a:r>
                        <a:rPr lang="en-US" baseline="0" dirty="0"/>
                        <a:t> </a:t>
                      </a:r>
                      <a:r>
                        <a:rPr lang="en-US" baseline="0" dirty="0" err="1"/>
                        <a:t>xét</a:t>
                      </a:r>
                      <a:endParaRPr lang="en-US" dirty="0"/>
                    </a:p>
                  </a:txBody>
                  <a:tcPr/>
                </a:tc>
                <a:extLst>
                  <a:ext uri="{0D108BD9-81ED-4DB2-BD59-A6C34878D82A}">
                    <a16:rowId xmlns:a16="http://schemas.microsoft.com/office/drawing/2014/main" val="10000"/>
                  </a:ext>
                </a:extLst>
              </a:tr>
              <a:tr h="1424246">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92480">
                <a:tc>
                  <a:txBody>
                    <a:bodyPr/>
                    <a:lstStyle/>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98" y="-1"/>
            <a:ext cx="1085516" cy="9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57" y="2540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519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3" name="Picture 12"/>
          <p:cNvPicPr>
            <a:picLocks noChangeAspect="1"/>
          </p:cNvPicPr>
          <p:nvPr/>
        </p:nvPicPr>
        <p:blipFill>
          <a:blip r:embed="rId5"/>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th</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 hiện ngay </a:t>
            </a:r>
            <a:r>
              <a:rPr lang="en-US" b="1" i="1" dirty="0">
                <a:solidFill>
                  <a:srgbClr val="0000FF"/>
                </a:solidFill>
                <a:latin typeface="#9Slide05 Phobia" panose="02000506000000020003" pitchFamily="2" charset="0"/>
              </a:rPr>
              <a:t>ở</a:t>
            </a:r>
            <a:r>
              <a:rPr lang="vi-VN" b="1" i="1" dirty="0">
                <a:solidFill>
                  <a:srgbClr val="0000FF"/>
                </a:solidFill>
                <a:latin typeface="#9Slide05 Phobia" panose="02000506000000020003" pitchFamily="2" charset="0"/>
              </a:rPr>
              <a:t> những lời nói, việc </a:t>
            </a:r>
            <a:r>
              <a:rPr lang="en-US" b="1" i="1" dirty="0">
                <a:solidFill>
                  <a:srgbClr val="0000FF"/>
                </a:solidFill>
                <a:latin typeface="#9Slide05 Phobia" panose="02000506000000020003" pitchFamily="2" charset="0"/>
              </a:rPr>
              <a:t>l</a:t>
            </a:r>
            <a:r>
              <a:rPr lang="vi-VN" b="1" i="1" dirty="0">
                <a:solidFill>
                  <a:srgbClr val="0000FF"/>
                </a:solidFill>
                <a:latin typeface="#9Slide05 Phobia" panose="02000506000000020003" pitchFamily="2" charset="0"/>
              </a:rPr>
              <a:t>àm và thái độ c</a:t>
            </a:r>
            <a:r>
              <a:rPr lang="en-US" b="1" i="1" dirty="0" err="1">
                <a:solidFill>
                  <a:srgbClr val="0000FF"/>
                </a:solidFill>
                <a:latin typeface="#9Slide05 Phobia" panose="02000506000000020003" pitchFamily="2" charset="0"/>
              </a:rPr>
              <a:t>ủa</a:t>
            </a:r>
            <a:r>
              <a:rPr lang="vi-VN" b="1" i="1" dirty="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a:solidFill>
                  <a:srgbClr val="0000FF"/>
                </a:solidFill>
                <a:latin typeface="#9Slide05 Phobia" panose="02000506000000020003" pitchFamily="2" charset="0"/>
              </a:rPr>
              <a:t>i con người trong cuộc s</a:t>
            </a:r>
            <a:r>
              <a:rPr lang="en-US" b="1" i="1" dirty="0">
                <a:solidFill>
                  <a:srgbClr val="0000FF"/>
                </a:solidFill>
                <a:latin typeface="#9Slide05 Phobia" panose="02000506000000020003" pitchFamily="2" charset="0"/>
              </a:rPr>
              <a:t>ố</a:t>
            </a:r>
            <a:r>
              <a:rPr lang="vi-VN" b="1" i="1" dirty="0">
                <a:solidFill>
                  <a:srgbClr val="0000FF"/>
                </a:solidFill>
                <a:latin typeface="#9Slide05 Phobia" panose="02000506000000020003" pitchFamily="2" charset="0"/>
              </a:rPr>
              <a:t>ng 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 Quan tâm, giúp đ</a:t>
            </a:r>
            <a:r>
              <a:rPr lang="en-US" b="1" i="1" dirty="0">
                <a:solidFill>
                  <a:srgbClr val="0000FF"/>
                </a:solidFill>
                <a:latin typeface="#9Slide05 Phobia" panose="02000506000000020003" pitchFamily="2" charset="0"/>
              </a:rPr>
              <a:t>ỡ</a:t>
            </a:r>
            <a:r>
              <a:rPr lang="vi-VN" b="1" i="1" dirty="0">
                <a:solidFill>
                  <a:srgbClr val="0000FF"/>
                </a:solidFill>
                <a:latin typeface="#9Slide05 Phobia" panose="02000506000000020003" pitchFamily="2" charset="0"/>
              </a:rPr>
              <a:t> 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ch</a:t>
            </a:r>
            <a:r>
              <a:rPr lang="en-US" b="1" i="1" dirty="0" err="1">
                <a:solidFill>
                  <a:srgbClr val="0000FF"/>
                </a:solidFill>
                <a:latin typeface="#9Slide05 Phobia" panose="02000506000000020003" pitchFamily="2" charset="0"/>
              </a:rPr>
              <a:t>ia</a:t>
            </a:r>
            <a:r>
              <a:rPr lang="en-US" b="1" i="1" dirty="0">
                <a:solidFill>
                  <a:srgbClr val="0000FF"/>
                </a:solidFill>
                <a:latin typeface="#9Slide05 Phobia" panose="02000506000000020003" pitchFamily="2" charset="0"/>
              </a:rPr>
              <a:t>,</a:t>
            </a:r>
            <a:r>
              <a:rPr lang="vi-VN" b="1" i="1" dirty="0">
                <a:solidFill>
                  <a:srgbClr val="0000FF"/>
                </a:solidFill>
                <a:latin typeface="#9Slide05 Phobia" panose="02000506000000020003" pitchFamily="2" charset="0"/>
              </a:rPr>
              <a:t> biết tha th</a:t>
            </a:r>
            <a:r>
              <a:rPr lang="en-US" b="1" i="1" dirty="0">
                <a:solidFill>
                  <a:srgbClr val="0000FF"/>
                </a:solidFill>
                <a:latin typeface="#9Slide05 Phobia" panose="02000506000000020003" pitchFamily="2" charset="0"/>
              </a:rPr>
              <a:t>ứ</a:t>
            </a:r>
            <a:r>
              <a:rPr lang="vi-VN" b="1" i="1" dirty="0">
                <a:solidFill>
                  <a:srgbClr val="0000FF"/>
                </a:solidFill>
                <a:latin typeface="#9Slide05 Phobia" panose="02000506000000020003" pitchFamily="2" charset="0"/>
              </a:rPr>
              <a:t>, 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trái với yêu thương con người: Nh</a:t>
            </a:r>
            <a:r>
              <a:rPr lang="en-US" b="1" i="1" dirty="0">
                <a:solidFill>
                  <a:srgbClr val="0000FF"/>
                </a:solidFill>
                <a:latin typeface="#9Slide05 Phobia" panose="02000506000000020003" pitchFamily="2" charset="0"/>
              </a:rPr>
              <a:t>ỏ</a:t>
            </a:r>
            <a:r>
              <a:rPr lang="vi-VN" b="1" i="1" dirty="0">
                <a:solidFill>
                  <a:srgbClr val="0000FF"/>
                </a:solidFill>
                <a:latin typeface="#9Slide05 Phobia" panose="02000506000000020003" pitchFamily="2" charset="0"/>
              </a:rPr>
              <a:t> nhen, ích kỳ thờ ơ trước nh</a:t>
            </a:r>
            <a:r>
              <a:rPr lang="en-US" b="1" i="1" dirty="0">
                <a:solidFill>
                  <a:srgbClr val="0000FF"/>
                </a:solidFill>
                <a:latin typeface="#9Slide05 Phobia" panose="02000506000000020003" pitchFamily="2" charset="0"/>
              </a:rPr>
              <a:t>ữ</a:t>
            </a:r>
            <a:r>
              <a:rPr lang="vi-VN" b="1" i="1" dirty="0">
                <a:solidFill>
                  <a:srgbClr val="0000FF"/>
                </a:solidFill>
                <a:latin typeface="#9Slide05 Phobia" panose="02000506000000020003" pitchFamily="2" charset="0"/>
              </a:rPr>
              <a:t>ng khó khăn và đau kh</a:t>
            </a:r>
            <a:r>
              <a:rPr lang="en-US" b="1" i="1" dirty="0">
                <a:solidFill>
                  <a:srgbClr val="0000FF"/>
                </a:solidFill>
                <a:latin typeface="#9Slide05 Phobia" panose="02000506000000020003" pitchFamily="2" charset="0"/>
              </a:rPr>
              <a:t>ổ</a:t>
            </a:r>
            <a:r>
              <a:rPr lang="vi-VN" b="1" i="1" dirty="0">
                <a:solidFill>
                  <a:srgbClr val="0000FF"/>
                </a:solidFill>
                <a:latin typeface="#9Slide05 Phobia" panose="02000506000000020003" pitchFamily="2" charset="0"/>
              </a:rPr>
              <a:t> của người khác, bao che cho điều xấu, v</a:t>
            </a:r>
            <a:r>
              <a:rPr lang="en-US" b="1" i="1" dirty="0">
                <a:solidFill>
                  <a:srgbClr val="0000FF"/>
                </a:solidFill>
                <a:latin typeface="#9Slide05 Phobia" panose="02000506000000020003" pitchFamily="2" charset="0"/>
              </a:rPr>
              <a:t>ô</a:t>
            </a:r>
            <a:r>
              <a:rPr lang="vi-VN" b="1" i="1" dirty="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v</a:t>
            </a:r>
            <a:r>
              <a:rPr lang="en-US" b="1" i="1" dirty="0">
                <a:solidFill>
                  <a:srgbClr val="0000FF"/>
                </a:solidFill>
                <a:latin typeface="#9Slide05 Phobia" panose="02000506000000020003" pitchFamily="2" charset="0"/>
              </a:rPr>
              <a:t>ụ</a:t>
            </a:r>
            <a:r>
              <a:rPr lang="vi-VN" b="1" i="1" dirty="0">
                <a:solidFill>
                  <a:srgbClr val="0000FF"/>
                </a:solidFill>
                <a:latin typeface="#9Slide05 Phobia" panose="02000506000000020003" pitchFamily="2" charset="0"/>
              </a:rPr>
              <a:t> l</a:t>
            </a:r>
            <a:r>
              <a:rPr lang="en-US" b="1" i="1" dirty="0" err="1">
                <a:solidFill>
                  <a:srgbClr val="0000FF"/>
                </a:solidFill>
                <a:latin typeface="#9Slide05 Phobia" panose="02000506000000020003" pitchFamily="2" charset="0"/>
              </a:rPr>
              <a:t>ợi</a:t>
            </a:r>
            <a:r>
              <a:rPr lang="vi-VN" b="1" i="1" dirty="0">
                <a:solidFill>
                  <a:srgbClr val="0000FF"/>
                </a:solidFill>
                <a:latin typeface="#9Slide05 Phobia" panose="02000506000000020003" pitchFamily="2" charset="0"/>
              </a:rPr>
              <a:t> cá nhân, đánh đập, s</a:t>
            </a:r>
            <a:r>
              <a:rPr lang="en-US" b="1" i="1" dirty="0">
                <a:solidFill>
                  <a:srgbClr val="0000FF"/>
                </a:solidFill>
                <a:latin typeface="#9Slide05 Phobia" panose="02000506000000020003" pitchFamily="2" charset="0"/>
              </a:rPr>
              <a:t>ỉ</a:t>
            </a:r>
            <a:r>
              <a:rPr lang="vi-VN" b="1" i="1" dirty="0">
                <a:solidFill>
                  <a:srgbClr val="0000FF"/>
                </a:solidFill>
                <a:latin typeface="#9Slide05 Phobia" panose="02000506000000020003" pitchFamily="2" charset="0"/>
              </a:rPr>
              <a:t> 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4;p8"/>
          <p:cNvPicPr preferRelativeResize="0"/>
          <p:nvPr/>
        </p:nvPicPr>
        <p:blipFill rotWithShape="1">
          <a:blip r:embed="rId4">
            <a:alphaModFix/>
          </a:blip>
          <a:srcRect l="16992" t="-937" r="50159" b="17086"/>
          <a:stretch/>
        </p:blipFill>
        <p:spPr>
          <a:xfrm>
            <a:off x="5452678" y="309202"/>
            <a:ext cx="7052449" cy="7106855"/>
          </a:xfrm>
          <a:prstGeom prst="rect">
            <a:avLst/>
          </a:prstGeom>
          <a:noFill/>
          <a:ln>
            <a:noFill/>
          </a:ln>
        </p:spPr>
      </p:pic>
      <p:pic>
        <p:nvPicPr>
          <p:cNvPr id="7" name="Google Shape;164;p9"/>
          <p:cNvPicPr preferRelativeResize="0"/>
          <p:nvPr/>
        </p:nvPicPr>
        <p:blipFill rotWithShape="1">
          <a:blip r:embed="rId5">
            <a:alphaModFix/>
          </a:blip>
          <a:srcRect l="15285" t="10430" r="46645" b="11190"/>
          <a:stretch/>
        </p:blipFill>
        <p:spPr>
          <a:xfrm>
            <a:off x="-694502" y="1452095"/>
            <a:ext cx="6800573" cy="5699958"/>
          </a:xfrm>
          <a:prstGeom prst="rect">
            <a:avLst/>
          </a:prstGeom>
          <a:noFill/>
          <a:ln>
            <a:noFill/>
          </a:ln>
        </p:spPr>
      </p:pic>
      <p:sp>
        <p:nvSpPr>
          <p:cNvPr id="8" name="Snip Diagonal Corner Rectangle 7"/>
          <p:cNvSpPr/>
          <p:nvPr/>
        </p:nvSpPr>
        <p:spPr>
          <a:xfrm>
            <a:off x="1283167" y="403905"/>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8079947" y="170536"/>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25677" y="2164789"/>
            <a:ext cx="5166180" cy="4339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800" b="1" i="0" u="none" strike="noStrike" kern="0" cap="none" spc="0" normalizeH="0" baseline="0" noProof="0" dirty="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                 </a:t>
            </a:r>
            <a:r>
              <a:rPr kumimoji="0" lang="vi-VN" sz="3200" b="1" i="0" u="none" strike="noStrike" kern="0" cap="none" spc="0" normalizeH="0" baseline="0" noProof="0" dirty="0">
                <a:ln>
                  <a:noFill/>
                </a:ln>
                <a:solidFill>
                  <a:srgbClr val="0000FF"/>
                </a:solidFill>
                <a:effectLst/>
                <a:uLnTx/>
                <a:uFillTx/>
                <a:latin typeface="#9Slide05 Phobia" panose="02000506000000020003" pitchFamily="2" charset="0"/>
              </a:rPr>
              <a:t>THÔNG ĐIỆP YÊU THƯƠNG</a:t>
            </a:r>
            <a:endParaRPr kumimoji="0" lang="en-US" sz="3200" b="1" i="0" u="none" strike="noStrike" kern="0" cap="none" spc="0" normalizeH="0" baseline="0" noProof="0" dirty="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3200" b="1" i="1" u="none" strike="noStrike" kern="0" cap="none" spc="0" normalizeH="0" baseline="0" noProof="0" dirty="0">
                <a:ln>
                  <a:noFill/>
                </a:ln>
                <a:solidFill>
                  <a:prstClr val="black"/>
                </a:solidFill>
                <a:effectLst/>
                <a:uLnTx/>
                <a:uFillTx/>
                <a:latin typeface="#9Slide05 Great Vibes" panose="02000507080000020002" pitchFamily="2" charset="0"/>
              </a:rPr>
              <a:t>(Khuyếtdanh)</a:t>
            </a:r>
            <a:endPar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3200" b="1" i="1" u="none" strike="noStrike" kern="0" cap="none" spc="0" normalizeH="0" baseline="0" noProof="0" dirty="0">
                <a:ln>
                  <a:noFill/>
                </a:ln>
                <a:solidFill>
                  <a:prstClr val="black"/>
                </a:solidFill>
                <a:effectLst/>
                <a:uLnTx/>
                <a:uFillTx/>
                <a:latin typeface="#9Slide05 Great Vibes" panose="02000507080000020002" pitchFamily="2" charset="0"/>
              </a:rPr>
              <a:t>(Denis Diderot)</a:t>
            </a:r>
            <a:endParaRPr kumimoji="0" lang="en-US" sz="3200" b="1" i="0" u="none" strike="noStrike" kern="0" cap="none" spc="0" normalizeH="0" baseline="0" noProof="0" dirty="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935184" y="2058907"/>
            <a:ext cx="5913920" cy="4493538"/>
          </a:xfrm>
          <a:prstGeom prst="rect">
            <a:avLst/>
          </a:prstGeom>
          <a:noFill/>
        </p:spPr>
        <p:txBody>
          <a:bodyPr wrap="square" rtlCol="0">
            <a:spAutoFit/>
          </a:bodyPr>
          <a:lstStyle/>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nắng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hoa</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nở</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yêu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thương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đong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đầy</a:t>
            </a:r>
            <a:endParaRPr lang="en-US" sz="2200" b="1" dirty="0">
              <a:solidFill>
                <a:srgbClr val="FF0000"/>
              </a:solidFill>
              <a:latin typeface="#9Slide05 Phobia" panose="02000506000000020003" pitchFamily="2" charset="0"/>
              <a:cs typeface="Times" panose="02020603050405020304" pitchFamily="18" charset="0"/>
            </a:endParaRP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vẹn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khác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tỏa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khắp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đồng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này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sưởi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tim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còn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thiếu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thốn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lẽo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Cho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sao</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không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thử</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chỉ</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a:t>
            </a:r>
          </a:p>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nhất</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là</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đem</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cho</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nhiều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a:t>
            </a: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niềm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vui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mọi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thì</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thanh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áp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của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góp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khiến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con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nhau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xã</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hội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trở</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nên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văn</a:t>
            </a:r>
            <a:r>
              <a:rPr lang="en-US" sz="2200" dirty="0">
                <a:solidFill>
                  <a:prstClr val="black"/>
                </a:solidFill>
                <a:latin typeface="#9Slide05 Phobia" panose="02000506000000020003" pitchFamily="2" charset="0"/>
                <a:cs typeface="Times" panose="02020603050405020304" pitchFamily="18" charset="0"/>
              </a:rPr>
              <a:t> minh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điều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tâm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từ</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mảnh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endParaRPr lang="en-US" sz="2200" dirty="0">
              <a:solidFill>
                <a:prstClr val="black"/>
              </a:solidFill>
              <a:latin typeface="#9Slide05 Phobia" panose="02000506000000020003" pitchFamily="2"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4600536" y="13293"/>
            <a:ext cx="3203816" cy="1971579"/>
          </a:xfrm>
          <a:prstGeom prst="ellipse">
            <a:avLst/>
          </a:prstGeom>
          <a:ln>
            <a:noFill/>
          </a:ln>
          <a:effectLst>
            <a:softEdge rad="112500"/>
          </a:effectLst>
        </p:spPr>
      </p:pic>
      <p:pic>
        <p:nvPicPr>
          <p:cNvPr id="13" name="Google Shape;155;p8"/>
          <p:cNvPicPr preferRelativeResize="0"/>
          <p:nvPr/>
        </p:nvPicPr>
        <p:blipFill rotWithShape="1">
          <a:blip r:embed="rId7">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259078" y="-115746"/>
            <a:ext cx="10390972" cy="6830582"/>
          </a:xfrm>
          <a:prstGeom prst="rect">
            <a:avLst/>
          </a:prstGeom>
        </p:spPr>
      </p:pic>
      <p:sp>
        <p:nvSpPr>
          <p:cNvPr id="14" name="Text Box 5"/>
          <p:cNvSpPr txBox="1">
            <a:spLocks noChangeArrowheads="1"/>
          </p:cNvSpPr>
          <p:nvPr/>
        </p:nvSpPr>
        <p:spPr bwMode="auto">
          <a:xfrm>
            <a:off x="1352206" y="580539"/>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a:solidFill>
                  <a:srgbClr val="0000FF"/>
                </a:solidFill>
                <a:latin typeface="#9Slide05 Phobia" panose="02000506000000020003" pitchFamily="2" charset="0"/>
              </a:rPr>
              <a:t>Ý </a:t>
            </a:r>
            <a:r>
              <a:rPr lang="en-US" sz="3000" b="1" i="1" dirty="0" err="1">
                <a:solidFill>
                  <a:srgbClr val="0000FF"/>
                </a:solidFill>
                <a:latin typeface="#9Slide05 Phobia" panose="02000506000000020003" pitchFamily="2" charset="0"/>
              </a:rPr>
              <a:t>nghĩa</a:t>
            </a:r>
            <a:r>
              <a:rPr lang="en-US" sz="3000" b="1" i="1" dirty="0">
                <a:solidFill>
                  <a:srgbClr val="0000FF"/>
                </a:solidFill>
                <a:latin typeface="#9Slide05 Phobia" panose="02000506000000020003" pitchFamily="2" charset="0"/>
              </a:rPr>
              <a:t> </a:t>
            </a:r>
            <a:r>
              <a:rPr lang="vi-VN" sz="3000" b="1" i="1" dirty="0">
                <a:solidFill>
                  <a:srgbClr val="0000FF"/>
                </a:solidFill>
                <a:latin typeface="#9Slide05 Phobia" panose="02000506000000020003" pitchFamily="2" charset="0"/>
              </a:rPr>
              <a:t>của yêu thương con người</a:t>
            </a:r>
            <a:endParaRPr lang="en-US" sz="3000" b="1" dirty="0">
              <a:solidFill>
                <a:srgbClr val="0000FF"/>
              </a:solidFill>
              <a:latin typeface="#9Slide05 Phobia" panose="02000506000000020003"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33" y="464339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3"/>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6"/>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7"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298563" y="1081015"/>
            <a:ext cx="80977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solidFill>
                  <a:schemeClr val="tx1"/>
                </a:solidFill>
                <a:latin typeface="#9Slide05 Phobia" panose="02000506000000020003" pitchFamily="2" charset="0"/>
              </a:rPr>
              <a:t>T</a:t>
            </a:r>
            <a:r>
              <a:rPr lang="en-US" sz="2800" b="1" dirty="0">
                <a:solidFill>
                  <a:schemeClr val="tx1"/>
                </a:solidFill>
                <a:latin typeface="#9Slide05 Phobia" panose="02000506000000020003" pitchFamily="2" charset="0"/>
              </a:rPr>
              <a:t>ì</a:t>
            </a:r>
            <a:r>
              <a:rPr lang="vi-VN" sz="2800" b="1" dirty="0">
                <a:solidFill>
                  <a:schemeClr val="tx1"/>
                </a:solidFill>
                <a:latin typeface="#9Slide05 Phobia" panose="02000506000000020003" pitchFamily="2" charset="0"/>
              </a:rPr>
              <a:t>nh 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2800"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a:solidFill>
                  <a:srgbClr val="0070C0"/>
                </a:solidFill>
                <a:latin typeface="Times New Roman" panose="02020603050405020304" pitchFamily="18" charset="0"/>
                <a:cs typeface="Times New Roman" panose="02020603050405020304" pitchFamily="18" charset="0"/>
              </a:rPr>
              <a:t>Xử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1" y="2664877"/>
            <a:ext cx="9084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800" b="1" dirty="0">
                <a:solidFill>
                  <a:srgbClr val="0000FF"/>
                </a:solidFill>
                <a:latin typeface="#9Slide07 Marbelia Regular" panose="02000500000000000000" pitchFamily="2" charset="0"/>
              </a:rPr>
              <a:t>Tinh huống 2: </a:t>
            </a:r>
            <a:r>
              <a:rPr lang="vi-VN" sz="2800"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khoăn</a:t>
            </a:r>
            <a:r>
              <a:rPr lang="en-US" sz="2800" dirty="0">
                <a:solidFill>
                  <a:srgbClr val="0000FF"/>
                </a:solidFill>
                <a:latin typeface="#9Slide07 Marbelia Regular" panose="02000500000000000000" pitchFamily="2" charset="0"/>
              </a:rPr>
              <a:t>.</a:t>
            </a:r>
            <a:r>
              <a:rPr lang="vi-VN" sz="2800" dirty="0">
                <a:solidFill>
                  <a:srgbClr val="0000FF"/>
                </a:solidFill>
                <a:latin typeface="#9Slide07 Marbelia Regular" panose="02000500000000000000" pitchFamily="2" charset="0"/>
              </a:rPr>
              <a:t> </a:t>
            </a:r>
            <a:endParaRPr lang="en-US" altLang="en-US" sz="2800"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652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a:t>
            </a: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983561"/>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Nếu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30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066" y="0"/>
            <a:ext cx="1156356" cy="7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88265" y="1549672"/>
            <a:ext cx="5143496" cy="4702569"/>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5834" y="248955"/>
            <a:ext cx="8907518"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4"/>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47423457"/>
              </p:ext>
            </p:extLst>
          </p:nvPr>
        </p:nvGraphicFramePr>
        <p:xfrm>
          <a:off x="552746" y="3662470"/>
          <a:ext cx="4414344" cy="475488"/>
        </p:xfrm>
        <a:graphic>
          <a:graphicData uri="http://schemas.openxmlformats.org/drawingml/2006/table">
            <a:tbl>
              <a:tblPr/>
              <a:tblGrid>
                <a:gridCol w="4414344">
                  <a:extLst>
                    <a:ext uri="{9D8B030D-6E8A-4147-A177-3AD203B41FA5}">
                      <a16:colId xmlns:a16="http://schemas.microsoft.com/office/drawing/2014/main" val="20000"/>
                    </a:ext>
                  </a:extLst>
                </a:gridCol>
              </a:tblGrid>
              <a:tr h="160020">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Shape 89"/>
          <p:cNvPicPr/>
          <p:nvPr/>
        </p:nvPicPr>
        <p:blipFill>
          <a:blip r:embed="rId5"/>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4792067"/>
              </p:ext>
            </p:extLst>
          </p:nvPr>
        </p:nvGraphicFramePr>
        <p:xfrm>
          <a:off x="6037580" y="3186982"/>
          <a:ext cx="3982151" cy="950976"/>
        </p:xfrm>
        <a:graphic>
          <a:graphicData uri="http://schemas.openxmlformats.org/drawingml/2006/table">
            <a:tbl>
              <a:tblPr/>
              <a:tblGrid>
                <a:gridCol w="3982151">
                  <a:extLst>
                    <a:ext uri="{9D8B030D-6E8A-4147-A177-3AD203B41FA5}">
                      <a16:colId xmlns:a16="http://schemas.microsoft.com/office/drawing/2014/main" val="20000"/>
                    </a:ext>
                  </a:extLst>
                </a:gridCol>
              </a:tblGrid>
              <a:tr h="350520">
                <a:tc>
                  <a:txBody>
                    <a:bodyPr/>
                    <a:lstStyle/>
                    <a:p>
                      <a:pPr marL="0" marR="0" algn="ctr">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Shape 91"/>
          <p:cNvPicPr/>
          <p:nvPr/>
        </p:nvPicPr>
        <p:blipFill>
          <a:blip r:embed="rId6"/>
          <a:stretch/>
        </p:blipFill>
        <p:spPr>
          <a:xfrm>
            <a:off x="714155" y="4345712"/>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210820997"/>
              </p:ext>
            </p:extLst>
          </p:nvPr>
        </p:nvGraphicFramePr>
        <p:xfrm>
          <a:off x="714156" y="6290441"/>
          <a:ext cx="4078560" cy="433705"/>
        </p:xfrm>
        <a:graphic>
          <a:graphicData uri="http://schemas.openxmlformats.org/drawingml/2006/table">
            <a:tbl>
              <a:tblPr/>
              <a:tblGrid>
                <a:gridCol w="4078560">
                  <a:extLst>
                    <a:ext uri="{9D8B030D-6E8A-4147-A177-3AD203B41FA5}">
                      <a16:colId xmlns:a16="http://schemas.microsoft.com/office/drawing/2014/main" val="20000"/>
                    </a:ext>
                  </a:extLst>
                </a:gridCol>
              </a:tblGrid>
              <a:tr h="40990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Shape 93"/>
          <p:cNvPicPr/>
          <p:nvPr/>
        </p:nvPicPr>
        <p:blipFill>
          <a:blip r:embed="rId7"/>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661641720"/>
              </p:ext>
            </p:extLst>
          </p:nvPr>
        </p:nvGraphicFramePr>
        <p:xfrm>
          <a:off x="6258911" y="6174512"/>
          <a:ext cx="4477406" cy="475488"/>
        </p:xfrm>
        <a:graphic>
          <a:graphicData uri="http://schemas.openxmlformats.org/drawingml/2006/table">
            <a:tbl>
              <a:tblPr/>
              <a:tblGrid>
                <a:gridCol w="4477406">
                  <a:extLst>
                    <a:ext uri="{9D8B030D-6E8A-4147-A177-3AD203B41FA5}">
                      <a16:colId xmlns:a16="http://schemas.microsoft.com/office/drawing/2014/main" val="20000"/>
                    </a:ext>
                  </a:extLst>
                </a:gridCol>
              </a:tblGrid>
              <a:tr h="17069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5">
            <a:alphaModFix/>
          </a:blip>
          <a:srcRect l="15285" t="10430" r="46645" b="11190"/>
          <a:stretch/>
        </p:blipFill>
        <p:spPr>
          <a:xfrm>
            <a:off x="-551747" y="1987550"/>
            <a:ext cx="6663096" cy="5254815"/>
          </a:xfrm>
          <a:prstGeom prst="rect">
            <a:avLst/>
          </a:prstGeom>
          <a:noFill/>
          <a:ln>
            <a:noFill/>
          </a:ln>
        </p:spPr>
      </p:pic>
      <p:pic>
        <p:nvPicPr>
          <p:cNvPr id="17" name="Picture 16"/>
          <p:cNvPicPr>
            <a:picLocks noChangeAspect="1"/>
          </p:cNvPicPr>
          <p:nvPr/>
        </p:nvPicPr>
        <p:blipFill>
          <a:blip r:embed="rId6"/>
          <a:stretch>
            <a:fillRect/>
          </a:stretch>
        </p:blipFill>
        <p:spPr>
          <a:xfrm>
            <a:off x="5006063" y="633202"/>
            <a:ext cx="6353926" cy="5865304"/>
          </a:xfrm>
          <a:prstGeom prst="rect">
            <a:avLst/>
          </a:prstGeom>
        </p:spPr>
      </p:pic>
      <p:sp>
        <p:nvSpPr>
          <p:cNvPr id="18" name="Rectangle 17"/>
          <p:cNvSpPr/>
          <p:nvPr/>
        </p:nvSpPr>
        <p:spPr>
          <a:xfrm>
            <a:off x="213479" y="2585545"/>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800" b="1" dirty="0">
                <a:latin typeface="#9Slide06 SVNSlow Attack" pitchFamily="2" charset="0"/>
                <a:ea typeface="Arial" panose="020B0604020202020204" pitchFamily="34" charset="0"/>
              </a:rPr>
              <a:t> </a:t>
            </a:r>
            <a:r>
              <a:rPr lang="vi-VN" sz="2800" b="1" dirty="0">
                <a:solidFill>
                  <a:srgbClr val="000000"/>
                </a:solidFill>
                <a:latin typeface="#9Slide06 SVNSlow Attack" pitchFamily="2" charset="0"/>
                <a:ea typeface="Arial" panose="020B0604020202020204" pitchFamily="34" charset="0"/>
              </a:rPr>
              <a:t>th</a:t>
            </a:r>
            <a:r>
              <a:rPr lang="en-US" sz="2800" b="1" dirty="0">
                <a:latin typeface="#9Slide06 SVNSlow Attack" pitchFamily="2" charset="0"/>
                <a:ea typeface="Arial" panose="020B0604020202020204" pitchFamily="34" charset="0"/>
              </a:rPr>
              <a:t>ế</a:t>
            </a:r>
            <a:r>
              <a:rPr lang="vi-VN" sz="28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endParaRPr lang="en-US" sz="28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pic>
        <p:nvPicPr>
          <p:cNvPr id="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lớp</a:t>
            </a:r>
            <a:endParaRPr lang="en-US"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a:solidFill>
                  <a:srgbClr val="000000"/>
                </a:solidFill>
                <a:latin typeface="+mj-lt"/>
                <a:ea typeface="Cambria" panose="02040503050406030204" pitchFamily="18" charset="0"/>
                <a:cs typeface="Cambria" panose="02040503050406030204" pitchFamily="18" charset="0"/>
              </a:rPr>
              <a:t>       </a:t>
            </a:r>
            <a:r>
              <a:rPr lang="vi-VN" sz="2400" dirty="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chân</a:t>
            </a:r>
            <a:r>
              <a:rPr lang="en-US" sz="2400" i="1" dirty="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nhà 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a:solidFill>
                  <a:srgbClr val="000000"/>
                </a:solidFill>
                <a:latin typeface="+mj-lt"/>
                <a:ea typeface="Courier New" panose="02070309020205020404" pitchFamily="49" charset="0"/>
              </a:rPr>
              <a:t>     </a:t>
            </a:r>
            <a:r>
              <a:rPr lang="vi-VN" sz="2400" i="1" dirty="0">
                <a:solidFill>
                  <a:srgbClr val="000000"/>
                </a:solidFill>
                <a:latin typeface="+mj-lt"/>
                <a:ea typeface="Courier New" panose="02070309020205020404" pitchFamily="49" charset="0"/>
              </a:rPr>
              <a:t>Một 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c</a:t>
            </a:r>
            <a:r>
              <a:rPr lang="en-US" sz="2400" i="1" dirty="0">
                <a:solidFill>
                  <a:srgbClr val="000000"/>
                </a:solidFill>
                <a:latin typeface="+mj-lt"/>
                <a:ea typeface="Courier New" panose="02070309020205020404" pitchFamily="49" charset="0"/>
              </a:rPr>
              <a:t>ũ</a:t>
            </a:r>
            <a:r>
              <a:rPr lang="vi-VN" sz="2400" i="1" dirty="0">
                <a:solidFill>
                  <a:srgbClr val="000000"/>
                </a:solidFill>
                <a:latin typeface="+mj-lt"/>
                <a:ea typeface="Courier New" panose="02070309020205020404" pitchFamily="49" charset="0"/>
              </a:rPr>
              <a:t>ng 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a:solidFill>
                  <a:srgbClr val="000000"/>
                </a:solidFill>
                <a:latin typeface="+mj-lt"/>
                <a:ea typeface="Cambria" panose="02040503050406030204" pitchFamily="18" charset="0"/>
                <a:cs typeface="Cambria" panose="02040503050406030204" pitchFamily="18" charset="0"/>
              </a:rPr>
              <a:t> 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Cô</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giáo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cùng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các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bạn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dành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đã</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1. </a:t>
            </a:r>
            <a:r>
              <a:rPr lang="en-US" sz="2800" b="1" dirty="0" err="1">
                <a:solidFill>
                  <a:prstClr val="black"/>
                </a:solidFill>
                <a:latin typeface="Times" panose="02020603050405020304" pitchFamily="18" charset="0"/>
                <a:cs typeface="Times" panose="02020603050405020304" pitchFamily="18" charset="0"/>
              </a:rPr>
              <a:t>Cô</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giáo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cùng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các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bạn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như</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thế</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dành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Times" panose="02020603050405020304" pitchFamily="18"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đã</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đem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ô 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Cô 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5873</TotalTime>
  <Words>2040</Words>
  <Application>Microsoft Office PowerPoint</Application>
  <PresentationFormat>Widescreen</PresentationFormat>
  <Paragraphs>157</Paragraphs>
  <Slides>26</Slides>
  <Notes>5</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26</vt:i4>
      </vt:variant>
    </vt:vector>
  </HeadingPairs>
  <TitlesOfParts>
    <vt:vector size="50" baseType="lpstr">
      <vt:lpstr>#9Slide04 Noto Serif Bold</vt:lpstr>
      <vt:lpstr>#9Slide05 Fourth</vt:lpstr>
      <vt:lpstr>#9Slide05 Great Vibes</vt:lpstr>
      <vt:lpstr>#9Slide05 Kathya</vt:lpstr>
      <vt:lpstr>#9Slide05 Phobia</vt:lpstr>
      <vt:lpstr>#9Slide05 SVNTradeMark</vt:lpstr>
      <vt:lpstr>#9Slide06 SVNSlow Attack</vt:lpstr>
      <vt:lpstr>#9Slide07 Marbelia Regular</vt:lpstr>
      <vt:lpstr>Arial</vt:lpstr>
      <vt:lpstr>Calibri</vt:lpstr>
      <vt:lpstr>Calibri Light</vt:lpstr>
      <vt:lpstr>Courier New</vt:lpstr>
      <vt:lpstr>SVN-Vanilla Daisy Pro</vt:lpstr>
      <vt:lpstr>SVN-Very Berry</vt:lpstr>
      <vt:lpstr>SVN-Wallington</vt:lpstr>
      <vt:lpstr>Symbol</vt:lpstr>
      <vt:lpstr>Times</vt:lpstr>
      <vt:lpstr>Times New Roman</vt:lpstr>
      <vt:lpstr>Office Theme</vt:lpstr>
      <vt:lpstr>1_Office Theme</vt:lpstr>
      <vt:lpstr>2_Office Theme</vt:lpstr>
      <vt:lpstr>24_Office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Lê</cp:lastModifiedBy>
  <cp:revision>106</cp:revision>
  <dcterms:created xsi:type="dcterms:W3CDTF">2021-06-28T15:32:15Z</dcterms:created>
  <dcterms:modified xsi:type="dcterms:W3CDTF">2022-07-05T13:56:51Z</dcterms:modified>
</cp:coreProperties>
</file>