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732" r:id="rId2"/>
    <p:sldMasterId id="2147488747" r:id="rId3"/>
  </p:sldMasterIdLst>
  <p:notesMasterIdLst>
    <p:notesMasterId r:id="rId36"/>
  </p:notesMasterIdLst>
  <p:handoutMasterIdLst>
    <p:handoutMasterId r:id="rId37"/>
  </p:handoutMasterIdLst>
  <p:sldIdLst>
    <p:sldId id="795" r:id="rId4"/>
    <p:sldId id="911" r:id="rId5"/>
    <p:sldId id="912" r:id="rId6"/>
    <p:sldId id="916" r:id="rId7"/>
    <p:sldId id="913" r:id="rId8"/>
    <p:sldId id="914" r:id="rId9"/>
    <p:sldId id="915" r:id="rId10"/>
    <p:sldId id="839" r:id="rId11"/>
    <p:sldId id="840" r:id="rId12"/>
    <p:sldId id="841" r:id="rId13"/>
    <p:sldId id="834" r:id="rId14"/>
    <p:sldId id="811" r:id="rId15"/>
    <p:sldId id="845" r:id="rId16"/>
    <p:sldId id="835" r:id="rId17"/>
    <p:sldId id="843" r:id="rId18"/>
    <p:sldId id="818" r:id="rId19"/>
    <p:sldId id="842" r:id="rId20"/>
    <p:sldId id="846" r:id="rId21"/>
    <p:sldId id="819" r:id="rId22"/>
    <p:sldId id="802" r:id="rId23"/>
    <p:sldId id="909" r:id="rId24"/>
    <p:sldId id="803" r:id="rId25"/>
    <p:sldId id="806" r:id="rId26"/>
    <p:sldId id="804" r:id="rId27"/>
    <p:sldId id="805" r:id="rId28"/>
    <p:sldId id="807" r:id="rId29"/>
    <p:sldId id="808" r:id="rId30"/>
    <p:sldId id="809" r:id="rId31"/>
    <p:sldId id="815" r:id="rId32"/>
    <p:sldId id="820" r:id="rId33"/>
    <p:sldId id="917" r:id="rId34"/>
    <p:sldId id="906" r:id="rId35"/>
  </p:sldIdLst>
  <p:sldSz cx="12192000" cy="6858000"/>
  <p:notesSz cx="6735763" cy="98663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6" autoAdjust="0"/>
    <p:restoredTop sz="93868" autoAdjust="0"/>
  </p:normalViewPr>
  <p:slideViewPr>
    <p:cSldViewPr snapToGrid="0">
      <p:cViewPr varScale="1">
        <p:scale>
          <a:sx n="103" d="100"/>
          <a:sy n="103" d="100"/>
        </p:scale>
        <p:origin x="720" y="168"/>
      </p:cViewPr>
      <p:guideLst>
        <p:guide orient="horz" pos="2160"/>
        <p:guide pos="3840"/>
      </p:guideLst>
    </p:cSldViewPr>
  </p:slideViewPr>
  <p:outlineViewPr>
    <p:cViewPr>
      <p:scale>
        <a:sx n="33" d="100"/>
        <a:sy n="33" d="100"/>
      </p:scale>
      <p:origin x="0" y="-2238"/>
    </p:cViewPr>
  </p:outlineViewPr>
  <p:notesTextViewPr>
    <p:cViewPr>
      <p:scale>
        <a:sx n="1" d="1"/>
        <a:sy n="1" d="1"/>
      </p:scale>
      <p:origin x="0" y="0"/>
    </p:cViewPr>
  </p:notesTextViewPr>
  <p:sorterViewPr>
    <p:cViewPr>
      <p:scale>
        <a:sx n="66" d="100"/>
        <a:sy n="66" d="100"/>
      </p:scale>
      <p:origin x="0" y="2418"/>
    </p:cViewPr>
  </p:sorterViewPr>
  <p:notesViewPr>
    <p:cSldViewPr snapToGrid="0">
      <p:cViewPr varScale="1">
        <p:scale>
          <a:sx n="50" d="100"/>
          <a:sy n="50"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r%20Huy\Dropbox\Bao%20cao%20tinh%20hinh%20SXHD%202017\Phan%20tich%20tinh%20hinh%20dich%20SXHD%20den%2031.7.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Dr%20Huy\Dropbox\Bao%20cao%20tinh%20hinh%20SXHD%202017\Phan%20tich%20tinh%20hinh%20dich%20SXHD%20den%2031.7.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VietHung\Desktop\BG\New%20Microsoft%20Office%20Excel%20Worksheet.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F4-4180-BBF0-B1A14A84E0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3F4-4180-BBF0-B1A14A84E0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3F4-4180-BBF0-B1A14A84E0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3F4-4180-BBF0-B1A14A84E0C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3F4-4180-BBF0-B1A14A84E0C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VN"/>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'Phan bo theo nhom tuoi'!$A$1:$A$5</c:f>
              <c:strCache>
                <c:ptCount val="5"/>
                <c:pt idx="0">
                  <c:v>0-5t</c:v>
                </c:pt>
                <c:pt idx="1">
                  <c:v>6-18t</c:v>
                </c:pt>
                <c:pt idx="2">
                  <c:v>19-24t</c:v>
                </c:pt>
                <c:pt idx="3">
                  <c:v>25-59t</c:v>
                </c:pt>
                <c:pt idx="4">
                  <c:v>&gt;60t</c:v>
                </c:pt>
              </c:strCache>
            </c:strRef>
          </c:cat>
          <c:val>
            <c:numRef>
              <c:f>'Phan bo theo nhom tuoi'!$B$1:$B$5</c:f>
              <c:numCache>
                <c:formatCode>General</c:formatCode>
                <c:ptCount val="5"/>
                <c:pt idx="0">
                  <c:v>303</c:v>
                </c:pt>
                <c:pt idx="1">
                  <c:v>1806</c:v>
                </c:pt>
                <c:pt idx="2">
                  <c:v>2093</c:v>
                </c:pt>
                <c:pt idx="3">
                  <c:v>5921</c:v>
                </c:pt>
                <c:pt idx="4">
                  <c:v>873</c:v>
                </c:pt>
              </c:numCache>
            </c:numRef>
          </c:val>
          <c:extLst>
            <c:ext xmlns:c16="http://schemas.microsoft.com/office/drawing/2014/chart" uri="{C3380CC4-5D6E-409C-BE32-E72D297353CC}">
              <c16:uniqueId val="{0000000A-23F4-4180-BBF0-B1A14A84E0C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317453172035775"/>
          <c:y val="8.0385906124093284E-2"/>
          <c:w val="0.21495478152934222"/>
          <c:h val="0.8476961130068010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VN"/>
        </a:p>
      </c:txPr>
    </c:legend>
    <c:plotVisOnly val="1"/>
    <c:dispBlanksAs val="zero"/>
    <c:showDLblsOverMax val="0"/>
  </c:chart>
  <c:spPr>
    <a:noFill/>
    <a:ln>
      <a:noFill/>
    </a:ln>
    <a:effectLst/>
  </c:spPr>
  <c:txPr>
    <a:bodyPr/>
    <a:lstStyle/>
    <a:p>
      <a:pPr>
        <a:defRPr/>
      </a:pPr>
      <a:endParaRPr lang="en-V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5C-4D91-9E48-3A89D3C23A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5C-4D91-9E48-3A89D3C23A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5C-4D91-9E48-3A89D3C23A3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A5C-4D91-9E48-3A89D3C23A3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VN"/>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'Ploai OD'!$A$1:$A$4</c:f>
              <c:strCache>
                <c:ptCount val="4"/>
                <c:pt idx="0">
                  <c:v>1-2 BN</c:v>
                </c:pt>
                <c:pt idx="1">
                  <c:v>3-5 BN</c:v>
                </c:pt>
                <c:pt idx="2">
                  <c:v>6-10 BN</c:v>
                </c:pt>
                <c:pt idx="3">
                  <c:v>&gt;10 BN</c:v>
                </c:pt>
              </c:strCache>
            </c:strRef>
          </c:cat>
          <c:val>
            <c:numRef>
              <c:f>'Ploai OD'!$B$1:$B$4</c:f>
              <c:numCache>
                <c:formatCode>General</c:formatCode>
                <c:ptCount val="4"/>
                <c:pt idx="0">
                  <c:v>983</c:v>
                </c:pt>
                <c:pt idx="1">
                  <c:v>228</c:v>
                </c:pt>
                <c:pt idx="2">
                  <c:v>49</c:v>
                </c:pt>
                <c:pt idx="3">
                  <c:v>27</c:v>
                </c:pt>
              </c:numCache>
            </c:numRef>
          </c:val>
          <c:extLst>
            <c:ext xmlns:c16="http://schemas.microsoft.com/office/drawing/2014/chart" uri="{C3380CC4-5D6E-409C-BE32-E72D297353CC}">
              <c16:uniqueId val="{00000008-5A5C-4D91-9E48-3A89D3C23A35}"/>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VN"/>
        </a:p>
      </c:txPr>
    </c:legend>
    <c:plotVisOnly val="1"/>
    <c:dispBlanksAs val="zero"/>
    <c:showDLblsOverMax val="0"/>
  </c:chart>
  <c:spPr>
    <a:noFill/>
    <a:ln>
      <a:noFill/>
    </a:ln>
    <a:effectLst/>
  </c:spPr>
  <c:txPr>
    <a:bodyPr/>
    <a:lstStyle/>
    <a:p>
      <a:pPr>
        <a:defRPr/>
      </a:pPr>
      <a:endParaRPr lang="en-V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7232964495583028"/>
          <c:y val="0.20285064089980442"/>
          <c:w val="0.82667514171931145"/>
          <c:h val="0.79374470157989496"/>
        </c:manualLayout>
      </c:layout>
      <c:pie3DChart>
        <c:varyColors val="1"/>
        <c:ser>
          <c:idx val="0"/>
          <c:order val="0"/>
          <c:tx>
            <c:strRef>
              <c:f>Sheet1!$J$4</c:f>
              <c:strCache>
                <c:ptCount val="1"/>
                <c:pt idx="0">
                  <c:v>Tỷ lệ tập trung BG</c:v>
                </c:pt>
              </c:strCache>
            </c:strRef>
          </c:tx>
          <c:explosion val="25"/>
          <c:dLbls>
            <c:spPr>
              <a:noFill/>
              <a:ln>
                <a:noFill/>
              </a:ln>
              <a:effectLst/>
            </c:spPr>
            <c:txPr>
              <a:bodyPr/>
              <a:lstStyle/>
              <a:p>
                <a:pPr>
                  <a:defRPr lang="en-US" sz="1500" b="1" baseline="0">
                    <a:solidFill>
                      <a:srgbClr val="C00000"/>
                    </a:solidFill>
                  </a:defRPr>
                </a:pPr>
                <a:endParaRPr lang="en-VN"/>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Sheet1!$I$5:$I$14</c:f>
              <c:strCache>
                <c:ptCount val="10"/>
                <c:pt idx="0">
                  <c:v>Phuy</c:v>
                </c:pt>
                <c:pt idx="1">
                  <c:v>Khác</c:v>
                </c:pt>
                <c:pt idx="2">
                  <c:v>Lọ hoa</c:v>
                </c:pt>
                <c:pt idx="3">
                  <c:v>Chum, vại &lt; 100 lít</c:v>
                </c:pt>
                <c:pt idx="4">
                  <c:v>Chum, vại &gt; 100 lít</c:v>
                </c:pt>
                <c:pt idx="5">
                  <c:v>Phế thải</c:v>
                </c:pt>
                <c:pt idx="6">
                  <c:v>Bể ≤ 500 lít</c:v>
                </c:pt>
                <c:pt idx="7">
                  <c:v>Xô, thùng, chậu</c:v>
                </c:pt>
                <c:pt idx="8">
                  <c:v>Cảnh</c:v>
                </c:pt>
                <c:pt idx="9">
                  <c:v>Bể &gt; 500 lít</c:v>
                </c:pt>
              </c:strCache>
            </c:strRef>
          </c:cat>
          <c:val>
            <c:numRef>
              <c:f>Sheet1!$J$5:$J$14</c:f>
              <c:numCache>
                <c:formatCode>General</c:formatCode>
                <c:ptCount val="10"/>
                <c:pt idx="0">
                  <c:v>1.6</c:v>
                </c:pt>
                <c:pt idx="1">
                  <c:v>2.2999999999999998</c:v>
                </c:pt>
                <c:pt idx="2">
                  <c:v>4.4000000000000004</c:v>
                </c:pt>
                <c:pt idx="3">
                  <c:v>4.5999999999999996</c:v>
                </c:pt>
                <c:pt idx="4">
                  <c:v>4.8</c:v>
                </c:pt>
                <c:pt idx="5">
                  <c:v>4.8</c:v>
                </c:pt>
                <c:pt idx="6">
                  <c:v>7.7</c:v>
                </c:pt>
                <c:pt idx="7">
                  <c:v>12.7</c:v>
                </c:pt>
                <c:pt idx="8">
                  <c:v>15.3</c:v>
                </c:pt>
                <c:pt idx="9">
                  <c:v>41.9</c:v>
                </c:pt>
              </c:numCache>
            </c:numRef>
          </c:val>
          <c:extLst>
            <c:ext xmlns:c16="http://schemas.microsoft.com/office/drawing/2014/chart" uri="{C3380CC4-5D6E-409C-BE32-E72D297353CC}">
              <c16:uniqueId val="{00000000-1820-4B63-A413-B79BB5325153}"/>
            </c:ext>
          </c:extLst>
        </c:ser>
        <c:dLbls>
          <c:showLegendKey val="0"/>
          <c:showVal val="1"/>
          <c:showCatName val="1"/>
          <c:showSerName val="0"/>
          <c:showPercent val="0"/>
          <c:showBubbleSize val="0"/>
          <c:showLeaderLines val="1"/>
        </c:dLbls>
      </c:pie3D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cs typeface="Arial" charset="0"/>
              </a:defRPr>
            </a:lvl1pPr>
          </a:lstStyle>
          <a:p>
            <a:pPr>
              <a:defRPr/>
            </a:pPr>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1FA7C90-B6FD-405F-A6C5-6BC4B8D45F2F}" type="slidenum">
              <a:rPr lang="en-US" altLang="en-US"/>
              <a:pPr>
                <a:defRPr/>
              </a:pPr>
              <a:t>‹#›</a:t>
            </a:fld>
            <a:endParaRPr lang="en-US" altLang="en-US"/>
          </a:p>
        </p:txBody>
      </p:sp>
    </p:spTree>
    <p:extLst>
      <p:ext uri="{BB962C8B-B14F-4D97-AF65-F5344CB8AC3E}">
        <p14:creationId xmlns:p14="http://schemas.microsoft.com/office/powerpoint/2010/main" val="410986379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76CC085-48BE-42F7-980A-66C1FD3430D4}" type="slidenum">
              <a:rPr lang="en-US" altLang="en-US"/>
              <a:pPr>
                <a:defRPr/>
              </a:pPr>
              <a:t>‹#›</a:t>
            </a:fld>
            <a:endParaRPr lang="en-US" altLang="en-US"/>
          </a:p>
        </p:txBody>
      </p:sp>
    </p:spTree>
    <p:extLst>
      <p:ext uri="{BB962C8B-B14F-4D97-AF65-F5344CB8AC3E}">
        <p14:creationId xmlns:p14="http://schemas.microsoft.com/office/powerpoint/2010/main" val="338672992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73596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ABD703B4-854B-4212-907B-C5D50402B018}" type="slidenum">
              <a:rPr lang="en-US" sz="1200">
                <a:latin typeface="Arial" panose="020B0604020202020204" pitchFamily="34" charset="0"/>
              </a:rPr>
              <a:pPr algn="r" eaLnBrk="1" hangingPunct="1"/>
              <a:t>12</a:t>
            </a:fld>
            <a:endParaRPr lang="en-US" sz="1200">
              <a:latin typeface="Arial" panose="020B0604020202020204"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panose="020B0604020202020204" pitchFamily="34" charset="0"/>
            </a:endParaRPr>
          </a:p>
        </p:txBody>
      </p:sp>
    </p:spTree>
    <p:extLst>
      <p:ext uri="{BB962C8B-B14F-4D97-AF65-F5344CB8AC3E}">
        <p14:creationId xmlns:p14="http://schemas.microsoft.com/office/powerpoint/2010/main" val="206867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Date Placeholder 1"/>
          <p:cNvSpPr>
            <a:spLocks noGrp="1"/>
          </p:cNvSpPr>
          <p:nvPr>
            <p:ph type="dt" sz="quarter" idx="4294967295"/>
          </p:nvPr>
        </p:nvSpPr>
        <p:spPr bwMode="auto">
          <a:xfrm>
            <a:off x="3814763" y="0"/>
            <a:ext cx="2919412"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54358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F8FFE6-37C8-4E05-947C-E322652E4F93}" type="slidenum">
              <a:rPr lang="en-US" altLang="en-US"/>
              <a:pPr>
                <a:defRPr/>
              </a:pPr>
              <a:t>‹#›</a:t>
            </a:fld>
            <a:endParaRPr lang="en-US" altLang="en-US"/>
          </a:p>
        </p:txBody>
      </p:sp>
    </p:spTree>
    <p:extLst>
      <p:ext uri="{BB962C8B-B14F-4D97-AF65-F5344CB8AC3E}">
        <p14:creationId xmlns:p14="http://schemas.microsoft.com/office/powerpoint/2010/main" val="334084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955A28-CAD0-4983-B551-947D88EC9B6C}" type="slidenum">
              <a:rPr lang="en-US" altLang="en-US"/>
              <a:pPr>
                <a:defRPr/>
              </a:pPr>
              <a:t>‹#›</a:t>
            </a:fld>
            <a:endParaRPr lang="en-US" altLang="en-US"/>
          </a:p>
        </p:txBody>
      </p:sp>
    </p:spTree>
    <p:extLst>
      <p:ext uri="{BB962C8B-B14F-4D97-AF65-F5344CB8AC3E}">
        <p14:creationId xmlns:p14="http://schemas.microsoft.com/office/powerpoint/2010/main" val="303044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AE6990-3E9C-4014-ACEA-C9DE8DA6E2CC}" type="slidenum">
              <a:rPr lang="en-US" altLang="en-US"/>
              <a:pPr>
                <a:defRPr/>
              </a:pPr>
              <a:t>‹#›</a:t>
            </a:fld>
            <a:endParaRPr lang="en-US" altLang="en-US"/>
          </a:p>
        </p:txBody>
      </p:sp>
    </p:spTree>
    <p:extLst>
      <p:ext uri="{BB962C8B-B14F-4D97-AF65-F5344CB8AC3E}">
        <p14:creationId xmlns:p14="http://schemas.microsoft.com/office/powerpoint/2010/main" val="205981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3" descr="1252402014078_sxh20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32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4"/>
          <p:cNvSpPr>
            <a:spLocks noChangeShapeType="1"/>
          </p:cNvSpPr>
          <p:nvPr userDrawn="1"/>
        </p:nvSpPr>
        <p:spPr bwMode="auto">
          <a:xfrm>
            <a:off x="1016000" y="1447800"/>
            <a:ext cx="10160000" cy="0"/>
          </a:xfrm>
          <a:prstGeom prst="line">
            <a:avLst/>
          </a:prstGeom>
          <a:noFill/>
          <a:ln w="5715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 name="Rectangle 18"/>
          <p:cNvSpPr>
            <a:spLocks noGrp="1" noChangeArrowheads="1"/>
          </p:cNvSpPr>
          <p:nvPr>
            <p:ph type="ctrTitle" sz="quarter"/>
          </p:nvPr>
        </p:nvSpPr>
        <p:spPr>
          <a:xfrm>
            <a:off x="914400" y="1768476"/>
            <a:ext cx="10363200" cy="1736725"/>
          </a:xfrm>
        </p:spPr>
        <p:txBody>
          <a:bodyPr anchor="b"/>
          <a:lstStyle>
            <a:lvl1pPr>
              <a:defRPr sz="5400"/>
            </a:lvl1pPr>
          </a:lstStyle>
          <a:p>
            <a:r>
              <a:rPr lang="vi-VN"/>
              <a:t>Click to edit Master title style</a:t>
            </a:r>
          </a:p>
        </p:txBody>
      </p:sp>
      <p:sp>
        <p:nvSpPr>
          <p:cNvPr id="7187" name="Rectangle 19"/>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vi-VN"/>
              <a:t>Click to edit Master subtitle style</a:t>
            </a:r>
          </a:p>
        </p:txBody>
      </p:sp>
      <p:sp>
        <p:nvSpPr>
          <p:cNvPr id="6"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73D1BA49-F12C-441C-9462-BEF45BFF67ED}" type="datetimeFigureOut">
              <a:rPr lang="en-US" altLang="en-US"/>
              <a:pPr>
                <a:defRPr/>
              </a:pPr>
              <a:t>9/20/22</a:t>
            </a:fld>
            <a:endParaRPr lang="en-US" altLang="en-US"/>
          </a:p>
        </p:txBody>
      </p:sp>
      <p:sp>
        <p:nvSpPr>
          <p:cNvPr id="7"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8" name="Rectangle 22"/>
          <p:cNvSpPr>
            <a:spLocks noGrp="1" noChangeArrowheads="1"/>
          </p:cNvSpPr>
          <p:nvPr>
            <p:ph type="sldNum" sz="quarter" idx="12"/>
          </p:nvPr>
        </p:nvSpPr>
        <p:spPr/>
        <p:txBody>
          <a:bodyPr/>
          <a:lstStyle>
            <a:lvl1pPr>
              <a:defRPr smtClean="0"/>
            </a:lvl1pPr>
          </a:lstStyle>
          <a:p>
            <a:pPr>
              <a:defRPr/>
            </a:pPr>
            <a:fld id="{3F16A458-967C-4F08-8AED-A4FE451D39C5}" type="slidenum">
              <a:rPr lang="vi-VN" altLang="en-US"/>
              <a:pPr>
                <a:defRPr/>
              </a:pPr>
              <a:t>‹#›</a:t>
            </a:fld>
            <a:endParaRPr lang="vi-VN" altLang="en-US"/>
          </a:p>
        </p:txBody>
      </p:sp>
    </p:spTree>
    <p:extLst>
      <p:ext uri="{BB962C8B-B14F-4D97-AF65-F5344CB8AC3E}">
        <p14:creationId xmlns:p14="http://schemas.microsoft.com/office/powerpoint/2010/main" val="12593664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3EE479A3-321C-4168-863C-8573D7604384}" type="datetimeFigureOut">
              <a:rPr lang="en-US" altLang="en-US"/>
              <a:pPr>
                <a:defRPr/>
              </a:pPr>
              <a:t>9/20/22</a:t>
            </a:fld>
            <a:endParaRPr lang="en-US" altLang="en-US"/>
          </a:p>
        </p:txBody>
      </p:sp>
      <p:sp>
        <p:nvSpPr>
          <p:cNvPr id="5"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6" name="Rectangle 22"/>
          <p:cNvSpPr>
            <a:spLocks noGrp="1" noChangeArrowheads="1"/>
          </p:cNvSpPr>
          <p:nvPr>
            <p:ph type="sldNum" sz="quarter" idx="12"/>
          </p:nvPr>
        </p:nvSpPr>
        <p:spPr/>
        <p:txBody>
          <a:bodyPr/>
          <a:lstStyle>
            <a:lvl1pPr>
              <a:defRPr smtClean="0"/>
            </a:lvl1pPr>
          </a:lstStyle>
          <a:p>
            <a:pPr>
              <a:defRPr/>
            </a:pPr>
            <a:fld id="{5FDC0BEB-23D7-4340-90F1-3322C4E7F19C}" type="slidenum">
              <a:rPr lang="vi-VN" altLang="en-US"/>
              <a:pPr>
                <a:defRPr/>
              </a:pPr>
              <a:t>‹#›</a:t>
            </a:fld>
            <a:endParaRPr lang="vi-VN" altLang="en-US"/>
          </a:p>
        </p:txBody>
      </p:sp>
    </p:spTree>
    <p:extLst>
      <p:ext uri="{BB962C8B-B14F-4D97-AF65-F5344CB8AC3E}">
        <p14:creationId xmlns:p14="http://schemas.microsoft.com/office/powerpoint/2010/main" val="3616474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FC53B758-1960-451D-B2C1-2CD54765E5EC}" type="datetimeFigureOut">
              <a:rPr lang="en-US" altLang="en-US"/>
              <a:pPr>
                <a:defRPr/>
              </a:pPr>
              <a:t>9/20/22</a:t>
            </a:fld>
            <a:endParaRPr lang="en-US" altLang="en-US"/>
          </a:p>
        </p:txBody>
      </p:sp>
      <p:sp>
        <p:nvSpPr>
          <p:cNvPr id="5"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6" name="Rectangle 22"/>
          <p:cNvSpPr>
            <a:spLocks noGrp="1" noChangeArrowheads="1"/>
          </p:cNvSpPr>
          <p:nvPr>
            <p:ph type="sldNum" sz="quarter" idx="12"/>
          </p:nvPr>
        </p:nvSpPr>
        <p:spPr/>
        <p:txBody>
          <a:bodyPr/>
          <a:lstStyle>
            <a:lvl1pPr>
              <a:defRPr smtClean="0"/>
            </a:lvl1pPr>
          </a:lstStyle>
          <a:p>
            <a:pPr>
              <a:defRPr/>
            </a:pPr>
            <a:fld id="{E8A54877-911B-4637-907A-E4250BAAC013}" type="slidenum">
              <a:rPr lang="vi-VN" altLang="en-US"/>
              <a:pPr>
                <a:defRPr/>
              </a:pPr>
              <a:t>‹#›</a:t>
            </a:fld>
            <a:endParaRPr lang="vi-VN" altLang="en-US"/>
          </a:p>
        </p:txBody>
      </p:sp>
    </p:spTree>
    <p:extLst>
      <p:ext uri="{BB962C8B-B14F-4D97-AF65-F5344CB8AC3E}">
        <p14:creationId xmlns:p14="http://schemas.microsoft.com/office/powerpoint/2010/main" val="618887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761535A0-44C2-4859-B98D-FF4E79405664}" type="datetimeFigureOut">
              <a:rPr lang="en-US" altLang="en-US"/>
              <a:pPr>
                <a:defRPr/>
              </a:pPr>
              <a:t>9/20/22</a:t>
            </a:fld>
            <a:endParaRPr lang="en-US" altLang="en-US"/>
          </a:p>
        </p:txBody>
      </p:sp>
      <p:sp>
        <p:nvSpPr>
          <p:cNvPr id="6"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7" name="Rectangle 22"/>
          <p:cNvSpPr>
            <a:spLocks noGrp="1" noChangeArrowheads="1"/>
          </p:cNvSpPr>
          <p:nvPr>
            <p:ph type="sldNum" sz="quarter" idx="12"/>
          </p:nvPr>
        </p:nvSpPr>
        <p:spPr/>
        <p:txBody>
          <a:bodyPr/>
          <a:lstStyle>
            <a:lvl1pPr>
              <a:defRPr smtClean="0"/>
            </a:lvl1pPr>
          </a:lstStyle>
          <a:p>
            <a:pPr>
              <a:defRPr/>
            </a:pPr>
            <a:fld id="{C7A4C2F3-D2E8-4394-9015-C85385888DE8}" type="slidenum">
              <a:rPr lang="vi-VN" altLang="en-US"/>
              <a:pPr>
                <a:defRPr/>
              </a:pPr>
              <a:t>‹#›</a:t>
            </a:fld>
            <a:endParaRPr lang="vi-VN" altLang="en-US"/>
          </a:p>
        </p:txBody>
      </p:sp>
    </p:spTree>
    <p:extLst>
      <p:ext uri="{BB962C8B-B14F-4D97-AF65-F5344CB8AC3E}">
        <p14:creationId xmlns:p14="http://schemas.microsoft.com/office/powerpoint/2010/main" val="781668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9FDF35EA-9848-46B1-BE40-9369F96B6B31}" type="datetimeFigureOut">
              <a:rPr lang="en-US" altLang="en-US"/>
              <a:pPr>
                <a:defRPr/>
              </a:pPr>
              <a:t>9/20/22</a:t>
            </a:fld>
            <a:endParaRPr lang="en-US" altLang="en-US"/>
          </a:p>
        </p:txBody>
      </p:sp>
      <p:sp>
        <p:nvSpPr>
          <p:cNvPr id="8"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9" name="Rectangle 22"/>
          <p:cNvSpPr>
            <a:spLocks noGrp="1" noChangeArrowheads="1"/>
          </p:cNvSpPr>
          <p:nvPr>
            <p:ph type="sldNum" sz="quarter" idx="12"/>
          </p:nvPr>
        </p:nvSpPr>
        <p:spPr/>
        <p:txBody>
          <a:bodyPr/>
          <a:lstStyle>
            <a:lvl1pPr>
              <a:defRPr smtClean="0"/>
            </a:lvl1pPr>
          </a:lstStyle>
          <a:p>
            <a:pPr>
              <a:defRPr/>
            </a:pPr>
            <a:fld id="{ED2E6D15-F14D-42F2-B1CA-7D8C621CD4D2}" type="slidenum">
              <a:rPr lang="vi-VN" altLang="en-US"/>
              <a:pPr>
                <a:defRPr/>
              </a:pPr>
              <a:t>‹#›</a:t>
            </a:fld>
            <a:endParaRPr lang="vi-VN" altLang="en-US"/>
          </a:p>
        </p:txBody>
      </p:sp>
    </p:spTree>
    <p:extLst>
      <p:ext uri="{BB962C8B-B14F-4D97-AF65-F5344CB8AC3E}">
        <p14:creationId xmlns:p14="http://schemas.microsoft.com/office/powerpoint/2010/main" val="3816678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0428D3DD-6469-48C2-8340-822495F23DE7}" type="datetimeFigureOut">
              <a:rPr lang="en-US" altLang="en-US"/>
              <a:pPr>
                <a:defRPr/>
              </a:pPr>
              <a:t>9/20/22</a:t>
            </a:fld>
            <a:endParaRPr lang="en-US" altLang="en-US"/>
          </a:p>
        </p:txBody>
      </p:sp>
      <p:sp>
        <p:nvSpPr>
          <p:cNvPr id="4"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5" name="Rectangle 22"/>
          <p:cNvSpPr>
            <a:spLocks noGrp="1" noChangeArrowheads="1"/>
          </p:cNvSpPr>
          <p:nvPr>
            <p:ph type="sldNum" sz="quarter" idx="12"/>
          </p:nvPr>
        </p:nvSpPr>
        <p:spPr/>
        <p:txBody>
          <a:bodyPr/>
          <a:lstStyle>
            <a:lvl1pPr>
              <a:defRPr smtClean="0"/>
            </a:lvl1pPr>
          </a:lstStyle>
          <a:p>
            <a:pPr>
              <a:defRPr/>
            </a:pPr>
            <a:fld id="{89F5BCDA-0AA5-45CC-899A-C8DD8E20753C}" type="slidenum">
              <a:rPr lang="vi-VN" altLang="en-US"/>
              <a:pPr>
                <a:defRPr/>
              </a:pPr>
              <a:t>‹#›</a:t>
            </a:fld>
            <a:endParaRPr lang="vi-VN" altLang="en-US"/>
          </a:p>
        </p:txBody>
      </p:sp>
    </p:spTree>
    <p:extLst>
      <p:ext uri="{BB962C8B-B14F-4D97-AF65-F5344CB8AC3E}">
        <p14:creationId xmlns:p14="http://schemas.microsoft.com/office/powerpoint/2010/main" val="1444618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4FF4329C-B4DE-458A-8339-2A9BD7FFA8F8}" type="datetimeFigureOut">
              <a:rPr lang="en-US" altLang="en-US"/>
              <a:pPr>
                <a:defRPr/>
              </a:pPr>
              <a:t>9/20/22</a:t>
            </a:fld>
            <a:endParaRPr lang="en-US" altLang="en-US"/>
          </a:p>
        </p:txBody>
      </p:sp>
      <p:sp>
        <p:nvSpPr>
          <p:cNvPr id="3"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4" name="Rectangle 22"/>
          <p:cNvSpPr>
            <a:spLocks noGrp="1" noChangeArrowheads="1"/>
          </p:cNvSpPr>
          <p:nvPr>
            <p:ph type="sldNum" sz="quarter" idx="12"/>
          </p:nvPr>
        </p:nvSpPr>
        <p:spPr/>
        <p:txBody>
          <a:bodyPr/>
          <a:lstStyle>
            <a:lvl1pPr>
              <a:defRPr smtClean="0"/>
            </a:lvl1pPr>
          </a:lstStyle>
          <a:p>
            <a:pPr>
              <a:defRPr/>
            </a:pPr>
            <a:fld id="{ED450F06-FA6E-4F1F-BFE9-1BBE4ECD70FE}" type="slidenum">
              <a:rPr lang="vi-VN" altLang="en-US"/>
              <a:pPr>
                <a:defRPr/>
              </a:pPr>
              <a:t>‹#›</a:t>
            </a:fld>
            <a:endParaRPr lang="vi-VN" altLang="en-US"/>
          </a:p>
        </p:txBody>
      </p:sp>
    </p:spTree>
    <p:extLst>
      <p:ext uri="{BB962C8B-B14F-4D97-AF65-F5344CB8AC3E}">
        <p14:creationId xmlns:p14="http://schemas.microsoft.com/office/powerpoint/2010/main" val="1947586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378234CA-44F0-45BA-9EF9-EB5B5C9501A3}" type="datetimeFigureOut">
              <a:rPr lang="en-US" altLang="en-US"/>
              <a:pPr>
                <a:defRPr/>
              </a:pPr>
              <a:t>9/20/22</a:t>
            </a:fld>
            <a:endParaRPr lang="en-US" altLang="en-US"/>
          </a:p>
        </p:txBody>
      </p:sp>
      <p:sp>
        <p:nvSpPr>
          <p:cNvPr id="6"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7" name="Rectangle 22"/>
          <p:cNvSpPr>
            <a:spLocks noGrp="1" noChangeArrowheads="1"/>
          </p:cNvSpPr>
          <p:nvPr>
            <p:ph type="sldNum" sz="quarter" idx="12"/>
          </p:nvPr>
        </p:nvSpPr>
        <p:spPr/>
        <p:txBody>
          <a:bodyPr/>
          <a:lstStyle>
            <a:lvl1pPr>
              <a:defRPr smtClean="0"/>
            </a:lvl1pPr>
          </a:lstStyle>
          <a:p>
            <a:pPr>
              <a:defRPr/>
            </a:pPr>
            <a:fld id="{06655DAB-FF49-486E-9A4A-03D0E5C4D1A2}" type="slidenum">
              <a:rPr lang="vi-VN" altLang="en-US"/>
              <a:pPr>
                <a:defRPr/>
              </a:pPr>
              <a:t>‹#›</a:t>
            </a:fld>
            <a:endParaRPr lang="vi-VN" altLang="en-US"/>
          </a:p>
        </p:txBody>
      </p:sp>
    </p:spTree>
    <p:extLst>
      <p:ext uri="{BB962C8B-B14F-4D97-AF65-F5344CB8AC3E}">
        <p14:creationId xmlns:p14="http://schemas.microsoft.com/office/powerpoint/2010/main" val="284232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EE9911-15ED-4502-BE66-2E3ED82D35B5}" type="slidenum">
              <a:rPr lang="en-US" altLang="en-US"/>
              <a:pPr>
                <a:defRPr/>
              </a:pPr>
              <a:t>‹#›</a:t>
            </a:fld>
            <a:endParaRPr lang="en-US" altLang="en-US"/>
          </a:p>
        </p:txBody>
      </p:sp>
    </p:spTree>
    <p:extLst>
      <p:ext uri="{BB962C8B-B14F-4D97-AF65-F5344CB8AC3E}">
        <p14:creationId xmlns:p14="http://schemas.microsoft.com/office/powerpoint/2010/main" val="3878624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DAA23DB8-C09A-4032-BE51-34B3DDCB7335}" type="datetimeFigureOut">
              <a:rPr lang="en-US" altLang="en-US"/>
              <a:pPr>
                <a:defRPr/>
              </a:pPr>
              <a:t>9/20/22</a:t>
            </a:fld>
            <a:endParaRPr lang="en-US" altLang="en-US"/>
          </a:p>
        </p:txBody>
      </p:sp>
      <p:sp>
        <p:nvSpPr>
          <p:cNvPr id="6"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7" name="Rectangle 22"/>
          <p:cNvSpPr>
            <a:spLocks noGrp="1" noChangeArrowheads="1"/>
          </p:cNvSpPr>
          <p:nvPr>
            <p:ph type="sldNum" sz="quarter" idx="12"/>
          </p:nvPr>
        </p:nvSpPr>
        <p:spPr/>
        <p:txBody>
          <a:bodyPr/>
          <a:lstStyle>
            <a:lvl1pPr>
              <a:defRPr smtClean="0"/>
            </a:lvl1pPr>
          </a:lstStyle>
          <a:p>
            <a:pPr>
              <a:defRPr/>
            </a:pPr>
            <a:fld id="{DBE6B3F6-87FE-4BC9-A7C8-76C61D38CB8D}" type="slidenum">
              <a:rPr lang="vi-VN" altLang="en-US"/>
              <a:pPr>
                <a:defRPr/>
              </a:pPr>
              <a:t>‹#›</a:t>
            </a:fld>
            <a:endParaRPr lang="vi-VN" altLang="en-US"/>
          </a:p>
        </p:txBody>
      </p:sp>
    </p:spTree>
    <p:extLst>
      <p:ext uri="{BB962C8B-B14F-4D97-AF65-F5344CB8AC3E}">
        <p14:creationId xmlns:p14="http://schemas.microsoft.com/office/powerpoint/2010/main" val="3850891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9A71CDD1-2B66-42C8-AAFF-549FCFADA6F5}" type="datetimeFigureOut">
              <a:rPr lang="en-US" altLang="en-US"/>
              <a:pPr>
                <a:defRPr/>
              </a:pPr>
              <a:t>9/20/22</a:t>
            </a:fld>
            <a:endParaRPr lang="en-US" altLang="en-US"/>
          </a:p>
        </p:txBody>
      </p:sp>
      <p:sp>
        <p:nvSpPr>
          <p:cNvPr id="5"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6" name="Rectangle 22"/>
          <p:cNvSpPr>
            <a:spLocks noGrp="1" noChangeArrowheads="1"/>
          </p:cNvSpPr>
          <p:nvPr>
            <p:ph type="sldNum" sz="quarter" idx="12"/>
          </p:nvPr>
        </p:nvSpPr>
        <p:spPr/>
        <p:txBody>
          <a:bodyPr/>
          <a:lstStyle>
            <a:lvl1pPr>
              <a:defRPr smtClean="0"/>
            </a:lvl1pPr>
          </a:lstStyle>
          <a:p>
            <a:pPr>
              <a:defRPr/>
            </a:pPr>
            <a:fld id="{DB4D9863-5F8B-4EAD-83D6-76E5EED5C621}" type="slidenum">
              <a:rPr lang="vi-VN" altLang="en-US"/>
              <a:pPr>
                <a:defRPr/>
              </a:pPr>
              <a:t>‹#›</a:t>
            </a:fld>
            <a:endParaRPr lang="vi-VN" altLang="en-US"/>
          </a:p>
        </p:txBody>
      </p:sp>
    </p:spTree>
    <p:extLst>
      <p:ext uri="{BB962C8B-B14F-4D97-AF65-F5344CB8AC3E}">
        <p14:creationId xmlns:p14="http://schemas.microsoft.com/office/powerpoint/2010/main" val="3636766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3EDE8EBC-15D5-47E2-B74E-A8CA4689E3A0}" type="datetimeFigureOut">
              <a:rPr lang="en-US" altLang="en-US"/>
              <a:pPr>
                <a:defRPr/>
              </a:pPr>
              <a:t>9/20/22</a:t>
            </a:fld>
            <a:endParaRPr lang="en-US" altLang="en-US"/>
          </a:p>
        </p:txBody>
      </p:sp>
      <p:sp>
        <p:nvSpPr>
          <p:cNvPr id="5"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6" name="Rectangle 22"/>
          <p:cNvSpPr>
            <a:spLocks noGrp="1" noChangeArrowheads="1"/>
          </p:cNvSpPr>
          <p:nvPr>
            <p:ph type="sldNum" sz="quarter" idx="12"/>
          </p:nvPr>
        </p:nvSpPr>
        <p:spPr/>
        <p:txBody>
          <a:bodyPr/>
          <a:lstStyle>
            <a:lvl1pPr>
              <a:defRPr smtClean="0"/>
            </a:lvl1pPr>
          </a:lstStyle>
          <a:p>
            <a:pPr>
              <a:defRPr/>
            </a:pPr>
            <a:fld id="{44392E71-CC95-4A82-8CEC-1F73E88DF2CA}" type="slidenum">
              <a:rPr lang="vi-VN" altLang="en-US"/>
              <a:pPr>
                <a:defRPr/>
              </a:pPr>
              <a:t>‹#›</a:t>
            </a:fld>
            <a:endParaRPr lang="vi-VN" altLang="en-US"/>
          </a:p>
        </p:txBody>
      </p:sp>
    </p:spTree>
    <p:extLst>
      <p:ext uri="{BB962C8B-B14F-4D97-AF65-F5344CB8AC3E}">
        <p14:creationId xmlns:p14="http://schemas.microsoft.com/office/powerpoint/2010/main" val="3961792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495800"/>
          </a:xfrm>
        </p:spPr>
        <p:txBody>
          <a:bodyPr/>
          <a:lstStyle/>
          <a:p>
            <a:pPr lvl="0"/>
            <a:endParaRPr lang="en-US" noProof="0"/>
          </a:p>
        </p:txBody>
      </p:sp>
      <p:sp>
        <p:nvSpPr>
          <p:cNvPr id="4"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43D50B50-5CFF-49F7-BC7F-E6B866823B54}" type="datetimeFigureOut">
              <a:rPr lang="en-US" altLang="en-US"/>
              <a:pPr>
                <a:defRPr/>
              </a:pPr>
              <a:t>9/20/22</a:t>
            </a:fld>
            <a:endParaRPr lang="en-US" altLang="en-US"/>
          </a:p>
        </p:txBody>
      </p:sp>
      <p:sp>
        <p:nvSpPr>
          <p:cNvPr id="5"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6" name="Rectangle 22"/>
          <p:cNvSpPr>
            <a:spLocks noGrp="1" noChangeArrowheads="1"/>
          </p:cNvSpPr>
          <p:nvPr>
            <p:ph type="sldNum" sz="quarter" idx="12"/>
          </p:nvPr>
        </p:nvSpPr>
        <p:spPr/>
        <p:txBody>
          <a:bodyPr/>
          <a:lstStyle>
            <a:lvl1pPr>
              <a:defRPr smtClean="0"/>
            </a:lvl1pPr>
          </a:lstStyle>
          <a:p>
            <a:pPr>
              <a:defRPr/>
            </a:pPr>
            <a:fld id="{28AC7E53-0C6A-4B22-B7C6-A5D2B03E1117}" type="slidenum">
              <a:rPr lang="vi-VN" altLang="en-US"/>
              <a:pPr>
                <a:defRPr/>
              </a:pPr>
              <a:t>‹#›</a:t>
            </a:fld>
            <a:endParaRPr lang="vi-VN" altLang="en-US"/>
          </a:p>
        </p:txBody>
      </p:sp>
    </p:spTree>
    <p:extLst>
      <p:ext uri="{BB962C8B-B14F-4D97-AF65-F5344CB8AC3E}">
        <p14:creationId xmlns:p14="http://schemas.microsoft.com/office/powerpoint/2010/main" val="556200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0"/>
            <a:ext cx="10972800" cy="4495800"/>
          </a:xfrm>
        </p:spPr>
        <p:txBody>
          <a:bodyPr/>
          <a:lstStyle/>
          <a:p>
            <a:pPr lvl="0"/>
            <a:endParaRPr lang="en-US" noProof="0"/>
          </a:p>
        </p:txBody>
      </p:sp>
      <p:sp>
        <p:nvSpPr>
          <p:cNvPr id="4"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1534A455-3DCA-48EF-A678-BDFCABD486A3}" type="datetimeFigureOut">
              <a:rPr lang="en-US" altLang="en-US"/>
              <a:pPr>
                <a:defRPr/>
              </a:pPr>
              <a:t>9/20/22</a:t>
            </a:fld>
            <a:endParaRPr lang="en-US" altLang="en-US"/>
          </a:p>
        </p:txBody>
      </p:sp>
      <p:sp>
        <p:nvSpPr>
          <p:cNvPr id="5"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6" name="Rectangle 22"/>
          <p:cNvSpPr>
            <a:spLocks noGrp="1" noChangeArrowheads="1"/>
          </p:cNvSpPr>
          <p:nvPr>
            <p:ph type="sldNum" sz="quarter" idx="12"/>
          </p:nvPr>
        </p:nvSpPr>
        <p:spPr/>
        <p:txBody>
          <a:bodyPr/>
          <a:lstStyle>
            <a:lvl1pPr>
              <a:defRPr smtClean="0"/>
            </a:lvl1pPr>
          </a:lstStyle>
          <a:p>
            <a:pPr>
              <a:defRPr/>
            </a:pPr>
            <a:fld id="{DDE683E3-04F3-4FF1-9FBC-C5DD517ACC02}" type="slidenum">
              <a:rPr lang="vi-VN" altLang="en-US"/>
              <a:pPr>
                <a:defRPr/>
              </a:pPr>
              <a:t>‹#›</a:t>
            </a:fld>
            <a:endParaRPr lang="vi-VN" altLang="en-US"/>
          </a:p>
        </p:txBody>
      </p:sp>
    </p:spTree>
    <p:extLst>
      <p:ext uri="{BB962C8B-B14F-4D97-AF65-F5344CB8AC3E}">
        <p14:creationId xmlns:p14="http://schemas.microsoft.com/office/powerpoint/2010/main" val="441359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864D80C8-40CF-48DB-88D7-4CEF248637D6}" type="datetimeFigureOut">
              <a:rPr lang="en-US" altLang="en-US"/>
              <a:pPr>
                <a:defRPr/>
              </a:pPr>
              <a:t>9/20/22</a:t>
            </a:fld>
            <a:endParaRPr lang="en-US" altLang="en-US"/>
          </a:p>
        </p:txBody>
      </p:sp>
      <p:sp>
        <p:nvSpPr>
          <p:cNvPr id="6"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7" name="Rectangle 22"/>
          <p:cNvSpPr>
            <a:spLocks noGrp="1" noChangeArrowheads="1"/>
          </p:cNvSpPr>
          <p:nvPr>
            <p:ph type="sldNum" sz="quarter" idx="12"/>
          </p:nvPr>
        </p:nvSpPr>
        <p:spPr/>
        <p:txBody>
          <a:bodyPr/>
          <a:lstStyle>
            <a:lvl1pPr>
              <a:defRPr smtClean="0"/>
            </a:lvl1pPr>
          </a:lstStyle>
          <a:p>
            <a:pPr>
              <a:defRPr/>
            </a:pPr>
            <a:fld id="{17E722BF-1B10-4140-BC71-7339D37A4659}" type="slidenum">
              <a:rPr lang="vi-VN" altLang="en-US"/>
              <a:pPr>
                <a:defRPr/>
              </a:pPr>
              <a:t>‹#›</a:t>
            </a:fld>
            <a:endParaRPr lang="vi-VN" altLang="en-US"/>
          </a:p>
        </p:txBody>
      </p:sp>
    </p:spTree>
    <p:extLst>
      <p:ext uri="{BB962C8B-B14F-4D97-AF65-F5344CB8AC3E}">
        <p14:creationId xmlns:p14="http://schemas.microsoft.com/office/powerpoint/2010/main" val="325916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3" descr="1252402014078_sxh20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32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4"/>
          <p:cNvSpPr>
            <a:spLocks noChangeShapeType="1"/>
          </p:cNvSpPr>
          <p:nvPr userDrawn="1"/>
        </p:nvSpPr>
        <p:spPr bwMode="auto">
          <a:xfrm>
            <a:off x="1016000" y="1447800"/>
            <a:ext cx="10160000" cy="0"/>
          </a:xfrm>
          <a:prstGeom prst="line">
            <a:avLst/>
          </a:prstGeom>
          <a:noFill/>
          <a:ln w="5715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 name="Rectangle 18"/>
          <p:cNvSpPr>
            <a:spLocks noGrp="1" noChangeArrowheads="1"/>
          </p:cNvSpPr>
          <p:nvPr>
            <p:ph type="ctrTitle" sz="quarter"/>
          </p:nvPr>
        </p:nvSpPr>
        <p:spPr>
          <a:xfrm>
            <a:off x="914400" y="1768476"/>
            <a:ext cx="10363200" cy="1736725"/>
          </a:xfrm>
        </p:spPr>
        <p:txBody>
          <a:bodyPr anchor="b"/>
          <a:lstStyle>
            <a:lvl1pPr>
              <a:defRPr sz="5400"/>
            </a:lvl1pPr>
          </a:lstStyle>
          <a:p>
            <a:r>
              <a:rPr lang="vi-VN"/>
              <a:t>Click to edit Master title style</a:t>
            </a:r>
          </a:p>
        </p:txBody>
      </p:sp>
      <p:sp>
        <p:nvSpPr>
          <p:cNvPr id="7187" name="Rectangle 19"/>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vi-VN"/>
              <a:t>Click to edit Master subtitle style</a:t>
            </a:r>
          </a:p>
        </p:txBody>
      </p:sp>
      <p:sp>
        <p:nvSpPr>
          <p:cNvPr id="6"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78EBE2D4-61D2-48BB-86B3-E7E7E5C9EFB6}" type="datetimeFigureOut">
              <a:rPr lang="en-US" altLang="en-US"/>
              <a:pPr>
                <a:defRPr/>
              </a:pPr>
              <a:t>9/20/22</a:t>
            </a:fld>
            <a:endParaRPr lang="en-US" altLang="en-US"/>
          </a:p>
        </p:txBody>
      </p:sp>
      <p:sp>
        <p:nvSpPr>
          <p:cNvPr id="7"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8" name="Rectangle 22"/>
          <p:cNvSpPr>
            <a:spLocks noGrp="1" noChangeArrowheads="1"/>
          </p:cNvSpPr>
          <p:nvPr>
            <p:ph type="sldNum" sz="quarter" idx="12"/>
          </p:nvPr>
        </p:nvSpPr>
        <p:spPr/>
        <p:txBody>
          <a:bodyPr/>
          <a:lstStyle>
            <a:lvl1pPr>
              <a:defRPr smtClean="0"/>
            </a:lvl1pPr>
          </a:lstStyle>
          <a:p>
            <a:pPr>
              <a:defRPr/>
            </a:pPr>
            <a:fld id="{85B166C3-CB8A-493A-849E-466F716D99D9}" type="slidenum">
              <a:rPr lang="vi-VN" altLang="en-US"/>
              <a:pPr>
                <a:defRPr/>
              </a:pPr>
              <a:t>‹#›</a:t>
            </a:fld>
            <a:endParaRPr lang="vi-VN" altLang="en-US"/>
          </a:p>
        </p:txBody>
      </p:sp>
    </p:spTree>
    <p:extLst>
      <p:ext uri="{BB962C8B-B14F-4D97-AF65-F5344CB8AC3E}">
        <p14:creationId xmlns:p14="http://schemas.microsoft.com/office/powerpoint/2010/main" val="34207518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800D0342-79F4-4030-9923-F4095E2FB108}" type="datetimeFigureOut">
              <a:rPr lang="en-US" altLang="en-US"/>
              <a:pPr>
                <a:defRPr/>
              </a:pPr>
              <a:t>9/20/22</a:t>
            </a:fld>
            <a:endParaRPr lang="en-US" altLang="en-US"/>
          </a:p>
        </p:txBody>
      </p:sp>
      <p:sp>
        <p:nvSpPr>
          <p:cNvPr id="5"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6" name="Rectangle 22"/>
          <p:cNvSpPr>
            <a:spLocks noGrp="1" noChangeArrowheads="1"/>
          </p:cNvSpPr>
          <p:nvPr>
            <p:ph type="sldNum" sz="quarter" idx="12"/>
          </p:nvPr>
        </p:nvSpPr>
        <p:spPr/>
        <p:txBody>
          <a:bodyPr/>
          <a:lstStyle>
            <a:lvl1pPr>
              <a:defRPr smtClean="0"/>
            </a:lvl1pPr>
          </a:lstStyle>
          <a:p>
            <a:pPr>
              <a:defRPr/>
            </a:pPr>
            <a:fld id="{E5433B25-C9B8-4387-BF85-3E6966896746}" type="slidenum">
              <a:rPr lang="vi-VN" altLang="en-US"/>
              <a:pPr>
                <a:defRPr/>
              </a:pPr>
              <a:t>‹#›</a:t>
            </a:fld>
            <a:endParaRPr lang="vi-VN" altLang="en-US"/>
          </a:p>
        </p:txBody>
      </p:sp>
    </p:spTree>
    <p:extLst>
      <p:ext uri="{BB962C8B-B14F-4D97-AF65-F5344CB8AC3E}">
        <p14:creationId xmlns:p14="http://schemas.microsoft.com/office/powerpoint/2010/main" val="3993805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B53B684E-AE40-424B-9964-B9284D66141F}" type="datetimeFigureOut">
              <a:rPr lang="en-US" altLang="en-US"/>
              <a:pPr>
                <a:defRPr/>
              </a:pPr>
              <a:t>9/20/22</a:t>
            </a:fld>
            <a:endParaRPr lang="en-US" altLang="en-US"/>
          </a:p>
        </p:txBody>
      </p:sp>
      <p:sp>
        <p:nvSpPr>
          <p:cNvPr id="5"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6" name="Rectangle 22"/>
          <p:cNvSpPr>
            <a:spLocks noGrp="1" noChangeArrowheads="1"/>
          </p:cNvSpPr>
          <p:nvPr>
            <p:ph type="sldNum" sz="quarter" idx="12"/>
          </p:nvPr>
        </p:nvSpPr>
        <p:spPr/>
        <p:txBody>
          <a:bodyPr/>
          <a:lstStyle>
            <a:lvl1pPr>
              <a:defRPr smtClean="0"/>
            </a:lvl1pPr>
          </a:lstStyle>
          <a:p>
            <a:pPr>
              <a:defRPr/>
            </a:pPr>
            <a:fld id="{8B88BF17-6C82-49B9-8CEB-44ADC52E20E4}" type="slidenum">
              <a:rPr lang="vi-VN" altLang="en-US"/>
              <a:pPr>
                <a:defRPr/>
              </a:pPr>
              <a:t>‹#›</a:t>
            </a:fld>
            <a:endParaRPr lang="vi-VN" altLang="en-US"/>
          </a:p>
        </p:txBody>
      </p:sp>
    </p:spTree>
    <p:extLst>
      <p:ext uri="{BB962C8B-B14F-4D97-AF65-F5344CB8AC3E}">
        <p14:creationId xmlns:p14="http://schemas.microsoft.com/office/powerpoint/2010/main" val="2637013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C62D5708-FAAA-40CA-B630-BA7112913B1F}" type="datetimeFigureOut">
              <a:rPr lang="en-US" altLang="en-US"/>
              <a:pPr>
                <a:defRPr/>
              </a:pPr>
              <a:t>9/20/22</a:t>
            </a:fld>
            <a:endParaRPr lang="en-US" altLang="en-US"/>
          </a:p>
        </p:txBody>
      </p:sp>
      <p:sp>
        <p:nvSpPr>
          <p:cNvPr id="6"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7" name="Rectangle 22"/>
          <p:cNvSpPr>
            <a:spLocks noGrp="1" noChangeArrowheads="1"/>
          </p:cNvSpPr>
          <p:nvPr>
            <p:ph type="sldNum" sz="quarter" idx="12"/>
          </p:nvPr>
        </p:nvSpPr>
        <p:spPr/>
        <p:txBody>
          <a:bodyPr/>
          <a:lstStyle>
            <a:lvl1pPr>
              <a:defRPr smtClean="0"/>
            </a:lvl1pPr>
          </a:lstStyle>
          <a:p>
            <a:pPr>
              <a:defRPr/>
            </a:pPr>
            <a:fld id="{09E4F4B8-902E-4F47-93E0-BA261F1640FD}" type="slidenum">
              <a:rPr lang="vi-VN" altLang="en-US"/>
              <a:pPr>
                <a:defRPr/>
              </a:pPr>
              <a:t>‹#›</a:t>
            </a:fld>
            <a:endParaRPr lang="vi-VN" altLang="en-US"/>
          </a:p>
        </p:txBody>
      </p:sp>
    </p:spTree>
    <p:extLst>
      <p:ext uri="{BB962C8B-B14F-4D97-AF65-F5344CB8AC3E}">
        <p14:creationId xmlns:p14="http://schemas.microsoft.com/office/powerpoint/2010/main" val="192476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9E53F8-6C16-4FE2-A5E3-77A96FB6595C}" type="slidenum">
              <a:rPr lang="en-US" altLang="en-US"/>
              <a:pPr>
                <a:defRPr/>
              </a:pPr>
              <a:t>‹#›</a:t>
            </a:fld>
            <a:endParaRPr lang="en-US" altLang="en-US"/>
          </a:p>
        </p:txBody>
      </p:sp>
    </p:spTree>
    <p:extLst>
      <p:ext uri="{BB962C8B-B14F-4D97-AF65-F5344CB8AC3E}">
        <p14:creationId xmlns:p14="http://schemas.microsoft.com/office/powerpoint/2010/main" val="1947888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4C92DE7A-948E-4FDE-9A41-43613B4E5FD4}" type="datetimeFigureOut">
              <a:rPr lang="en-US" altLang="en-US"/>
              <a:pPr>
                <a:defRPr/>
              </a:pPr>
              <a:t>9/20/22</a:t>
            </a:fld>
            <a:endParaRPr lang="en-US" altLang="en-US"/>
          </a:p>
        </p:txBody>
      </p:sp>
      <p:sp>
        <p:nvSpPr>
          <p:cNvPr id="8"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9" name="Rectangle 22"/>
          <p:cNvSpPr>
            <a:spLocks noGrp="1" noChangeArrowheads="1"/>
          </p:cNvSpPr>
          <p:nvPr>
            <p:ph type="sldNum" sz="quarter" idx="12"/>
          </p:nvPr>
        </p:nvSpPr>
        <p:spPr/>
        <p:txBody>
          <a:bodyPr/>
          <a:lstStyle>
            <a:lvl1pPr>
              <a:defRPr smtClean="0"/>
            </a:lvl1pPr>
          </a:lstStyle>
          <a:p>
            <a:pPr>
              <a:defRPr/>
            </a:pPr>
            <a:fld id="{E236BC68-3FF8-425C-9641-BA9BFC3B6EA1}" type="slidenum">
              <a:rPr lang="vi-VN" altLang="en-US"/>
              <a:pPr>
                <a:defRPr/>
              </a:pPr>
              <a:t>‹#›</a:t>
            </a:fld>
            <a:endParaRPr lang="vi-VN" altLang="en-US"/>
          </a:p>
        </p:txBody>
      </p:sp>
    </p:spTree>
    <p:extLst>
      <p:ext uri="{BB962C8B-B14F-4D97-AF65-F5344CB8AC3E}">
        <p14:creationId xmlns:p14="http://schemas.microsoft.com/office/powerpoint/2010/main" val="2463060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E11DBE53-6F62-4FD1-94F2-01157CB52355}" type="datetimeFigureOut">
              <a:rPr lang="en-US" altLang="en-US"/>
              <a:pPr>
                <a:defRPr/>
              </a:pPr>
              <a:t>9/20/22</a:t>
            </a:fld>
            <a:endParaRPr lang="en-US" altLang="en-US"/>
          </a:p>
        </p:txBody>
      </p:sp>
      <p:sp>
        <p:nvSpPr>
          <p:cNvPr id="4"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5" name="Rectangle 22"/>
          <p:cNvSpPr>
            <a:spLocks noGrp="1" noChangeArrowheads="1"/>
          </p:cNvSpPr>
          <p:nvPr>
            <p:ph type="sldNum" sz="quarter" idx="12"/>
          </p:nvPr>
        </p:nvSpPr>
        <p:spPr/>
        <p:txBody>
          <a:bodyPr/>
          <a:lstStyle>
            <a:lvl1pPr>
              <a:defRPr smtClean="0"/>
            </a:lvl1pPr>
          </a:lstStyle>
          <a:p>
            <a:pPr>
              <a:defRPr/>
            </a:pPr>
            <a:fld id="{357E9981-4D85-4745-BC6A-9A6540F93BD0}" type="slidenum">
              <a:rPr lang="vi-VN" altLang="en-US"/>
              <a:pPr>
                <a:defRPr/>
              </a:pPr>
              <a:t>‹#›</a:t>
            </a:fld>
            <a:endParaRPr lang="vi-VN" altLang="en-US"/>
          </a:p>
        </p:txBody>
      </p:sp>
    </p:spTree>
    <p:extLst>
      <p:ext uri="{BB962C8B-B14F-4D97-AF65-F5344CB8AC3E}">
        <p14:creationId xmlns:p14="http://schemas.microsoft.com/office/powerpoint/2010/main" val="2448923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7F41D4E2-178B-4E3B-AC48-DBD6C39DAB05}" type="datetimeFigureOut">
              <a:rPr lang="en-US" altLang="en-US"/>
              <a:pPr>
                <a:defRPr/>
              </a:pPr>
              <a:t>9/20/22</a:t>
            </a:fld>
            <a:endParaRPr lang="en-US" altLang="en-US"/>
          </a:p>
        </p:txBody>
      </p:sp>
      <p:sp>
        <p:nvSpPr>
          <p:cNvPr id="3"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4" name="Rectangle 22"/>
          <p:cNvSpPr>
            <a:spLocks noGrp="1" noChangeArrowheads="1"/>
          </p:cNvSpPr>
          <p:nvPr>
            <p:ph type="sldNum" sz="quarter" idx="12"/>
          </p:nvPr>
        </p:nvSpPr>
        <p:spPr/>
        <p:txBody>
          <a:bodyPr/>
          <a:lstStyle>
            <a:lvl1pPr>
              <a:defRPr smtClean="0"/>
            </a:lvl1pPr>
          </a:lstStyle>
          <a:p>
            <a:pPr>
              <a:defRPr/>
            </a:pPr>
            <a:fld id="{46A1D778-ADDE-4267-AB5B-4EF4B5624DCE}" type="slidenum">
              <a:rPr lang="vi-VN" altLang="en-US"/>
              <a:pPr>
                <a:defRPr/>
              </a:pPr>
              <a:t>‹#›</a:t>
            </a:fld>
            <a:endParaRPr lang="vi-VN" altLang="en-US"/>
          </a:p>
        </p:txBody>
      </p:sp>
    </p:spTree>
    <p:extLst>
      <p:ext uri="{BB962C8B-B14F-4D97-AF65-F5344CB8AC3E}">
        <p14:creationId xmlns:p14="http://schemas.microsoft.com/office/powerpoint/2010/main" val="4063522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43F8882A-F151-4F3B-8666-F7CABFDDF698}" type="datetimeFigureOut">
              <a:rPr lang="en-US" altLang="en-US"/>
              <a:pPr>
                <a:defRPr/>
              </a:pPr>
              <a:t>9/20/22</a:t>
            </a:fld>
            <a:endParaRPr lang="en-US" altLang="en-US"/>
          </a:p>
        </p:txBody>
      </p:sp>
      <p:sp>
        <p:nvSpPr>
          <p:cNvPr id="6"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7" name="Rectangle 22"/>
          <p:cNvSpPr>
            <a:spLocks noGrp="1" noChangeArrowheads="1"/>
          </p:cNvSpPr>
          <p:nvPr>
            <p:ph type="sldNum" sz="quarter" idx="12"/>
          </p:nvPr>
        </p:nvSpPr>
        <p:spPr/>
        <p:txBody>
          <a:bodyPr/>
          <a:lstStyle>
            <a:lvl1pPr>
              <a:defRPr smtClean="0"/>
            </a:lvl1pPr>
          </a:lstStyle>
          <a:p>
            <a:pPr>
              <a:defRPr/>
            </a:pPr>
            <a:fld id="{93912209-A747-4FCE-BBCA-CD81573D87B2}" type="slidenum">
              <a:rPr lang="vi-VN" altLang="en-US"/>
              <a:pPr>
                <a:defRPr/>
              </a:pPr>
              <a:t>‹#›</a:t>
            </a:fld>
            <a:endParaRPr lang="vi-VN" altLang="en-US"/>
          </a:p>
        </p:txBody>
      </p:sp>
    </p:spTree>
    <p:extLst>
      <p:ext uri="{BB962C8B-B14F-4D97-AF65-F5344CB8AC3E}">
        <p14:creationId xmlns:p14="http://schemas.microsoft.com/office/powerpoint/2010/main" val="3329100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71219586-97AA-43F1-81C1-3A2811AF7240}" type="datetimeFigureOut">
              <a:rPr lang="en-US" altLang="en-US"/>
              <a:pPr>
                <a:defRPr/>
              </a:pPr>
              <a:t>9/20/22</a:t>
            </a:fld>
            <a:endParaRPr lang="en-US" altLang="en-US"/>
          </a:p>
        </p:txBody>
      </p:sp>
      <p:sp>
        <p:nvSpPr>
          <p:cNvPr id="6"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7" name="Rectangle 22"/>
          <p:cNvSpPr>
            <a:spLocks noGrp="1" noChangeArrowheads="1"/>
          </p:cNvSpPr>
          <p:nvPr>
            <p:ph type="sldNum" sz="quarter" idx="12"/>
          </p:nvPr>
        </p:nvSpPr>
        <p:spPr/>
        <p:txBody>
          <a:bodyPr/>
          <a:lstStyle>
            <a:lvl1pPr>
              <a:defRPr smtClean="0"/>
            </a:lvl1pPr>
          </a:lstStyle>
          <a:p>
            <a:pPr>
              <a:defRPr/>
            </a:pPr>
            <a:fld id="{7D03A61E-5DBF-48F3-BD26-DF395CB3C4B0}" type="slidenum">
              <a:rPr lang="vi-VN" altLang="en-US"/>
              <a:pPr>
                <a:defRPr/>
              </a:pPr>
              <a:t>‹#›</a:t>
            </a:fld>
            <a:endParaRPr lang="vi-VN" altLang="en-US"/>
          </a:p>
        </p:txBody>
      </p:sp>
    </p:spTree>
    <p:extLst>
      <p:ext uri="{BB962C8B-B14F-4D97-AF65-F5344CB8AC3E}">
        <p14:creationId xmlns:p14="http://schemas.microsoft.com/office/powerpoint/2010/main" val="2732741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F2089EAD-BF8F-4917-BC7E-51948B100371}" type="datetimeFigureOut">
              <a:rPr lang="en-US" altLang="en-US"/>
              <a:pPr>
                <a:defRPr/>
              </a:pPr>
              <a:t>9/20/22</a:t>
            </a:fld>
            <a:endParaRPr lang="en-US" altLang="en-US"/>
          </a:p>
        </p:txBody>
      </p:sp>
      <p:sp>
        <p:nvSpPr>
          <p:cNvPr id="5"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6" name="Rectangle 22"/>
          <p:cNvSpPr>
            <a:spLocks noGrp="1" noChangeArrowheads="1"/>
          </p:cNvSpPr>
          <p:nvPr>
            <p:ph type="sldNum" sz="quarter" idx="12"/>
          </p:nvPr>
        </p:nvSpPr>
        <p:spPr/>
        <p:txBody>
          <a:bodyPr/>
          <a:lstStyle>
            <a:lvl1pPr>
              <a:defRPr smtClean="0"/>
            </a:lvl1pPr>
          </a:lstStyle>
          <a:p>
            <a:pPr>
              <a:defRPr/>
            </a:pPr>
            <a:fld id="{B977F763-C4B7-4C72-9D91-5D327594C901}" type="slidenum">
              <a:rPr lang="vi-VN" altLang="en-US"/>
              <a:pPr>
                <a:defRPr/>
              </a:pPr>
              <a:t>‹#›</a:t>
            </a:fld>
            <a:endParaRPr lang="vi-VN" altLang="en-US"/>
          </a:p>
        </p:txBody>
      </p:sp>
    </p:spTree>
    <p:extLst>
      <p:ext uri="{BB962C8B-B14F-4D97-AF65-F5344CB8AC3E}">
        <p14:creationId xmlns:p14="http://schemas.microsoft.com/office/powerpoint/2010/main" val="356452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98B03596-32D2-4AFF-8C50-434F8FFB35D0}" type="datetimeFigureOut">
              <a:rPr lang="en-US" altLang="en-US"/>
              <a:pPr>
                <a:defRPr/>
              </a:pPr>
              <a:t>9/20/22</a:t>
            </a:fld>
            <a:endParaRPr lang="en-US" altLang="en-US"/>
          </a:p>
        </p:txBody>
      </p:sp>
      <p:sp>
        <p:nvSpPr>
          <p:cNvPr id="5"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6" name="Rectangle 22"/>
          <p:cNvSpPr>
            <a:spLocks noGrp="1" noChangeArrowheads="1"/>
          </p:cNvSpPr>
          <p:nvPr>
            <p:ph type="sldNum" sz="quarter" idx="12"/>
          </p:nvPr>
        </p:nvSpPr>
        <p:spPr/>
        <p:txBody>
          <a:bodyPr/>
          <a:lstStyle>
            <a:lvl1pPr>
              <a:defRPr smtClean="0"/>
            </a:lvl1pPr>
          </a:lstStyle>
          <a:p>
            <a:pPr>
              <a:defRPr/>
            </a:pPr>
            <a:fld id="{9B8331A1-76F5-4772-A1A0-0CF2E06060FF}" type="slidenum">
              <a:rPr lang="vi-VN" altLang="en-US"/>
              <a:pPr>
                <a:defRPr/>
              </a:pPr>
              <a:t>‹#›</a:t>
            </a:fld>
            <a:endParaRPr lang="vi-VN" altLang="en-US"/>
          </a:p>
        </p:txBody>
      </p:sp>
    </p:spTree>
    <p:extLst>
      <p:ext uri="{BB962C8B-B14F-4D97-AF65-F5344CB8AC3E}">
        <p14:creationId xmlns:p14="http://schemas.microsoft.com/office/powerpoint/2010/main" val="140632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495800"/>
          </a:xfrm>
        </p:spPr>
        <p:txBody>
          <a:bodyPr/>
          <a:lstStyle/>
          <a:p>
            <a:pPr lvl="0"/>
            <a:endParaRPr lang="en-US" noProof="0"/>
          </a:p>
        </p:txBody>
      </p:sp>
      <p:sp>
        <p:nvSpPr>
          <p:cNvPr id="4"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8A0B21EF-32A4-459E-BFCC-71FB739D682F}" type="datetimeFigureOut">
              <a:rPr lang="en-US" altLang="en-US"/>
              <a:pPr>
                <a:defRPr/>
              </a:pPr>
              <a:t>9/20/22</a:t>
            </a:fld>
            <a:endParaRPr lang="en-US" altLang="en-US"/>
          </a:p>
        </p:txBody>
      </p:sp>
      <p:sp>
        <p:nvSpPr>
          <p:cNvPr id="5"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6" name="Rectangle 22"/>
          <p:cNvSpPr>
            <a:spLocks noGrp="1" noChangeArrowheads="1"/>
          </p:cNvSpPr>
          <p:nvPr>
            <p:ph type="sldNum" sz="quarter" idx="12"/>
          </p:nvPr>
        </p:nvSpPr>
        <p:spPr/>
        <p:txBody>
          <a:bodyPr/>
          <a:lstStyle>
            <a:lvl1pPr>
              <a:defRPr smtClean="0"/>
            </a:lvl1pPr>
          </a:lstStyle>
          <a:p>
            <a:pPr>
              <a:defRPr/>
            </a:pPr>
            <a:fld id="{FE6E568B-D799-4B89-B3A9-76856509627F}" type="slidenum">
              <a:rPr lang="vi-VN" altLang="en-US"/>
              <a:pPr>
                <a:defRPr/>
              </a:pPr>
              <a:t>‹#›</a:t>
            </a:fld>
            <a:endParaRPr lang="vi-VN" altLang="en-US"/>
          </a:p>
        </p:txBody>
      </p:sp>
    </p:spTree>
    <p:extLst>
      <p:ext uri="{BB962C8B-B14F-4D97-AF65-F5344CB8AC3E}">
        <p14:creationId xmlns:p14="http://schemas.microsoft.com/office/powerpoint/2010/main" val="3197205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0"/>
            <a:ext cx="10972800" cy="4495800"/>
          </a:xfrm>
        </p:spPr>
        <p:txBody>
          <a:bodyPr/>
          <a:lstStyle/>
          <a:p>
            <a:pPr lvl="0"/>
            <a:endParaRPr lang="en-US" noProof="0"/>
          </a:p>
        </p:txBody>
      </p:sp>
      <p:sp>
        <p:nvSpPr>
          <p:cNvPr id="4"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0100C0CD-A9EE-4C49-9DFF-20D3CDF597D0}" type="datetimeFigureOut">
              <a:rPr lang="en-US" altLang="en-US"/>
              <a:pPr>
                <a:defRPr/>
              </a:pPr>
              <a:t>9/20/22</a:t>
            </a:fld>
            <a:endParaRPr lang="en-US" altLang="en-US"/>
          </a:p>
        </p:txBody>
      </p:sp>
      <p:sp>
        <p:nvSpPr>
          <p:cNvPr id="5"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6" name="Rectangle 22"/>
          <p:cNvSpPr>
            <a:spLocks noGrp="1" noChangeArrowheads="1"/>
          </p:cNvSpPr>
          <p:nvPr>
            <p:ph type="sldNum" sz="quarter" idx="12"/>
          </p:nvPr>
        </p:nvSpPr>
        <p:spPr/>
        <p:txBody>
          <a:bodyPr/>
          <a:lstStyle>
            <a:lvl1pPr>
              <a:defRPr smtClean="0"/>
            </a:lvl1pPr>
          </a:lstStyle>
          <a:p>
            <a:pPr>
              <a:defRPr/>
            </a:pPr>
            <a:fld id="{23DBB03D-93A3-4E52-8DFC-F21F2FEF5F3B}" type="slidenum">
              <a:rPr lang="vi-VN" altLang="en-US"/>
              <a:pPr>
                <a:defRPr/>
              </a:pPr>
              <a:t>‹#›</a:t>
            </a:fld>
            <a:endParaRPr lang="vi-VN" altLang="en-US"/>
          </a:p>
        </p:txBody>
      </p:sp>
    </p:spTree>
    <p:extLst>
      <p:ext uri="{BB962C8B-B14F-4D97-AF65-F5344CB8AC3E}">
        <p14:creationId xmlns:p14="http://schemas.microsoft.com/office/powerpoint/2010/main" val="2829667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dt" sz="quarter" idx="10"/>
          </p:nvPr>
        </p:nvSpPr>
        <p:spPr/>
        <p:txBody>
          <a:bodyPr/>
          <a:lstStyle>
            <a:lvl1pPr>
              <a:defRPr>
                <a:latin typeface="Calibri" panose="020F0502020204030204" pitchFamily="34" charset="0"/>
              </a:defRPr>
            </a:lvl1pPr>
          </a:lstStyle>
          <a:p>
            <a:pPr>
              <a:defRPr/>
            </a:pPr>
            <a:fld id="{A2963360-C2A2-4C97-9458-D716025571DE}" type="datetimeFigureOut">
              <a:rPr lang="en-US" altLang="en-US"/>
              <a:pPr>
                <a:defRPr/>
              </a:pPr>
              <a:t>9/20/22</a:t>
            </a:fld>
            <a:endParaRPr lang="en-US" altLang="en-US"/>
          </a:p>
        </p:txBody>
      </p:sp>
      <p:sp>
        <p:nvSpPr>
          <p:cNvPr id="6" name="Rectangle 21"/>
          <p:cNvSpPr>
            <a:spLocks noGrp="1" noChangeArrowheads="1"/>
          </p:cNvSpPr>
          <p:nvPr>
            <p:ph type="ftr" sz="quarter" idx="11"/>
          </p:nvPr>
        </p:nvSpPr>
        <p:spPr/>
        <p:txBody>
          <a:bodyPr/>
          <a:lstStyle>
            <a:lvl1pPr>
              <a:defRPr>
                <a:latin typeface="Calibri" panose="020F0502020204030204" pitchFamily="34" charset="0"/>
              </a:defRPr>
            </a:lvl1pPr>
          </a:lstStyle>
          <a:p>
            <a:pPr>
              <a:defRPr/>
            </a:pPr>
            <a:endParaRPr lang="en-US" altLang="en-US"/>
          </a:p>
        </p:txBody>
      </p:sp>
      <p:sp>
        <p:nvSpPr>
          <p:cNvPr id="7" name="Rectangle 22"/>
          <p:cNvSpPr>
            <a:spLocks noGrp="1" noChangeArrowheads="1"/>
          </p:cNvSpPr>
          <p:nvPr>
            <p:ph type="sldNum" sz="quarter" idx="12"/>
          </p:nvPr>
        </p:nvSpPr>
        <p:spPr/>
        <p:txBody>
          <a:bodyPr/>
          <a:lstStyle>
            <a:lvl1pPr>
              <a:defRPr smtClean="0"/>
            </a:lvl1pPr>
          </a:lstStyle>
          <a:p>
            <a:pPr>
              <a:defRPr/>
            </a:pPr>
            <a:fld id="{A2D691D5-827B-40B0-9B24-F99B458EDB45}" type="slidenum">
              <a:rPr lang="vi-VN" altLang="en-US"/>
              <a:pPr>
                <a:defRPr/>
              </a:pPr>
              <a:t>‹#›</a:t>
            </a:fld>
            <a:endParaRPr lang="vi-VN" altLang="en-US"/>
          </a:p>
        </p:txBody>
      </p:sp>
    </p:spTree>
    <p:extLst>
      <p:ext uri="{BB962C8B-B14F-4D97-AF65-F5344CB8AC3E}">
        <p14:creationId xmlns:p14="http://schemas.microsoft.com/office/powerpoint/2010/main" val="158979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A2CB54-D2A0-41E4-B67C-9B39827DECAF}" type="slidenum">
              <a:rPr lang="en-US" altLang="en-US"/>
              <a:pPr>
                <a:defRPr/>
              </a:pPr>
              <a:t>‹#›</a:t>
            </a:fld>
            <a:endParaRPr lang="en-US" altLang="en-US"/>
          </a:p>
        </p:txBody>
      </p:sp>
    </p:spTree>
    <p:extLst>
      <p:ext uri="{BB962C8B-B14F-4D97-AF65-F5344CB8AC3E}">
        <p14:creationId xmlns:p14="http://schemas.microsoft.com/office/powerpoint/2010/main" val="423409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694FA5D-ECC5-4D7A-9B3D-52A4F3424F28}" type="slidenum">
              <a:rPr lang="en-US" altLang="en-US"/>
              <a:pPr>
                <a:defRPr/>
              </a:pPr>
              <a:t>‹#›</a:t>
            </a:fld>
            <a:endParaRPr lang="en-US" altLang="en-US"/>
          </a:p>
        </p:txBody>
      </p:sp>
    </p:spTree>
    <p:extLst>
      <p:ext uri="{BB962C8B-B14F-4D97-AF65-F5344CB8AC3E}">
        <p14:creationId xmlns:p14="http://schemas.microsoft.com/office/powerpoint/2010/main" val="335704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smtClean="0"/>
            </a:lvl1pPr>
          </a:lstStyle>
          <a:p>
            <a:pPr>
              <a:defRPr/>
            </a:pPr>
            <a:fld id="{4FA547A9-55D5-451D-8E93-5E0909CEC789}" type="slidenum">
              <a:rPr lang="en-US" altLang="en-US"/>
              <a:pPr>
                <a:defRPr/>
              </a:pPr>
              <a:t>‹#›</a:t>
            </a:fld>
            <a:endParaRPr lang="en-US" altLang="en-US"/>
          </a:p>
        </p:txBody>
      </p:sp>
    </p:spTree>
    <p:extLst>
      <p:ext uri="{BB962C8B-B14F-4D97-AF65-F5344CB8AC3E}">
        <p14:creationId xmlns:p14="http://schemas.microsoft.com/office/powerpoint/2010/main" val="390516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3F5E76-B31C-4FB9-9A05-786EC03FD924}" type="slidenum">
              <a:rPr lang="en-US" altLang="en-US"/>
              <a:pPr>
                <a:defRPr/>
              </a:pPr>
              <a:t>‹#›</a:t>
            </a:fld>
            <a:endParaRPr lang="en-US" altLang="en-US"/>
          </a:p>
        </p:txBody>
      </p:sp>
    </p:spTree>
    <p:extLst>
      <p:ext uri="{BB962C8B-B14F-4D97-AF65-F5344CB8AC3E}">
        <p14:creationId xmlns:p14="http://schemas.microsoft.com/office/powerpoint/2010/main" val="247544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45687-EECC-49AB-8037-901A51782414}" type="slidenum">
              <a:rPr lang="en-US" altLang="en-US"/>
              <a:pPr>
                <a:defRPr/>
              </a:pPr>
              <a:t>‹#›</a:t>
            </a:fld>
            <a:endParaRPr lang="en-US" altLang="en-US"/>
          </a:p>
        </p:txBody>
      </p:sp>
    </p:spTree>
    <p:extLst>
      <p:ext uri="{BB962C8B-B14F-4D97-AF65-F5344CB8AC3E}">
        <p14:creationId xmlns:p14="http://schemas.microsoft.com/office/powerpoint/2010/main" val="1336722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8FD15F-3D8E-43D2-B6D5-1874B3F4BC9E}" type="slidenum">
              <a:rPr lang="en-US" altLang="en-US"/>
              <a:pPr>
                <a:defRPr/>
              </a:pPr>
              <a:t>‹#›</a:t>
            </a:fld>
            <a:endParaRPr lang="en-US" altLang="en-US"/>
          </a:p>
        </p:txBody>
      </p:sp>
    </p:spTree>
    <p:extLst>
      <p:ext uri="{BB962C8B-B14F-4D97-AF65-F5344CB8AC3E}">
        <p14:creationId xmlns:p14="http://schemas.microsoft.com/office/powerpoint/2010/main" val="180066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2CFA090-ACA6-4DA6-A060-28AF49D8BC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984" r:id="rId1"/>
    <p:sldLayoutId id="2147488985" r:id="rId2"/>
    <p:sldLayoutId id="2147488986" r:id="rId3"/>
    <p:sldLayoutId id="2147488987" r:id="rId4"/>
    <p:sldLayoutId id="2147488988" r:id="rId5"/>
    <p:sldLayoutId id="2147488994" r:id="rId6"/>
    <p:sldLayoutId id="2147488989" r:id="rId7"/>
    <p:sldLayoutId id="2147488990" r:id="rId8"/>
    <p:sldLayoutId id="2147488991" r:id="rId9"/>
    <p:sldLayoutId id="2147488992" r:id="rId10"/>
    <p:sldLayoutId id="2147488993"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0"/>
            </a:gs>
            <a:gs pos="100000">
              <a:srgbClr val="0000F2"/>
            </a:gs>
          </a:gsLst>
          <a:lin ang="2700000" scaled="1"/>
        </a:gradFill>
        <a:effectLst/>
      </p:bgPr>
    </p:bg>
    <p:spTree>
      <p:nvGrpSpPr>
        <p:cNvPr id="1" name=""/>
        <p:cNvGrpSpPr/>
        <p:nvPr/>
      </p:nvGrpSpPr>
      <p:grpSpPr>
        <a:xfrm>
          <a:off x="0" y="0"/>
          <a:ext cx="0" cy="0"/>
          <a:chOff x="0" y="0"/>
          <a:chExt cx="0" cy="0"/>
        </a:xfrm>
      </p:grpSpPr>
      <p:sp>
        <p:nvSpPr>
          <p:cNvPr id="6162" name="Rectangle 18"/>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vi-VN" altLang="en-US"/>
              <a:t>Click to edit Master title style</a:t>
            </a:r>
          </a:p>
        </p:txBody>
      </p:sp>
      <p:sp>
        <p:nvSpPr>
          <p:cNvPr id="6166" name="Rectangle 22"/>
          <p:cNvSpPr>
            <a:spLocks noGrp="1" noChangeArrowheads="1"/>
          </p:cNvSpPr>
          <p:nvPr>
            <p:ph type="body" idx="1"/>
          </p:nvPr>
        </p:nvSpPr>
        <p:spPr bwMode="auto">
          <a:xfrm>
            <a:off x="609600" y="1600200"/>
            <a:ext cx="10972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39" name="Rectangle 20"/>
          <p:cNvSpPr>
            <a:spLocks noGrp="1" noChangeArrowheads="1"/>
          </p:cNvSpPr>
          <p:nvPr>
            <p:ph type="dt" sz="quarter" idx="2"/>
          </p:nvPr>
        </p:nvSpPr>
        <p:spPr bwMode="auto">
          <a:xfrm>
            <a:off x="609600" y="6248400"/>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b="0">
                <a:solidFill>
                  <a:srgbClr val="FFFFFF"/>
                </a:solidFill>
                <a:latin typeface="Garamond" panose="02020404030301010803" pitchFamily="18" charset="0"/>
                <a:cs typeface="Arial" panose="020B0604020202020204" pitchFamily="34" charset="0"/>
              </a:defRPr>
            </a:lvl1pPr>
          </a:lstStyle>
          <a:p>
            <a:pPr>
              <a:defRPr/>
            </a:pPr>
            <a:fld id="{DBA86E33-E63F-420F-B441-7CF13D6D7B57}" type="datetimeFigureOut">
              <a:rPr lang="en-US" altLang="en-US"/>
              <a:pPr>
                <a:defRPr/>
              </a:pPr>
              <a:t>9/20/22</a:t>
            </a:fld>
            <a:endParaRPr lang="en-US" altLang="en-US"/>
          </a:p>
        </p:txBody>
      </p:sp>
      <p:sp>
        <p:nvSpPr>
          <p:cNvPr id="40" name="Rectangle 21"/>
          <p:cNvSpPr>
            <a:spLocks noGrp="1" noChangeArrowheads="1"/>
          </p:cNvSpPr>
          <p:nvPr>
            <p:ph type="ftr" sz="quarter" idx="3"/>
          </p:nvPr>
        </p:nvSpPr>
        <p:spPr bwMode="auto">
          <a:xfrm>
            <a:off x="4165600" y="6248400"/>
            <a:ext cx="3860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FFFFFF"/>
                </a:solidFill>
                <a:latin typeface="Garamond" panose="02020404030301010803" pitchFamily="18" charset="0"/>
                <a:cs typeface="Arial" panose="020B0604020202020204" pitchFamily="34" charset="0"/>
              </a:defRPr>
            </a:lvl1pPr>
          </a:lstStyle>
          <a:p>
            <a:pPr>
              <a:defRPr/>
            </a:pPr>
            <a:endParaRPr lang="en-US" altLang="en-US"/>
          </a:p>
        </p:txBody>
      </p:sp>
      <p:sp>
        <p:nvSpPr>
          <p:cNvPr id="41" name="Rectangle 22"/>
          <p:cNvSpPr>
            <a:spLocks noGrp="1" noChangeArrowheads="1"/>
          </p:cNvSpPr>
          <p:nvPr>
            <p:ph type="sldNum" sz="quarter" idx="4"/>
          </p:nvPr>
        </p:nvSpPr>
        <p:spPr bwMode="auto">
          <a:xfrm>
            <a:off x="8737600" y="6248400"/>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smtClean="0">
                <a:solidFill>
                  <a:srgbClr val="FFFFFF"/>
                </a:solidFill>
              </a:defRPr>
            </a:lvl1pPr>
          </a:lstStyle>
          <a:p>
            <a:pPr>
              <a:defRPr/>
            </a:pPr>
            <a:fld id="{F178A861-C836-4873-BF30-7DAAFFA1AE7C}" type="slidenum">
              <a:rPr lang="vi-VN" altLang="en-US"/>
              <a:pPr>
                <a:defRPr/>
              </a:pPr>
              <a:t>‹#›</a:t>
            </a:fld>
            <a:endParaRPr lang="vi-VN" altLang="en-US"/>
          </a:p>
        </p:txBody>
      </p:sp>
    </p:spTree>
  </p:cSld>
  <p:clrMap bg1="dk2" tx1="lt1" bg2="dk1" tx2="lt2" accent1="accent1" accent2="accent2" accent3="accent3" accent4="accent4" accent5="accent5" accent6="accent6" hlink="hlink" folHlink="folHlink"/>
  <p:sldLayoutIdLst>
    <p:sldLayoutId id="2147488995" r:id="rId1"/>
    <p:sldLayoutId id="2147488996" r:id="rId2"/>
    <p:sldLayoutId id="2147488997" r:id="rId3"/>
    <p:sldLayoutId id="2147488998" r:id="rId4"/>
    <p:sldLayoutId id="2147488999" r:id="rId5"/>
    <p:sldLayoutId id="2147489000" r:id="rId6"/>
    <p:sldLayoutId id="2147489001" r:id="rId7"/>
    <p:sldLayoutId id="2147489002" r:id="rId8"/>
    <p:sldLayoutId id="2147489003" r:id="rId9"/>
    <p:sldLayoutId id="2147489004" r:id="rId10"/>
    <p:sldLayoutId id="2147489005" r:id="rId11"/>
    <p:sldLayoutId id="2147489006" r:id="rId12"/>
    <p:sldLayoutId id="2147489007" r:id="rId13"/>
    <p:sldLayoutId id="2147489008" r:id="rId14"/>
  </p:sldLayoutIdLst>
  <p:txStyles>
    <p:titleStyle>
      <a:lvl1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b="1">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0"/>
            </a:gs>
            <a:gs pos="100000">
              <a:srgbClr val="0000F2"/>
            </a:gs>
          </a:gsLst>
          <a:lin ang="2700000" scaled="1"/>
        </a:gradFill>
        <a:effectLst/>
      </p:bgPr>
    </p:bg>
    <p:spTree>
      <p:nvGrpSpPr>
        <p:cNvPr id="1" name=""/>
        <p:cNvGrpSpPr/>
        <p:nvPr/>
      </p:nvGrpSpPr>
      <p:grpSpPr>
        <a:xfrm>
          <a:off x="0" y="0"/>
          <a:ext cx="0" cy="0"/>
          <a:chOff x="0" y="0"/>
          <a:chExt cx="0" cy="0"/>
        </a:xfrm>
      </p:grpSpPr>
      <p:sp>
        <p:nvSpPr>
          <p:cNvPr id="6162" name="Rectangle 18"/>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vi-VN" altLang="en-US"/>
              <a:t>Click to edit Master title style</a:t>
            </a:r>
          </a:p>
        </p:txBody>
      </p:sp>
      <p:sp>
        <p:nvSpPr>
          <p:cNvPr id="6166" name="Rectangle 22"/>
          <p:cNvSpPr>
            <a:spLocks noGrp="1" noChangeArrowheads="1"/>
          </p:cNvSpPr>
          <p:nvPr>
            <p:ph type="body" idx="1"/>
          </p:nvPr>
        </p:nvSpPr>
        <p:spPr bwMode="auto">
          <a:xfrm>
            <a:off x="609600" y="1600200"/>
            <a:ext cx="10972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39" name="Rectangle 20"/>
          <p:cNvSpPr>
            <a:spLocks noGrp="1" noChangeArrowheads="1"/>
          </p:cNvSpPr>
          <p:nvPr>
            <p:ph type="dt" sz="quarter" idx="2"/>
          </p:nvPr>
        </p:nvSpPr>
        <p:spPr bwMode="auto">
          <a:xfrm>
            <a:off x="609600" y="6248400"/>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b="0">
                <a:solidFill>
                  <a:srgbClr val="FFFFFF"/>
                </a:solidFill>
                <a:latin typeface="Garamond" panose="02020404030301010803" pitchFamily="18" charset="0"/>
                <a:cs typeface="Arial" panose="020B0604020202020204" pitchFamily="34" charset="0"/>
              </a:defRPr>
            </a:lvl1pPr>
          </a:lstStyle>
          <a:p>
            <a:pPr>
              <a:defRPr/>
            </a:pPr>
            <a:fld id="{F922F685-74C3-47C1-8427-0D4D751EDAA2}" type="datetimeFigureOut">
              <a:rPr lang="en-US" altLang="en-US"/>
              <a:pPr>
                <a:defRPr/>
              </a:pPr>
              <a:t>9/20/22</a:t>
            </a:fld>
            <a:endParaRPr lang="en-US" altLang="en-US"/>
          </a:p>
        </p:txBody>
      </p:sp>
      <p:sp>
        <p:nvSpPr>
          <p:cNvPr id="40" name="Rectangle 21"/>
          <p:cNvSpPr>
            <a:spLocks noGrp="1" noChangeArrowheads="1"/>
          </p:cNvSpPr>
          <p:nvPr>
            <p:ph type="ftr" sz="quarter" idx="3"/>
          </p:nvPr>
        </p:nvSpPr>
        <p:spPr bwMode="auto">
          <a:xfrm>
            <a:off x="4165600" y="6248400"/>
            <a:ext cx="3860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FFFFFF"/>
                </a:solidFill>
                <a:latin typeface="Garamond" panose="02020404030301010803" pitchFamily="18" charset="0"/>
                <a:cs typeface="Arial" panose="020B0604020202020204" pitchFamily="34" charset="0"/>
              </a:defRPr>
            </a:lvl1pPr>
          </a:lstStyle>
          <a:p>
            <a:pPr>
              <a:defRPr/>
            </a:pPr>
            <a:endParaRPr lang="en-US" altLang="en-US"/>
          </a:p>
        </p:txBody>
      </p:sp>
      <p:sp>
        <p:nvSpPr>
          <p:cNvPr id="41" name="Rectangle 22"/>
          <p:cNvSpPr>
            <a:spLocks noGrp="1" noChangeArrowheads="1"/>
          </p:cNvSpPr>
          <p:nvPr>
            <p:ph type="sldNum" sz="quarter" idx="4"/>
          </p:nvPr>
        </p:nvSpPr>
        <p:spPr bwMode="auto">
          <a:xfrm>
            <a:off x="8737600" y="6248400"/>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smtClean="0">
                <a:solidFill>
                  <a:srgbClr val="FFFFFF"/>
                </a:solidFill>
              </a:defRPr>
            </a:lvl1pPr>
          </a:lstStyle>
          <a:p>
            <a:pPr>
              <a:defRPr/>
            </a:pPr>
            <a:fld id="{DC64BA9F-9E3A-462D-BF04-FFC56A62332D}" type="slidenum">
              <a:rPr lang="vi-VN" altLang="en-US"/>
              <a:pPr>
                <a:defRPr/>
              </a:pPr>
              <a:t>‹#›</a:t>
            </a:fld>
            <a:endParaRPr lang="vi-VN" altLang="en-US"/>
          </a:p>
        </p:txBody>
      </p:sp>
    </p:spTree>
  </p:cSld>
  <p:clrMap bg1="dk2" tx1="lt1" bg2="dk1" tx2="lt2" accent1="accent1" accent2="accent2" accent3="accent3" accent4="accent4" accent5="accent5" accent6="accent6" hlink="hlink" folHlink="folHlink"/>
  <p:sldLayoutIdLst>
    <p:sldLayoutId id="2147489009" r:id="rId1"/>
    <p:sldLayoutId id="2147489010" r:id="rId2"/>
    <p:sldLayoutId id="2147489011" r:id="rId3"/>
    <p:sldLayoutId id="2147489012" r:id="rId4"/>
    <p:sldLayoutId id="2147489013" r:id="rId5"/>
    <p:sldLayoutId id="2147489014" r:id="rId6"/>
    <p:sldLayoutId id="2147489015" r:id="rId7"/>
    <p:sldLayoutId id="2147489016" r:id="rId8"/>
    <p:sldLayoutId id="2147489017" r:id="rId9"/>
    <p:sldLayoutId id="2147489018" r:id="rId10"/>
    <p:sldLayoutId id="2147489019" r:id="rId11"/>
    <p:sldLayoutId id="2147489020" r:id="rId12"/>
    <p:sldLayoutId id="2147489021" r:id="rId13"/>
    <p:sldLayoutId id="2147489022" r:id="rId14"/>
  </p:sldLayoutIdLst>
  <p:txStyles>
    <p:titleStyle>
      <a:lvl1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800" b="1">
          <a:solidFill>
            <a:srgbClr val="FFFF00"/>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b="1">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812800" y="484188"/>
            <a:ext cx="10363200" cy="838200"/>
          </a:xfrm>
        </p:spPr>
        <p:txBody>
          <a:bodyPr/>
          <a:lstStyle/>
          <a:p>
            <a:pPr algn="ctr" eaLnBrk="1" hangingPunct="1"/>
            <a:r>
              <a:rPr lang="en-US" altLang="en-US" sz="2800">
                <a:latin typeface="Arial" panose="020B0604020202020204" pitchFamily="34" charset="0"/>
              </a:rPr>
              <a:t>SỞ Y TẾ HÀ NỘI</a:t>
            </a:r>
            <a:br>
              <a:rPr lang="en-US" altLang="en-US" sz="2800" b="1">
                <a:latin typeface="Arial" panose="020B0604020202020204" pitchFamily="34" charset="0"/>
              </a:rPr>
            </a:br>
            <a:r>
              <a:rPr lang="en-US" altLang="en-US" sz="2800" b="1">
                <a:latin typeface="Arial" panose="020B0604020202020204" pitchFamily="34" charset="0"/>
              </a:rPr>
              <a:t>TRUNG TÂM Y TẾ QUẬN LONG BIÊN</a:t>
            </a:r>
            <a:endParaRPr lang="vi-VN" altLang="en-US" sz="2800" b="1">
              <a:latin typeface="Arial" panose="020B0604020202020204" pitchFamily="34" charset="0"/>
            </a:endParaRPr>
          </a:p>
        </p:txBody>
      </p:sp>
      <p:sp>
        <p:nvSpPr>
          <p:cNvPr id="35843" name="Rectangle 3"/>
          <p:cNvSpPr>
            <a:spLocks noGrp="1" noChangeArrowheads="1"/>
          </p:cNvSpPr>
          <p:nvPr>
            <p:ph type="body" idx="4294967295"/>
          </p:nvPr>
        </p:nvSpPr>
        <p:spPr>
          <a:xfrm>
            <a:off x="546100" y="2290763"/>
            <a:ext cx="10896600" cy="1530350"/>
          </a:xfrm>
        </p:spPr>
        <p:txBody>
          <a:bodyPr/>
          <a:lstStyle/>
          <a:p>
            <a:pPr algn="ctr" eaLnBrk="1" hangingPunct="1">
              <a:lnSpc>
                <a:spcPct val="135000"/>
              </a:lnSpc>
              <a:spcBef>
                <a:spcPct val="0"/>
              </a:spcBef>
              <a:buFont typeface="Arial" panose="020B0604020202020204" pitchFamily="34" charset="0"/>
              <a:buNone/>
            </a:pPr>
            <a:r>
              <a:rPr lang="en-US" altLang="en-US" sz="3200" b="1" dirty="0">
                <a:latin typeface="Arial" panose="020B0604020202020204" pitchFamily="34" charset="0"/>
              </a:rPr>
              <a:t>PHÒNG CHỐNG SỐT XUẤT HUYẾT</a:t>
            </a:r>
          </a:p>
          <a:p>
            <a:pPr algn="ctr" eaLnBrk="1" hangingPunct="1">
              <a:lnSpc>
                <a:spcPct val="135000"/>
              </a:lnSpc>
              <a:spcBef>
                <a:spcPct val="0"/>
              </a:spcBef>
              <a:buFont typeface="Arial" panose="020B0604020202020204" pitchFamily="34" charset="0"/>
              <a:buNone/>
            </a:pPr>
            <a:r>
              <a:rPr lang="en-US" altLang="en-US" sz="3200" b="1" dirty="0" err="1">
                <a:latin typeface="Arial" panose="020B0604020202020204" pitchFamily="34" charset="0"/>
              </a:rPr>
              <a:t>NĂM</a:t>
            </a:r>
            <a:r>
              <a:rPr lang="en-US" altLang="en-US" sz="3200" b="1" dirty="0">
                <a:latin typeface="Arial" panose="020B0604020202020204" pitchFamily="34" charset="0"/>
              </a:rPr>
              <a:t> 2022 </a:t>
            </a:r>
          </a:p>
        </p:txBody>
      </p:sp>
      <p:sp>
        <p:nvSpPr>
          <p:cNvPr id="35844" name="Line 4"/>
          <p:cNvSpPr>
            <a:spLocks noChangeShapeType="1"/>
          </p:cNvSpPr>
          <p:nvPr/>
        </p:nvSpPr>
        <p:spPr bwMode="auto">
          <a:xfrm flipV="1">
            <a:off x="4972050" y="1322388"/>
            <a:ext cx="19573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5" name="Rectangle 3"/>
          <p:cNvSpPr>
            <a:spLocks noChangeArrowheads="1"/>
          </p:cNvSpPr>
          <p:nvPr/>
        </p:nvSpPr>
        <p:spPr bwMode="auto">
          <a:xfrm>
            <a:off x="2341563" y="5781675"/>
            <a:ext cx="73056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000">
                <a:latin typeface=".VnTime" panose="020B7200000000000000" pitchFamily="34" charset="0"/>
              </a:rPr>
              <a:t>                                                                         </a:t>
            </a:r>
            <a:endParaRPr lang="vi-VN" altLang="en-US" sz="2000" i="1">
              <a:latin typeface=".VnTime" panose="020B7200000000000000" pitchFamily="34" charset="0"/>
            </a:endParaRPr>
          </a:p>
        </p:txBody>
      </p:sp>
      <p:sp>
        <p:nvSpPr>
          <p:cNvPr id="35846" name="TextBox 1"/>
          <p:cNvSpPr txBox="1">
            <a:spLocks noChangeArrowheads="1"/>
          </p:cNvSpPr>
          <p:nvPr/>
        </p:nvSpPr>
        <p:spPr bwMode="auto">
          <a:xfrm>
            <a:off x="3436938" y="5078413"/>
            <a:ext cx="7243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lnSpc>
                <a:spcPct val="100000"/>
              </a:lnSpc>
              <a:spcBef>
                <a:spcPct val="0"/>
              </a:spcBef>
              <a:buFontTx/>
              <a:buNone/>
            </a:pPr>
            <a:r>
              <a:rPr lang="en-US" altLang="en-US" sz="1800" i="1">
                <a:latin typeface="Arial" panose="020B0604020202020204" pitchFamily="34" charset="0"/>
              </a:rPr>
              <a:t>Phòng Kế hoạch nghiệp vụ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38546" y="1913238"/>
          <a:ext cx="6243782" cy="4287445"/>
        </p:xfrm>
        <a:graphic>
          <a:graphicData uri="http://schemas.openxmlformats.org/drawingml/2006/chart">
            <c:chart xmlns:c="http://schemas.openxmlformats.org/drawingml/2006/chart" xmlns:r="http://schemas.openxmlformats.org/officeDocument/2006/relationships" r:id="rId2"/>
          </a:graphicData>
        </a:graphic>
      </p:graphicFrame>
      <p:sp>
        <p:nvSpPr>
          <p:cNvPr id="64515" name="Title 1"/>
          <p:cNvSpPr>
            <a:spLocks noGrp="1"/>
          </p:cNvSpPr>
          <p:nvPr>
            <p:ph type="title" idx="4294967295"/>
          </p:nvPr>
        </p:nvSpPr>
        <p:spPr>
          <a:xfrm>
            <a:off x="1300162" y="292100"/>
            <a:ext cx="4958133" cy="1303338"/>
          </a:xfrm>
          <a:solidFill>
            <a:schemeClr val="bg1"/>
          </a:solidFill>
        </p:spPr>
        <p:txBody>
          <a:bodyPr/>
          <a:lstStyle/>
          <a:p>
            <a:r>
              <a:rPr lang="en-US" altLang="en-US" sz="2000" b="1" dirty="0"/>
              <a:t>PHÂN LOẠI OD SXHD NĂM 2020 TẠI HÀ NỘI  </a:t>
            </a:r>
            <a:br>
              <a:rPr lang="en-US" altLang="en-US" sz="2000" b="1" dirty="0"/>
            </a:br>
            <a:endParaRPr lang="en-US" altLang="en-US" sz="2000" i="1" dirty="0"/>
          </a:p>
        </p:txBody>
      </p:sp>
      <p:sp>
        <p:nvSpPr>
          <p:cNvPr id="64516" name="Content Placeholder 2"/>
          <p:cNvSpPr>
            <a:spLocks noGrp="1"/>
          </p:cNvSpPr>
          <p:nvPr>
            <p:ph idx="1"/>
          </p:nvPr>
        </p:nvSpPr>
        <p:spPr>
          <a:xfrm>
            <a:off x="0" y="5980113"/>
            <a:ext cx="12192000" cy="636587"/>
          </a:xfrm>
        </p:spPr>
        <p:txBody>
          <a:bodyPr/>
          <a:lstStyle/>
          <a:p>
            <a:endParaRPr lang="en-US" altLang="en-US"/>
          </a:p>
        </p:txBody>
      </p:sp>
      <p:graphicFrame>
        <p:nvGraphicFramePr>
          <p:cNvPr id="64517" name="Chart 3"/>
          <p:cNvGraphicFramePr>
            <a:graphicFrameLocks/>
          </p:cNvGraphicFramePr>
          <p:nvPr>
            <p:extLst>
              <p:ext uri="{D42A27DB-BD31-4B8C-83A1-F6EECF244321}">
                <p14:modId xmlns:p14="http://schemas.microsoft.com/office/powerpoint/2010/main" val="972893345"/>
              </p:ext>
            </p:extLst>
          </p:nvPr>
        </p:nvGraphicFramePr>
        <p:xfrm>
          <a:off x="6751637" y="2036701"/>
          <a:ext cx="5268913" cy="3703638"/>
        </p:xfrm>
        <a:graphic>
          <a:graphicData uri="http://schemas.openxmlformats.org/presentationml/2006/ole">
            <mc:AlternateContent xmlns:mc="http://schemas.openxmlformats.org/markup-compatibility/2006">
              <mc:Choice xmlns:v="urn:schemas-microsoft-com:vml" Requires="v">
                <p:oleObj name="Chart" r:id="rId3" imgW="5273497" imgH="3706689" progId="Excel.Chart.8">
                  <p:embed/>
                </p:oleObj>
              </mc:Choice>
              <mc:Fallback>
                <p:oleObj name="Chart" r:id="rId3" imgW="5273497" imgH="3706689"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637" y="2036701"/>
                        <a:ext cx="5268913" cy="3703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8" name="Title 1"/>
          <p:cNvSpPr>
            <a:spLocks noGrp="1"/>
          </p:cNvSpPr>
          <p:nvPr>
            <p:ph type="title" idx="4294967295"/>
          </p:nvPr>
        </p:nvSpPr>
        <p:spPr>
          <a:xfrm>
            <a:off x="7858125" y="434975"/>
            <a:ext cx="4162425" cy="1303338"/>
          </a:xfrm>
          <a:solidFill>
            <a:schemeClr val="bg1"/>
          </a:solidFill>
        </p:spPr>
        <p:txBody>
          <a:bodyPr/>
          <a:lstStyle/>
          <a:p>
            <a:r>
              <a:rPr lang="en-US" altLang="en-US" sz="2400" b="1"/>
              <a:t>PHÂN LOẠI OD SXHD </a:t>
            </a:r>
            <a:br>
              <a:rPr lang="en-US" altLang="en-US" sz="2400" b="1"/>
            </a:br>
            <a:r>
              <a:rPr lang="en-US" altLang="en-US" sz="2400" b="1"/>
              <a:t>TẠI LONG BIÊN</a:t>
            </a:r>
            <a:endParaRPr lang="en-US" altLang="en-US" sz="2400" i="1"/>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p:txBody>
          <a:bodyPr/>
          <a:lstStyle/>
          <a:p>
            <a:r>
              <a:rPr lang="en-US" sz="4400" b="1"/>
              <a:t>BỆNH  SỐT XUẤT HUYẾT ?</a:t>
            </a:r>
          </a:p>
        </p:txBody>
      </p:sp>
      <p:sp>
        <p:nvSpPr>
          <p:cNvPr id="65539" name="Subtitle 2"/>
          <p:cNvSpPr>
            <a:spLocks noGrp="1"/>
          </p:cNvSpPr>
          <p:nvPr>
            <p:ph type="subTitle" idx="1"/>
          </p:nvPr>
        </p:nvSpPr>
        <p:spPr/>
        <p:txBody>
          <a:bodyPr/>
          <a:lstStyle/>
          <a:p>
            <a:endParaRPr lang="en-US"/>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ChangeArrowheads="1"/>
          </p:cNvSpPr>
          <p:nvPr/>
        </p:nvSpPr>
        <p:spPr bwMode="auto">
          <a:xfrm>
            <a:off x="3503613" y="188913"/>
            <a:ext cx="3527425" cy="719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err="1">
                <a:latin typeface="TCVN-VnArial" panose="020B7200000000000000" pitchFamily="34" charset="0"/>
              </a:rPr>
              <a:t>Ng­ưêi</a:t>
            </a:r>
            <a:r>
              <a:rPr lang="en-US" sz="1800" b="1" dirty="0">
                <a:latin typeface="TCVN-VnArial" panose="020B7200000000000000" pitchFamily="34" charset="0"/>
              </a:rPr>
              <a:t> </a:t>
            </a:r>
            <a:r>
              <a:rPr lang="en-US" sz="1800" b="1" dirty="0" err="1">
                <a:latin typeface="TCVN-VnArial" panose="020B7200000000000000" pitchFamily="34" charset="0"/>
              </a:rPr>
              <a:t>nhiÔm</a:t>
            </a:r>
            <a:r>
              <a:rPr lang="en-US" sz="1800" b="1" dirty="0">
                <a:latin typeface="TCVN-VnArial" panose="020B7200000000000000" pitchFamily="34" charset="0"/>
              </a:rPr>
              <a:t> vi </a:t>
            </a:r>
            <a:r>
              <a:rPr lang="en-US" sz="1800" b="1" dirty="0" err="1">
                <a:latin typeface="TCVN-VnArial" panose="020B7200000000000000" pitchFamily="34" charset="0"/>
              </a:rPr>
              <a:t>rót</a:t>
            </a:r>
            <a:r>
              <a:rPr lang="en-US" sz="1800" b="1" dirty="0">
                <a:latin typeface="TCVN-VnArial" panose="020B7200000000000000" pitchFamily="34" charset="0"/>
              </a:rPr>
              <a:t> dengue </a:t>
            </a:r>
            <a:r>
              <a:rPr lang="en-US" sz="1800" b="1" dirty="0" err="1">
                <a:latin typeface="TCVN-VnArial" panose="020B7200000000000000" pitchFamily="34" charset="0"/>
              </a:rPr>
              <a:t>cã</a:t>
            </a:r>
            <a:r>
              <a:rPr lang="en-US" sz="1800" b="1" dirty="0">
                <a:latin typeface="TCVN-VnArial" panose="020B7200000000000000" pitchFamily="34" charset="0"/>
              </a:rPr>
              <a:t> </a:t>
            </a:r>
            <a:r>
              <a:rPr lang="en-US" sz="1800" b="1" dirty="0" err="1">
                <a:latin typeface="TCVN-VnArial" panose="020B7200000000000000" pitchFamily="34" charset="0"/>
              </a:rPr>
              <a:t>thÓ</a:t>
            </a:r>
            <a:endParaRPr lang="en-US" sz="1800" b="1" dirty="0">
              <a:latin typeface="TCVN-VnArial" panose="020B7200000000000000" pitchFamily="34" charset="0"/>
            </a:endParaRPr>
          </a:p>
          <a:p>
            <a:pPr algn="ctr" eaLnBrk="1" hangingPunct="1">
              <a:lnSpc>
                <a:spcPct val="100000"/>
              </a:lnSpc>
              <a:spcBef>
                <a:spcPct val="0"/>
              </a:spcBef>
              <a:buFontTx/>
              <a:buNone/>
            </a:pPr>
            <a:r>
              <a:rPr lang="en-US" sz="1800" b="1" dirty="0">
                <a:latin typeface="TCVN-VnArial" panose="020B7200000000000000" pitchFamily="34" charset="0"/>
              </a:rPr>
              <a:t> </a:t>
            </a:r>
            <a:r>
              <a:rPr lang="en-US" sz="1800" b="1" dirty="0" err="1">
                <a:latin typeface="TCVN-VnArial" panose="020B7200000000000000" pitchFamily="34" charset="0"/>
              </a:rPr>
              <a:t>dÉn</a:t>
            </a:r>
            <a:r>
              <a:rPr lang="en-US" sz="1800" b="1" dirty="0">
                <a:latin typeface="TCVN-VnArial" panose="020B7200000000000000" pitchFamily="34" charset="0"/>
              </a:rPr>
              <a:t> </a:t>
            </a:r>
            <a:r>
              <a:rPr lang="en-US" sz="1800" b="1" dirty="0" err="1">
                <a:latin typeface="TCVN-VnArial" panose="020B7200000000000000" pitchFamily="34" charset="0"/>
              </a:rPr>
              <a:t>tíi</a:t>
            </a:r>
            <a:r>
              <a:rPr lang="en-US" sz="1800" b="1" dirty="0">
                <a:latin typeface="TCVN-VnArial" panose="020B7200000000000000" pitchFamily="34" charset="0"/>
              </a:rPr>
              <a:t> </a:t>
            </a:r>
            <a:r>
              <a:rPr lang="en-US" sz="1800" b="1" dirty="0" err="1">
                <a:latin typeface="TCVN-VnArial" panose="020B7200000000000000" pitchFamily="34" charset="0"/>
              </a:rPr>
              <a:t>xuÊt</a:t>
            </a:r>
            <a:r>
              <a:rPr lang="en-US" sz="1800" b="1" dirty="0">
                <a:latin typeface="TCVN-VnArial" panose="020B7200000000000000" pitchFamily="34" charset="0"/>
              </a:rPr>
              <a:t> </a:t>
            </a:r>
            <a:r>
              <a:rPr lang="en-US" sz="1800" b="1" dirty="0" err="1">
                <a:latin typeface="TCVN-VnArial" panose="020B7200000000000000" pitchFamily="34" charset="0"/>
              </a:rPr>
              <a:t>huyÕt</a:t>
            </a:r>
            <a:r>
              <a:rPr lang="en-US" sz="1800" b="1" dirty="0">
                <a:latin typeface="TCVN-VnArial" panose="020B7200000000000000" pitchFamily="34" charset="0"/>
              </a:rPr>
              <a:t> </a:t>
            </a:r>
            <a:r>
              <a:rPr lang="en-US" sz="1800" b="1" dirty="0" err="1">
                <a:latin typeface="TCVN-VnArial" panose="020B7200000000000000" pitchFamily="34" charset="0"/>
              </a:rPr>
              <a:t>rÊt</a:t>
            </a:r>
            <a:r>
              <a:rPr lang="en-US" sz="1800" b="1" dirty="0">
                <a:latin typeface="TCVN-VnArial" panose="020B7200000000000000" pitchFamily="34" charset="0"/>
              </a:rPr>
              <a:t> </a:t>
            </a:r>
            <a:r>
              <a:rPr lang="en-US" sz="1800" b="1" dirty="0" err="1">
                <a:latin typeface="TCVN-VnArial" panose="020B7200000000000000" pitchFamily="34" charset="0"/>
              </a:rPr>
              <a:t>nÆng</a:t>
            </a:r>
            <a:endParaRPr lang="en-US" sz="1800" b="1" dirty="0">
              <a:latin typeface="TCVN-VnArial" panose="020B7200000000000000" pitchFamily="34" charset="0"/>
            </a:endParaRPr>
          </a:p>
        </p:txBody>
      </p:sp>
      <p:sp>
        <p:nvSpPr>
          <p:cNvPr id="66564" name="Rectangle 4"/>
          <p:cNvSpPr>
            <a:spLocks noChangeArrowheads="1"/>
          </p:cNvSpPr>
          <p:nvPr/>
        </p:nvSpPr>
        <p:spPr bwMode="auto">
          <a:xfrm>
            <a:off x="7391400" y="260350"/>
            <a:ext cx="2952750" cy="86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Chưa có thuốc chữa,</a:t>
            </a:r>
          </a:p>
          <a:p>
            <a:pPr algn="ctr" eaLnBrk="1" hangingPunct="1">
              <a:lnSpc>
                <a:spcPct val="100000"/>
              </a:lnSpc>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Chưa có vắc xin phòng bệnh</a:t>
            </a:r>
            <a:endParaRPr lang="en-US" sz="2400" b="1">
              <a:solidFill>
                <a:srgbClr val="FF0000"/>
              </a:solidFill>
              <a:latin typeface=".VnArial" panose="020B7200000000000000" pitchFamily="34" charset="0"/>
            </a:endParaRPr>
          </a:p>
        </p:txBody>
      </p:sp>
      <p:sp>
        <p:nvSpPr>
          <p:cNvPr id="66565" name="Rectangle 5"/>
          <p:cNvSpPr>
            <a:spLocks noChangeArrowheads="1"/>
          </p:cNvSpPr>
          <p:nvPr/>
        </p:nvSpPr>
        <p:spPr bwMode="auto">
          <a:xfrm>
            <a:off x="7162800" y="5257800"/>
            <a:ext cx="3348038"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2400" b="1" dirty="0">
                <a:solidFill>
                  <a:srgbClr val="FF0000"/>
                </a:solidFill>
                <a:latin typeface="TCVN-VnArial" panose="020B7200000000000000" pitchFamily="34" charset="0"/>
              </a:rPr>
              <a:t> </a:t>
            </a:r>
            <a:r>
              <a:rPr lang="en-US" sz="2400" b="1" dirty="0" err="1">
                <a:solidFill>
                  <a:srgbClr val="FF0000"/>
                </a:solidFill>
                <a:latin typeface="TCVN-VnArial" panose="020B7200000000000000" pitchFamily="34" charset="0"/>
              </a:rPr>
              <a:t>BiÖn</a:t>
            </a:r>
            <a:r>
              <a:rPr lang="en-US" sz="2400" b="1" dirty="0">
                <a:solidFill>
                  <a:srgbClr val="FF0000"/>
                </a:solidFill>
                <a:latin typeface="TCVN-VnArial" panose="020B7200000000000000" pitchFamily="34" charset="0"/>
              </a:rPr>
              <a:t> </a:t>
            </a:r>
            <a:r>
              <a:rPr lang="en-US" sz="2400" b="1" dirty="0" err="1">
                <a:solidFill>
                  <a:srgbClr val="FF0000"/>
                </a:solidFill>
                <a:latin typeface="TCVN-VnArial" panose="020B7200000000000000" pitchFamily="34" charset="0"/>
              </a:rPr>
              <a:t>ph¸p</a:t>
            </a:r>
            <a:r>
              <a:rPr lang="en-US" sz="2400" b="1" dirty="0">
                <a:solidFill>
                  <a:srgbClr val="FF0000"/>
                </a:solidFill>
                <a:latin typeface="TCVN-VnArial" panose="020B7200000000000000" pitchFamily="34" charset="0"/>
              </a:rPr>
              <a:t> </a:t>
            </a:r>
            <a:r>
              <a:rPr lang="en-US" sz="2400" b="1" dirty="0" err="1">
                <a:solidFill>
                  <a:srgbClr val="FF0000"/>
                </a:solidFill>
                <a:latin typeface="TCVN-VnArial" panose="020B7200000000000000" pitchFamily="34" charset="0"/>
              </a:rPr>
              <a:t>duy</a:t>
            </a:r>
            <a:r>
              <a:rPr lang="en-US" sz="2400" b="1" dirty="0">
                <a:solidFill>
                  <a:srgbClr val="FF0000"/>
                </a:solidFill>
                <a:latin typeface="TCVN-VnArial" panose="020B7200000000000000" pitchFamily="34" charset="0"/>
              </a:rPr>
              <a:t> </a:t>
            </a:r>
            <a:r>
              <a:rPr lang="en-US" sz="2400" b="1" dirty="0" err="1">
                <a:solidFill>
                  <a:srgbClr val="FF0000"/>
                </a:solidFill>
                <a:latin typeface="TCVN-VnArial" panose="020B7200000000000000" pitchFamily="34" charset="0"/>
              </a:rPr>
              <a:t>nhÊt</a:t>
            </a:r>
            <a:r>
              <a:rPr lang="en-US" sz="2400" b="1" dirty="0">
                <a:solidFill>
                  <a:srgbClr val="FF0000"/>
                </a:solidFill>
                <a:latin typeface="TCVN-VnArial" panose="020B7200000000000000" pitchFamily="34" charset="0"/>
              </a:rPr>
              <a:t> lµ </a:t>
            </a:r>
          </a:p>
          <a:p>
            <a:pPr algn="ctr" eaLnBrk="1" hangingPunct="1">
              <a:lnSpc>
                <a:spcPct val="100000"/>
              </a:lnSpc>
              <a:spcBef>
                <a:spcPct val="0"/>
              </a:spcBef>
              <a:buFontTx/>
              <a:buNone/>
            </a:pPr>
            <a:r>
              <a:rPr lang="en-US" sz="2400" b="1" dirty="0" err="1">
                <a:solidFill>
                  <a:srgbClr val="FF0000"/>
                </a:solidFill>
                <a:latin typeface="TCVN-VnArial" panose="020B7200000000000000" pitchFamily="34" charset="0"/>
              </a:rPr>
              <a:t>diÖt</a:t>
            </a:r>
            <a:r>
              <a:rPr lang="en-US" sz="2400" b="1" dirty="0">
                <a:solidFill>
                  <a:srgbClr val="FF0000"/>
                </a:solidFill>
                <a:latin typeface="TCVN-VnArial" panose="020B7200000000000000" pitchFamily="34" charset="0"/>
              </a:rPr>
              <a:t> </a:t>
            </a:r>
            <a:r>
              <a:rPr lang="en-US" sz="2400" b="1" dirty="0" err="1">
                <a:solidFill>
                  <a:srgbClr val="FF0000"/>
                </a:solidFill>
                <a:latin typeface="TCVN-VnArial" panose="020B7200000000000000" pitchFamily="34" charset="0"/>
              </a:rPr>
              <a:t>vÐc</a:t>
            </a:r>
            <a:r>
              <a:rPr lang="en-US" sz="2400" b="1" dirty="0">
                <a:solidFill>
                  <a:srgbClr val="FF0000"/>
                </a:solidFill>
                <a:latin typeface="TCVN-VnArial" panose="020B7200000000000000" pitchFamily="34" charset="0"/>
              </a:rPr>
              <a:t> t¬ </a:t>
            </a:r>
            <a:r>
              <a:rPr lang="en-US" sz="2400" b="1" dirty="0" err="1">
                <a:solidFill>
                  <a:srgbClr val="FF0000"/>
                </a:solidFill>
                <a:latin typeface="TCVN-VnArial" panose="020B7200000000000000" pitchFamily="34" charset="0"/>
              </a:rPr>
              <a:t>truyÒn</a:t>
            </a:r>
            <a:r>
              <a:rPr lang="en-US" sz="2400" b="1" dirty="0">
                <a:solidFill>
                  <a:srgbClr val="FF0000"/>
                </a:solidFill>
                <a:latin typeface="TCVN-VnArial" panose="020B7200000000000000" pitchFamily="34" charset="0"/>
              </a:rPr>
              <a:t> </a:t>
            </a:r>
            <a:r>
              <a:rPr lang="en-US" sz="2400" b="1" dirty="0" err="1">
                <a:solidFill>
                  <a:srgbClr val="FF0000"/>
                </a:solidFill>
                <a:latin typeface="TCVN-VnArial" panose="020B7200000000000000" pitchFamily="34" charset="0"/>
              </a:rPr>
              <a:t>bÖnh</a:t>
            </a:r>
            <a:endParaRPr lang="en-US" sz="2400" b="1" dirty="0">
              <a:solidFill>
                <a:srgbClr val="FF0000"/>
              </a:solidFill>
              <a:latin typeface="TCVN-VnArial" panose="020B7200000000000000" pitchFamily="34" charset="0"/>
            </a:endParaRPr>
          </a:p>
        </p:txBody>
      </p:sp>
      <p:sp>
        <p:nvSpPr>
          <p:cNvPr id="66566" name="Rectangle 6"/>
          <p:cNvSpPr>
            <a:spLocks noChangeArrowheads="1"/>
          </p:cNvSpPr>
          <p:nvPr/>
        </p:nvSpPr>
        <p:spPr bwMode="auto">
          <a:xfrm>
            <a:off x="3575050" y="3141663"/>
            <a:ext cx="2663825"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2400" b="1">
                <a:latin typeface="Times New Roman" panose="02020603050405020304" pitchFamily="18" charset="0"/>
                <a:cs typeface="Times New Roman" panose="02020603050405020304" pitchFamily="18" charset="0"/>
              </a:rPr>
              <a:t>Đường lây truyền</a:t>
            </a:r>
          </a:p>
        </p:txBody>
      </p:sp>
      <p:sp>
        <p:nvSpPr>
          <p:cNvPr id="66567" name="Rectangle 7"/>
          <p:cNvSpPr>
            <a:spLocks noChangeArrowheads="1"/>
          </p:cNvSpPr>
          <p:nvPr/>
        </p:nvSpPr>
        <p:spPr bwMode="auto">
          <a:xfrm>
            <a:off x="7680325" y="3068638"/>
            <a:ext cx="1873250" cy="1081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2400" b="1" dirty="0" err="1">
                <a:latin typeface="TCVN-VnArial" panose="020B7200000000000000" pitchFamily="34" charset="0"/>
              </a:rPr>
              <a:t>Vßng</a:t>
            </a:r>
            <a:r>
              <a:rPr lang="en-US" sz="2400" b="1" dirty="0">
                <a:latin typeface="TCVN-VnArial" panose="020B7200000000000000" pitchFamily="34" charset="0"/>
              </a:rPr>
              <a:t> ®</a:t>
            </a:r>
            <a:r>
              <a:rPr lang="en-US" sz="2400" b="1" dirty="0" err="1">
                <a:latin typeface="TCVN-VnArial" panose="020B7200000000000000" pitchFamily="34" charset="0"/>
              </a:rPr>
              <a:t>êi</a:t>
            </a:r>
            <a:r>
              <a:rPr lang="en-US" sz="2400" b="1" dirty="0">
                <a:latin typeface="TCVN-VnArial" panose="020B7200000000000000" pitchFamily="34" charset="0"/>
              </a:rPr>
              <a:t> </a:t>
            </a:r>
          </a:p>
          <a:p>
            <a:pPr algn="ctr" eaLnBrk="1" hangingPunct="1">
              <a:lnSpc>
                <a:spcPct val="100000"/>
              </a:lnSpc>
              <a:spcBef>
                <a:spcPct val="0"/>
              </a:spcBef>
              <a:buFontTx/>
              <a:buNone/>
            </a:pPr>
            <a:r>
              <a:rPr lang="en-US" sz="2400" b="1" dirty="0" err="1">
                <a:latin typeface="TCVN-VnArial" panose="020B7200000000000000" pitchFamily="34" charset="0"/>
              </a:rPr>
              <a:t>cña</a:t>
            </a:r>
            <a:r>
              <a:rPr lang="en-US" sz="2400" b="1" dirty="0">
                <a:latin typeface="TCVN-VnArial" panose="020B7200000000000000" pitchFamily="34" charset="0"/>
              </a:rPr>
              <a:t> </a:t>
            </a:r>
            <a:r>
              <a:rPr lang="en-US" sz="2400" b="1" dirty="0" err="1">
                <a:latin typeface="TCVN-VnArial" panose="020B7200000000000000" pitchFamily="34" charset="0"/>
              </a:rPr>
              <a:t>muçi</a:t>
            </a:r>
            <a:r>
              <a:rPr lang="en-US" sz="2400" b="1" dirty="0">
                <a:latin typeface="TCVN-VnArial" panose="020B7200000000000000" pitchFamily="34" charset="0"/>
              </a:rPr>
              <a:t> </a:t>
            </a:r>
          </a:p>
          <a:p>
            <a:pPr algn="ctr" eaLnBrk="1" hangingPunct="1">
              <a:lnSpc>
                <a:spcPct val="100000"/>
              </a:lnSpc>
              <a:spcBef>
                <a:spcPct val="0"/>
              </a:spcBef>
              <a:buFontTx/>
              <a:buNone/>
            </a:pPr>
            <a:r>
              <a:rPr lang="en-US" sz="2400" b="1" dirty="0" err="1">
                <a:latin typeface="TCVN-VnArial" panose="020B7200000000000000" pitchFamily="34" charset="0"/>
              </a:rPr>
              <a:t>truyÒn</a:t>
            </a:r>
            <a:r>
              <a:rPr lang="en-US" sz="2400" b="1" dirty="0">
                <a:latin typeface="TCVN-VnArial" panose="020B7200000000000000" pitchFamily="34" charset="0"/>
              </a:rPr>
              <a:t> </a:t>
            </a:r>
            <a:r>
              <a:rPr lang="en-US" sz="2400" b="1" dirty="0" err="1">
                <a:latin typeface="TCVN-VnArial" panose="020B7200000000000000" pitchFamily="34" charset="0"/>
              </a:rPr>
              <a:t>bÖnh</a:t>
            </a:r>
            <a:endParaRPr lang="en-US" sz="2400" b="1" dirty="0">
              <a:latin typeface="TCVN-VnArial" panose="020B7200000000000000" pitchFamily="34" charset="0"/>
            </a:endParaRPr>
          </a:p>
        </p:txBody>
      </p:sp>
      <p:sp>
        <p:nvSpPr>
          <p:cNvPr id="66568" name="Rectangle 8"/>
          <p:cNvSpPr>
            <a:spLocks noChangeArrowheads="1"/>
          </p:cNvSpPr>
          <p:nvPr/>
        </p:nvSpPr>
        <p:spPr bwMode="auto">
          <a:xfrm>
            <a:off x="2206625" y="6021388"/>
            <a:ext cx="2089150"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00000"/>
              </a:lnSpc>
              <a:spcBef>
                <a:spcPct val="0"/>
              </a:spcBef>
              <a:buFontTx/>
              <a:buNone/>
            </a:pPr>
            <a:r>
              <a:rPr lang="en-US" sz="2400" b="1">
                <a:latin typeface=".VnArial" panose="020B7200000000000000" pitchFamily="34" charset="0"/>
              </a:rPr>
              <a:t>4 týp </a:t>
            </a:r>
          </a:p>
          <a:p>
            <a:pPr algn="r" eaLnBrk="1" hangingPunct="1">
              <a:lnSpc>
                <a:spcPct val="100000"/>
              </a:lnSpc>
              <a:spcBef>
                <a:spcPct val="0"/>
              </a:spcBef>
              <a:buFontTx/>
              <a:buNone/>
            </a:pPr>
            <a:r>
              <a:rPr lang="en-US" sz="2400" b="1">
                <a:latin typeface=".VnArial" panose="020B7200000000000000" pitchFamily="34" charset="0"/>
              </a:rPr>
              <a:t>virót dengue </a:t>
            </a:r>
          </a:p>
        </p:txBody>
      </p:sp>
      <p:pic>
        <p:nvPicPr>
          <p:cNvPr id="665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163" y="260350"/>
            <a:ext cx="1366837"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1981200" y="609600"/>
            <a:ext cx="8229600" cy="762000"/>
          </a:xfrm>
        </p:spPr>
        <p:txBody>
          <a:bodyPr/>
          <a:lstStyle/>
          <a:p>
            <a:r>
              <a:rPr lang="en-US" sz="3600" dirty="0">
                <a:latin typeface="Arial" panose="020B0604020202020204" pitchFamily="34" charset="0"/>
                <a:cs typeface="Arial" panose="020B0604020202020204" pitchFamily="34" charset="0"/>
              </a:rPr>
              <a:t>Chu </a:t>
            </a:r>
            <a:r>
              <a:rPr lang="en-US" sz="3600" dirty="0" err="1">
                <a:latin typeface="Arial" panose="020B0604020202020204" pitchFamily="34" charset="0"/>
                <a:cs typeface="Arial" panose="020B0604020202020204" pitchFamily="34" charset="0"/>
              </a:rPr>
              <a:t>trình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truyền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bệnh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huyết</a:t>
            </a:r>
            <a:endParaRPr lang="en-US" sz="3600" dirty="0">
              <a:latin typeface="Arial" panose="020B0604020202020204" pitchFamily="34" charset="0"/>
              <a:cs typeface="Arial" panose="020B0604020202020204" pitchFamily="34" charset="0"/>
            </a:endParaRPr>
          </a:p>
        </p:txBody>
      </p:sp>
      <p:sp>
        <p:nvSpPr>
          <p:cNvPr id="68611" name="AutoShape 5" descr="Kết quả hình ảnh cho đường truyền bệnh sxh"/>
          <p:cNvSpPr>
            <a:spLocks noChangeAspect="1" noChangeArrowheads="1"/>
          </p:cNvSpPr>
          <p:nvPr/>
        </p:nvSpPr>
        <p:spPr bwMode="auto">
          <a:xfrm>
            <a:off x="1635125" y="46038"/>
            <a:ext cx="236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en-US" sz="1800">
              <a:latin typeface="Arial" panose="020B0604020202020204" pitchFamily="34" charset="0"/>
            </a:endParaRPr>
          </a:p>
        </p:txBody>
      </p:sp>
      <p:sp>
        <p:nvSpPr>
          <p:cNvPr id="68612" name="AutoShape 7" descr="Kết quả hình ảnh cho đường truyền bệnh sxh"/>
          <p:cNvSpPr>
            <a:spLocks noChangeAspect="1" noChangeArrowheads="1"/>
          </p:cNvSpPr>
          <p:nvPr/>
        </p:nvSpPr>
        <p:spPr bwMode="auto">
          <a:xfrm>
            <a:off x="1635125" y="46038"/>
            <a:ext cx="236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en-US" sz="1800">
              <a:latin typeface="Arial" panose="020B0604020202020204" pitchFamily="34" charset="0"/>
            </a:endParaRPr>
          </a:p>
        </p:txBody>
      </p:sp>
      <p:pic>
        <p:nvPicPr>
          <p:cNvPr id="68613" name="Picture 10" descr="Kết quả hình ảnh cho đường truyền bệnh sx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38" y="1676400"/>
            <a:ext cx="71389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a:p>
        </p:txBody>
      </p:sp>
      <p:sp>
        <p:nvSpPr>
          <p:cNvPr id="69635" name="AutoShape 2" descr="https://media1.picsearch.com/is?3pIVtL7poSkbCmuzSAFxQMEsne4LpyfpVRUY-TLspNk&amp;height=258"/>
          <p:cNvSpPr>
            <a:spLocks noChangeAspect="1" noChangeArrowheads="1"/>
          </p:cNvSpPr>
          <p:nvPr/>
        </p:nvSpPr>
        <p:spPr bwMode="auto">
          <a:xfrm>
            <a:off x="5238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en-US" sz="1800"/>
          </a:p>
        </p:txBody>
      </p:sp>
      <p:pic>
        <p:nvPicPr>
          <p:cNvPr id="696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65125"/>
            <a:ext cx="11072813"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73162"/>
          </a:xfrm>
        </p:spPr>
        <p:txBody>
          <a:bodyPr rtlCol="0">
            <a:normAutofit/>
          </a:bodyPr>
          <a:lstStyle/>
          <a:p>
            <a:pPr eaLnBrk="1" fontAlgn="auto" hangingPunct="1">
              <a:spcAft>
                <a:spcPts val="0"/>
              </a:spcAft>
              <a:defRPr/>
            </a:pPr>
            <a:r>
              <a:rPr lang="en-US" sz="4000" dirty="0">
                <a:latin typeface="Times New Roman" panose="02020603050405020304" pitchFamily="18" charset="0"/>
                <a:cs typeface="Times New Roman" panose="02020603050405020304" pitchFamily="18" charset="0"/>
              </a:rPr>
              <a:t>SXH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cao</a:t>
            </a:r>
            <a:endParaRPr lang="en-US" sz="4000" dirty="0">
              <a:latin typeface="Times New Roman" panose="02020603050405020304" pitchFamily="18" charset="0"/>
              <a:cs typeface="Times New Roman" panose="02020603050405020304" pitchFamily="18" charset="0"/>
            </a:endParaRPr>
          </a:p>
        </p:txBody>
      </p:sp>
      <p:pic>
        <p:nvPicPr>
          <p:cNvPr id="706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490663"/>
            <a:ext cx="10348913"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Box 2"/>
          <p:cNvSpPr txBox="1">
            <a:spLocks noChangeArrowheads="1"/>
          </p:cNvSpPr>
          <p:nvPr/>
        </p:nvSpPr>
        <p:spPr bwMode="auto">
          <a:xfrm>
            <a:off x="2063750" y="1557338"/>
            <a:ext cx="677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sz="1800" b="0">
                <a:solidFill>
                  <a:schemeClr val="bg1"/>
                </a:solidFill>
                <a:latin typeface="Calibri" panose="020F0502020204030204" pitchFamily="34" charset="0"/>
              </a:rPr>
              <a:t>1-2-3</a:t>
            </a:r>
          </a:p>
        </p:txBody>
      </p:sp>
      <p:sp>
        <p:nvSpPr>
          <p:cNvPr id="70661" name="TextBox 4"/>
          <p:cNvSpPr txBox="1">
            <a:spLocks noChangeArrowheads="1"/>
          </p:cNvSpPr>
          <p:nvPr/>
        </p:nvSpPr>
        <p:spPr bwMode="auto">
          <a:xfrm>
            <a:off x="8005763" y="1557338"/>
            <a:ext cx="60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sz="1800" b="0">
                <a:solidFill>
                  <a:schemeClr val="bg1"/>
                </a:solidFill>
                <a:latin typeface="Calibri" panose="020F0502020204030204" pitchFamily="34" charset="0"/>
              </a:rPr>
              <a:t>7-10</a:t>
            </a:r>
          </a:p>
        </p:txBody>
      </p:sp>
      <p:sp>
        <p:nvSpPr>
          <p:cNvPr id="70662" name="TextBox 5"/>
          <p:cNvSpPr txBox="1">
            <a:spLocks noChangeArrowheads="1"/>
          </p:cNvSpPr>
          <p:nvPr/>
        </p:nvSpPr>
        <p:spPr bwMode="auto">
          <a:xfrm>
            <a:off x="5157788" y="1490663"/>
            <a:ext cx="676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sz="1800" b="0">
                <a:solidFill>
                  <a:schemeClr val="bg1"/>
                </a:solidFill>
                <a:latin typeface="Calibri" panose="020F0502020204030204" pitchFamily="34" charset="0"/>
              </a:rPr>
              <a:t>4-5-6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a:p>
        </p:txBody>
      </p:sp>
      <p:pic>
        <p:nvPicPr>
          <p:cNvPr id="716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5"/>
          <p:cNvSpPr txBox="1">
            <a:spLocks noChangeArrowheads="1"/>
          </p:cNvSpPr>
          <p:nvPr/>
        </p:nvSpPr>
        <p:spPr bwMode="auto">
          <a:xfrm>
            <a:off x="3733800" y="228600"/>
            <a:ext cx="4724400" cy="457200"/>
          </a:xfrm>
          <a:prstGeom prst="rect">
            <a:avLst/>
          </a:prstGeom>
          <a:solidFill>
            <a:srgbClr val="FFFFFF"/>
          </a:solidFill>
          <a:ln w="9525">
            <a:solidFill>
              <a:schemeClr val="accent1"/>
            </a:solidFill>
            <a:miter lim="800000"/>
            <a:headEnd/>
            <a:tailEnd/>
          </a:ln>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rgbClr val="FF0000"/>
                </a:solidFill>
              </a:rPr>
              <a:t>PHÂN LOẠI CA BỆNH DENGUE</a:t>
            </a:r>
            <a:endParaRPr lang="en-US" altLang="en-US" sz="1800" b="0">
              <a:solidFill>
                <a:srgbClr val="FF0000"/>
              </a:solidFill>
            </a:endParaRPr>
          </a:p>
        </p:txBody>
      </p:sp>
      <p:sp>
        <p:nvSpPr>
          <p:cNvPr id="72707" name="Text Box 14"/>
          <p:cNvSpPr txBox="1">
            <a:spLocks noChangeArrowheads="1"/>
          </p:cNvSpPr>
          <p:nvPr/>
        </p:nvSpPr>
        <p:spPr bwMode="auto">
          <a:xfrm>
            <a:off x="1524000" y="5410200"/>
            <a:ext cx="2667000" cy="609600"/>
          </a:xfrm>
          <a:prstGeom prst="rect">
            <a:avLst/>
          </a:prstGeom>
          <a:solidFill>
            <a:srgbClr val="FFFFFF"/>
          </a:solidFill>
          <a:ln w="9525">
            <a:solidFill>
              <a:schemeClr val="accent1"/>
            </a:solidFill>
            <a:miter lim="800000"/>
            <a:headEnd/>
            <a:tailEnd/>
          </a:ln>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solidFill>
                  <a:srgbClr val="FF0000"/>
                </a:solidFill>
              </a:rPr>
              <a:t>DENGE KHÔNG CÓ DẤU HIỆU CẢNH BÁO</a:t>
            </a:r>
          </a:p>
        </p:txBody>
      </p:sp>
      <p:sp>
        <p:nvSpPr>
          <p:cNvPr id="72708" name="Text Box 17"/>
          <p:cNvSpPr txBox="1">
            <a:spLocks noChangeArrowheads="1"/>
          </p:cNvSpPr>
          <p:nvPr/>
        </p:nvSpPr>
        <p:spPr bwMode="auto">
          <a:xfrm>
            <a:off x="1524000" y="6096000"/>
            <a:ext cx="2667000" cy="76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FFFF00"/>
                </a:solidFill>
              </a:rPr>
              <a:t>NHÓM A</a:t>
            </a:r>
          </a:p>
          <a:p>
            <a:pPr algn="ctr">
              <a:spcBef>
                <a:spcPct val="0"/>
              </a:spcBef>
              <a:buClrTx/>
              <a:buFontTx/>
              <a:buNone/>
            </a:pPr>
            <a:r>
              <a:rPr lang="en-US" altLang="en-US" sz="1800">
                <a:solidFill>
                  <a:srgbClr val="FFFF00"/>
                </a:solidFill>
              </a:rPr>
              <a:t>Có thể theo dõi tại nhà</a:t>
            </a:r>
          </a:p>
        </p:txBody>
      </p:sp>
      <p:sp>
        <p:nvSpPr>
          <p:cNvPr id="72709" name="Text Box 18"/>
          <p:cNvSpPr txBox="1">
            <a:spLocks noChangeArrowheads="1"/>
          </p:cNvSpPr>
          <p:nvPr/>
        </p:nvSpPr>
        <p:spPr bwMode="auto">
          <a:xfrm>
            <a:off x="4724400" y="6096000"/>
            <a:ext cx="3352800" cy="76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FFFF00"/>
                </a:solidFill>
              </a:rPr>
              <a:t>NHÓM B</a:t>
            </a:r>
          </a:p>
          <a:p>
            <a:pPr algn="ctr">
              <a:spcBef>
                <a:spcPct val="0"/>
              </a:spcBef>
              <a:buClrTx/>
              <a:buFontTx/>
              <a:buNone/>
            </a:pPr>
            <a:r>
              <a:rPr lang="en-US" altLang="en-US" sz="1800">
                <a:solidFill>
                  <a:srgbClr val="FFFF00"/>
                </a:solidFill>
              </a:rPr>
              <a:t>Nhập viện điều trị</a:t>
            </a:r>
          </a:p>
        </p:txBody>
      </p:sp>
      <p:sp>
        <p:nvSpPr>
          <p:cNvPr id="72710" name="Text Box 19"/>
          <p:cNvSpPr txBox="1">
            <a:spLocks noChangeArrowheads="1"/>
          </p:cNvSpPr>
          <p:nvPr/>
        </p:nvSpPr>
        <p:spPr bwMode="auto">
          <a:xfrm>
            <a:off x="8763000" y="6096000"/>
            <a:ext cx="1905000" cy="76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FFFF00"/>
                </a:solidFill>
              </a:rPr>
              <a:t>NHÓM C</a:t>
            </a:r>
          </a:p>
          <a:p>
            <a:pPr algn="ctr">
              <a:spcBef>
                <a:spcPct val="0"/>
              </a:spcBef>
              <a:buClrTx/>
              <a:buFontTx/>
              <a:buNone/>
            </a:pPr>
            <a:r>
              <a:rPr lang="en-US" altLang="en-US" sz="1800">
                <a:solidFill>
                  <a:srgbClr val="FFFF00"/>
                </a:solidFill>
              </a:rPr>
              <a:t>Vào ICU</a:t>
            </a:r>
          </a:p>
        </p:txBody>
      </p:sp>
      <p:sp>
        <p:nvSpPr>
          <p:cNvPr id="72711" name="Text Box 15"/>
          <p:cNvSpPr txBox="1">
            <a:spLocks noChangeArrowheads="1"/>
          </p:cNvSpPr>
          <p:nvPr/>
        </p:nvSpPr>
        <p:spPr bwMode="auto">
          <a:xfrm>
            <a:off x="8763000" y="5334000"/>
            <a:ext cx="1905000" cy="381000"/>
          </a:xfrm>
          <a:prstGeom prst="rect">
            <a:avLst/>
          </a:prstGeom>
          <a:solidFill>
            <a:srgbClr val="FFFFFF"/>
          </a:solidFill>
          <a:ln w="9525">
            <a:solidFill>
              <a:schemeClr val="accent1"/>
            </a:solidFill>
            <a:miter lim="800000"/>
            <a:headEnd/>
            <a:tailEnd/>
          </a:ln>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solidFill>
                  <a:srgbClr val="FF0000"/>
                </a:solidFill>
              </a:rPr>
              <a:t>DENGE NẶNG</a:t>
            </a:r>
          </a:p>
        </p:txBody>
      </p:sp>
      <p:sp>
        <p:nvSpPr>
          <p:cNvPr id="72712" name="Line 2"/>
          <p:cNvSpPr>
            <a:spLocks noChangeShapeType="1"/>
          </p:cNvSpPr>
          <p:nvPr/>
        </p:nvSpPr>
        <p:spPr bwMode="auto">
          <a:xfrm>
            <a:off x="3810000" y="4724400"/>
            <a:ext cx="0" cy="66675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3" name="AutoShape 3"/>
          <p:cNvSpPr>
            <a:spLocks/>
          </p:cNvSpPr>
          <p:nvPr/>
        </p:nvSpPr>
        <p:spPr bwMode="auto">
          <a:xfrm rot="5400000">
            <a:off x="5981700" y="1181100"/>
            <a:ext cx="685800" cy="5029200"/>
          </a:xfrm>
          <a:prstGeom prst="leftBrace">
            <a:avLst>
              <a:gd name="adj1" fmla="val 0"/>
              <a:gd name="adj2" fmla="val 25310"/>
            </a:avLst>
          </a:pr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b="0">
              <a:solidFill>
                <a:srgbClr val="FFFFFF"/>
              </a:solidFill>
              <a:latin typeface="Garamond" panose="02020404030301010803" pitchFamily="18" charset="0"/>
            </a:endParaRPr>
          </a:p>
        </p:txBody>
      </p:sp>
      <p:sp>
        <p:nvSpPr>
          <p:cNvPr id="72714" name="Text Box 6"/>
          <p:cNvSpPr txBox="1">
            <a:spLocks noChangeArrowheads="1"/>
          </p:cNvSpPr>
          <p:nvPr/>
        </p:nvSpPr>
        <p:spPr bwMode="auto">
          <a:xfrm>
            <a:off x="1905000" y="762000"/>
            <a:ext cx="274320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altLang="en-US" sz="1600" dirty="0" err="1">
                <a:solidFill>
                  <a:srgbClr val="FFFF66"/>
                </a:solidFill>
              </a:rPr>
              <a:t>CHẨN</a:t>
            </a:r>
            <a:r>
              <a:rPr lang="en-US" altLang="en-US" sz="1600" dirty="0">
                <a:solidFill>
                  <a:srgbClr val="FFFF66"/>
                </a:solidFill>
              </a:rPr>
              <a:t> </a:t>
            </a:r>
            <a:r>
              <a:rPr lang="en-US" altLang="en-US" sz="1600" dirty="0" err="1">
                <a:solidFill>
                  <a:srgbClr val="FFFF66"/>
                </a:solidFill>
              </a:rPr>
              <a:t>ĐOÁN</a:t>
            </a:r>
            <a:r>
              <a:rPr lang="en-US" altLang="en-US" sz="1600" dirty="0">
                <a:solidFill>
                  <a:srgbClr val="FFFF66"/>
                </a:solidFill>
              </a:rPr>
              <a:t> </a:t>
            </a:r>
            <a:r>
              <a:rPr lang="en-US" altLang="en-US" sz="1600" dirty="0" err="1">
                <a:solidFill>
                  <a:srgbClr val="FFFF66"/>
                </a:solidFill>
              </a:rPr>
              <a:t>SƠ</a:t>
            </a:r>
            <a:r>
              <a:rPr lang="en-US" altLang="en-US" sz="1600" dirty="0">
                <a:solidFill>
                  <a:srgbClr val="FFFF66"/>
                </a:solidFill>
              </a:rPr>
              <a:t> </a:t>
            </a:r>
            <a:r>
              <a:rPr lang="en-US" altLang="en-US" sz="1600" dirty="0" err="1">
                <a:solidFill>
                  <a:srgbClr val="FFFF66"/>
                </a:solidFill>
              </a:rPr>
              <a:t>BỘ</a:t>
            </a:r>
            <a:endParaRPr lang="en-US" altLang="en-US" sz="1600" dirty="0">
              <a:solidFill>
                <a:srgbClr val="FFFF66"/>
              </a:solidFill>
            </a:endParaRPr>
          </a:p>
          <a:p>
            <a:pPr>
              <a:spcBef>
                <a:spcPct val="0"/>
              </a:spcBef>
              <a:buClrTx/>
              <a:buFontTx/>
              <a:buNone/>
            </a:pPr>
            <a:r>
              <a:rPr lang="en-US" altLang="en-US" sz="1600" b="0" dirty="0" err="1">
                <a:solidFill>
                  <a:srgbClr val="FFFFFF"/>
                </a:solidFill>
              </a:rPr>
              <a:t>Sống</a:t>
            </a:r>
            <a:r>
              <a:rPr lang="en-US" altLang="en-US" sz="1600" b="0" dirty="0">
                <a:solidFill>
                  <a:srgbClr val="FFFFFF"/>
                </a:solidFill>
              </a:rPr>
              <a:t>/</a:t>
            </a:r>
            <a:r>
              <a:rPr lang="en-US" altLang="en-US" sz="1600" b="0" dirty="0" err="1">
                <a:solidFill>
                  <a:srgbClr val="FFFFFF"/>
                </a:solidFill>
              </a:rPr>
              <a:t>đi</a:t>
            </a:r>
            <a:r>
              <a:rPr lang="en-US" altLang="en-US" sz="1600" b="0" dirty="0">
                <a:solidFill>
                  <a:srgbClr val="FFFFFF"/>
                </a:solidFill>
              </a:rPr>
              <a:t> </a:t>
            </a:r>
            <a:r>
              <a:rPr lang="en-US" altLang="en-US" sz="1600" b="0" dirty="0" err="1">
                <a:solidFill>
                  <a:srgbClr val="FFFFFF"/>
                </a:solidFill>
              </a:rPr>
              <a:t>tới</a:t>
            </a:r>
            <a:r>
              <a:rPr lang="en-US" altLang="en-US" sz="1600" b="0" dirty="0">
                <a:solidFill>
                  <a:srgbClr val="FFFFFF"/>
                </a:solidFill>
              </a:rPr>
              <a:t> </a:t>
            </a:r>
            <a:r>
              <a:rPr lang="en-US" altLang="en-US" sz="1600" b="0" dirty="0" err="1">
                <a:solidFill>
                  <a:srgbClr val="FFFFFF"/>
                </a:solidFill>
              </a:rPr>
              <a:t>vùng</a:t>
            </a:r>
            <a:r>
              <a:rPr lang="en-US" altLang="en-US" sz="1600" b="0" dirty="0">
                <a:solidFill>
                  <a:srgbClr val="FFFFFF"/>
                </a:solidFill>
              </a:rPr>
              <a:t> </a:t>
            </a:r>
            <a:r>
              <a:rPr lang="en-US" altLang="en-US" sz="1600" b="0" dirty="0" err="1">
                <a:solidFill>
                  <a:srgbClr val="FFFFFF"/>
                </a:solidFill>
              </a:rPr>
              <a:t>dịch</a:t>
            </a:r>
            <a:r>
              <a:rPr lang="en-US" altLang="en-US" sz="1600" b="0" dirty="0">
                <a:solidFill>
                  <a:srgbClr val="FFFFFF"/>
                </a:solidFill>
              </a:rPr>
              <a:t> </a:t>
            </a:r>
            <a:r>
              <a:rPr lang="en-US" altLang="en-US" sz="1600" b="0" dirty="0" err="1">
                <a:solidFill>
                  <a:srgbClr val="FFFFFF"/>
                </a:solidFill>
              </a:rPr>
              <a:t>tễ</a:t>
            </a:r>
            <a:r>
              <a:rPr lang="en-US" altLang="en-US" sz="1600" b="0" dirty="0">
                <a:solidFill>
                  <a:srgbClr val="FFFFFF"/>
                </a:solidFill>
              </a:rPr>
              <a:t>, </a:t>
            </a:r>
            <a:r>
              <a:rPr lang="en-US" altLang="en-US" sz="1600" dirty="0" err="1">
                <a:solidFill>
                  <a:srgbClr val="FF0000"/>
                </a:solidFill>
              </a:rPr>
              <a:t>Sốt</a:t>
            </a:r>
            <a:r>
              <a:rPr lang="en-US" altLang="en-US" sz="1600" b="0" dirty="0">
                <a:solidFill>
                  <a:srgbClr val="FFFFFF"/>
                </a:solidFill>
              </a:rPr>
              <a:t> </a:t>
            </a:r>
            <a:r>
              <a:rPr lang="en-US" altLang="en-US" sz="1600" b="0" dirty="0" err="1">
                <a:solidFill>
                  <a:srgbClr val="FF0000"/>
                </a:solidFill>
              </a:rPr>
              <a:t>và</a:t>
            </a:r>
            <a:r>
              <a:rPr lang="en-US" altLang="en-US" sz="1600" b="0" dirty="0">
                <a:solidFill>
                  <a:srgbClr val="FF0000"/>
                </a:solidFill>
              </a:rPr>
              <a:t> </a:t>
            </a:r>
            <a:r>
              <a:rPr lang="en-US" altLang="en-US" sz="1600" b="0" dirty="0" err="1">
                <a:solidFill>
                  <a:srgbClr val="FF0000"/>
                </a:solidFill>
              </a:rPr>
              <a:t>có</a:t>
            </a:r>
            <a:r>
              <a:rPr lang="en-US" altLang="en-US" sz="1600" b="0" dirty="0">
                <a:solidFill>
                  <a:srgbClr val="FF0000"/>
                </a:solidFill>
              </a:rPr>
              <a:t> 2 </a:t>
            </a:r>
            <a:r>
              <a:rPr lang="en-US" altLang="en-US" sz="1600" b="0" dirty="0" err="1">
                <a:solidFill>
                  <a:srgbClr val="FFFFFF"/>
                </a:solidFill>
              </a:rPr>
              <a:t>tiêu</a:t>
            </a:r>
            <a:r>
              <a:rPr lang="en-US" altLang="en-US" sz="1600" b="0" dirty="0">
                <a:solidFill>
                  <a:srgbClr val="FFFFFF"/>
                </a:solidFill>
              </a:rPr>
              <a:t> </a:t>
            </a:r>
            <a:r>
              <a:rPr lang="en-US" altLang="en-US" sz="1600" b="0" dirty="0" err="1">
                <a:solidFill>
                  <a:srgbClr val="FFFFFF"/>
                </a:solidFill>
              </a:rPr>
              <a:t>chuẩn</a:t>
            </a:r>
            <a:r>
              <a:rPr lang="en-US" altLang="en-US" sz="1600" b="0" dirty="0">
                <a:solidFill>
                  <a:srgbClr val="FFFFFF"/>
                </a:solidFill>
              </a:rPr>
              <a:t> </a:t>
            </a:r>
            <a:r>
              <a:rPr lang="en-US" altLang="en-US" sz="1600" b="0" dirty="0" err="1">
                <a:solidFill>
                  <a:srgbClr val="FFFFFF"/>
                </a:solidFill>
              </a:rPr>
              <a:t>sau</a:t>
            </a:r>
            <a:r>
              <a:rPr lang="en-US" altLang="en-US" sz="1600" b="0" dirty="0">
                <a:solidFill>
                  <a:srgbClr val="FFFFFF"/>
                </a:solidFill>
              </a:rPr>
              <a:t>:</a:t>
            </a:r>
          </a:p>
          <a:p>
            <a:pPr>
              <a:spcBef>
                <a:spcPct val="0"/>
              </a:spcBef>
              <a:buClrTx/>
            </a:pPr>
            <a:r>
              <a:rPr lang="en-US" altLang="en-US" sz="1600" b="0" dirty="0" err="1">
                <a:solidFill>
                  <a:srgbClr val="FFFFFF"/>
                </a:solidFill>
              </a:rPr>
              <a:t>Chán</a:t>
            </a:r>
            <a:r>
              <a:rPr lang="en-US" altLang="en-US" sz="1600" b="0" dirty="0">
                <a:solidFill>
                  <a:srgbClr val="FFFFFF"/>
                </a:solidFill>
              </a:rPr>
              <a:t> </a:t>
            </a:r>
            <a:r>
              <a:rPr lang="en-US" altLang="en-US" sz="1600" b="0" dirty="0" err="1">
                <a:solidFill>
                  <a:srgbClr val="FFFFFF"/>
                </a:solidFill>
              </a:rPr>
              <a:t>ăn</a:t>
            </a:r>
            <a:r>
              <a:rPr lang="en-US" altLang="en-US" sz="1600" b="0" dirty="0">
                <a:solidFill>
                  <a:srgbClr val="FFFFFF"/>
                </a:solidFill>
              </a:rPr>
              <a:t> </a:t>
            </a:r>
            <a:r>
              <a:rPr lang="en-US" altLang="en-US" sz="1600" b="0" dirty="0" err="1">
                <a:solidFill>
                  <a:srgbClr val="FFFFFF"/>
                </a:solidFill>
              </a:rPr>
              <a:t>và</a:t>
            </a:r>
            <a:r>
              <a:rPr lang="en-US" altLang="en-US" sz="1600" b="0" dirty="0">
                <a:solidFill>
                  <a:srgbClr val="FFFFFF"/>
                </a:solidFill>
              </a:rPr>
              <a:t> </a:t>
            </a:r>
            <a:r>
              <a:rPr lang="en-US" altLang="en-US" sz="1600" b="0" dirty="0" err="1">
                <a:solidFill>
                  <a:srgbClr val="FFFFFF"/>
                </a:solidFill>
              </a:rPr>
              <a:t>buồn</a:t>
            </a:r>
            <a:r>
              <a:rPr lang="en-US" altLang="en-US" sz="1600" b="0" dirty="0">
                <a:solidFill>
                  <a:srgbClr val="FFFFFF"/>
                </a:solidFill>
              </a:rPr>
              <a:t> </a:t>
            </a:r>
            <a:r>
              <a:rPr lang="en-US" altLang="en-US" sz="1600" b="0" dirty="0" err="1">
                <a:solidFill>
                  <a:srgbClr val="FFFFFF"/>
                </a:solidFill>
              </a:rPr>
              <a:t>nôn</a:t>
            </a:r>
            <a:endParaRPr lang="en-US" altLang="en-US" sz="1600" b="0" dirty="0">
              <a:solidFill>
                <a:srgbClr val="FFFFFF"/>
              </a:solidFill>
            </a:endParaRPr>
          </a:p>
          <a:p>
            <a:pPr>
              <a:spcBef>
                <a:spcPct val="0"/>
              </a:spcBef>
              <a:buClrTx/>
            </a:pPr>
            <a:r>
              <a:rPr lang="en-US" altLang="en-US" sz="1600" b="0" dirty="0" err="1">
                <a:solidFill>
                  <a:srgbClr val="FFFFFF"/>
                </a:solidFill>
              </a:rPr>
              <a:t>Nổi</a:t>
            </a:r>
            <a:r>
              <a:rPr lang="en-US" altLang="en-US" sz="1600" b="0" dirty="0">
                <a:solidFill>
                  <a:srgbClr val="FFFFFF"/>
                </a:solidFill>
              </a:rPr>
              <a:t> </a:t>
            </a:r>
            <a:r>
              <a:rPr lang="en-US" altLang="en-US" sz="1600" b="0" dirty="0" err="1">
                <a:solidFill>
                  <a:srgbClr val="FFFFFF"/>
                </a:solidFill>
              </a:rPr>
              <a:t>mẩn</a:t>
            </a:r>
            <a:endParaRPr lang="en-US" altLang="en-US" sz="1600" b="0" dirty="0">
              <a:solidFill>
                <a:srgbClr val="FFFFFF"/>
              </a:solidFill>
            </a:endParaRPr>
          </a:p>
          <a:p>
            <a:pPr>
              <a:spcBef>
                <a:spcPct val="0"/>
              </a:spcBef>
              <a:buClrTx/>
            </a:pPr>
            <a:r>
              <a:rPr lang="en-US" altLang="en-US" sz="1600" b="0" dirty="0" err="1">
                <a:solidFill>
                  <a:srgbClr val="FFFFFF"/>
                </a:solidFill>
              </a:rPr>
              <a:t>Đau</a:t>
            </a:r>
            <a:r>
              <a:rPr lang="en-US" altLang="en-US" sz="1600" b="0" dirty="0">
                <a:solidFill>
                  <a:srgbClr val="FFFFFF"/>
                </a:solidFill>
              </a:rPr>
              <a:t> </a:t>
            </a:r>
            <a:r>
              <a:rPr lang="en-US" altLang="en-US" sz="1600" b="0" dirty="0" err="1">
                <a:solidFill>
                  <a:srgbClr val="FFFFFF"/>
                </a:solidFill>
              </a:rPr>
              <a:t>người</a:t>
            </a:r>
            <a:endParaRPr lang="en-US" altLang="en-US" sz="1600" b="0" dirty="0">
              <a:solidFill>
                <a:srgbClr val="FFFFFF"/>
              </a:solidFill>
            </a:endParaRPr>
          </a:p>
          <a:p>
            <a:pPr>
              <a:spcBef>
                <a:spcPct val="0"/>
              </a:spcBef>
              <a:buClrTx/>
            </a:pPr>
            <a:r>
              <a:rPr lang="en-US" altLang="en-US" sz="1600" b="0" dirty="0" err="1">
                <a:solidFill>
                  <a:srgbClr val="FFFFFF"/>
                </a:solidFill>
              </a:rPr>
              <a:t>Các</a:t>
            </a:r>
            <a:r>
              <a:rPr lang="en-US" altLang="en-US" sz="1600" b="0" dirty="0">
                <a:solidFill>
                  <a:srgbClr val="FFFFFF"/>
                </a:solidFill>
              </a:rPr>
              <a:t> </a:t>
            </a:r>
            <a:r>
              <a:rPr lang="en-US" altLang="en-US" sz="1600" b="0" dirty="0" err="1">
                <a:solidFill>
                  <a:srgbClr val="FFFFFF"/>
                </a:solidFill>
              </a:rPr>
              <a:t>dấu</a:t>
            </a:r>
            <a:r>
              <a:rPr lang="en-US" altLang="en-US" sz="1600" b="0" dirty="0">
                <a:solidFill>
                  <a:srgbClr val="FFFFFF"/>
                </a:solidFill>
              </a:rPr>
              <a:t> </a:t>
            </a:r>
            <a:r>
              <a:rPr lang="en-US" altLang="en-US" sz="1600" b="0" dirty="0" err="1">
                <a:solidFill>
                  <a:srgbClr val="FFFFFF"/>
                </a:solidFill>
              </a:rPr>
              <a:t>hiệu</a:t>
            </a:r>
            <a:r>
              <a:rPr lang="en-US" altLang="en-US" sz="1600" b="0" dirty="0">
                <a:solidFill>
                  <a:srgbClr val="FFFFFF"/>
                </a:solidFill>
              </a:rPr>
              <a:t> </a:t>
            </a:r>
            <a:r>
              <a:rPr lang="en-US" altLang="en-US" sz="1600" b="0" dirty="0" err="1">
                <a:solidFill>
                  <a:srgbClr val="FFFFFF"/>
                </a:solidFill>
              </a:rPr>
              <a:t>cảnh</a:t>
            </a:r>
            <a:r>
              <a:rPr lang="en-US" altLang="en-US" sz="1600" b="0" dirty="0">
                <a:solidFill>
                  <a:srgbClr val="FFFFFF"/>
                </a:solidFill>
              </a:rPr>
              <a:t> </a:t>
            </a:r>
            <a:r>
              <a:rPr lang="en-US" altLang="en-US" sz="1600" b="0" dirty="0" err="1">
                <a:solidFill>
                  <a:srgbClr val="FFFFFF"/>
                </a:solidFill>
              </a:rPr>
              <a:t>báo</a:t>
            </a:r>
            <a:endParaRPr lang="en-US" altLang="en-US" sz="1600" b="0" dirty="0">
              <a:solidFill>
                <a:srgbClr val="FFFFFF"/>
              </a:solidFill>
            </a:endParaRPr>
          </a:p>
          <a:p>
            <a:pPr>
              <a:spcBef>
                <a:spcPct val="0"/>
              </a:spcBef>
              <a:buClrTx/>
            </a:pPr>
            <a:r>
              <a:rPr lang="en-US" altLang="en-US" sz="1600" b="0" dirty="0" err="1">
                <a:solidFill>
                  <a:srgbClr val="FFFFFF"/>
                </a:solidFill>
              </a:rPr>
              <a:t>Giảm</a:t>
            </a:r>
            <a:r>
              <a:rPr lang="en-US" altLang="en-US" sz="1600" b="0" dirty="0">
                <a:solidFill>
                  <a:srgbClr val="FFFFFF"/>
                </a:solidFill>
              </a:rPr>
              <a:t> </a:t>
            </a:r>
            <a:r>
              <a:rPr lang="en-US" altLang="en-US" sz="1600" b="0" dirty="0" err="1">
                <a:solidFill>
                  <a:srgbClr val="FFFFFF"/>
                </a:solidFill>
              </a:rPr>
              <a:t>bạch</a:t>
            </a:r>
            <a:r>
              <a:rPr lang="en-US" altLang="en-US" sz="1600" b="0" dirty="0">
                <a:solidFill>
                  <a:srgbClr val="FFFFFF"/>
                </a:solidFill>
              </a:rPr>
              <a:t> </a:t>
            </a:r>
            <a:r>
              <a:rPr lang="en-US" altLang="en-US" sz="1600" b="0" dirty="0" err="1">
                <a:solidFill>
                  <a:srgbClr val="FFFFFF"/>
                </a:solidFill>
              </a:rPr>
              <a:t>cầu</a:t>
            </a:r>
            <a:endParaRPr lang="en-US" altLang="en-US" sz="1600" b="0" dirty="0">
              <a:solidFill>
                <a:srgbClr val="FFFFFF"/>
              </a:solidFill>
            </a:endParaRPr>
          </a:p>
          <a:p>
            <a:pPr>
              <a:spcBef>
                <a:spcPct val="0"/>
              </a:spcBef>
              <a:buClrTx/>
            </a:pPr>
            <a:r>
              <a:rPr lang="en-US" altLang="en-US" sz="1600" b="0" dirty="0" err="1">
                <a:solidFill>
                  <a:srgbClr val="FFFFFF"/>
                </a:solidFill>
              </a:rPr>
              <a:t>Nghiệm</a:t>
            </a:r>
            <a:r>
              <a:rPr lang="en-US" altLang="en-US" sz="1600" b="0" dirty="0">
                <a:solidFill>
                  <a:srgbClr val="FFFFFF"/>
                </a:solidFill>
              </a:rPr>
              <a:t> </a:t>
            </a:r>
            <a:r>
              <a:rPr lang="en-US" altLang="en-US" sz="1600" b="0" dirty="0" err="1">
                <a:solidFill>
                  <a:srgbClr val="FFFFFF"/>
                </a:solidFill>
              </a:rPr>
              <a:t>pháp</a:t>
            </a:r>
            <a:r>
              <a:rPr lang="en-US" altLang="en-US" sz="1600" b="0" dirty="0">
                <a:solidFill>
                  <a:srgbClr val="FFFFFF"/>
                </a:solidFill>
              </a:rPr>
              <a:t> </a:t>
            </a:r>
            <a:r>
              <a:rPr lang="en-US" altLang="en-US" sz="1600" b="0" dirty="0" err="1">
                <a:solidFill>
                  <a:srgbClr val="FFFFFF"/>
                </a:solidFill>
              </a:rPr>
              <a:t>dây</a:t>
            </a:r>
            <a:r>
              <a:rPr lang="en-US" altLang="en-US" sz="1600" b="0" dirty="0">
                <a:solidFill>
                  <a:srgbClr val="FFFFFF"/>
                </a:solidFill>
              </a:rPr>
              <a:t> </a:t>
            </a:r>
            <a:r>
              <a:rPr lang="en-US" altLang="en-US" sz="1600" b="0" dirty="0" err="1">
                <a:solidFill>
                  <a:srgbClr val="FFFFFF"/>
                </a:solidFill>
              </a:rPr>
              <a:t>thắt</a:t>
            </a:r>
            <a:r>
              <a:rPr lang="en-US" altLang="en-US" sz="1600" b="0" dirty="0">
                <a:solidFill>
                  <a:srgbClr val="FFFFFF"/>
                </a:solidFill>
              </a:rPr>
              <a:t> </a:t>
            </a:r>
            <a:r>
              <a:rPr lang="en-US" altLang="en-US" sz="1600" b="0" dirty="0" err="1">
                <a:solidFill>
                  <a:srgbClr val="FFFFFF"/>
                </a:solidFill>
              </a:rPr>
              <a:t>dương</a:t>
            </a:r>
            <a:r>
              <a:rPr lang="en-US" altLang="en-US" sz="1600" b="0" dirty="0">
                <a:solidFill>
                  <a:srgbClr val="FFFFFF"/>
                </a:solidFill>
              </a:rPr>
              <a:t> </a:t>
            </a:r>
            <a:r>
              <a:rPr lang="en-US" altLang="en-US" sz="1600" b="0" dirty="0" err="1">
                <a:solidFill>
                  <a:srgbClr val="FFFFFF"/>
                </a:solidFill>
              </a:rPr>
              <a:t>tính</a:t>
            </a:r>
            <a:endParaRPr lang="en-US" altLang="en-US" sz="1600" b="0" dirty="0">
              <a:solidFill>
                <a:srgbClr val="FFFFFF"/>
              </a:solidFill>
            </a:endParaRPr>
          </a:p>
        </p:txBody>
      </p:sp>
      <p:sp>
        <p:nvSpPr>
          <p:cNvPr id="72715" name="Text Box 7"/>
          <p:cNvSpPr txBox="1">
            <a:spLocks noChangeArrowheads="1"/>
          </p:cNvSpPr>
          <p:nvPr/>
        </p:nvSpPr>
        <p:spPr bwMode="auto">
          <a:xfrm>
            <a:off x="5029200" y="1219200"/>
            <a:ext cx="3811588"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dirty="0" err="1">
                <a:solidFill>
                  <a:srgbClr val="FF0000"/>
                </a:solidFill>
              </a:rPr>
              <a:t>CÁC</a:t>
            </a:r>
            <a:r>
              <a:rPr lang="en-US" altLang="en-US" sz="1600" dirty="0">
                <a:solidFill>
                  <a:srgbClr val="FF0000"/>
                </a:solidFill>
              </a:rPr>
              <a:t> </a:t>
            </a:r>
            <a:r>
              <a:rPr lang="en-US" altLang="en-US" sz="1600" dirty="0" err="1">
                <a:solidFill>
                  <a:srgbClr val="FF0000"/>
                </a:solidFill>
              </a:rPr>
              <a:t>DẤU</a:t>
            </a:r>
            <a:r>
              <a:rPr lang="en-US" altLang="en-US" sz="1600" dirty="0">
                <a:solidFill>
                  <a:srgbClr val="FF0000"/>
                </a:solidFill>
              </a:rPr>
              <a:t> </a:t>
            </a:r>
            <a:r>
              <a:rPr lang="en-US" altLang="en-US" sz="1600" dirty="0" err="1">
                <a:solidFill>
                  <a:srgbClr val="FF0000"/>
                </a:solidFill>
              </a:rPr>
              <a:t>HIỆU</a:t>
            </a:r>
            <a:r>
              <a:rPr lang="en-US" altLang="en-US" sz="1600" dirty="0">
                <a:solidFill>
                  <a:srgbClr val="FF0000"/>
                </a:solidFill>
              </a:rPr>
              <a:t> </a:t>
            </a:r>
            <a:r>
              <a:rPr lang="en-US" altLang="en-US" sz="1600" dirty="0" err="1">
                <a:solidFill>
                  <a:srgbClr val="FF0000"/>
                </a:solidFill>
              </a:rPr>
              <a:t>CẢNH</a:t>
            </a:r>
            <a:r>
              <a:rPr lang="en-US" altLang="en-US" sz="1600" dirty="0">
                <a:solidFill>
                  <a:srgbClr val="FF0000"/>
                </a:solidFill>
              </a:rPr>
              <a:t> </a:t>
            </a:r>
            <a:r>
              <a:rPr lang="en-US" altLang="en-US" sz="1600" dirty="0" err="1">
                <a:solidFill>
                  <a:srgbClr val="FF0000"/>
                </a:solidFill>
              </a:rPr>
              <a:t>BÁO</a:t>
            </a:r>
            <a:endParaRPr lang="en-US" altLang="en-US" sz="1600" baseline="30000" dirty="0">
              <a:solidFill>
                <a:srgbClr val="FF0000"/>
              </a:solidFill>
            </a:endParaRPr>
          </a:p>
          <a:p>
            <a:pPr>
              <a:spcBef>
                <a:spcPct val="0"/>
              </a:spcBef>
              <a:buClrTx/>
            </a:pPr>
            <a:r>
              <a:rPr lang="en-US" altLang="en-US" sz="1600" b="0" dirty="0" err="1">
                <a:solidFill>
                  <a:srgbClr val="FFFFFF"/>
                </a:solidFill>
              </a:rPr>
              <a:t>Đau</a:t>
            </a:r>
            <a:r>
              <a:rPr lang="en-US" altLang="en-US" sz="1600" b="0" dirty="0">
                <a:solidFill>
                  <a:srgbClr val="FFFFFF"/>
                </a:solidFill>
              </a:rPr>
              <a:t> </a:t>
            </a:r>
            <a:r>
              <a:rPr lang="en-US" altLang="en-US" sz="1600" b="0" dirty="0" err="1">
                <a:solidFill>
                  <a:srgbClr val="FFFFFF"/>
                </a:solidFill>
              </a:rPr>
              <a:t>bụng</a:t>
            </a:r>
            <a:r>
              <a:rPr lang="en-US" altLang="en-US" sz="1600" b="0" dirty="0">
                <a:solidFill>
                  <a:srgbClr val="FFFFFF"/>
                </a:solidFill>
              </a:rPr>
              <a:t> </a:t>
            </a:r>
            <a:r>
              <a:rPr lang="en-US" altLang="en-US" sz="1600" b="0" dirty="0" err="1">
                <a:solidFill>
                  <a:srgbClr val="FFFFFF"/>
                </a:solidFill>
              </a:rPr>
              <a:t>hoặc</a:t>
            </a:r>
            <a:r>
              <a:rPr lang="en-US" altLang="en-US" sz="1600" b="0" dirty="0">
                <a:solidFill>
                  <a:srgbClr val="FFFFFF"/>
                </a:solidFill>
              </a:rPr>
              <a:t> </a:t>
            </a:r>
            <a:r>
              <a:rPr lang="en-US" altLang="en-US" sz="1600" b="0" dirty="0" err="1">
                <a:solidFill>
                  <a:srgbClr val="FFFFFF"/>
                </a:solidFill>
              </a:rPr>
              <a:t>có</a:t>
            </a:r>
            <a:r>
              <a:rPr lang="en-US" altLang="en-US" sz="1600" b="0" dirty="0">
                <a:solidFill>
                  <a:srgbClr val="FFFFFF"/>
                </a:solidFill>
              </a:rPr>
              <a:t> </a:t>
            </a:r>
            <a:r>
              <a:rPr lang="en-US" altLang="en-US" sz="1600" b="0" dirty="0" err="1">
                <a:solidFill>
                  <a:srgbClr val="FFFFFF"/>
                </a:solidFill>
              </a:rPr>
              <a:t>tăng</a:t>
            </a:r>
            <a:r>
              <a:rPr lang="en-US" altLang="en-US" sz="1600" b="0" dirty="0">
                <a:solidFill>
                  <a:srgbClr val="FFFFFF"/>
                </a:solidFill>
              </a:rPr>
              <a:t> </a:t>
            </a:r>
            <a:r>
              <a:rPr lang="en-US" altLang="en-US" sz="1600" b="0" dirty="0" err="1">
                <a:solidFill>
                  <a:srgbClr val="FFFFFF"/>
                </a:solidFill>
              </a:rPr>
              <a:t>cảm</a:t>
            </a:r>
            <a:r>
              <a:rPr lang="en-US" altLang="en-US" sz="1600" b="0" dirty="0">
                <a:solidFill>
                  <a:srgbClr val="FFFFFF"/>
                </a:solidFill>
              </a:rPr>
              <a:t> </a:t>
            </a:r>
            <a:r>
              <a:rPr lang="en-US" altLang="en-US" sz="1600" b="0" dirty="0" err="1">
                <a:solidFill>
                  <a:srgbClr val="FFFFFF"/>
                </a:solidFill>
              </a:rPr>
              <a:t>giác</a:t>
            </a:r>
            <a:r>
              <a:rPr lang="en-US" altLang="en-US" sz="1600" b="0" dirty="0">
                <a:solidFill>
                  <a:srgbClr val="FFFFFF"/>
                </a:solidFill>
              </a:rPr>
              <a:t> </a:t>
            </a:r>
            <a:r>
              <a:rPr lang="en-US" altLang="en-US" sz="1600" b="0" dirty="0" err="1">
                <a:solidFill>
                  <a:srgbClr val="FFFFFF"/>
                </a:solidFill>
              </a:rPr>
              <a:t>đau</a:t>
            </a:r>
            <a:endParaRPr lang="en-US" altLang="en-US" sz="1600" b="0" dirty="0">
              <a:solidFill>
                <a:srgbClr val="FFFFFF"/>
              </a:solidFill>
            </a:endParaRPr>
          </a:p>
          <a:p>
            <a:pPr>
              <a:spcBef>
                <a:spcPct val="0"/>
              </a:spcBef>
              <a:buClrTx/>
            </a:pPr>
            <a:r>
              <a:rPr lang="en-US" altLang="en-US" sz="1600" b="0" dirty="0" err="1">
                <a:solidFill>
                  <a:srgbClr val="FFFFFF"/>
                </a:solidFill>
              </a:rPr>
              <a:t>Nôn</a:t>
            </a:r>
            <a:r>
              <a:rPr lang="en-US" altLang="en-US" sz="1600" b="0" dirty="0">
                <a:solidFill>
                  <a:srgbClr val="FFFFFF"/>
                </a:solidFill>
              </a:rPr>
              <a:t> </a:t>
            </a:r>
            <a:r>
              <a:rPr lang="en-US" altLang="en-US" sz="1600" b="0" dirty="0" err="1">
                <a:solidFill>
                  <a:srgbClr val="FFFFFF"/>
                </a:solidFill>
              </a:rPr>
              <a:t>liên</a:t>
            </a:r>
            <a:r>
              <a:rPr lang="en-US" altLang="en-US" sz="1600" b="0" dirty="0">
                <a:solidFill>
                  <a:srgbClr val="FFFFFF"/>
                </a:solidFill>
              </a:rPr>
              <a:t> </a:t>
            </a:r>
            <a:r>
              <a:rPr lang="en-US" altLang="en-US" sz="1600" b="0" dirty="0" err="1">
                <a:solidFill>
                  <a:srgbClr val="FFFFFF"/>
                </a:solidFill>
              </a:rPr>
              <a:t>tục</a:t>
            </a:r>
            <a:endParaRPr lang="en-US" altLang="en-US" sz="1600" b="0" dirty="0">
              <a:solidFill>
                <a:srgbClr val="FFFFFF"/>
              </a:solidFill>
            </a:endParaRPr>
          </a:p>
          <a:p>
            <a:pPr>
              <a:spcBef>
                <a:spcPct val="0"/>
              </a:spcBef>
              <a:buClrTx/>
            </a:pPr>
            <a:r>
              <a:rPr lang="en-US" altLang="en-US" sz="1600" b="0" dirty="0" err="1">
                <a:solidFill>
                  <a:srgbClr val="FFFFFF"/>
                </a:solidFill>
              </a:rPr>
              <a:t>Tích</a:t>
            </a:r>
            <a:r>
              <a:rPr lang="en-US" altLang="en-US" sz="1600" b="0" dirty="0">
                <a:solidFill>
                  <a:srgbClr val="FFFFFF"/>
                </a:solidFill>
              </a:rPr>
              <a:t> </a:t>
            </a:r>
            <a:r>
              <a:rPr lang="en-US" altLang="en-US" sz="1600" b="0" dirty="0" err="1">
                <a:solidFill>
                  <a:srgbClr val="FFFFFF"/>
                </a:solidFill>
              </a:rPr>
              <a:t>lũy</a:t>
            </a:r>
            <a:r>
              <a:rPr lang="en-US" altLang="en-US" sz="1600" b="0" dirty="0">
                <a:solidFill>
                  <a:srgbClr val="FFFFFF"/>
                </a:solidFill>
              </a:rPr>
              <a:t> </a:t>
            </a:r>
            <a:r>
              <a:rPr lang="en-US" altLang="en-US" sz="1600" b="0" dirty="0" err="1">
                <a:solidFill>
                  <a:srgbClr val="FFFFFF"/>
                </a:solidFill>
              </a:rPr>
              <a:t>dịch</a:t>
            </a:r>
            <a:r>
              <a:rPr lang="en-US" altLang="en-US" sz="1600" b="0" dirty="0">
                <a:solidFill>
                  <a:srgbClr val="FFFFFF"/>
                </a:solidFill>
              </a:rPr>
              <a:t> </a:t>
            </a:r>
            <a:r>
              <a:rPr lang="en-US" altLang="en-US" sz="1600" b="0" dirty="0" err="1">
                <a:solidFill>
                  <a:srgbClr val="FFFFFF"/>
                </a:solidFill>
              </a:rPr>
              <a:t>trên</a:t>
            </a:r>
            <a:r>
              <a:rPr lang="en-US" altLang="en-US" sz="1600" b="0" dirty="0">
                <a:solidFill>
                  <a:srgbClr val="FFFFFF"/>
                </a:solidFill>
              </a:rPr>
              <a:t> </a:t>
            </a:r>
            <a:r>
              <a:rPr lang="en-US" altLang="en-US" sz="1600" b="0" dirty="0" err="1">
                <a:solidFill>
                  <a:srgbClr val="FFFFFF"/>
                </a:solidFill>
              </a:rPr>
              <a:t>lâm</a:t>
            </a:r>
            <a:r>
              <a:rPr lang="en-US" altLang="en-US" sz="1600" b="0" dirty="0">
                <a:solidFill>
                  <a:srgbClr val="FFFFFF"/>
                </a:solidFill>
              </a:rPr>
              <a:t> </a:t>
            </a:r>
            <a:r>
              <a:rPr lang="en-US" altLang="en-US" sz="1600" b="0" dirty="0" err="1">
                <a:solidFill>
                  <a:srgbClr val="FFFFFF"/>
                </a:solidFill>
              </a:rPr>
              <a:t>sàng</a:t>
            </a:r>
            <a:endParaRPr lang="en-US" altLang="en-US" sz="1600" b="0" dirty="0">
              <a:solidFill>
                <a:srgbClr val="FFFFFF"/>
              </a:solidFill>
            </a:endParaRPr>
          </a:p>
          <a:p>
            <a:pPr>
              <a:spcBef>
                <a:spcPct val="0"/>
              </a:spcBef>
              <a:buClrTx/>
            </a:pPr>
            <a:r>
              <a:rPr lang="en-US" altLang="en-US" sz="1600" b="0" dirty="0" err="1">
                <a:solidFill>
                  <a:srgbClr val="FFFFFF"/>
                </a:solidFill>
              </a:rPr>
              <a:t>Xuất</a:t>
            </a:r>
            <a:r>
              <a:rPr lang="en-US" altLang="en-US" sz="1600" b="0" dirty="0">
                <a:solidFill>
                  <a:srgbClr val="FFFFFF"/>
                </a:solidFill>
              </a:rPr>
              <a:t> </a:t>
            </a:r>
            <a:r>
              <a:rPr lang="en-US" altLang="en-US" sz="1600" b="0" dirty="0" err="1">
                <a:solidFill>
                  <a:srgbClr val="FFFFFF"/>
                </a:solidFill>
              </a:rPr>
              <a:t>huyết</a:t>
            </a:r>
            <a:r>
              <a:rPr lang="en-US" altLang="en-US" sz="1600" b="0" dirty="0">
                <a:solidFill>
                  <a:srgbClr val="FFFFFF"/>
                </a:solidFill>
              </a:rPr>
              <a:t> </a:t>
            </a:r>
            <a:r>
              <a:rPr lang="en-US" altLang="en-US" sz="1600" b="0" dirty="0" err="1">
                <a:solidFill>
                  <a:srgbClr val="FFFFFF"/>
                </a:solidFill>
              </a:rPr>
              <a:t>niêm</a:t>
            </a:r>
            <a:r>
              <a:rPr lang="en-US" altLang="en-US" sz="1600" b="0" dirty="0">
                <a:solidFill>
                  <a:srgbClr val="FFFFFF"/>
                </a:solidFill>
              </a:rPr>
              <a:t> </a:t>
            </a:r>
            <a:r>
              <a:rPr lang="en-US" altLang="en-US" sz="1600" b="0" dirty="0" err="1">
                <a:solidFill>
                  <a:srgbClr val="FFFFFF"/>
                </a:solidFill>
              </a:rPr>
              <a:t>mạc</a:t>
            </a:r>
            <a:endParaRPr lang="en-US" altLang="en-US" sz="1600" b="0" dirty="0">
              <a:solidFill>
                <a:srgbClr val="FFFFFF"/>
              </a:solidFill>
            </a:endParaRPr>
          </a:p>
          <a:p>
            <a:pPr>
              <a:spcBef>
                <a:spcPct val="0"/>
              </a:spcBef>
              <a:buClrTx/>
            </a:pPr>
            <a:r>
              <a:rPr lang="en-US" altLang="en-US" sz="1600" b="0" dirty="0">
                <a:solidFill>
                  <a:srgbClr val="FFFFFF"/>
                </a:solidFill>
              </a:rPr>
              <a:t>Ý </a:t>
            </a:r>
            <a:r>
              <a:rPr lang="en-US" altLang="en-US" sz="1600" b="0" dirty="0" err="1">
                <a:solidFill>
                  <a:srgbClr val="FFFFFF"/>
                </a:solidFill>
              </a:rPr>
              <a:t>thức</a:t>
            </a:r>
            <a:r>
              <a:rPr lang="en-US" altLang="en-US" sz="1600" b="0" dirty="0">
                <a:solidFill>
                  <a:srgbClr val="FFFFFF"/>
                </a:solidFill>
              </a:rPr>
              <a:t> u </a:t>
            </a:r>
            <a:r>
              <a:rPr lang="en-US" altLang="en-US" sz="1600" b="0" dirty="0" err="1">
                <a:solidFill>
                  <a:srgbClr val="FFFFFF"/>
                </a:solidFill>
              </a:rPr>
              <a:t>ám</a:t>
            </a:r>
            <a:r>
              <a:rPr lang="en-US" altLang="en-US" sz="1600" b="0" dirty="0">
                <a:solidFill>
                  <a:srgbClr val="FFFFFF"/>
                </a:solidFill>
              </a:rPr>
              <a:t>, </a:t>
            </a:r>
            <a:r>
              <a:rPr lang="en-US" altLang="en-US" sz="1600" b="0" dirty="0" err="1">
                <a:solidFill>
                  <a:srgbClr val="FFFFFF"/>
                </a:solidFill>
              </a:rPr>
              <a:t>kích</a:t>
            </a:r>
            <a:r>
              <a:rPr lang="en-US" altLang="en-US" sz="1600" b="0" dirty="0">
                <a:solidFill>
                  <a:srgbClr val="FFFFFF"/>
                </a:solidFill>
              </a:rPr>
              <a:t> </a:t>
            </a:r>
            <a:r>
              <a:rPr lang="en-US" altLang="en-US" sz="1600" b="0" dirty="0" err="1">
                <a:solidFill>
                  <a:srgbClr val="FFFFFF"/>
                </a:solidFill>
              </a:rPr>
              <a:t>thích</a:t>
            </a:r>
            <a:endParaRPr lang="en-US" altLang="en-US" sz="1600" b="0" dirty="0">
              <a:solidFill>
                <a:srgbClr val="FFFFFF"/>
              </a:solidFill>
            </a:endParaRPr>
          </a:p>
          <a:p>
            <a:pPr>
              <a:spcBef>
                <a:spcPct val="0"/>
              </a:spcBef>
              <a:buClrTx/>
            </a:pPr>
            <a:r>
              <a:rPr lang="en-US" altLang="en-US" sz="1600" b="0" dirty="0" err="1">
                <a:solidFill>
                  <a:srgbClr val="FFFFFF"/>
                </a:solidFill>
              </a:rPr>
              <a:t>Gan</a:t>
            </a:r>
            <a:r>
              <a:rPr lang="en-US" altLang="en-US" sz="1600" b="0" dirty="0">
                <a:solidFill>
                  <a:srgbClr val="FFFFFF"/>
                </a:solidFill>
              </a:rPr>
              <a:t> to &gt; 2 cm</a:t>
            </a:r>
          </a:p>
          <a:p>
            <a:pPr>
              <a:spcBef>
                <a:spcPct val="0"/>
              </a:spcBef>
              <a:buClrTx/>
            </a:pPr>
            <a:r>
              <a:rPr lang="en-US" altLang="en-US" sz="1600" b="0" dirty="0" err="1">
                <a:solidFill>
                  <a:srgbClr val="FFFFFF"/>
                </a:solidFill>
              </a:rPr>
              <a:t>Xét</a:t>
            </a:r>
            <a:r>
              <a:rPr lang="en-US" altLang="en-US" sz="1600" b="0" dirty="0">
                <a:solidFill>
                  <a:srgbClr val="FFFFFF"/>
                </a:solidFill>
              </a:rPr>
              <a:t> </a:t>
            </a:r>
            <a:r>
              <a:rPr lang="en-US" altLang="en-US" sz="1600" b="0" dirty="0" err="1">
                <a:solidFill>
                  <a:srgbClr val="FFFFFF"/>
                </a:solidFill>
              </a:rPr>
              <a:t>nghiệm</a:t>
            </a:r>
            <a:r>
              <a:rPr lang="en-US" altLang="en-US" sz="1600" b="0" dirty="0">
                <a:solidFill>
                  <a:srgbClr val="FFFFFF"/>
                </a:solidFill>
              </a:rPr>
              <a:t>: </a:t>
            </a:r>
            <a:r>
              <a:rPr lang="en-US" altLang="en-US" sz="1600" b="0" dirty="0" err="1">
                <a:solidFill>
                  <a:srgbClr val="FFFFFF"/>
                </a:solidFill>
              </a:rPr>
              <a:t>Hct</a:t>
            </a:r>
            <a:r>
              <a:rPr lang="en-US" altLang="en-US" sz="1600" b="0" dirty="0">
                <a:solidFill>
                  <a:srgbClr val="FFFFFF"/>
                </a:solidFill>
              </a:rPr>
              <a:t> ↑ + </a:t>
            </a:r>
            <a:r>
              <a:rPr lang="en-US" altLang="en-US" sz="1600" b="0" dirty="0" err="1">
                <a:solidFill>
                  <a:srgbClr val="FFFFFF"/>
                </a:solidFill>
              </a:rPr>
              <a:t>tiểu</a:t>
            </a:r>
            <a:r>
              <a:rPr lang="en-US" altLang="en-US" sz="1600" b="0" dirty="0">
                <a:solidFill>
                  <a:srgbClr val="FFFFFF"/>
                </a:solidFill>
              </a:rPr>
              <a:t> </a:t>
            </a:r>
            <a:r>
              <a:rPr lang="en-US" altLang="en-US" sz="1600" b="0" dirty="0" err="1">
                <a:solidFill>
                  <a:srgbClr val="FFFFFF"/>
                </a:solidFill>
              </a:rPr>
              <a:t>cầu</a:t>
            </a:r>
            <a:r>
              <a:rPr lang="en-US" altLang="en-US" sz="1600" b="0" dirty="0">
                <a:solidFill>
                  <a:srgbClr val="FFFFFF"/>
                </a:solidFill>
              </a:rPr>
              <a:t> ↓ </a:t>
            </a:r>
            <a:r>
              <a:rPr lang="en-US" altLang="en-US" sz="1600" b="0" dirty="0" err="1">
                <a:solidFill>
                  <a:srgbClr val="FFFFFF"/>
                </a:solidFill>
              </a:rPr>
              <a:t>nhanh</a:t>
            </a:r>
            <a:endParaRPr lang="en-US" altLang="en-US" sz="1600" b="0" dirty="0">
              <a:solidFill>
                <a:srgbClr val="FFFFFF"/>
              </a:solidFill>
            </a:endParaRPr>
          </a:p>
        </p:txBody>
      </p:sp>
      <p:sp>
        <p:nvSpPr>
          <p:cNvPr id="72716" name="Freeform 8"/>
          <p:cNvSpPr>
            <a:spLocks/>
          </p:cNvSpPr>
          <p:nvPr/>
        </p:nvSpPr>
        <p:spPr bwMode="auto">
          <a:xfrm>
            <a:off x="4648200" y="914400"/>
            <a:ext cx="2133600" cy="304800"/>
          </a:xfrm>
          <a:custGeom>
            <a:avLst/>
            <a:gdLst>
              <a:gd name="T0" fmla="*/ 0 w 1104"/>
              <a:gd name="T1" fmla="*/ 0 h 336"/>
              <a:gd name="T2" fmla="*/ 2147483646 w 1104"/>
              <a:gd name="T3" fmla="*/ 0 h 336"/>
              <a:gd name="T4" fmla="*/ 2147483646 w 1104"/>
              <a:gd name="T5" fmla="*/ 2147483646 h 336"/>
              <a:gd name="T6" fmla="*/ 0 60000 65536"/>
              <a:gd name="T7" fmla="*/ 0 60000 65536"/>
              <a:gd name="T8" fmla="*/ 0 60000 65536"/>
              <a:gd name="T9" fmla="*/ 0 w 1104"/>
              <a:gd name="T10" fmla="*/ 0 h 336"/>
              <a:gd name="T11" fmla="*/ 1104 w 1104"/>
              <a:gd name="T12" fmla="*/ 336 h 336"/>
            </a:gdLst>
            <a:ahLst/>
            <a:cxnLst>
              <a:cxn ang="T6">
                <a:pos x="T0" y="T1"/>
              </a:cxn>
              <a:cxn ang="T7">
                <a:pos x="T2" y="T3"/>
              </a:cxn>
              <a:cxn ang="T8">
                <a:pos x="T4" y="T5"/>
              </a:cxn>
            </a:cxnLst>
            <a:rect l="T9" t="T10" r="T11" b="T12"/>
            <a:pathLst>
              <a:path w="1104" h="336">
                <a:moveTo>
                  <a:pt x="0" y="0"/>
                </a:moveTo>
                <a:lnTo>
                  <a:pt x="1104" y="0"/>
                </a:lnTo>
                <a:lnTo>
                  <a:pt x="1104" y="336"/>
                </a:lnTo>
              </a:path>
            </a:pathLst>
          </a:custGeom>
          <a:noFill/>
          <a:ln w="635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17" name="Text Box 9"/>
          <p:cNvSpPr txBox="1">
            <a:spLocks noChangeArrowheads="1"/>
          </p:cNvSpPr>
          <p:nvPr/>
        </p:nvSpPr>
        <p:spPr bwMode="auto">
          <a:xfrm>
            <a:off x="8991600" y="3505200"/>
            <a:ext cx="685800" cy="342900"/>
          </a:xfrm>
          <a:prstGeom prst="rect">
            <a:avLst/>
          </a:prstGeom>
          <a:solidFill>
            <a:srgbClr val="FFFFFF"/>
          </a:solidFill>
          <a:ln w="9525">
            <a:solidFill>
              <a:schemeClr val="accent1"/>
            </a:solidFill>
            <a:miter lim="800000"/>
            <a:headEnd/>
            <a:tailEnd/>
          </a:ln>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altLang="en-US" sz="1600">
                <a:solidFill>
                  <a:srgbClr val="FF0000"/>
                </a:solidFill>
              </a:rPr>
              <a:t>CÓ</a:t>
            </a:r>
          </a:p>
        </p:txBody>
      </p:sp>
      <p:sp>
        <p:nvSpPr>
          <p:cNvPr id="72718" name="Text Box 10"/>
          <p:cNvSpPr txBox="1">
            <a:spLocks noChangeArrowheads="1"/>
          </p:cNvSpPr>
          <p:nvPr/>
        </p:nvSpPr>
        <p:spPr bwMode="auto">
          <a:xfrm>
            <a:off x="2743200" y="3505200"/>
            <a:ext cx="990600" cy="31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altLang="en-US" sz="1600">
                <a:solidFill>
                  <a:srgbClr val="FF0000"/>
                </a:solidFill>
              </a:rPr>
              <a:t>KHÔNG</a:t>
            </a:r>
          </a:p>
        </p:txBody>
      </p:sp>
      <p:sp>
        <p:nvSpPr>
          <p:cNvPr id="72719" name="Text Box 11"/>
          <p:cNvSpPr txBox="1">
            <a:spLocks noChangeArrowheads="1"/>
          </p:cNvSpPr>
          <p:nvPr/>
        </p:nvSpPr>
        <p:spPr bwMode="auto">
          <a:xfrm>
            <a:off x="2286000" y="4038600"/>
            <a:ext cx="2362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altLang="en-US" sz="1800" b="0">
                <a:solidFill>
                  <a:srgbClr val="FFFF00"/>
                </a:solidFill>
              </a:rPr>
              <a:t>Bệnh lý nền</a:t>
            </a:r>
          </a:p>
          <a:p>
            <a:pPr>
              <a:spcBef>
                <a:spcPct val="0"/>
              </a:spcBef>
              <a:buClrTx/>
              <a:buFontTx/>
              <a:buNone/>
            </a:pPr>
            <a:r>
              <a:rPr lang="en-US" altLang="en-US" sz="1800" b="0">
                <a:solidFill>
                  <a:srgbClr val="FFFF00"/>
                </a:solidFill>
              </a:rPr>
              <a:t>Sống 1 mình, xa viện</a:t>
            </a:r>
          </a:p>
        </p:txBody>
      </p:sp>
      <p:sp>
        <p:nvSpPr>
          <p:cNvPr id="72720" name="Text Box 12"/>
          <p:cNvSpPr txBox="1">
            <a:spLocks noChangeArrowheads="1"/>
          </p:cNvSpPr>
          <p:nvPr/>
        </p:nvSpPr>
        <p:spPr bwMode="auto">
          <a:xfrm>
            <a:off x="2438400" y="4876800"/>
            <a:ext cx="1143000" cy="31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altLang="en-US" sz="1600">
                <a:solidFill>
                  <a:srgbClr val="FF0000"/>
                </a:solidFill>
              </a:rPr>
              <a:t>KHÔNG</a:t>
            </a:r>
          </a:p>
        </p:txBody>
      </p:sp>
      <p:sp>
        <p:nvSpPr>
          <p:cNvPr id="72721" name="Text Box 13"/>
          <p:cNvSpPr txBox="1">
            <a:spLocks noChangeArrowheads="1"/>
          </p:cNvSpPr>
          <p:nvPr/>
        </p:nvSpPr>
        <p:spPr bwMode="auto">
          <a:xfrm>
            <a:off x="6172200" y="5334000"/>
            <a:ext cx="2057400" cy="609600"/>
          </a:xfrm>
          <a:prstGeom prst="rect">
            <a:avLst/>
          </a:prstGeom>
          <a:solidFill>
            <a:srgbClr val="FFFFFF"/>
          </a:solidFill>
          <a:ln w="9525">
            <a:solidFill>
              <a:schemeClr val="accent1"/>
            </a:solidFill>
            <a:miter lim="800000"/>
            <a:headEnd/>
            <a:tailEnd/>
          </a:ln>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altLang="en-US" sz="1800">
                <a:solidFill>
                  <a:srgbClr val="FF0000"/>
                </a:solidFill>
              </a:rPr>
              <a:t>DENGE CÓ DẤU HIỆU CẢNH BÁO</a:t>
            </a:r>
          </a:p>
        </p:txBody>
      </p:sp>
      <p:sp>
        <p:nvSpPr>
          <p:cNvPr id="72722" name="AutoShape 16"/>
          <p:cNvSpPr>
            <a:spLocks/>
          </p:cNvSpPr>
          <p:nvPr/>
        </p:nvSpPr>
        <p:spPr bwMode="auto">
          <a:xfrm rot="5400000">
            <a:off x="7730331" y="3037682"/>
            <a:ext cx="1316037" cy="3276600"/>
          </a:xfrm>
          <a:prstGeom prst="leftBrace">
            <a:avLst>
              <a:gd name="adj1" fmla="val 0"/>
              <a:gd name="adj2" fmla="val 36528"/>
            </a:avLst>
          </a:prstGeom>
          <a:noFill/>
          <a:ln w="635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b="0">
              <a:solidFill>
                <a:srgbClr val="FFFFFF"/>
              </a:solidFill>
              <a:latin typeface="Garamond" panose="02020404030301010803" pitchFamily="18" charset="0"/>
            </a:endParaRPr>
          </a:p>
        </p:txBody>
      </p:sp>
      <p:sp>
        <p:nvSpPr>
          <p:cNvPr id="72723" name="Freeform 20"/>
          <p:cNvSpPr>
            <a:spLocks/>
          </p:cNvSpPr>
          <p:nvPr/>
        </p:nvSpPr>
        <p:spPr bwMode="auto">
          <a:xfrm>
            <a:off x="4648200" y="4267200"/>
            <a:ext cx="1219200" cy="1752600"/>
          </a:xfrm>
          <a:custGeom>
            <a:avLst/>
            <a:gdLst>
              <a:gd name="T0" fmla="*/ 0 w 1104"/>
              <a:gd name="T1" fmla="*/ 0 h 336"/>
              <a:gd name="T2" fmla="*/ 2147483646 w 1104"/>
              <a:gd name="T3" fmla="*/ 0 h 336"/>
              <a:gd name="T4" fmla="*/ 2147483646 w 1104"/>
              <a:gd name="T5" fmla="*/ 2147483646 h 336"/>
              <a:gd name="T6" fmla="*/ 0 60000 65536"/>
              <a:gd name="T7" fmla="*/ 0 60000 65536"/>
              <a:gd name="T8" fmla="*/ 0 60000 65536"/>
              <a:gd name="T9" fmla="*/ 0 w 1104"/>
              <a:gd name="T10" fmla="*/ 0 h 336"/>
              <a:gd name="T11" fmla="*/ 1104 w 1104"/>
              <a:gd name="T12" fmla="*/ 336 h 336"/>
            </a:gdLst>
            <a:ahLst/>
            <a:cxnLst>
              <a:cxn ang="T6">
                <a:pos x="T0" y="T1"/>
              </a:cxn>
              <a:cxn ang="T7">
                <a:pos x="T2" y="T3"/>
              </a:cxn>
              <a:cxn ang="T8">
                <a:pos x="T4" y="T5"/>
              </a:cxn>
            </a:cxnLst>
            <a:rect l="T9" t="T10" r="T11" b="T12"/>
            <a:pathLst>
              <a:path w="1104" h="336">
                <a:moveTo>
                  <a:pt x="0" y="0"/>
                </a:moveTo>
                <a:lnTo>
                  <a:pt x="1104" y="0"/>
                </a:lnTo>
                <a:lnTo>
                  <a:pt x="1104" y="336"/>
                </a:lnTo>
              </a:path>
            </a:pathLst>
          </a:custGeom>
          <a:noFill/>
          <a:ln w="635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24" name="Text Box 21"/>
          <p:cNvSpPr txBox="1">
            <a:spLocks noChangeArrowheads="1"/>
          </p:cNvSpPr>
          <p:nvPr/>
        </p:nvSpPr>
        <p:spPr bwMode="auto">
          <a:xfrm>
            <a:off x="5029200" y="4800600"/>
            <a:ext cx="685800" cy="342900"/>
          </a:xfrm>
          <a:prstGeom prst="rect">
            <a:avLst/>
          </a:prstGeom>
          <a:solidFill>
            <a:srgbClr val="FFFFFF"/>
          </a:solidFill>
          <a:ln w="9525">
            <a:solidFill>
              <a:schemeClr val="accent1"/>
            </a:solidFill>
            <a:miter lim="800000"/>
            <a:headEnd/>
            <a:tailEnd/>
          </a:ln>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r>
              <a:rPr lang="en-US" altLang="en-US" sz="1600">
                <a:solidFill>
                  <a:srgbClr val="FF0000"/>
                </a:solidFill>
              </a:rPr>
              <a:t>CÓ</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a:xfrm>
            <a:off x="2133600" y="304800"/>
            <a:ext cx="8229600" cy="2284413"/>
          </a:xfrm>
        </p:spPr>
        <p:txBody>
          <a:bodyPr/>
          <a:lstStyle/>
          <a:p>
            <a:pPr algn="l">
              <a:defRPr/>
            </a:pPr>
            <a:r>
              <a:rPr lang="en-US" sz="2800" dirty="0" err="1">
                <a:latin typeface="Arial" panose="020B0604020202020204" pitchFamily="34" charset="0"/>
                <a:cs typeface="Arial" panose="020B0604020202020204" pitchFamily="34" charset="0"/>
              </a:rPr>
              <a:t>Biện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phòng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chống</a:t>
            </a:r>
            <a:r>
              <a:rPr lang="en-US" sz="2800" dirty="0">
                <a:latin typeface="Arial" panose="020B0604020202020204" pitchFamily="34" charset="0"/>
                <a:cs typeface="Arial" panose="020B0604020202020204" pitchFamily="34" charset="0"/>
              </a:rPr>
              <a:t> SXH: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1</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Diệt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bọ</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gậy</a:t>
            </a:r>
            <a:r>
              <a:rPr lang="en-US" sz="2800" dirty="0">
                <a:solidFill>
                  <a:srgbClr val="FF0000"/>
                </a:solidFill>
                <a:latin typeface="Arial" panose="020B0604020202020204" pitchFamily="34" charset="0"/>
                <a:cs typeface="Arial" panose="020B0604020202020204" pitchFamily="34" charset="0"/>
              </a:rPr>
              <a:t> - </a:t>
            </a:r>
            <a:r>
              <a:rPr lang="en-US" sz="2800" dirty="0" err="1">
                <a:solidFill>
                  <a:srgbClr val="FF0000"/>
                </a:solidFill>
                <a:latin typeface="Arial" panose="020B0604020202020204" pitchFamily="34" charset="0"/>
                <a:cs typeface="Arial" panose="020B0604020202020204" pitchFamily="34" charset="0"/>
              </a:rPr>
              <a:t>Quan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trọng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và</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hiệu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quả</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nhất</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lành</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3. </a:t>
            </a:r>
            <a:r>
              <a:rPr lang="en-US" sz="2800" dirty="0" err="1">
                <a:latin typeface="Arial" panose="020B0604020202020204" pitchFamily="34" charset="0"/>
                <a:cs typeface="Arial" panose="020B0604020202020204" pitchFamily="34" charset="0"/>
              </a:rPr>
              <a:t>Phát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sớm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bệnh</a:t>
            </a:r>
            <a:endParaRPr lang="en-US" sz="2800" dirty="0">
              <a:latin typeface="Arial" panose="020B0604020202020204" pitchFamily="34" charset="0"/>
              <a:cs typeface="Arial" panose="020B0604020202020204" pitchFamily="34" charset="0"/>
            </a:endParaRPr>
          </a:p>
        </p:txBody>
      </p:sp>
      <p:sp>
        <p:nvSpPr>
          <p:cNvPr id="73731" name="AutoShape 5" descr="Kết quả hình ảnh cho đường truyền bệnh sxh"/>
          <p:cNvSpPr>
            <a:spLocks noChangeAspect="1" noChangeArrowheads="1"/>
          </p:cNvSpPr>
          <p:nvPr/>
        </p:nvSpPr>
        <p:spPr bwMode="auto">
          <a:xfrm>
            <a:off x="1635125" y="46038"/>
            <a:ext cx="236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endParaRPr lang="en-US" sz="1800" b="0"/>
          </a:p>
        </p:txBody>
      </p:sp>
      <p:sp>
        <p:nvSpPr>
          <p:cNvPr id="73732" name="AutoShape 7" descr="Kết quả hình ảnh cho đường truyền bệnh sxh"/>
          <p:cNvSpPr>
            <a:spLocks noChangeAspect="1" noChangeArrowheads="1"/>
          </p:cNvSpPr>
          <p:nvPr/>
        </p:nvSpPr>
        <p:spPr bwMode="auto">
          <a:xfrm>
            <a:off x="1635125" y="46038"/>
            <a:ext cx="236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Arial" panose="020B0604020202020204" pitchFamily="34" charset="0"/>
              </a:defRPr>
            </a:lvl9pPr>
          </a:lstStyle>
          <a:p>
            <a:pPr>
              <a:spcBef>
                <a:spcPct val="0"/>
              </a:spcBef>
              <a:buClrTx/>
              <a:buFontTx/>
              <a:buNone/>
            </a:pPr>
            <a:endParaRPr lang="en-US" sz="1800" b="0"/>
          </a:p>
        </p:txBody>
      </p:sp>
      <p:pic>
        <p:nvPicPr>
          <p:cNvPr id="73733" name="Picture 10" descr="Kết quả hình ảnh cho đường truyền bệnh sx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3041650"/>
            <a:ext cx="772477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ultiply 5"/>
          <p:cNvSpPr/>
          <p:nvPr/>
        </p:nvSpPr>
        <p:spPr>
          <a:xfrm>
            <a:off x="6858000" y="3194050"/>
            <a:ext cx="6096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Multiply 6"/>
          <p:cNvSpPr/>
          <p:nvPr/>
        </p:nvSpPr>
        <p:spPr>
          <a:xfrm>
            <a:off x="7065963" y="5257800"/>
            <a:ext cx="6096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Multiply 7"/>
          <p:cNvSpPr/>
          <p:nvPr/>
        </p:nvSpPr>
        <p:spPr>
          <a:xfrm>
            <a:off x="8256588" y="4149725"/>
            <a:ext cx="6096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t>Phòng chống SXH</a:t>
            </a:r>
          </a:p>
        </p:txBody>
      </p:sp>
      <p:pic>
        <p:nvPicPr>
          <p:cNvPr id="747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925" y="365125"/>
            <a:ext cx="11317288"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latin typeface="Times New Roman" panose="02020603050405020304" pitchFamily="18" charset="0"/>
                <a:cs typeface="Times New Roman" panose="02020603050405020304" pitchFamily="18" charset="0"/>
              </a:rPr>
              <a:t>TÌNH HÌNH DỊCH SỐT XUẤT HUYẾT HIỆN NAY </a:t>
            </a:r>
          </a:p>
        </p:txBody>
      </p:sp>
      <p:sp>
        <p:nvSpPr>
          <p:cNvPr id="3" name="Content Placeholder 2"/>
          <p:cNvSpPr>
            <a:spLocks noGrp="1"/>
          </p:cNvSpPr>
          <p:nvPr>
            <p:ph idx="1"/>
          </p:nvPr>
        </p:nvSpPr>
        <p:spPr/>
        <p:txBody>
          <a:bodyPr/>
          <a:lstStyle/>
          <a:p>
            <a:pPr>
              <a:lnSpc>
                <a:spcPct val="150000"/>
              </a:lnSpc>
              <a:buFontTx/>
              <a:buChar char="-"/>
            </a:pP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24/6/2022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77.000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(SXH), 30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SXH.</a:t>
            </a:r>
          </a:p>
          <a:p>
            <a:pPr>
              <a:lnSpc>
                <a:spcPct val="150000"/>
              </a:lnSpc>
              <a:buFontTx/>
              <a:buChar char="-"/>
            </a:pP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13/9/2022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2.733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SXH, 03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a:t>
            </a:r>
          </a:p>
          <a:p>
            <a:pPr>
              <a:lnSpc>
                <a:spcPct val="150000"/>
              </a:lnSpc>
              <a:buFontTx/>
              <a:buChar char="-"/>
            </a:pPr>
            <a:r>
              <a:rPr lang="en-US" dirty="0">
                <a:latin typeface="Times New Roman" panose="02020603050405020304" pitchFamily="18" charset="0"/>
                <a:cs typeface="Times New Roman" panose="02020603050405020304" pitchFamily="18" charset="0"/>
              </a:rPr>
              <a:t>Long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11h00’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20/9/2022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91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SXH, 01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246172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endParaRPr lang="en-US">
              <a:latin typeface="Arial" panose="020B0604020202020204" pitchFamily="34" charset="0"/>
              <a:cs typeface="Arial" panose="020B0604020202020204" pitchFamily="34" charset="0"/>
            </a:endParaRPr>
          </a:p>
        </p:txBody>
      </p:sp>
      <p:pic>
        <p:nvPicPr>
          <p:cNvPr id="75779" name="Picture 9" descr="Kết quả hình ảnh cho vong đời muỗi ae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3429000"/>
            <a:ext cx="45561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AutoShape 11" descr="Kết quả hình ảnh cho vong đời muỗi aedes"/>
          <p:cNvSpPr>
            <a:spLocks noChangeAspect="1" noChangeArrowheads="1"/>
          </p:cNvSpPr>
          <p:nvPr/>
        </p:nvSpPr>
        <p:spPr bwMode="auto">
          <a:xfrm>
            <a:off x="5976938" y="3276600"/>
            <a:ext cx="236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en-US" sz="1800">
              <a:latin typeface="Arial" panose="020B0604020202020204" pitchFamily="34" charset="0"/>
            </a:endParaRPr>
          </a:p>
        </p:txBody>
      </p:sp>
      <p:sp>
        <p:nvSpPr>
          <p:cNvPr id="75781" name="AutoShape 13" descr="Kết quả hình ảnh cho vong đời muỗi aedes"/>
          <p:cNvSpPr>
            <a:spLocks noChangeAspect="1" noChangeArrowheads="1"/>
          </p:cNvSpPr>
          <p:nvPr/>
        </p:nvSpPr>
        <p:spPr bwMode="auto">
          <a:xfrm>
            <a:off x="1635125" y="46038"/>
            <a:ext cx="236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en-US" sz="1800">
              <a:latin typeface="Arial" panose="020B0604020202020204" pitchFamily="34" charset="0"/>
            </a:endParaRPr>
          </a:p>
        </p:txBody>
      </p:sp>
      <p:sp>
        <p:nvSpPr>
          <p:cNvPr id="75782" name="AutoShape 15" descr="Kết quả hình ảnh cho vong đời muỗi aedes"/>
          <p:cNvSpPr>
            <a:spLocks noChangeAspect="1" noChangeArrowheads="1"/>
          </p:cNvSpPr>
          <p:nvPr/>
        </p:nvSpPr>
        <p:spPr bwMode="auto">
          <a:xfrm>
            <a:off x="1635125" y="46038"/>
            <a:ext cx="236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en-US" sz="1800">
              <a:latin typeface="Arial" panose="020B0604020202020204" pitchFamily="34" charset="0"/>
            </a:endParaRPr>
          </a:p>
        </p:txBody>
      </p:sp>
      <p:sp>
        <p:nvSpPr>
          <p:cNvPr id="75783" name="AutoShape 18" descr="Kết quả hình ảnh cho vong đời muỗi aedes"/>
          <p:cNvSpPr>
            <a:spLocks noChangeAspect="1" noChangeArrowheads="1"/>
          </p:cNvSpPr>
          <p:nvPr/>
        </p:nvSpPr>
        <p:spPr bwMode="auto">
          <a:xfrm>
            <a:off x="5976938" y="3276600"/>
            <a:ext cx="236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en-US" sz="1800">
              <a:latin typeface="Arial" panose="020B0604020202020204" pitchFamily="34" charset="0"/>
            </a:endParaRPr>
          </a:p>
        </p:txBody>
      </p:sp>
      <p:pic>
        <p:nvPicPr>
          <p:cNvPr id="75784" name="Picture 20" descr="Kết quả hình ảnh cho vong đời muỗi ae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33400"/>
            <a:ext cx="62690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22" descr="Kết quả hình ảnh cho vong đời muỗ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395288"/>
            <a:ext cx="45767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86" y="481240"/>
            <a:ext cx="4905829" cy="781504"/>
          </a:xfrm>
        </p:spPr>
        <p:txBody>
          <a:bodyPr/>
          <a:lstStyle/>
          <a:p>
            <a:r>
              <a:rPr lang="en-US" sz="4000" b="1" dirty="0" err="1"/>
              <a:t>Muỗi</a:t>
            </a:r>
            <a:r>
              <a:rPr lang="en-US" sz="4000" b="1" dirty="0"/>
              <a:t> </a:t>
            </a:r>
            <a:r>
              <a:rPr lang="en-US" sz="4000" b="1" dirty="0" err="1"/>
              <a:t>vằn</a:t>
            </a:r>
            <a:r>
              <a:rPr lang="en-US" sz="4000" b="1" dirty="0"/>
              <a:t> </a:t>
            </a:r>
            <a:r>
              <a:rPr lang="en-US" sz="4000" b="1" dirty="0" err="1"/>
              <a:t>đẻ</a:t>
            </a:r>
            <a:r>
              <a:rPr lang="en-US" sz="4000" b="1" dirty="0"/>
              <a:t> </a:t>
            </a:r>
            <a:r>
              <a:rPr lang="en-US" sz="4000" b="1" dirty="0" err="1"/>
              <a:t>trứng</a:t>
            </a:r>
            <a:endParaRPr lang="en-US" sz="4000" b="1" dirty="0"/>
          </a:p>
        </p:txBody>
      </p:sp>
      <p:sp>
        <p:nvSpPr>
          <p:cNvPr id="4" name="Date Placeholder 3"/>
          <p:cNvSpPr>
            <a:spLocks noGrp="1"/>
          </p:cNvSpPr>
          <p:nvPr>
            <p:ph type="dt" sz="half" idx="10"/>
          </p:nvPr>
        </p:nvSpPr>
        <p:spPr/>
        <p:txBody>
          <a:bodyPr/>
          <a:lstStyle/>
          <a:p>
            <a:pPr>
              <a:defRPr/>
            </a:pPr>
            <a:endParaRPr lang="en-US"/>
          </a:p>
        </p:txBody>
      </p:sp>
      <p:pic>
        <p:nvPicPr>
          <p:cNvPr id="696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5828" y="1524735"/>
            <a:ext cx="7634515" cy="499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55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a:xfrm>
            <a:off x="1136650" y="15875"/>
            <a:ext cx="4395788" cy="1325563"/>
          </a:xfrm>
        </p:spPr>
        <p:txBody>
          <a:bodyPr/>
          <a:lstStyle/>
          <a:p>
            <a:r>
              <a:rPr lang="en-US" sz="3600">
                <a:latin typeface="Arial" panose="020B0604020202020204" pitchFamily="34" charset="0"/>
                <a:cs typeface="Arial" panose="020B0604020202020204" pitchFamily="34" charset="0"/>
              </a:rPr>
              <a:t>Đặc điểm muỗi vằn</a:t>
            </a:r>
          </a:p>
        </p:txBody>
      </p:sp>
      <p:sp>
        <p:nvSpPr>
          <p:cNvPr id="76803" name="Rectangle 3"/>
          <p:cNvSpPr>
            <a:spLocks noGrp="1"/>
          </p:cNvSpPr>
          <p:nvPr>
            <p:ph type="body" idx="4294967295"/>
          </p:nvPr>
        </p:nvSpPr>
        <p:spPr>
          <a:xfrm>
            <a:off x="588963" y="1928813"/>
            <a:ext cx="6192837" cy="4395787"/>
          </a:xfrm>
        </p:spPr>
        <p:txBody>
          <a:bodyPr/>
          <a:lstStyle/>
          <a:p>
            <a:r>
              <a:rPr lang="en-US" sz="2400">
                <a:latin typeface="Arial" panose="020B0604020202020204" pitchFamily="34" charset="0"/>
                <a:cs typeface="Arial" panose="020B0604020202020204" pitchFamily="34" charset="0"/>
              </a:rPr>
              <a:t>Đốt người </a:t>
            </a:r>
            <a:r>
              <a:rPr lang="en-US" sz="2400">
                <a:solidFill>
                  <a:srgbClr val="FF0000"/>
                </a:solidFill>
                <a:latin typeface="Arial" panose="020B0604020202020204" pitchFamily="34" charset="0"/>
                <a:cs typeface="Arial" panose="020B0604020202020204" pitchFamily="34" charset="0"/>
              </a:rPr>
              <a:t>ban ngày</a:t>
            </a:r>
            <a:r>
              <a:rPr lang="en-US" sz="2400">
                <a:latin typeface="Arial" panose="020B0604020202020204" pitchFamily="34" charset="0"/>
                <a:cs typeface="Arial" panose="020B0604020202020204" pitchFamily="34" charset="0"/>
              </a:rPr>
              <a:t>, tăng mạnh vào sáng sớm và chiều tối</a:t>
            </a:r>
          </a:p>
          <a:p>
            <a:r>
              <a:rPr lang="en-US" sz="2400">
                <a:solidFill>
                  <a:srgbClr val="FF0000"/>
                </a:solidFill>
                <a:latin typeface="Arial" panose="020B0604020202020204" pitchFamily="34" charset="0"/>
                <a:cs typeface="Arial" panose="020B0604020202020204" pitchFamily="34" charset="0"/>
              </a:rPr>
              <a:t>Đốt nhiều ngườ</a:t>
            </a:r>
            <a:r>
              <a:rPr lang="en-US" sz="2400">
                <a:latin typeface="Arial" panose="020B0604020202020204" pitchFamily="34" charset="0"/>
                <a:cs typeface="Arial" panose="020B0604020202020204" pitchFamily="34" charset="0"/>
              </a:rPr>
              <a:t>i/bữa ăn</a:t>
            </a:r>
          </a:p>
          <a:p>
            <a:r>
              <a:rPr lang="en-US" sz="2400">
                <a:solidFill>
                  <a:srgbClr val="FF0000"/>
                </a:solidFill>
                <a:latin typeface="Arial" panose="020B0604020202020204" pitchFamily="34" charset="0"/>
                <a:cs typeface="Arial" panose="020B0604020202020204" pitchFamily="34" charset="0"/>
              </a:rPr>
              <a:t>Kiếm ăn quanh ổ bọ gậy (150-300m)</a:t>
            </a: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Đậu nghỉ </a:t>
            </a:r>
            <a:r>
              <a:rPr lang="en-US" sz="2400">
                <a:solidFill>
                  <a:srgbClr val="FF0000"/>
                </a:solidFill>
                <a:latin typeface="Arial" panose="020B0604020202020204" pitchFamily="34" charset="0"/>
                <a:cs typeface="Arial" panose="020B0604020202020204" pitchFamily="34" charset="0"/>
              </a:rPr>
              <a:t>trong nhà </a:t>
            </a:r>
            <a:r>
              <a:rPr lang="en-US" sz="2400">
                <a:latin typeface="Arial" panose="020B0604020202020204" pitchFamily="34" charset="0"/>
                <a:cs typeface="Arial" panose="020B0604020202020204" pitchFamily="34" charset="0"/>
              </a:rPr>
              <a:t>(quần áo, mành rèm), không bắt được muỗi ở trên tường</a:t>
            </a:r>
          </a:p>
          <a:p>
            <a:r>
              <a:rPr lang="en-US" sz="2400">
                <a:latin typeface="Arial" panose="020B0604020202020204" pitchFamily="34" charset="0"/>
                <a:cs typeface="Arial" panose="020B0604020202020204" pitchFamily="34" charset="0"/>
              </a:rPr>
              <a:t>Đẻ trứng nơi có </a:t>
            </a:r>
            <a:r>
              <a:rPr lang="en-US" sz="2400">
                <a:solidFill>
                  <a:srgbClr val="FF0000"/>
                </a:solidFill>
                <a:latin typeface="Arial" panose="020B0604020202020204" pitchFamily="34" charset="0"/>
                <a:cs typeface="Arial" panose="020B0604020202020204" pitchFamily="34" charset="0"/>
              </a:rPr>
              <a:t>nước sạch, đọng</a:t>
            </a:r>
          </a:p>
          <a:p>
            <a:r>
              <a:rPr lang="en-US" sz="2400">
                <a:latin typeface="Arial" panose="020B0604020202020204" pitchFamily="34" charset="0"/>
                <a:cs typeface="Arial" panose="020B0604020202020204" pitchFamily="34" charset="0"/>
              </a:rPr>
              <a:t>Trứng muỗi bám ở thành dụng cụ, sát mép nước, </a:t>
            </a:r>
            <a:r>
              <a:rPr lang="en-US" sz="2400">
                <a:solidFill>
                  <a:srgbClr val="FF0000"/>
                </a:solidFill>
                <a:latin typeface="Arial" panose="020B0604020202020204" pitchFamily="34" charset="0"/>
                <a:cs typeface="Arial" panose="020B0604020202020204" pitchFamily="34" charset="0"/>
              </a:rPr>
              <a:t>chịu khô hạn 6tháng</a:t>
            </a:r>
            <a:r>
              <a:rPr lang="en-US" sz="2400">
                <a:latin typeface="Arial" panose="020B0604020202020204" pitchFamily="34" charset="0"/>
                <a:cs typeface="Arial" panose="020B0604020202020204" pitchFamily="34" charset="0"/>
              </a:rPr>
              <a:t>, </a:t>
            </a:r>
            <a:r>
              <a:rPr lang="en-US" sz="2400">
                <a:solidFill>
                  <a:srgbClr val="FF0000"/>
                </a:solidFill>
                <a:latin typeface="Arial" panose="020B0604020202020204" pitchFamily="34" charset="0"/>
                <a:cs typeface="Arial" panose="020B0604020202020204" pitchFamily="34" charset="0"/>
              </a:rPr>
              <a:t>di truyền vi rút</a:t>
            </a:r>
          </a:p>
        </p:txBody>
      </p:sp>
      <p:pic>
        <p:nvPicPr>
          <p:cNvPr id="76804" name="Picture 5" descr="Kết quả hình ảnh cho vong đời muỗ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438" y="3589338"/>
            <a:ext cx="416083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2" descr="D:\hien\anh Bn\muoi sx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0" y="458788"/>
            <a:ext cx="3276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1200" y="228600"/>
            <a:ext cx="2301875" cy="914400"/>
          </a:xfrm>
        </p:spPr>
        <p:txBody>
          <a:bodyPr/>
          <a:lstStyle/>
          <a:p>
            <a:pPr eaLnBrk="1" hangingPunct="1">
              <a:defRPr/>
            </a:pPr>
            <a:r>
              <a:rPr lang="en-US" sz="3200" b="1" dirty="0">
                <a:latin typeface="Arial" panose="020B0604020202020204" pitchFamily="34" charset="0"/>
                <a:ea typeface="+mn-ea"/>
                <a:cs typeface="Arial" panose="020B0604020202020204" pitchFamily="34" charset="0"/>
              </a:rPr>
              <a:t>Ổ BỌ GẬY</a:t>
            </a:r>
          </a:p>
        </p:txBody>
      </p:sp>
      <p:graphicFrame>
        <p:nvGraphicFramePr>
          <p:cNvPr id="4" name="Chart 3"/>
          <p:cNvGraphicFramePr/>
          <p:nvPr/>
        </p:nvGraphicFramePr>
        <p:xfrm>
          <a:off x="1676400" y="1219200"/>
          <a:ext cx="8001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77828" name="TextBox 1"/>
          <p:cNvSpPr txBox="1">
            <a:spLocks noChangeArrowheads="1"/>
          </p:cNvSpPr>
          <p:nvPr/>
        </p:nvSpPr>
        <p:spPr bwMode="auto">
          <a:xfrm>
            <a:off x="2057400" y="58674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solidFill>
                  <a:schemeClr val="tx2"/>
                </a:solidFill>
                <a:latin typeface="Arial" panose="020B0604020202020204" pitchFamily="34" charset="0"/>
              </a:rPr>
              <a:t>1. Thả cá    2. Hóa chất diệt bọ gậy   3. loại bỏ</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atin typeface="Arial" panose="020B0604020202020204" pitchFamily="34" charset="0"/>
                <a:cs typeface="Arial" panose="020B0604020202020204" pitchFamily="34" charset="0"/>
              </a:rPr>
              <a:t>Diệt bọ gậy hàng tuần</a:t>
            </a:r>
          </a:p>
        </p:txBody>
      </p:sp>
      <p:pic>
        <p:nvPicPr>
          <p:cNvPr id="78851"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3025" y="1928813"/>
            <a:ext cx="5403850" cy="4351337"/>
          </a:xfrm>
        </p:spPr>
      </p:pic>
      <p:pic>
        <p:nvPicPr>
          <p:cNvPr id="78852" name="Picture 2" descr="D:\hien\anh Bn\PC SX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863" y="1798638"/>
            <a:ext cx="4656137"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p:txBody>
          <a:bodyPr/>
          <a:lstStyle/>
          <a:p>
            <a:endParaRPr lang="en-US">
              <a:latin typeface="Arial" panose="020B0604020202020204" pitchFamily="34" charset="0"/>
              <a:cs typeface="Arial" panose="020B0604020202020204" pitchFamily="34" charset="0"/>
            </a:endParaRPr>
          </a:p>
        </p:txBody>
      </p:sp>
      <p:sp>
        <p:nvSpPr>
          <p:cNvPr id="79875" name="Rectangle 3"/>
          <p:cNvSpPr>
            <a:spLocks noGrp="1"/>
          </p:cNvSpPr>
          <p:nvPr>
            <p:ph type="body" idx="4294967295"/>
          </p:nvPr>
        </p:nvSpPr>
        <p:spPr/>
        <p:txBody>
          <a:bodyPr/>
          <a:lstStyle/>
          <a:p>
            <a:endParaRPr lang="en-US">
              <a:latin typeface="Arial" panose="020B0604020202020204" pitchFamily="34" charset="0"/>
              <a:cs typeface="Arial" panose="020B0604020202020204" pitchFamily="34" charset="0"/>
            </a:endParaRPr>
          </a:p>
        </p:txBody>
      </p:sp>
      <p:pic>
        <p:nvPicPr>
          <p:cNvPr id="79876" name="Picture 5" descr="Kết quả hình ảnh cho diet bo g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5100"/>
            <a:ext cx="3148012"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7" descr="Kết quả hình ảnh cho diet bo g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800" y="165100"/>
            <a:ext cx="29940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9" descr="Kết quả hình ảnh cho diet bo g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165100"/>
            <a:ext cx="3303588"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11" descr="Kết quả hình ảnh cho diet bo g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913" y="3333750"/>
            <a:ext cx="24352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13" descr="Kết quả hình ảnh cho diet bo g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775" y="3152775"/>
            <a:ext cx="296068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15" descr="Kết quả hình ảnh cho diet bo g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1175" y="3109913"/>
            <a:ext cx="29479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1"/>
          <p:cNvSpPr txBox="1">
            <a:spLocks noChangeArrowheads="1"/>
          </p:cNvSpPr>
          <p:nvPr/>
        </p:nvSpPr>
        <p:spPr bwMode="auto">
          <a:xfrm>
            <a:off x="2209800" y="30480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vi-VN" sz="1800" b="1">
                <a:solidFill>
                  <a:schemeClr val="tx2"/>
                </a:solidFill>
                <a:latin typeface="Arial" panose="020B0604020202020204" pitchFamily="34" charset="0"/>
              </a:rPr>
              <a:t>GIỚI THIẾU MỘT SỐ LOẠI CÁ ĂN BỌ GẬY HIỆU QUẢ THẢ VÀO BỂ CHỨA NƯỚC ĂN UỐNG, SINH HOẠT</a:t>
            </a:r>
          </a:p>
        </p:txBody>
      </p:sp>
      <p:pic>
        <p:nvPicPr>
          <p:cNvPr id="80899" name="Picture 2" descr="http://www.impe-qn.org.vn/impe-qn/vn/upload/info/image/1284970643421_Gambusiaaffin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1066800"/>
            <a:ext cx="31210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descr="http://www.impe-qn.org.vn/impe-qn/vn/upload/info/image/1284971338593_Poeciliareticul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3048000"/>
            <a:ext cx="3121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8" descr="http://www.impe-qn.org.vn/impe-qn/vn/upload/info/image/1284971687046_4Oreochromismossambic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5029200"/>
            <a:ext cx="3121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9"/>
          <p:cNvSpPr>
            <a:spLocks noChangeArrowheads="1"/>
          </p:cNvSpPr>
          <p:nvPr/>
        </p:nvSpPr>
        <p:spPr bwMode="auto">
          <a:xfrm>
            <a:off x="5867400" y="1219200"/>
            <a:ext cx="4572000" cy="158432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defRPr/>
            </a:pPr>
            <a:r>
              <a:rPr lang="vi-VN" sz="1600" dirty="0">
                <a:solidFill>
                  <a:srgbClr val="C00000"/>
                </a:solidFill>
                <a:cs typeface="Arial" charset="0"/>
              </a:rPr>
              <a:t> </a:t>
            </a:r>
            <a:r>
              <a:rPr lang="vi-VN" sz="1600" b="1" dirty="0">
                <a:solidFill>
                  <a:srgbClr val="C00000"/>
                </a:solidFill>
                <a:cs typeface="Arial" charset="0"/>
              </a:rPr>
              <a:t>Cá muỗi hay cá tuế</a:t>
            </a:r>
            <a:r>
              <a:rPr lang="en-US" sz="1600" b="1" dirty="0">
                <a:solidFill>
                  <a:srgbClr val="C00000"/>
                </a:solidFill>
                <a:latin typeface="Arial" charset="0"/>
                <a:cs typeface="Arial" charset="0"/>
              </a:rPr>
              <a:t>: L</a:t>
            </a:r>
            <a:r>
              <a:rPr lang="vi-VN" sz="1600" dirty="0">
                <a:solidFill>
                  <a:schemeClr val="tx2"/>
                </a:solidFill>
                <a:cs typeface="Arial" charset="0"/>
              </a:rPr>
              <a:t>oại cá này đã được dùng rộng rãi để diệt bọ gậy muỗi. Cá có thể chịu đựng được sự thay đổi lớn về môi trường như nhiệt độ và độ ô nhiễm của nguồn nước nhưng nó có hiệu quả diệt bọ gậy tốt nhất ở chỗ nước sạch và nhiệt độ ổn định.</a:t>
            </a:r>
          </a:p>
        </p:txBody>
      </p:sp>
      <p:sp>
        <p:nvSpPr>
          <p:cNvPr id="21511" name="Rectangle 10"/>
          <p:cNvSpPr>
            <a:spLocks noChangeArrowheads="1"/>
          </p:cNvSpPr>
          <p:nvPr/>
        </p:nvSpPr>
        <p:spPr bwMode="auto">
          <a:xfrm>
            <a:off x="5943600" y="3429000"/>
            <a:ext cx="4572000" cy="1077913"/>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vi-VN" sz="1600" b="1" dirty="0">
                <a:solidFill>
                  <a:srgbClr val="C00000"/>
                </a:solidFill>
              </a:rPr>
              <a:t>Cá bảy màu</a:t>
            </a:r>
            <a:r>
              <a:rPr lang="vi-VN" sz="1600" b="1" dirty="0">
                <a:solidFill>
                  <a:schemeClr val="tx2"/>
                </a:solidFill>
              </a:rPr>
              <a:t>: </a:t>
            </a:r>
            <a:r>
              <a:rPr lang="vi-VN" sz="1600" dirty="0">
                <a:solidFill>
                  <a:schemeClr val="tx2"/>
                </a:solidFill>
              </a:rPr>
              <a:t> Cá bảy màu thích môi trường sống có nhiệt độ cao hơn cá muỗi hay cá tuế và có thể thích nghi được ở những chỗ nước bị ô nhiễm nặng.  </a:t>
            </a:r>
          </a:p>
        </p:txBody>
      </p:sp>
      <p:sp>
        <p:nvSpPr>
          <p:cNvPr id="21512" name="Rectangle 15"/>
          <p:cNvSpPr>
            <a:spLocks noChangeArrowheads="1"/>
          </p:cNvSpPr>
          <p:nvPr/>
        </p:nvSpPr>
        <p:spPr bwMode="auto">
          <a:xfrm>
            <a:off x="6096000" y="5410200"/>
            <a:ext cx="4419600" cy="85090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defRPr/>
            </a:pPr>
            <a:r>
              <a:rPr lang="vi-VN" sz="1600" b="1" dirty="0">
                <a:solidFill>
                  <a:srgbClr val="C00000"/>
                </a:solidFill>
                <a:cs typeface="Arial" charset="0"/>
              </a:rPr>
              <a:t>Cá rô phi: </a:t>
            </a:r>
            <a:r>
              <a:rPr lang="vi-VN" sz="1600" dirty="0">
                <a:solidFill>
                  <a:srgbClr val="C00000"/>
                </a:solidFill>
                <a:cs typeface="Arial" charset="0"/>
              </a:rPr>
              <a:t> </a:t>
            </a:r>
            <a:r>
              <a:rPr lang="vi-VN" sz="1600" dirty="0">
                <a:solidFill>
                  <a:schemeClr val="tx2"/>
                </a:solidFill>
                <a:cs typeface="Arial" charset="0"/>
              </a:rPr>
              <a:t>Loài cá này có thể sống và sinh sản được cả trong nước ngọt và nước mặn, Áp dụng thả các bể sử dụng nước mưa</a:t>
            </a:r>
          </a:p>
        </p:txBody>
      </p:sp>
      <p:sp>
        <p:nvSpPr>
          <p:cNvPr id="2" name="Curved Up Arrow 1"/>
          <p:cNvSpPr/>
          <p:nvPr/>
        </p:nvSpPr>
        <p:spPr>
          <a:xfrm>
            <a:off x="4800600" y="2389188"/>
            <a:ext cx="3657600" cy="65881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cs typeface="Arial" charset="0"/>
            </a:endParaRPr>
          </a:p>
        </p:txBody>
      </p:sp>
      <p:sp>
        <p:nvSpPr>
          <p:cNvPr id="3" name="Curved Up Arrow 2"/>
          <p:cNvSpPr/>
          <p:nvPr/>
        </p:nvSpPr>
        <p:spPr>
          <a:xfrm>
            <a:off x="4800600" y="4281488"/>
            <a:ext cx="3962400" cy="3460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cs typeface="Arial" charset="0"/>
            </a:endParaRPr>
          </a:p>
        </p:txBody>
      </p:sp>
      <p:sp>
        <p:nvSpPr>
          <p:cNvPr id="4" name="Curved Up Arrow 3"/>
          <p:cNvSpPr/>
          <p:nvPr/>
        </p:nvSpPr>
        <p:spPr>
          <a:xfrm>
            <a:off x="4800600" y="6172200"/>
            <a:ext cx="3505200" cy="381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t>Một số câu hỏi?</a:t>
            </a:r>
          </a:p>
        </p:txBody>
      </p:sp>
      <p:sp>
        <p:nvSpPr>
          <p:cNvPr id="81923" name="Content Placeholder 2"/>
          <p:cNvSpPr>
            <a:spLocks noGrp="1"/>
          </p:cNvSpPr>
          <p:nvPr>
            <p:ph idx="1"/>
          </p:nvPr>
        </p:nvSpPr>
        <p:spPr>
          <a:xfrm>
            <a:off x="838200" y="1357313"/>
            <a:ext cx="10515600" cy="4819650"/>
          </a:xfrm>
        </p:spPr>
        <p:txBody>
          <a:bodyPr/>
          <a:lstStyle/>
          <a:p>
            <a:r>
              <a:rPr lang="en-US"/>
              <a:t>Phát quang bụi rậm, nạo vét cống rãnh là biện pháp để phòng chống SXH?</a:t>
            </a:r>
          </a:p>
          <a:p>
            <a:r>
              <a:rPr lang="en-US"/>
              <a:t>Có cần diệt muỗi ở cống rãnh,ao hồ để phòng chống SXH?</a:t>
            </a:r>
          </a:p>
          <a:p>
            <a:r>
              <a:rPr lang="en-US"/>
              <a:t>Tại sao không phun hóa chất diệt muỗi đồng loạt trong chiến dịch VSMT?</a:t>
            </a:r>
          </a:p>
          <a:p>
            <a:r>
              <a:rPr lang="en-US"/>
              <a:t>Khu tôi ở có bãi rác, mùi hôi khủng khiếp, muỗi nhiều lắm, đề nghị phun hoá chất diệt muỗi để phòng chống SXH?</a:t>
            </a:r>
          </a:p>
          <a:p>
            <a:r>
              <a:rPr lang="en-US"/>
              <a:t>Công ty gần nhà tôi có nhiều phế liệu, nhiều ổ nước đọng, nhiều bọ gậy, đề nghị phun hoá chất diệt muỗi?</a:t>
            </a:r>
          </a:p>
          <a:p>
            <a:r>
              <a:rPr lang="en-US"/>
              <a:t>Nơi nào cần phun hoá chất? Phun như thế nào là đúng?</a:t>
            </a:r>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61950" y="117475"/>
            <a:ext cx="6496050" cy="1482725"/>
          </a:xfrm>
        </p:spPr>
        <p:txBody>
          <a:bodyPr/>
          <a:lstStyle/>
          <a:p>
            <a:pPr algn="ctr"/>
            <a:r>
              <a:rPr lang="en-US" sz="3200" b="1"/>
              <a:t>Phun hóa chất diệt muỗi truyền bệnh SXH trong khu vực ổ dịch</a:t>
            </a:r>
          </a:p>
        </p:txBody>
      </p:sp>
      <p:pic>
        <p:nvPicPr>
          <p:cNvPr id="82947" name="Picture 2" descr="D:\hien\anh Bn\Phun HC muo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24813" y="550863"/>
            <a:ext cx="4022725" cy="3233737"/>
          </a:xfrm>
          <a:noFill/>
        </p:spPr>
      </p:pic>
      <p:sp>
        <p:nvSpPr>
          <p:cNvPr id="5" name="Title 1"/>
          <p:cNvSpPr txBox="1">
            <a:spLocks/>
          </p:cNvSpPr>
          <p:nvPr/>
        </p:nvSpPr>
        <p:spPr bwMode="auto">
          <a:xfrm>
            <a:off x="687388" y="1600200"/>
            <a:ext cx="6935787" cy="4891088"/>
          </a:xfrm>
          <a:prstGeom prst="rect">
            <a:avLst/>
          </a:prstGeom>
          <a:noFill/>
          <a:ln w="9525">
            <a:noFill/>
            <a:miter lim="800000"/>
            <a:headEnd/>
            <a:tailEnd/>
          </a:ln>
        </p:spPr>
        <p:txBody>
          <a:bodyPr lIns="0" rIns="0" bIns="0" anchor="b"/>
          <a:lstStyle/>
          <a:p>
            <a:pPr marL="342900" indent="-342900">
              <a:buFont typeface="Arial" panose="020B0604020202020204" pitchFamily="34" charset="0"/>
              <a:buChar char="•"/>
              <a:defRPr/>
            </a:pPr>
            <a:r>
              <a:rPr lang="en-US" sz="2400" dirty="0" err="1">
                <a:latin typeface="+mj-lt"/>
                <a:ea typeface="+mj-ea"/>
                <a:cs typeface="+mj-cs"/>
              </a:rPr>
              <a:t>Trước</a:t>
            </a:r>
            <a:r>
              <a:rPr lang="en-US" sz="2400" dirty="0">
                <a:latin typeface="+mj-lt"/>
                <a:ea typeface="+mj-ea"/>
                <a:cs typeface="+mj-cs"/>
              </a:rPr>
              <a:t> </a:t>
            </a:r>
            <a:r>
              <a:rPr lang="en-US" sz="2400" dirty="0" err="1">
                <a:latin typeface="+mj-lt"/>
                <a:ea typeface="+mj-ea"/>
                <a:cs typeface="+mj-cs"/>
              </a:rPr>
              <a:t>khi</a:t>
            </a:r>
            <a:r>
              <a:rPr lang="en-US" sz="2400" dirty="0">
                <a:latin typeface="+mj-lt"/>
                <a:ea typeface="+mj-ea"/>
                <a:cs typeface="+mj-cs"/>
              </a:rPr>
              <a:t> </a:t>
            </a:r>
            <a:r>
              <a:rPr lang="en-US" sz="2400" dirty="0" err="1">
                <a:latin typeface="+mj-lt"/>
                <a:ea typeface="+mj-ea"/>
                <a:cs typeface="+mj-cs"/>
              </a:rPr>
              <a:t>phun</a:t>
            </a:r>
            <a:r>
              <a:rPr lang="en-US" sz="2400" dirty="0">
                <a:latin typeface="+mj-lt"/>
                <a:ea typeface="+mj-ea"/>
                <a:cs typeface="+mj-cs"/>
              </a:rPr>
              <a:t>: </a:t>
            </a:r>
          </a:p>
          <a:p>
            <a:pPr marL="342900" indent="-342900">
              <a:buFontTx/>
              <a:buChar char="-"/>
              <a:defRPr/>
            </a:pPr>
            <a:r>
              <a:rPr lang="en-US" sz="2400" dirty="0" err="1">
                <a:latin typeface="+mj-lt"/>
                <a:ea typeface="+mj-ea"/>
                <a:cs typeface="+mj-cs"/>
              </a:rPr>
              <a:t>Vệ</a:t>
            </a:r>
            <a:r>
              <a:rPr lang="en-US" sz="2400" dirty="0">
                <a:latin typeface="+mj-lt"/>
                <a:ea typeface="+mj-ea"/>
                <a:cs typeface="+mj-cs"/>
              </a:rPr>
              <a:t> </a:t>
            </a:r>
            <a:r>
              <a:rPr lang="en-US" sz="2400" dirty="0" err="1">
                <a:latin typeface="+mj-lt"/>
                <a:ea typeface="+mj-ea"/>
                <a:cs typeface="+mj-cs"/>
              </a:rPr>
              <a:t>sinh</a:t>
            </a:r>
            <a:r>
              <a:rPr lang="en-US" sz="2400" dirty="0">
                <a:latin typeface="+mj-lt"/>
                <a:ea typeface="+mj-ea"/>
                <a:cs typeface="+mj-cs"/>
              </a:rPr>
              <a:t> </a:t>
            </a:r>
            <a:r>
              <a:rPr lang="en-US" sz="2400" dirty="0" err="1">
                <a:latin typeface="+mj-lt"/>
                <a:ea typeface="+mj-ea"/>
                <a:cs typeface="+mj-cs"/>
              </a:rPr>
              <a:t>nhà</a:t>
            </a:r>
            <a:r>
              <a:rPr lang="en-US" sz="2400" dirty="0">
                <a:latin typeface="+mj-lt"/>
                <a:ea typeface="+mj-ea"/>
                <a:cs typeface="+mj-cs"/>
              </a:rPr>
              <a:t> </a:t>
            </a:r>
            <a:r>
              <a:rPr lang="en-US" sz="2400" dirty="0" err="1">
                <a:latin typeface="+mj-lt"/>
                <a:ea typeface="+mj-ea"/>
                <a:cs typeface="+mj-cs"/>
              </a:rPr>
              <a:t>cửa</a:t>
            </a:r>
            <a:r>
              <a:rPr lang="en-US" sz="2400" dirty="0">
                <a:latin typeface="+mj-lt"/>
                <a:ea typeface="+mj-ea"/>
                <a:cs typeface="+mj-cs"/>
              </a:rPr>
              <a:t>, </a:t>
            </a:r>
            <a:r>
              <a:rPr lang="en-US" sz="2400" dirty="0" err="1">
                <a:latin typeface="+mj-lt"/>
                <a:ea typeface="+mj-ea"/>
                <a:cs typeface="+mj-cs"/>
              </a:rPr>
              <a:t>thu</a:t>
            </a:r>
            <a:r>
              <a:rPr lang="en-US" sz="2400" dirty="0">
                <a:latin typeface="+mj-lt"/>
                <a:ea typeface="+mj-ea"/>
                <a:cs typeface="+mj-cs"/>
              </a:rPr>
              <a:t> </a:t>
            </a:r>
            <a:r>
              <a:rPr lang="en-US" sz="2400" dirty="0" err="1">
                <a:latin typeface="+mj-lt"/>
                <a:ea typeface="+mj-ea"/>
                <a:cs typeface="+mj-cs"/>
              </a:rPr>
              <a:t>gom</a:t>
            </a:r>
            <a:r>
              <a:rPr lang="en-US" sz="2400" dirty="0">
                <a:latin typeface="+mj-lt"/>
                <a:ea typeface="+mj-ea"/>
                <a:cs typeface="+mj-cs"/>
              </a:rPr>
              <a:t> </a:t>
            </a:r>
            <a:r>
              <a:rPr lang="en-US" sz="2400" dirty="0" err="1">
                <a:latin typeface="+mj-lt"/>
                <a:ea typeface="+mj-ea"/>
                <a:cs typeface="+mj-cs"/>
              </a:rPr>
              <a:t>đồ</a:t>
            </a:r>
            <a:r>
              <a:rPr lang="en-US" sz="2400" dirty="0">
                <a:latin typeface="+mj-lt"/>
                <a:ea typeface="+mj-ea"/>
                <a:cs typeface="+mj-cs"/>
              </a:rPr>
              <a:t> </a:t>
            </a:r>
            <a:r>
              <a:rPr lang="en-US" sz="2400" dirty="0" err="1">
                <a:latin typeface="+mj-lt"/>
                <a:ea typeface="+mj-ea"/>
                <a:cs typeface="+mj-cs"/>
              </a:rPr>
              <a:t>dùng</a:t>
            </a:r>
            <a:r>
              <a:rPr lang="en-US" sz="2400" dirty="0">
                <a:latin typeface="+mj-lt"/>
                <a:ea typeface="+mj-ea"/>
                <a:cs typeface="+mj-cs"/>
              </a:rPr>
              <a:t>; </a:t>
            </a:r>
            <a:r>
              <a:rPr lang="en-US" sz="2400" dirty="0" err="1">
                <a:latin typeface="+mj-lt"/>
                <a:ea typeface="+mj-ea"/>
                <a:cs typeface="+mj-cs"/>
              </a:rPr>
              <a:t>che</a:t>
            </a:r>
            <a:r>
              <a:rPr lang="en-US" sz="2400" dirty="0">
                <a:latin typeface="+mj-lt"/>
                <a:ea typeface="+mj-ea"/>
                <a:cs typeface="+mj-cs"/>
              </a:rPr>
              <a:t> </a:t>
            </a:r>
            <a:r>
              <a:rPr lang="en-US" sz="2400" dirty="0" err="1">
                <a:latin typeface="+mj-lt"/>
                <a:ea typeface="+mj-ea"/>
                <a:cs typeface="+mj-cs"/>
              </a:rPr>
              <a:t>đậy</a:t>
            </a:r>
            <a:r>
              <a:rPr lang="en-US" sz="2400" dirty="0">
                <a:latin typeface="+mj-lt"/>
                <a:ea typeface="+mj-ea"/>
                <a:cs typeface="+mj-cs"/>
              </a:rPr>
              <a:t> </a:t>
            </a:r>
            <a:r>
              <a:rPr lang="en-US" sz="2400" dirty="0" err="1">
                <a:latin typeface="+mj-lt"/>
                <a:ea typeface="+mj-ea"/>
                <a:cs typeface="+mj-cs"/>
              </a:rPr>
              <a:t>thực</a:t>
            </a:r>
            <a:r>
              <a:rPr lang="en-US" sz="2400" dirty="0">
                <a:latin typeface="+mj-lt"/>
                <a:ea typeface="+mj-ea"/>
                <a:cs typeface="+mj-cs"/>
              </a:rPr>
              <a:t> </a:t>
            </a:r>
            <a:r>
              <a:rPr lang="en-US" sz="2400" dirty="0" err="1">
                <a:latin typeface="+mj-lt"/>
                <a:ea typeface="+mj-ea"/>
                <a:cs typeface="+mj-cs"/>
              </a:rPr>
              <a:t>phẩm</a:t>
            </a:r>
            <a:r>
              <a:rPr lang="en-US" sz="2400" dirty="0">
                <a:latin typeface="+mj-lt"/>
                <a:ea typeface="+mj-ea"/>
                <a:cs typeface="+mj-cs"/>
              </a:rPr>
              <a:t>; </a:t>
            </a:r>
          </a:p>
          <a:p>
            <a:pPr>
              <a:defRPr/>
            </a:pPr>
            <a:r>
              <a:rPr lang="en-US" sz="2400" dirty="0">
                <a:latin typeface="+mj-lt"/>
                <a:ea typeface="+mj-ea"/>
                <a:cs typeface="+mj-cs"/>
              </a:rPr>
              <a:t>- </a:t>
            </a:r>
            <a:r>
              <a:rPr lang="en-US" sz="2400" dirty="0"/>
              <a:t>Di </a:t>
            </a:r>
            <a:r>
              <a:rPr lang="en-US" sz="2400" dirty="0" err="1"/>
              <a:t>chuyển</a:t>
            </a:r>
            <a:r>
              <a:rPr lang="en-US" sz="2400" dirty="0"/>
              <a:t> </a:t>
            </a:r>
            <a:r>
              <a:rPr lang="en-US" sz="2400" dirty="0" err="1"/>
              <a:t>người</a:t>
            </a:r>
            <a:r>
              <a:rPr lang="en-US" sz="2400" dirty="0"/>
              <a:t> </a:t>
            </a:r>
            <a:r>
              <a:rPr lang="en-US" sz="2400" dirty="0" err="1"/>
              <a:t>già</a:t>
            </a:r>
            <a:r>
              <a:rPr lang="en-US" sz="2400" dirty="0"/>
              <a:t>, </a:t>
            </a:r>
            <a:r>
              <a:rPr lang="en-US" sz="2400" dirty="0" err="1"/>
              <a:t>trẻ</a:t>
            </a:r>
            <a:r>
              <a:rPr lang="en-US" sz="2400" dirty="0"/>
              <a:t> </a:t>
            </a:r>
            <a:r>
              <a:rPr lang="en-US" sz="2400" dirty="0" err="1"/>
              <a:t>em</a:t>
            </a:r>
            <a:r>
              <a:rPr lang="en-US" sz="2400" dirty="0"/>
              <a:t>, PNMT, </a:t>
            </a:r>
            <a:r>
              <a:rPr lang="en-US" sz="2400" dirty="0" err="1"/>
              <a:t>người</a:t>
            </a:r>
            <a:r>
              <a:rPr lang="en-US" sz="2400" dirty="0"/>
              <a:t> </a:t>
            </a:r>
            <a:r>
              <a:rPr lang="en-US" sz="2400" dirty="0" err="1"/>
              <a:t>bệnh</a:t>
            </a:r>
            <a:r>
              <a:rPr lang="en-US" sz="2400" dirty="0"/>
              <a:t> </a:t>
            </a:r>
            <a:r>
              <a:rPr lang="en-US" sz="2400" dirty="0" err="1"/>
              <a:t>mạn</a:t>
            </a:r>
            <a:r>
              <a:rPr lang="en-US" sz="2400" dirty="0"/>
              <a:t> </a:t>
            </a:r>
            <a:r>
              <a:rPr lang="en-US" sz="2400" dirty="0" err="1"/>
              <a:t>tính</a:t>
            </a:r>
            <a:r>
              <a:rPr lang="en-US" sz="2400" dirty="0"/>
              <a:t>... </a:t>
            </a:r>
            <a:r>
              <a:rPr lang="en-US" sz="2400" dirty="0" err="1"/>
              <a:t>ra</a:t>
            </a:r>
            <a:r>
              <a:rPr lang="en-US" sz="2400" dirty="0"/>
              <a:t> </a:t>
            </a:r>
            <a:r>
              <a:rPr lang="en-US" sz="2400" dirty="0" err="1"/>
              <a:t>khỏi</a:t>
            </a:r>
            <a:r>
              <a:rPr lang="en-US" sz="2400" dirty="0"/>
              <a:t> </a:t>
            </a:r>
            <a:r>
              <a:rPr lang="en-US" sz="2400" dirty="0" err="1"/>
              <a:t>khu</a:t>
            </a:r>
            <a:r>
              <a:rPr lang="en-US" sz="2400" dirty="0"/>
              <a:t> </a:t>
            </a:r>
            <a:r>
              <a:rPr lang="en-US" sz="2400" dirty="0" err="1"/>
              <a:t>vực</a:t>
            </a:r>
            <a:r>
              <a:rPr lang="en-US" sz="2400" dirty="0"/>
              <a:t> </a:t>
            </a:r>
            <a:r>
              <a:rPr lang="en-US" sz="2400" dirty="0" err="1"/>
              <a:t>phun</a:t>
            </a:r>
            <a:r>
              <a:rPr lang="en-US" sz="2400" dirty="0"/>
              <a:t> </a:t>
            </a:r>
            <a:r>
              <a:rPr lang="en-US" sz="2400" dirty="0" err="1"/>
              <a:t>hóa</a:t>
            </a:r>
            <a:r>
              <a:rPr lang="en-US" sz="2400" dirty="0"/>
              <a:t> </a:t>
            </a:r>
            <a:r>
              <a:rPr lang="en-US" sz="2400" dirty="0" err="1"/>
              <a:t>chất</a:t>
            </a:r>
            <a:endParaRPr lang="en-US" sz="2400" dirty="0">
              <a:latin typeface="+mj-lt"/>
              <a:ea typeface="+mj-ea"/>
              <a:cs typeface="+mj-cs"/>
            </a:endParaRPr>
          </a:p>
          <a:p>
            <a:pPr marL="342900" indent="-342900">
              <a:buFont typeface="Arial" panose="020B0604020202020204" pitchFamily="34" charset="0"/>
              <a:buChar char="•"/>
              <a:defRPr/>
            </a:pPr>
            <a:r>
              <a:rPr lang="en-US" sz="2400" dirty="0" err="1">
                <a:latin typeface="+mj-lt"/>
                <a:ea typeface="+mj-ea"/>
                <a:cs typeface="+mj-cs"/>
              </a:rPr>
              <a:t>Trong</a:t>
            </a:r>
            <a:r>
              <a:rPr lang="en-US" sz="2400" dirty="0">
                <a:latin typeface="+mj-lt"/>
                <a:ea typeface="+mj-ea"/>
                <a:cs typeface="+mj-cs"/>
              </a:rPr>
              <a:t> </a:t>
            </a:r>
            <a:r>
              <a:rPr lang="en-US" sz="2400" dirty="0" err="1">
                <a:latin typeface="+mj-lt"/>
                <a:ea typeface="+mj-ea"/>
                <a:cs typeface="+mj-cs"/>
              </a:rPr>
              <a:t>khi</a:t>
            </a:r>
            <a:r>
              <a:rPr lang="en-US" sz="2400" dirty="0">
                <a:latin typeface="+mj-lt"/>
                <a:ea typeface="+mj-ea"/>
                <a:cs typeface="+mj-cs"/>
              </a:rPr>
              <a:t> </a:t>
            </a:r>
            <a:r>
              <a:rPr lang="en-US" sz="2400" dirty="0" err="1">
                <a:latin typeface="+mj-lt"/>
                <a:ea typeface="+mj-ea"/>
                <a:cs typeface="+mj-cs"/>
              </a:rPr>
              <a:t>phun</a:t>
            </a:r>
            <a:r>
              <a:rPr lang="en-US" sz="2400" dirty="0">
                <a:latin typeface="+mj-lt"/>
                <a:ea typeface="+mj-ea"/>
                <a:cs typeface="+mj-cs"/>
              </a:rPr>
              <a:t>:</a:t>
            </a:r>
          </a:p>
          <a:p>
            <a:pPr>
              <a:defRPr/>
            </a:pPr>
            <a:r>
              <a:rPr lang="en-US" sz="2400" dirty="0">
                <a:latin typeface="+mj-lt"/>
                <a:ea typeface="+mj-ea"/>
                <a:cs typeface="+mj-cs"/>
              </a:rPr>
              <a:t>- </a:t>
            </a:r>
            <a:r>
              <a:rPr lang="en-US" sz="2400" dirty="0" err="1">
                <a:latin typeface="+mj-lt"/>
                <a:ea typeface="+mj-ea"/>
                <a:cs typeface="+mj-cs"/>
              </a:rPr>
              <a:t>Phun</a:t>
            </a:r>
            <a:r>
              <a:rPr lang="en-US" sz="2400" dirty="0">
                <a:latin typeface="+mj-lt"/>
                <a:ea typeface="+mj-ea"/>
                <a:cs typeface="+mj-cs"/>
              </a:rPr>
              <a:t> </a:t>
            </a:r>
            <a:r>
              <a:rPr lang="en-US" sz="2400" dirty="0" err="1">
                <a:latin typeface="+mj-lt"/>
                <a:ea typeface="+mj-ea"/>
                <a:cs typeface="+mj-cs"/>
              </a:rPr>
              <a:t>trong</a:t>
            </a:r>
            <a:r>
              <a:rPr lang="en-US" sz="2400" dirty="0">
                <a:latin typeface="+mj-lt"/>
                <a:ea typeface="+mj-ea"/>
                <a:cs typeface="+mj-cs"/>
              </a:rPr>
              <a:t> </a:t>
            </a:r>
            <a:r>
              <a:rPr lang="en-US" sz="2400" dirty="0" err="1">
                <a:latin typeface="+mj-lt"/>
                <a:ea typeface="+mj-ea"/>
                <a:cs typeface="+mj-cs"/>
              </a:rPr>
              <a:t>nhà</a:t>
            </a:r>
            <a:r>
              <a:rPr lang="en-US" sz="2400" dirty="0">
                <a:latin typeface="+mj-lt"/>
                <a:ea typeface="+mj-ea"/>
                <a:cs typeface="+mj-cs"/>
              </a:rPr>
              <a:t> </a:t>
            </a:r>
            <a:r>
              <a:rPr lang="en-US" sz="2400" dirty="0" err="1">
                <a:latin typeface="+mj-lt"/>
                <a:ea typeface="+mj-ea"/>
                <a:cs typeface="+mj-cs"/>
              </a:rPr>
              <a:t>là</a:t>
            </a:r>
            <a:r>
              <a:rPr lang="en-US" sz="2400" dirty="0">
                <a:latin typeface="+mj-lt"/>
                <a:ea typeface="+mj-ea"/>
                <a:cs typeface="+mj-cs"/>
              </a:rPr>
              <a:t> </a:t>
            </a:r>
            <a:r>
              <a:rPr lang="en-US" sz="2400" dirty="0" err="1">
                <a:latin typeface="+mj-lt"/>
                <a:ea typeface="+mj-ea"/>
                <a:cs typeface="+mj-cs"/>
              </a:rPr>
              <a:t>chính</a:t>
            </a:r>
            <a:r>
              <a:rPr lang="en-US" sz="2400" dirty="0">
                <a:latin typeface="+mj-lt"/>
                <a:ea typeface="+mj-ea"/>
                <a:cs typeface="+mj-cs"/>
              </a:rPr>
              <a:t> (</a:t>
            </a:r>
            <a:r>
              <a:rPr lang="en-US" sz="2400" dirty="0" err="1">
                <a:latin typeface="+mj-lt"/>
                <a:ea typeface="+mj-ea"/>
                <a:cs typeface="+mj-cs"/>
              </a:rPr>
              <a:t>tối</a:t>
            </a:r>
            <a:r>
              <a:rPr lang="en-US" sz="2400" dirty="0">
                <a:latin typeface="+mj-lt"/>
                <a:ea typeface="+mj-ea"/>
                <a:cs typeface="+mj-cs"/>
              </a:rPr>
              <a:t> </a:t>
            </a:r>
            <a:r>
              <a:rPr lang="en-US" sz="2400" dirty="0" err="1">
                <a:latin typeface="+mj-lt"/>
                <a:ea typeface="+mj-ea"/>
                <a:cs typeface="+mj-cs"/>
              </a:rPr>
              <a:t>thiểu</a:t>
            </a:r>
            <a:r>
              <a:rPr lang="en-US" sz="2400" dirty="0">
                <a:latin typeface="+mj-lt"/>
                <a:ea typeface="+mj-ea"/>
                <a:cs typeface="+mj-cs"/>
              </a:rPr>
              <a:t> 95% </a:t>
            </a:r>
            <a:r>
              <a:rPr lang="en-US" sz="2400" dirty="0" err="1">
                <a:latin typeface="+mj-lt"/>
                <a:ea typeface="+mj-ea"/>
                <a:cs typeface="+mj-cs"/>
              </a:rPr>
              <a:t>hộ</a:t>
            </a:r>
            <a:r>
              <a:rPr lang="en-US" sz="2400" dirty="0">
                <a:latin typeface="+mj-lt"/>
                <a:ea typeface="+mj-ea"/>
                <a:cs typeface="+mj-cs"/>
              </a:rPr>
              <a:t> GĐ)</a:t>
            </a:r>
          </a:p>
          <a:p>
            <a:pPr>
              <a:defRPr/>
            </a:pPr>
            <a:r>
              <a:rPr lang="en-US" sz="2400" dirty="0">
                <a:latin typeface="+mj-lt"/>
                <a:ea typeface="+mj-ea"/>
                <a:cs typeface="+mj-cs"/>
              </a:rPr>
              <a:t>- </a:t>
            </a:r>
            <a:r>
              <a:rPr lang="en-US" sz="2400" dirty="0" err="1">
                <a:latin typeface="+mj-lt"/>
                <a:ea typeface="+mj-ea"/>
                <a:cs typeface="+mj-cs"/>
              </a:rPr>
              <a:t>Kỹ</a:t>
            </a:r>
            <a:r>
              <a:rPr lang="en-US" sz="2400" dirty="0">
                <a:latin typeface="+mj-lt"/>
                <a:ea typeface="+mj-ea"/>
                <a:cs typeface="+mj-cs"/>
              </a:rPr>
              <a:t> </a:t>
            </a:r>
            <a:r>
              <a:rPr lang="en-US" sz="2400" dirty="0" err="1">
                <a:latin typeface="+mj-lt"/>
                <a:ea typeface="+mj-ea"/>
                <a:cs typeface="+mj-cs"/>
              </a:rPr>
              <a:t>thuật</a:t>
            </a:r>
            <a:r>
              <a:rPr lang="en-US" sz="2400" dirty="0">
                <a:latin typeface="+mj-lt"/>
                <a:ea typeface="+mj-ea"/>
                <a:cs typeface="+mj-cs"/>
              </a:rPr>
              <a:t> </a:t>
            </a:r>
            <a:r>
              <a:rPr lang="en-US" sz="2400" dirty="0" err="1">
                <a:latin typeface="+mj-lt"/>
                <a:ea typeface="+mj-ea"/>
                <a:cs typeface="+mj-cs"/>
              </a:rPr>
              <a:t>phun</a:t>
            </a:r>
            <a:r>
              <a:rPr lang="en-US" sz="2400" dirty="0">
                <a:latin typeface="+mj-lt"/>
                <a:ea typeface="+mj-ea"/>
                <a:cs typeface="+mj-cs"/>
              </a:rPr>
              <a:t> </a:t>
            </a:r>
            <a:r>
              <a:rPr lang="en-US" sz="2400" dirty="0" err="1">
                <a:latin typeface="+mj-lt"/>
                <a:ea typeface="+mj-ea"/>
                <a:cs typeface="+mj-cs"/>
              </a:rPr>
              <a:t>sương</a:t>
            </a:r>
            <a:r>
              <a:rPr lang="en-US" sz="2400" dirty="0">
                <a:latin typeface="+mj-lt"/>
                <a:ea typeface="+mj-ea"/>
                <a:cs typeface="+mj-cs"/>
              </a:rPr>
              <a:t>: 2-3 </a:t>
            </a:r>
            <a:r>
              <a:rPr lang="en-US" sz="2400" dirty="0" err="1">
                <a:latin typeface="+mj-lt"/>
                <a:ea typeface="+mj-ea"/>
                <a:cs typeface="+mj-cs"/>
              </a:rPr>
              <a:t>nhát</a:t>
            </a:r>
            <a:r>
              <a:rPr lang="en-US" sz="2400" dirty="0">
                <a:latin typeface="+mj-lt"/>
                <a:ea typeface="+mj-ea"/>
                <a:cs typeface="+mj-cs"/>
              </a:rPr>
              <a:t> </a:t>
            </a:r>
            <a:r>
              <a:rPr lang="en-US" sz="2400" dirty="0" err="1">
                <a:latin typeface="+mj-lt"/>
                <a:ea typeface="+mj-ea"/>
                <a:cs typeface="+mj-cs"/>
              </a:rPr>
              <a:t>bóp</a:t>
            </a:r>
            <a:r>
              <a:rPr lang="en-US" sz="2400" dirty="0">
                <a:latin typeface="+mj-lt"/>
                <a:ea typeface="+mj-ea"/>
                <a:cs typeface="+mj-cs"/>
              </a:rPr>
              <a:t>/</a:t>
            </a:r>
            <a:r>
              <a:rPr lang="en-US" sz="2400" dirty="0" err="1">
                <a:latin typeface="+mj-lt"/>
                <a:ea typeface="+mj-ea"/>
                <a:cs typeface="+mj-cs"/>
              </a:rPr>
              <a:t>phòng</a:t>
            </a:r>
            <a:r>
              <a:rPr lang="en-US" sz="2400" dirty="0">
                <a:latin typeface="+mj-lt"/>
                <a:ea typeface="+mj-ea"/>
                <a:cs typeface="+mj-cs"/>
              </a:rPr>
              <a:t> 20m</a:t>
            </a:r>
            <a:r>
              <a:rPr lang="en-US" sz="2400" baseline="30000" dirty="0">
                <a:latin typeface="+mj-lt"/>
                <a:ea typeface="+mj-ea"/>
                <a:cs typeface="+mj-cs"/>
              </a:rPr>
              <a:t>2</a:t>
            </a:r>
          </a:p>
          <a:p>
            <a:pPr>
              <a:defRPr/>
            </a:pPr>
            <a:r>
              <a:rPr lang="en-US" sz="2400" dirty="0">
                <a:latin typeface="+mj-lt"/>
                <a:ea typeface="+mj-ea"/>
                <a:cs typeface="+mj-cs"/>
              </a:rPr>
              <a:t>- </a:t>
            </a:r>
            <a:r>
              <a:rPr lang="en-US" sz="2400" dirty="0" err="1">
                <a:latin typeface="+mj-lt"/>
                <a:ea typeface="+mj-ea"/>
                <a:cs typeface="+mj-cs"/>
              </a:rPr>
              <a:t>Phun</a:t>
            </a:r>
            <a:r>
              <a:rPr lang="en-US" sz="2400" dirty="0">
                <a:latin typeface="+mj-lt"/>
                <a:ea typeface="+mj-ea"/>
                <a:cs typeface="+mj-cs"/>
              </a:rPr>
              <a:t> </a:t>
            </a:r>
            <a:r>
              <a:rPr lang="en-US" sz="2400" dirty="0" err="1">
                <a:latin typeface="+mj-lt"/>
                <a:ea typeface="+mj-ea"/>
                <a:cs typeface="+mj-cs"/>
              </a:rPr>
              <a:t>từ</a:t>
            </a:r>
            <a:r>
              <a:rPr lang="en-US" sz="2400" dirty="0">
                <a:latin typeface="+mj-lt"/>
                <a:ea typeface="+mj-ea"/>
                <a:cs typeface="+mj-cs"/>
              </a:rPr>
              <a:t> </a:t>
            </a:r>
            <a:r>
              <a:rPr lang="en-US" sz="2400" dirty="0" err="1">
                <a:latin typeface="+mj-lt"/>
                <a:ea typeface="+mj-ea"/>
                <a:cs typeface="+mj-cs"/>
              </a:rPr>
              <a:t>tầng</a:t>
            </a:r>
            <a:r>
              <a:rPr lang="en-US" sz="2400" dirty="0">
                <a:latin typeface="+mj-lt"/>
                <a:ea typeface="+mj-ea"/>
                <a:cs typeface="+mj-cs"/>
              </a:rPr>
              <a:t> </a:t>
            </a:r>
            <a:r>
              <a:rPr lang="en-US" sz="2400" dirty="0" err="1">
                <a:latin typeface="+mj-lt"/>
                <a:ea typeface="+mj-ea"/>
                <a:cs typeface="+mj-cs"/>
              </a:rPr>
              <a:t>trên</a:t>
            </a:r>
            <a:r>
              <a:rPr lang="en-US" sz="2400" dirty="0">
                <a:latin typeface="+mj-lt"/>
                <a:ea typeface="+mj-ea"/>
                <a:cs typeface="+mj-cs"/>
              </a:rPr>
              <a:t> </a:t>
            </a:r>
            <a:r>
              <a:rPr lang="en-US" sz="2400" dirty="0" err="1">
                <a:latin typeface="+mj-lt"/>
                <a:ea typeface="+mj-ea"/>
                <a:cs typeface="+mj-cs"/>
              </a:rPr>
              <a:t>xuống</a:t>
            </a:r>
            <a:r>
              <a:rPr lang="en-US" sz="2400" dirty="0">
                <a:latin typeface="+mj-lt"/>
                <a:ea typeface="+mj-ea"/>
                <a:cs typeface="+mj-cs"/>
              </a:rPr>
              <a:t> </a:t>
            </a:r>
            <a:r>
              <a:rPr lang="en-US" sz="2400" dirty="0" err="1">
                <a:latin typeface="+mj-lt"/>
                <a:ea typeface="+mj-ea"/>
                <a:cs typeface="+mj-cs"/>
              </a:rPr>
              <a:t>dưới</a:t>
            </a:r>
            <a:r>
              <a:rPr lang="en-US" sz="2400" dirty="0">
                <a:latin typeface="+mj-lt"/>
                <a:ea typeface="+mj-ea"/>
                <a:cs typeface="+mj-cs"/>
              </a:rPr>
              <a:t>, </a:t>
            </a:r>
            <a:r>
              <a:rPr lang="en-US" sz="2400" dirty="0" err="1">
                <a:latin typeface="+mj-lt"/>
                <a:ea typeface="+mj-ea"/>
                <a:cs typeface="+mj-cs"/>
              </a:rPr>
              <a:t>từ</a:t>
            </a:r>
            <a:r>
              <a:rPr lang="en-US" sz="2400" dirty="0">
                <a:latin typeface="+mj-lt"/>
                <a:ea typeface="+mj-ea"/>
                <a:cs typeface="+mj-cs"/>
              </a:rPr>
              <a:t> </a:t>
            </a:r>
            <a:r>
              <a:rPr lang="en-US" sz="2400" dirty="0" err="1">
                <a:latin typeface="+mj-lt"/>
                <a:ea typeface="+mj-ea"/>
                <a:cs typeface="+mj-cs"/>
              </a:rPr>
              <a:t>trong</a:t>
            </a:r>
            <a:r>
              <a:rPr lang="en-US" sz="2400" dirty="0">
                <a:latin typeface="+mj-lt"/>
                <a:ea typeface="+mj-ea"/>
                <a:cs typeface="+mj-cs"/>
              </a:rPr>
              <a:t> </a:t>
            </a:r>
            <a:r>
              <a:rPr lang="en-US" sz="2400" dirty="0" err="1">
                <a:latin typeface="+mj-lt"/>
                <a:ea typeface="+mj-ea"/>
                <a:cs typeface="+mj-cs"/>
              </a:rPr>
              <a:t>ra</a:t>
            </a:r>
            <a:r>
              <a:rPr lang="en-US" sz="2400" dirty="0">
                <a:latin typeface="+mj-lt"/>
                <a:ea typeface="+mj-ea"/>
                <a:cs typeface="+mj-cs"/>
              </a:rPr>
              <a:t> </a:t>
            </a:r>
            <a:r>
              <a:rPr lang="en-US" sz="2400" dirty="0" err="1">
                <a:latin typeface="+mj-lt"/>
                <a:ea typeface="+mj-ea"/>
                <a:cs typeface="+mj-cs"/>
              </a:rPr>
              <a:t>ngoài</a:t>
            </a:r>
            <a:endParaRPr lang="en-US" sz="2400" dirty="0">
              <a:latin typeface="+mj-lt"/>
              <a:ea typeface="+mj-ea"/>
              <a:cs typeface="+mj-cs"/>
            </a:endParaRPr>
          </a:p>
          <a:p>
            <a:pPr marL="342900" indent="-342900">
              <a:buFont typeface="Arial" panose="020B0604020202020204" pitchFamily="34" charset="0"/>
              <a:buChar char="•"/>
              <a:defRPr/>
            </a:pPr>
            <a:r>
              <a:rPr lang="en-US" sz="2400" dirty="0" err="1">
                <a:latin typeface="+mj-lt"/>
                <a:ea typeface="+mj-ea"/>
                <a:cs typeface="+mj-cs"/>
              </a:rPr>
              <a:t>Sau</a:t>
            </a:r>
            <a:r>
              <a:rPr lang="en-US" sz="2400" dirty="0">
                <a:latin typeface="+mj-lt"/>
                <a:ea typeface="+mj-ea"/>
                <a:cs typeface="+mj-cs"/>
              </a:rPr>
              <a:t> </a:t>
            </a:r>
            <a:r>
              <a:rPr lang="en-US" sz="2400" dirty="0" err="1">
                <a:latin typeface="+mj-lt"/>
                <a:ea typeface="+mj-ea"/>
                <a:cs typeface="+mj-cs"/>
              </a:rPr>
              <a:t>khi</a:t>
            </a:r>
            <a:r>
              <a:rPr lang="en-US" sz="2400" dirty="0">
                <a:latin typeface="+mj-lt"/>
                <a:ea typeface="+mj-ea"/>
                <a:cs typeface="+mj-cs"/>
              </a:rPr>
              <a:t> </a:t>
            </a:r>
            <a:r>
              <a:rPr lang="en-US" sz="2400" dirty="0" err="1">
                <a:latin typeface="+mj-lt"/>
                <a:ea typeface="+mj-ea"/>
                <a:cs typeface="+mj-cs"/>
              </a:rPr>
              <a:t>phun</a:t>
            </a:r>
            <a:r>
              <a:rPr lang="en-US" sz="2400" dirty="0">
                <a:latin typeface="+mj-lt"/>
                <a:ea typeface="+mj-ea"/>
                <a:cs typeface="+mj-cs"/>
              </a:rPr>
              <a:t>: </a:t>
            </a:r>
          </a:p>
          <a:p>
            <a:pPr>
              <a:defRPr/>
            </a:pPr>
            <a:r>
              <a:rPr lang="en-US" sz="2400" dirty="0">
                <a:latin typeface="+mj-lt"/>
                <a:ea typeface="+mj-ea"/>
                <a:cs typeface="+mj-cs"/>
              </a:rPr>
              <a:t>- </a:t>
            </a:r>
            <a:r>
              <a:rPr lang="en-US" sz="2400" dirty="0" err="1">
                <a:latin typeface="+mj-lt"/>
                <a:ea typeface="+mj-ea"/>
                <a:cs typeface="+mj-cs"/>
              </a:rPr>
              <a:t>đóng</a:t>
            </a:r>
            <a:r>
              <a:rPr lang="en-US" sz="2400" dirty="0">
                <a:latin typeface="+mj-lt"/>
                <a:ea typeface="+mj-ea"/>
                <a:cs typeface="+mj-cs"/>
              </a:rPr>
              <a:t> </a:t>
            </a:r>
            <a:r>
              <a:rPr lang="en-US" sz="2400" dirty="0" err="1">
                <a:latin typeface="+mj-lt"/>
                <a:ea typeface="+mj-ea"/>
                <a:cs typeface="+mj-cs"/>
              </a:rPr>
              <a:t>kín</a:t>
            </a:r>
            <a:r>
              <a:rPr lang="en-US" sz="2400" dirty="0">
                <a:latin typeface="+mj-lt"/>
                <a:ea typeface="+mj-ea"/>
                <a:cs typeface="+mj-cs"/>
              </a:rPr>
              <a:t> </a:t>
            </a:r>
            <a:r>
              <a:rPr lang="en-US" sz="2400" dirty="0" err="1">
                <a:latin typeface="+mj-lt"/>
                <a:ea typeface="+mj-ea"/>
                <a:cs typeface="+mj-cs"/>
              </a:rPr>
              <a:t>các</a:t>
            </a:r>
            <a:r>
              <a:rPr lang="en-US" sz="2400" dirty="0">
                <a:latin typeface="+mj-lt"/>
                <a:ea typeface="+mj-ea"/>
                <a:cs typeface="+mj-cs"/>
              </a:rPr>
              <a:t> </a:t>
            </a:r>
            <a:r>
              <a:rPr lang="en-US" sz="2400" dirty="0" err="1">
                <a:latin typeface="+mj-lt"/>
                <a:ea typeface="+mj-ea"/>
                <a:cs typeface="+mj-cs"/>
              </a:rPr>
              <a:t>cửa</a:t>
            </a:r>
            <a:r>
              <a:rPr lang="en-US" sz="2400" dirty="0">
                <a:latin typeface="+mj-lt"/>
                <a:ea typeface="+mj-ea"/>
                <a:cs typeface="+mj-cs"/>
              </a:rPr>
              <a:t> </a:t>
            </a:r>
            <a:r>
              <a:rPr lang="en-US" sz="2400" dirty="0" err="1">
                <a:latin typeface="+mj-lt"/>
                <a:ea typeface="+mj-ea"/>
                <a:cs typeface="+mj-cs"/>
              </a:rPr>
              <a:t>khoảng</a:t>
            </a:r>
            <a:r>
              <a:rPr lang="en-US" sz="2400" dirty="0">
                <a:latin typeface="+mj-lt"/>
                <a:ea typeface="+mj-ea"/>
                <a:cs typeface="+mj-cs"/>
              </a:rPr>
              <a:t> 1 </a:t>
            </a:r>
            <a:r>
              <a:rPr lang="en-US" sz="2400" dirty="0" err="1">
                <a:latin typeface="+mj-lt"/>
                <a:ea typeface="+mj-ea"/>
                <a:cs typeface="+mj-cs"/>
              </a:rPr>
              <a:t>giờ</a:t>
            </a:r>
            <a:endParaRPr lang="en-US" sz="2400" dirty="0">
              <a:latin typeface="+mj-lt"/>
              <a:ea typeface="+mj-ea"/>
              <a:cs typeface="+mj-cs"/>
            </a:endParaRPr>
          </a:p>
          <a:p>
            <a:pPr>
              <a:buFontTx/>
              <a:buChar char="-"/>
              <a:defRPr/>
            </a:pPr>
            <a:r>
              <a:rPr lang="en-US" sz="2400" dirty="0">
                <a:latin typeface="+mj-lt"/>
                <a:ea typeface="+mj-ea"/>
                <a:cs typeface="+mj-cs"/>
              </a:rPr>
              <a:t> </a:t>
            </a:r>
            <a:r>
              <a:rPr lang="en-US" sz="2400" dirty="0" err="1">
                <a:latin typeface="+mj-lt"/>
                <a:ea typeface="+mj-ea"/>
                <a:cs typeface="+mj-cs"/>
              </a:rPr>
              <a:t>Vệ</a:t>
            </a:r>
            <a:r>
              <a:rPr lang="en-US" sz="2400" dirty="0">
                <a:latin typeface="+mj-lt"/>
                <a:ea typeface="+mj-ea"/>
                <a:cs typeface="+mj-cs"/>
              </a:rPr>
              <a:t> </a:t>
            </a:r>
            <a:r>
              <a:rPr lang="en-US" sz="2400" dirty="0" err="1">
                <a:latin typeface="+mj-lt"/>
                <a:ea typeface="+mj-ea"/>
                <a:cs typeface="+mj-cs"/>
              </a:rPr>
              <a:t>sinh</a:t>
            </a:r>
            <a:r>
              <a:rPr lang="en-US" sz="2400" dirty="0">
                <a:latin typeface="+mj-lt"/>
                <a:ea typeface="+mj-ea"/>
                <a:cs typeface="+mj-cs"/>
              </a:rPr>
              <a:t> </a:t>
            </a:r>
            <a:r>
              <a:rPr lang="en-US" sz="2400" dirty="0" err="1">
                <a:latin typeface="+mj-lt"/>
                <a:ea typeface="+mj-ea"/>
                <a:cs typeface="+mj-cs"/>
              </a:rPr>
              <a:t>dụng</a:t>
            </a:r>
            <a:r>
              <a:rPr lang="en-US" sz="2400" dirty="0">
                <a:latin typeface="+mj-lt"/>
                <a:ea typeface="+mj-ea"/>
                <a:cs typeface="+mj-cs"/>
              </a:rPr>
              <a:t> </a:t>
            </a:r>
            <a:r>
              <a:rPr lang="en-US" sz="2400" dirty="0" err="1">
                <a:latin typeface="+mj-lt"/>
                <a:ea typeface="+mj-ea"/>
                <a:cs typeface="+mj-cs"/>
              </a:rPr>
              <a:t>cụ</a:t>
            </a:r>
            <a:r>
              <a:rPr lang="en-US" sz="2400" dirty="0">
                <a:latin typeface="+mj-lt"/>
                <a:ea typeface="+mj-ea"/>
                <a:cs typeface="+mj-cs"/>
              </a:rPr>
              <a:t> </a:t>
            </a:r>
            <a:r>
              <a:rPr lang="en-US" sz="2400" dirty="0" err="1">
                <a:latin typeface="+mj-lt"/>
                <a:ea typeface="+mj-ea"/>
                <a:cs typeface="+mj-cs"/>
              </a:rPr>
              <a:t>ăn</a:t>
            </a:r>
            <a:r>
              <a:rPr lang="en-US" sz="2400" dirty="0">
                <a:latin typeface="+mj-lt"/>
                <a:ea typeface="+mj-ea"/>
                <a:cs typeface="+mj-cs"/>
              </a:rPr>
              <a:t> </a:t>
            </a:r>
            <a:r>
              <a:rPr lang="en-US" sz="2400" dirty="0" err="1">
                <a:latin typeface="+mj-lt"/>
                <a:ea typeface="+mj-ea"/>
                <a:cs typeface="+mj-cs"/>
              </a:rPr>
              <a:t>uống</a:t>
            </a:r>
            <a:r>
              <a:rPr lang="en-US" sz="2400" dirty="0">
                <a:latin typeface="+mj-lt"/>
                <a:ea typeface="+mj-ea"/>
                <a:cs typeface="+mj-cs"/>
              </a:rPr>
              <a:t> </a:t>
            </a:r>
            <a:r>
              <a:rPr lang="en-US" sz="2400" dirty="0" err="1">
                <a:latin typeface="+mj-lt"/>
                <a:ea typeface="+mj-ea"/>
                <a:cs typeface="+mj-cs"/>
              </a:rPr>
              <a:t>trước</a:t>
            </a:r>
            <a:r>
              <a:rPr lang="en-US" sz="2400" dirty="0">
                <a:latin typeface="+mj-lt"/>
                <a:ea typeface="+mj-ea"/>
                <a:cs typeface="+mj-cs"/>
              </a:rPr>
              <a:t> </a:t>
            </a:r>
            <a:r>
              <a:rPr lang="en-US" sz="2400" dirty="0" err="1">
                <a:latin typeface="+mj-lt"/>
                <a:ea typeface="+mj-ea"/>
                <a:cs typeface="+mj-cs"/>
              </a:rPr>
              <a:t>khi</a:t>
            </a:r>
            <a:r>
              <a:rPr lang="en-US" sz="2400" dirty="0">
                <a:latin typeface="+mj-lt"/>
                <a:ea typeface="+mj-ea"/>
                <a:cs typeface="+mj-cs"/>
              </a:rPr>
              <a:t> </a:t>
            </a:r>
            <a:r>
              <a:rPr lang="en-US" sz="2400" dirty="0" err="1">
                <a:latin typeface="+mj-lt"/>
                <a:ea typeface="+mj-ea"/>
                <a:cs typeface="+mj-cs"/>
              </a:rPr>
              <a:t>dùng</a:t>
            </a:r>
            <a:r>
              <a:rPr lang="en-US" sz="2400" dirty="0">
                <a:latin typeface="+mj-lt"/>
                <a:ea typeface="+mj-ea"/>
                <a:cs typeface="+mj-cs"/>
              </a:rPr>
              <a:t> </a:t>
            </a:r>
            <a:r>
              <a:rPr lang="en-US" sz="2400" dirty="0" err="1">
                <a:latin typeface="+mj-lt"/>
                <a:ea typeface="+mj-ea"/>
                <a:cs typeface="+mj-cs"/>
              </a:rPr>
              <a:t>lại</a:t>
            </a:r>
            <a:endParaRPr lang="en-US" sz="2400" dirty="0">
              <a:latin typeface="+mj-lt"/>
              <a:ea typeface="+mj-ea"/>
              <a:cs typeface="+mj-cs"/>
            </a:endParaRPr>
          </a:p>
          <a:p>
            <a:pPr>
              <a:buFontTx/>
              <a:buChar char="-"/>
              <a:defRPr/>
            </a:pPr>
            <a:r>
              <a:rPr lang="en-US" sz="2400" dirty="0">
                <a:latin typeface="+mj-lt"/>
                <a:ea typeface="+mj-ea"/>
                <a:cs typeface="+mj-cs"/>
              </a:rPr>
              <a:t>Theo </a:t>
            </a:r>
            <a:r>
              <a:rPr lang="en-US" sz="2400" dirty="0" err="1">
                <a:latin typeface="+mj-lt"/>
                <a:ea typeface="+mj-ea"/>
                <a:cs typeface="+mj-cs"/>
              </a:rPr>
              <a:t>dõi</a:t>
            </a:r>
            <a:r>
              <a:rPr lang="en-US" sz="2400" dirty="0">
                <a:latin typeface="+mj-lt"/>
                <a:ea typeface="+mj-ea"/>
                <a:cs typeface="+mj-cs"/>
              </a:rPr>
              <a:t> </a:t>
            </a:r>
            <a:r>
              <a:rPr lang="en-US" sz="2400" dirty="0" err="1">
                <a:latin typeface="+mj-lt"/>
                <a:ea typeface="+mj-ea"/>
                <a:cs typeface="+mj-cs"/>
              </a:rPr>
              <a:t>sức</a:t>
            </a:r>
            <a:r>
              <a:rPr lang="en-US" sz="2400" dirty="0">
                <a:latin typeface="+mj-lt"/>
                <a:ea typeface="+mj-ea"/>
                <a:cs typeface="+mj-cs"/>
              </a:rPr>
              <a:t> </a:t>
            </a:r>
            <a:r>
              <a:rPr lang="en-US" sz="2400" dirty="0" err="1">
                <a:latin typeface="+mj-lt"/>
                <a:ea typeface="+mj-ea"/>
                <a:cs typeface="+mj-cs"/>
              </a:rPr>
              <a:t>khoẻ</a:t>
            </a:r>
            <a:r>
              <a:rPr lang="en-US" sz="2400" dirty="0">
                <a:latin typeface="+mj-lt"/>
                <a:ea typeface="+mj-ea"/>
                <a:cs typeface="+mj-cs"/>
              </a:rPr>
              <a:t> </a:t>
            </a:r>
            <a:r>
              <a:rPr lang="en-US" sz="2400" dirty="0" err="1">
                <a:latin typeface="+mj-lt"/>
                <a:ea typeface="+mj-ea"/>
                <a:cs typeface="+mj-cs"/>
              </a:rPr>
              <a:t>người</a:t>
            </a:r>
            <a:r>
              <a:rPr lang="en-US" sz="2400" dirty="0">
                <a:latin typeface="+mj-lt"/>
                <a:ea typeface="+mj-ea"/>
                <a:cs typeface="+mj-cs"/>
              </a:rPr>
              <a:t> </a:t>
            </a:r>
            <a:r>
              <a:rPr lang="en-US" sz="2400" dirty="0" err="1">
                <a:latin typeface="+mj-lt"/>
                <a:ea typeface="+mj-ea"/>
                <a:cs typeface="+mj-cs"/>
              </a:rPr>
              <a:t>trong</a:t>
            </a:r>
            <a:r>
              <a:rPr lang="en-US" sz="2400" dirty="0">
                <a:latin typeface="+mj-lt"/>
                <a:ea typeface="+mj-ea"/>
                <a:cs typeface="+mj-cs"/>
              </a:rPr>
              <a:t> ổ </a:t>
            </a:r>
            <a:r>
              <a:rPr lang="en-US" sz="2400" dirty="0" err="1">
                <a:latin typeface="+mj-lt"/>
                <a:ea typeface="+mj-ea"/>
                <a:cs typeface="+mj-cs"/>
              </a:rPr>
              <a:t>dịch</a:t>
            </a:r>
            <a:r>
              <a:rPr lang="en-US" sz="2400" dirty="0">
                <a:latin typeface="+mj-lt"/>
                <a:ea typeface="+mj-ea"/>
                <a:cs typeface="+mj-cs"/>
              </a:rPr>
              <a:t>: </a:t>
            </a:r>
            <a:r>
              <a:rPr lang="en-US" sz="2400" dirty="0" err="1">
                <a:latin typeface="+mj-lt"/>
                <a:ea typeface="+mj-ea"/>
                <a:cs typeface="+mj-cs"/>
              </a:rPr>
              <a:t>sốt</a:t>
            </a:r>
            <a:r>
              <a:rPr lang="en-US" sz="2400" dirty="0">
                <a:latin typeface="+mj-lt"/>
                <a:ea typeface="+mj-ea"/>
                <a:cs typeface="+mj-cs"/>
              </a:rPr>
              <a:t>, </a:t>
            </a:r>
            <a:r>
              <a:rPr lang="en-US" sz="2400" dirty="0" err="1">
                <a:latin typeface="+mj-lt"/>
                <a:ea typeface="+mj-ea"/>
                <a:cs typeface="+mj-cs"/>
              </a:rPr>
              <a:t>dị</a:t>
            </a:r>
            <a:r>
              <a:rPr lang="en-US" sz="2400" dirty="0">
                <a:latin typeface="+mj-lt"/>
                <a:ea typeface="+mj-ea"/>
                <a:cs typeface="+mj-cs"/>
              </a:rPr>
              <a:t> </a:t>
            </a:r>
            <a:r>
              <a:rPr lang="en-US" sz="2400" dirty="0" err="1">
                <a:latin typeface="+mj-lt"/>
                <a:ea typeface="+mj-ea"/>
                <a:cs typeface="+mj-cs"/>
              </a:rPr>
              <a:t>ứng</a:t>
            </a:r>
            <a:endParaRPr lang="en-US" sz="2400" dirty="0">
              <a:latin typeface="+mj-lt"/>
              <a:ea typeface="+mj-ea"/>
              <a:cs typeface="+mj-cs"/>
            </a:endParaRPr>
          </a:p>
          <a:p>
            <a:pPr>
              <a:buFontTx/>
              <a:buChar char="-"/>
              <a:defRPr/>
            </a:pPr>
            <a:endParaRPr lang="en-US" sz="2400" baseline="30000" dirty="0">
              <a:latin typeface="+mj-lt"/>
              <a:ea typeface="+mj-ea"/>
              <a:cs typeface="+mj-cs"/>
            </a:endParaRPr>
          </a:p>
        </p:txBody>
      </p:sp>
      <p:pic>
        <p:nvPicPr>
          <p:cNvPr id="829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4813" y="4183063"/>
            <a:ext cx="40227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z="3600"/>
              <a:t>Tóm lại</a:t>
            </a:r>
          </a:p>
        </p:txBody>
      </p:sp>
      <p:sp>
        <p:nvSpPr>
          <p:cNvPr id="84995" name="Content Placeholder 2"/>
          <p:cNvSpPr>
            <a:spLocks noGrp="1"/>
          </p:cNvSpPr>
          <p:nvPr>
            <p:ph idx="1"/>
          </p:nvPr>
        </p:nvSpPr>
        <p:spPr/>
        <p:txBody>
          <a:bodyPr/>
          <a:lstStyle/>
          <a:p>
            <a:pPr>
              <a:defRPr/>
            </a:pPr>
            <a:r>
              <a:rPr lang="en-US" dirty="0" err="1"/>
              <a:t>Bệnh</a:t>
            </a:r>
            <a:r>
              <a:rPr lang="en-US" dirty="0"/>
              <a:t> SXH do Vi </a:t>
            </a:r>
            <a:r>
              <a:rPr lang="en-US" dirty="0" err="1"/>
              <a:t>rút</a:t>
            </a:r>
            <a:r>
              <a:rPr lang="en-US" dirty="0"/>
              <a:t> Dengue, </a:t>
            </a:r>
            <a:r>
              <a:rPr lang="en-US" dirty="0" err="1"/>
              <a:t>chưa</a:t>
            </a:r>
            <a:r>
              <a:rPr lang="en-US" dirty="0"/>
              <a:t> </a:t>
            </a:r>
            <a:r>
              <a:rPr lang="en-US" dirty="0" err="1"/>
              <a:t>có</a:t>
            </a:r>
            <a:r>
              <a:rPr lang="en-US" dirty="0"/>
              <a:t> </a:t>
            </a:r>
            <a:r>
              <a:rPr lang="en-US" dirty="0" err="1"/>
              <a:t>thuốc</a:t>
            </a:r>
            <a:r>
              <a:rPr lang="en-US" dirty="0"/>
              <a:t>, </a:t>
            </a:r>
            <a:r>
              <a:rPr lang="en-US" dirty="0" err="1"/>
              <a:t>chưa</a:t>
            </a:r>
            <a:r>
              <a:rPr lang="en-US" dirty="0"/>
              <a:t> </a:t>
            </a:r>
            <a:r>
              <a:rPr lang="en-US" dirty="0" err="1"/>
              <a:t>có</a:t>
            </a:r>
            <a:r>
              <a:rPr lang="en-US" dirty="0"/>
              <a:t> </a:t>
            </a:r>
            <a:r>
              <a:rPr lang="en-US" dirty="0" err="1"/>
              <a:t>vắc</a:t>
            </a:r>
            <a:r>
              <a:rPr lang="en-US" dirty="0"/>
              <a:t> </a:t>
            </a:r>
            <a:r>
              <a:rPr lang="en-US" dirty="0" err="1"/>
              <a:t>xin</a:t>
            </a:r>
            <a:r>
              <a:rPr lang="en-US" dirty="0"/>
              <a:t>, </a:t>
            </a:r>
            <a:r>
              <a:rPr lang="en-US" dirty="0" err="1"/>
              <a:t>nguy</a:t>
            </a:r>
            <a:r>
              <a:rPr lang="en-US" dirty="0"/>
              <a:t> </a:t>
            </a:r>
            <a:r>
              <a:rPr lang="en-US" dirty="0" err="1"/>
              <a:t>cơ</a:t>
            </a:r>
            <a:r>
              <a:rPr lang="en-US" dirty="0"/>
              <a:t> </a:t>
            </a:r>
            <a:r>
              <a:rPr lang="en-US" dirty="0" err="1"/>
              <a:t>tử</a:t>
            </a:r>
            <a:r>
              <a:rPr lang="en-US" dirty="0"/>
              <a:t> </a:t>
            </a:r>
            <a:r>
              <a:rPr lang="en-US" dirty="0" err="1"/>
              <a:t>vong</a:t>
            </a:r>
            <a:r>
              <a:rPr lang="en-US" dirty="0"/>
              <a:t> </a:t>
            </a:r>
            <a:r>
              <a:rPr lang="en-US" dirty="0" err="1"/>
              <a:t>cao</a:t>
            </a:r>
            <a:endParaRPr lang="en-US" dirty="0"/>
          </a:p>
          <a:p>
            <a:pPr>
              <a:defRPr/>
            </a:pPr>
            <a:r>
              <a:rPr lang="en-US" dirty="0" err="1"/>
              <a:t>Khi</a:t>
            </a:r>
            <a:r>
              <a:rPr lang="en-US" dirty="0"/>
              <a:t> </a:t>
            </a:r>
            <a:r>
              <a:rPr lang="en-US" dirty="0" err="1"/>
              <a:t>có</a:t>
            </a:r>
            <a:r>
              <a:rPr lang="en-US" dirty="0"/>
              <a:t> </a:t>
            </a:r>
            <a:r>
              <a:rPr lang="en-US" dirty="0" err="1"/>
              <a:t>dấu</a:t>
            </a:r>
            <a:r>
              <a:rPr lang="en-US" dirty="0"/>
              <a:t> </a:t>
            </a:r>
            <a:r>
              <a:rPr lang="en-US" dirty="0" err="1"/>
              <a:t>hiệu</a:t>
            </a:r>
            <a:r>
              <a:rPr lang="en-US" dirty="0"/>
              <a:t> </a:t>
            </a:r>
            <a:r>
              <a:rPr lang="en-US" dirty="0" err="1"/>
              <a:t>nghi</a:t>
            </a:r>
            <a:r>
              <a:rPr lang="en-US" dirty="0"/>
              <a:t> </a:t>
            </a:r>
            <a:r>
              <a:rPr lang="en-US" dirty="0" err="1"/>
              <a:t>mắc</a:t>
            </a:r>
            <a:r>
              <a:rPr lang="en-US" dirty="0"/>
              <a:t> </a:t>
            </a:r>
            <a:r>
              <a:rPr lang="en-US" dirty="0" err="1"/>
              <a:t>bệnh</a:t>
            </a:r>
            <a:r>
              <a:rPr lang="en-US" dirty="0"/>
              <a:t> (</a:t>
            </a:r>
            <a:r>
              <a:rPr lang="en-US" dirty="0" err="1"/>
              <a:t>sốt</a:t>
            </a:r>
            <a:r>
              <a:rPr lang="en-US" dirty="0"/>
              <a:t> </a:t>
            </a:r>
            <a:r>
              <a:rPr lang="en-US" dirty="0" err="1"/>
              <a:t>cao</a:t>
            </a:r>
            <a:r>
              <a:rPr lang="en-US" dirty="0"/>
              <a:t> </a:t>
            </a:r>
            <a:r>
              <a:rPr lang="en-US" dirty="0" err="1"/>
              <a:t>đột</a:t>
            </a:r>
            <a:r>
              <a:rPr lang="en-US" dirty="0"/>
              <a:t> </a:t>
            </a:r>
            <a:r>
              <a:rPr lang="en-US" dirty="0" err="1"/>
              <a:t>ngột</a:t>
            </a:r>
            <a:r>
              <a:rPr lang="en-US" dirty="0"/>
              <a:t> </a:t>
            </a:r>
            <a:r>
              <a:rPr lang="en-US" dirty="0" err="1"/>
              <a:t>từ</a:t>
            </a:r>
            <a:r>
              <a:rPr lang="en-US" dirty="0"/>
              <a:t> 2 </a:t>
            </a:r>
            <a:r>
              <a:rPr lang="en-US" dirty="0" err="1"/>
              <a:t>ngày</a:t>
            </a:r>
            <a:r>
              <a:rPr lang="en-US" dirty="0"/>
              <a:t>) </a:t>
            </a:r>
            <a:r>
              <a:rPr lang="en-US" dirty="0" err="1"/>
              <a:t>cần</a:t>
            </a:r>
            <a:r>
              <a:rPr lang="en-US" dirty="0"/>
              <a:t> </a:t>
            </a:r>
            <a:r>
              <a:rPr lang="en-US" dirty="0" err="1"/>
              <a:t>đến</a:t>
            </a:r>
            <a:r>
              <a:rPr lang="en-US" dirty="0"/>
              <a:t> </a:t>
            </a:r>
            <a:r>
              <a:rPr lang="en-US" dirty="0" err="1"/>
              <a:t>ngay</a:t>
            </a:r>
            <a:r>
              <a:rPr lang="en-US" dirty="0"/>
              <a:t> </a:t>
            </a:r>
            <a:r>
              <a:rPr lang="en-US" dirty="0" err="1"/>
              <a:t>cơ</a:t>
            </a:r>
            <a:r>
              <a:rPr lang="en-US" dirty="0"/>
              <a:t> </a:t>
            </a:r>
            <a:r>
              <a:rPr lang="en-US" dirty="0" err="1"/>
              <a:t>sở</a:t>
            </a:r>
            <a:r>
              <a:rPr lang="en-US" dirty="0"/>
              <a:t> y </a:t>
            </a:r>
            <a:r>
              <a:rPr lang="en-US" dirty="0" err="1"/>
              <a:t>tế</a:t>
            </a:r>
            <a:r>
              <a:rPr lang="en-US" dirty="0"/>
              <a:t> </a:t>
            </a:r>
            <a:r>
              <a:rPr lang="en-US" dirty="0" err="1"/>
              <a:t>để</a:t>
            </a:r>
            <a:r>
              <a:rPr lang="en-US" dirty="0"/>
              <a:t> </a:t>
            </a:r>
            <a:r>
              <a:rPr lang="en-US" dirty="0" err="1"/>
              <a:t>được</a:t>
            </a:r>
            <a:r>
              <a:rPr lang="en-US" dirty="0"/>
              <a:t> </a:t>
            </a:r>
            <a:r>
              <a:rPr lang="en-US" dirty="0" err="1"/>
              <a:t>khám</a:t>
            </a:r>
            <a:r>
              <a:rPr lang="en-US" dirty="0"/>
              <a:t> </a:t>
            </a:r>
            <a:r>
              <a:rPr lang="en-US" dirty="0" err="1"/>
              <a:t>và</a:t>
            </a:r>
            <a:r>
              <a:rPr lang="en-US" dirty="0"/>
              <a:t> </a:t>
            </a:r>
            <a:r>
              <a:rPr lang="en-US" dirty="0" err="1"/>
              <a:t>xử</a:t>
            </a:r>
            <a:r>
              <a:rPr lang="en-US" dirty="0"/>
              <a:t> </a:t>
            </a:r>
            <a:r>
              <a:rPr lang="en-US" dirty="0" err="1"/>
              <a:t>trí</a:t>
            </a:r>
            <a:r>
              <a:rPr lang="en-US" dirty="0"/>
              <a:t> </a:t>
            </a:r>
            <a:r>
              <a:rPr lang="en-US" dirty="0" err="1"/>
              <a:t>kịp</a:t>
            </a:r>
            <a:r>
              <a:rPr lang="en-US" dirty="0"/>
              <a:t> </a:t>
            </a:r>
            <a:r>
              <a:rPr lang="en-US" dirty="0" err="1"/>
              <a:t>thời</a:t>
            </a:r>
            <a:endParaRPr lang="en-US" dirty="0"/>
          </a:p>
          <a:p>
            <a:pPr>
              <a:defRPr/>
            </a:pPr>
            <a:r>
              <a:rPr lang="en-US" dirty="0" err="1"/>
              <a:t>Diệt</a:t>
            </a:r>
            <a:r>
              <a:rPr lang="en-US" dirty="0"/>
              <a:t> </a:t>
            </a:r>
            <a:r>
              <a:rPr lang="en-US" dirty="0" err="1"/>
              <a:t>bọ</a:t>
            </a:r>
            <a:r>
              <a:rPr lang="en-US" dirty="0"/>
              <a:t> </a:t>
            </a:r>
            <a:r>
              <a:rPr lang="en-US" dirty="0" err="1"/>
              <a:t>gậy</a:t>
            </a:r>
            <a:r>
              <a:rPr lang="en-US" dirty="0"/>
              <a:t> </a:t>
            </a:r>
            <a:r>
              <a:rPr lang="en-US" b="1" dirty="0" err="1"/>
              <a:t>hàng</a:t>
            </a:r>
            <a:r>
              <a:rPr lang="en-US" b="1" dirty="0"/>
              <a:t> </a:t>
            </a:r>
            <a:r>
              <a:rPr lang="en-US" b="1" dirty="0" err="1"/>
              <a:t>tuần</a:t>
            </a:r>
            <a:r>
              <a:rPr lang="en-US" b="1" dirty="0"/>
              <a:t> </a:t>
            </a:r>
            <a:r>
              <a:rPr lang="en-US" dirty="0" err="1"/>
              <a:t>là</a:t>
            </a:r>
            <a:r>
              <a:rPr lang="en-US" dirty="0"/>
              <a:t> </a:t>
            </a:r>
            <a:r>
              <a:rPr lang="en-US" dirty="0" err="1"/>
              <a:t>biện</a:t>
            </a:r>
            <a:r>
              <a:rPr lang="en-US" dirty="0"/>
              <a:t> </a:t>
            </a:r>
            <a:r>
              <a:rPr lang="en-US" dirty="0" err="1"/>
              <a:t>pháp</a:t>
            </a:r>
            <a:r>
              <a:rPr lang="en-US" dirty="0"/>
              <a:t> </a:t>
            </a:r>
            <a:r>
              <a:rPr lang="en-US" dirty="0" err="1"/>
              <a:t>hiệu</a:t>
            </a:r>
            <a:r>
              <a:rPr lang="en-US" dirty="0"/>
              <a:t> </a:t>
            </a:r>
            <a:r>
              <a:rPr lang="en-US" dirty="0" err="1"/>
              <a:t>quả</a:t>
            </a:r>
            <a:r>
              <a:rPr lang="en-US" dirty="0"/>
              <a:t> </a:t>
            </a:r>
            <a:r>
              <a:rPr lang="en-US" dirty="0" err="1"/>
              <a:t>trong</a:t>
            </a:r>
            <a:r>
              <a:rPr lang="en-US" dirty="0"/>
              <a:t> </a:t>
            </a:r>
            <a:r>
              <a:rPr lang="en-US" dirty="0" err="1"/>
              <a:t>phòng</a:t>
            </a:r>
            <a:r>
              <a:rPr lang="en-US" dirty="0"/>
              <a:t> </a:t>
            </a:r>
            <a:r>
              <a:rPr lang="en-US" dirty="0" err="1"/>
              <a:t>chống</a:t>
            </a:r>
            <a:r>
              <a:rPr lang="en-US" dirty="0"/>
              <a:t> </a:t>
            </a:r>
            <a:r>
              <a:rPr lang="en-US" dirty="0" err="1"/>
              <a:t>bệnh</a:t>
            </a:r>
            <a:r>
              <a:rPr lang="en-US" dirty="0"/>
              <a:t> </a:t>
            </a:r>
            <a:r>
              <a:rPr lang="en-US" dirty="0" err="1"/>
              <a:t>sốt</a:t>
            </a:r>
            <a:r>
              <a:rPr lang="en-US" dirty="0"/>
              <a:t> </a:t>
            </a:r>
            <a:r>
              <a:rPr lang="en-US" dirty="0" err="1"/>
              <a:t>xuất</a:t>
            </a:r>
            <a:r>
              <a:rPr lang="en-US" dirty="0"/>
              <a:t> </a:t>
            </a:r>
            <a:r>
              <a:rPr lang="en-US" dirty="0" err="1"/>
              <a:t>huyết</a:t>
            </a:r>
            <a:endParaRPr lang="en-US" dirty="0"/>
          </a:p>
          <a:p>
            <a:pPr>
              <a:defRPr/>
            </a:pPr>
            <a:r>
              <a:rPr lang="en-US" dirty="0" err="1"/>
              <a:t>Phòng</a:t>
            </a:r>
            <a:r>
              <a:rPr lang="en-US" dirty="0"/>
              <a:t> </a:t>
            </a:r>
            <a:r>
              <a:rPr lang="en-US" dirty="0" err="1"/>
              <a:t>chống</a:t>
            </a:r>
            <a:r>
              <a:rPr lang="en-US" dirty="0"/>
              <a:t> SXH </a:t>
            </a:r>
            <a:r>
              <a:rPr lang="en-US" dirty="0" err="1"/>
              <a:t>là</a:t>
            </a:r>
            <a:r>
              <a:rPr lang="en-US" dirty="0"/>
              <a:t> </a:t>
            </a:r>
            <a:r>
              <a:rPr lang="en-US" dirty="0" err="1"/>
              <a:t>nhiệm</a:t>
            </a:r>
            <a:r>
              <a:rPr lang="en-US" dirty="0"/>
              <a:t> </a:t>
            </a:r>
            <a:r>
              <a:rPr lang="en-US" dirty="0" err="1"/>
              <a:t>vụ</a:t>
            </a:r>
            <a:r>
              <a:rPr lang="en-US" dirty="0"/>
              <a:t> </a:t>
            </a:r>
            <a:r>
              <a:rPr lang="en-US" dirty="0" err="1"/>
              <a:t>thường</a:t>
            </a:r>
            <a:r>
              <a:rPr lang="en-US" dirty="0"/>
              <a:t> </a:t>
            </a:r>
            <a:r>
              <a:rPr lang="en-US" dirty="0" err="1"/>
              <a:t>xuyên</a:t>
            </a:r>
            <a:r>
              <a:rPr lang="en-US" dirty="0"/>
              <a:t> , </a:t>
            </a:r>
            <a:r>
              <a:rPr lang="en-US" dirty="0" err="1"/>
              <a:t>liên</a:t>
            </a:r>
            <a:r>
              <a:rPr lang="en-US" dirty="0"/>
              <a:t> </a:t>
            </a:r>
            <a:r>
              <a:rPr lang="en-US" dirty="0" err="1"/>
              <a:t>tục</a:t>
            </a:r>
            <a:r>
              <a:rPr lang="en-US" dirty="0"/>
              <a:t> </a:t>
            </a:r>
            <a:r>
              <a:rPr lang="en-US" dirty="0" err="1"/>
              <a:t>của</a:t>
            </a:r>
            <a:r>
              <a:rPr lang="en-US" dirty="0"/>
              <a:t> </a:t>
            </a:r>
            <a:r>
              <a:rPr lang="en-US" dirty="0" err="1"/>
              <a:t>mỗi</a:t>
            </a:r>
            <a:r>
              <a:rPr lang="en-US" dirty="0"/>
              <a:t> </a:t>
            </a:r>
            <a:r>
              <a:rPr lang="en-US" dirty="0" err="1"/>
              <a:t>người</a:t>
            </a:r>
            <a:r>
              <a:rPr lang="en-US" dirty="0"/>
              <a:t> </a:t>
            </a:r>
            <a:r>
              <a:rPr lang="en-US" dirty="0" err="1"/>
              <a:t>dân</a:t>
            </a:r>
            <a:r>
              <a:rPr lang="en-US" dirty="0"/>
              <a:t>, </a:t>
            </a:r>
            <a:r>
              <a:rPr lang="en-US" dirty="0" err="1"/>
              <a:t>các</a:t>
            </a:r>
            <a:r>
              <a:rPr lang="en-US" dirty="0"/>
              <a:t> </a:t>
            </a:r>
            <a:r>
              <a:rPr lang="en-US" dirty="0" err="1"/>
              <a:t>cấp</a:t>
            </a:r>
            <a:r>
              <a:rPr lang="en-US" dirty="0"/>
              <a:t> </a:t>
            </a:r>
            <a:r>
              <a:rPr lang="en-US" dirty="0" err="1"/>
              <a:t>lãnh</a:t>
            </a:r>
            <a:r>
              <a:rPr lang="en-US" dirty="0"/>
              <a:t> </a:t>
            </a:r>
            <a:r>
              <a:rPr lang="en-US" dirty="0" err="1"/>
              <a:t>đạo</a:t>
            </a:r>
            <a:endParaRPr lang="en-US" dirty="0"/>
          </a:p>
          <a:p>
            <a:pPr marL="0" indent="0">
              <a:buFont typeface="Arial" panose="020B0604020202020204" pitchFamily="34" charset="0"/>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1539319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endParaRPr lang="en-US"/>
          </a:p>
        </p:txBody>
      </p:sp>
      <p:pic>
        <p:nvPicPr>
          <p:cNvPr id="849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442913"/>
            <a:ext cx="100679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848F2-3D4F-EBAA-60DA-3CBF4CF7DCC2}"/>
              </a:ext>
            </a:extLst>
          </p:cNvPr>
          <p:cNvSpPr>
            <a:spLocks noGrp="1"/>
          </p:cNvSpPr>
          <p:nvPr>
            <p:ph type="title"/>
          </p:nvPr>
        </p:nvSpPr>
        <p:spPr/>
        <p:txBody>
          <a:bodyPr/>
          <a:lstStyle/>
          <a:p>
            <a:endParaRPr lang="en-VN" dirty="0"/>
          </a:p>
        </p:txBody>
      </p:sp>
      <p:pic>
        <p:nvPicPr>
          <p:cNvPr id="4" name="Picture 3">
            <a:extLst>
              <a:ext uri="{FF2B5EF4-FFF2-40B4-BE49-F238E27FC236}">
                <a16:creationId xmlns:a16="http://schemas.microsoft.com/office/drawing/2014/main" id="{43878C37-B8DF-99B8-1CF1-EA7A0C6AE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984" y="560988"/>
            <a:ext cx="7648032" cy="5736024"/>
          </a:xfrm>
          <a:prstGeom prst="rect">
            <a:avLst/>
          </a:prstGeom>
        </p:spPr>
      </p:pic>
    </p:spTree>
    <p:extLst>
      <p:ext uri="{BB962C8B-B14F-4D97-AF65-F5344CB8AC3E}">
        <p14:creationId xmlns:p14="http://schemas.microsoft.com/office/powerpoint/2010/main" val="1266399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C:\Users\Admin\Desktop\hinh-nen-cuoi-slide-powerpoint-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222375"/>
            <a:ext cx="12482513" cy="936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92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0902"/>
            <a:ext cx="12192000" cy="6845740"/>
          </a:xfrm>
        </p:spPr>
      </p:pic>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71771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6"/>
            <a:ext cx="12192000" cy="6913511"/>
          </a:xfrm>
        </p:spPr>
      </p:pic>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143455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30633"/>
          </a:xfrm>
        </p:spPr>
      </p:pic>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314852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2964365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Content Placeholder 6"/>
          <p:cNvGraphicFramePr>
            <a:graphicFrameLocks noGrp="1"/>
          </p:cNvGraphicFramePr>
          <p:nvPr>
            <p:ph idx="1"/>
            <p:extLst>
              <p:ext uri="{D42A27DB-BD31-4B8C-83A1-F6EECF244321}">
                <p14:modId xmlns:p14="http://schemas.microsoft.com/office/powerpoint/2010/main" val="119293904"/>
              </p:ext>
            </p:extLst>
          </p:nvPr>
        </p:nvGraphicFramePr>
        <p:xfrm>
          <a:off x="418802" y="1653330"/>
          <a:ext cx="4268788" cy="4559135"/>
        </p:xfrm>
        <a:graphic>
          <a:graphicData uri="http://schemas.openxmlformats.org/presentationml/2006/ole">
            <mc:AlternateContent xmlns:mc="http://schemas.openxmlformats.org/markup-compatibility/2006">
              <mc:Choice xmlns:v="urn:schemas-microsoft-com:vml" Requires="v">
                <p:oleObj name="Chart" r:id="rId2" imgW="4273666" imgH="3609145" progId="Excel.Chart.8">
                  <p:embed/>
                </p:oleObj>
              </mc:Choice>
              <mc:Fallback>
                <p:oleObj name="Chart" r:id="rId2" imgW="4273666" imgH="3609145" progId="Excel.Chart.8">
                  <p:embed/>
                  <p:pic>
                    <p:nvPicPr>
                      <p:cNvPr id="0" name="Content Placeholder 6"/>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02" y="1653330"/>
                        <a:ext cx="4268788" cy="4559135"/>
                      </a:xfrm>
                      <a:prstGeom prst="rect">
                        <a:avLst/>
                      </a:prstGeom>
                    </p:spPr>
                  </p:pic>
                </p:oleObj>
              </mc:Fallback>
            </mc:AlternateContent>
          </a:graphicData>
        </a:graphic>
      </p:graphicFrame>
      <p:sp>
        <p:nvSpPr>
          <p:cNvPr id="62467" name="Title 1"/>
          <p:cNvSpPr>
            <a:spLocks noGrp="1"/>
          </p:cNvSpPr>
          <p:nvPr>
            <p:ph type="title" idx="4294967295"/>
          </p:nvPr>
        </p:nvSpPr>
        <p:spPr>
          <a:xfrm>
            <a:off x="1" y="290513"/>
            <a:ext cx="5106390" cy="819150"/>
          </a:xfrm>
          <a:solidFill>
            <a:schemeClr val="bg1"/>
          </a:solidFill>
        </p:spPr>
        <p:txBody>
          <a:bodyPr/>
          <a:lstStyle/>
          <a:p>
            <a:pPr algn="ctr"/>
            <a:r>
              <a:rPr lang="en-US" altLang="en-US" sz="2000" b="1" dirty="0"/>
              <a:t>PHÂN BỐ BỆNH NHÂN SXHD TẠI HÀ NỘI </a:t>
            </a:r>
            <a:br>
              <a:rPr lang="en-US" altLang="en-US" sz="2000" b="1" dirty="0"/>
            </a:br>
            <a:r>
              <a:rPr lang="en-US" altLang="en-US" sz="2000" b="1" dirty="0"/>
              <a:t>THEO NGHỀ NGHIỆP </a:t>
            </a:r>
            <a:r>
              <a:rPr lang="en-US" altLang="en-US" sz="2000" b="1" i="1" dirty="0"/>
              <a:t>(n = 7.406)</a:t>
            </a:r>
          </a:p>
        </p:txBody>
      </p:sp>
      <p:graphicFrame>
        <p:nvGraphicFramePr>
          <p:cNvPr id="62468" name="Chart 3"/>
          <p:cNvGraphicFramePr>
            <a:graphicFrameLocks/>
          </p:cNvGraphicFramePr>
          <p:nvPr>
            <p:extLst>
              <p:ext uri="{D42A27DB-BD31-4B8C-83A1-F6EECF244321}">
                <p14:modId xmlns:p14="http://schemas.microsoft.com/office/powerpoint/2010/main" val="1004502653"/>
              </p:ext>
            </p:extLst>
          </p:nvPr>
        </p:nvGraphicFramePr>
        <p:xfrm>
          <a:off x="5308270" y="1653330"/>
          <a:ext cx="6543304" cy="4611956"/>
        </p:xfrm>
        <a:graphic>
          <a:graphicData uri="http://schemas.openxmlformats.org/presentationml/2006/ole">
            <mc:AlternateContent xmlns:mc="http://schemas.openxmlformats.org/markup-compatibility/2006">
              <mc:Choice xmlns:v="urn:schemas-microsoft-com:vml" Requires="v">
                <p:oleObj name="Chart" r:id="rId4" imgW="6895174" imgH="3639627" progId="Excel.Chart.8">
                  <p:embed/>
                </p:oleObj>
              </mc:Choice>
              <mc:Fallback>
                <p:oleObj name="Chart" r:id="rId4" imgW="6895174" imgH="3639627"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8270" y="1653330"/>
                        <a:ext cx="6543304" cy="4611956"/>
                      </a:xfrm>
                      <a:prstGeom prst="rect">
                        <a:avLst/>
                      </a:prstGeom>
                      <a:noFill/>
                    </p:spPr>
                  </p:pic>
                </p:oleObj>
              </mc:Fallback>
            </mc:AlternateContent>
          </a:graphicData>
        </a:graphic>
      </p:graphicFrame>
      <p:sp>
        <p:nvSpPr>
          <p:cNvPr id="7" name="Title 1"/>
          <p:cNvSpPr>
            <a:spLocks noGrp="1"/>
          </p:cNvSpPr>
          <p:nvPr>
            <p:ph type="title" idx="4294967295"/>
          </p:nvPr>
        </p:nvSpPr>
        <p:spPr>
          <a:xfrm>
            <a:off x="6226773" y="348797"/>
            <a:ext cx="5106390" cy="819150"/>
          </a:xfrm>
          <a:solidFill>
            <a:schemeClr val="bg1"/>
          </a:solidFill>
        </p:spPr>
        <p:txBody>
          <a:bodyPr/>
          <a:lstStyle/>
          <a:p>
            <a:pPr algn="ctr"/>
            <a:r>
              <a:rPr lang="en-US" altLang="en-US" sz="2000" b="1" dirty="0"/>
              <a:t>PHÂN BỐ BỆNH NHÂN SXHD TẠI LONG BIÊN THEO NGHỀ NGHIỆP</a:t>
            </a:r>
            <a:endParaRPr lang="en-US" altLang="en-US" sz="2000"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61965857"/>
              </p:ext>
            </p:extLst>
          </p:nvPr>
        </p:nvGraphicFramePr>
        <p:xfrm>
          <a:off x="1027631" y="1213485"/>
          <a:ext cx="5527548" cy="4403558"/>
        </p:xfrm>
        <a:graphic>
          <a:graphicData uri="http://schemas.openxmlformats.org/drawingml/2006/chart">
            <c:chart xmlns:c="http://schemas.openxmlformats.org/drawingml/2006/chart" xmlns:r="http://schemas.openxmlformats.org/officeDocument/2006/relationships" r:id="rId2"/>
          </a:graphicData>
        </a:graphic>
      </p:graphicFrame>
      <p:sp>
        <p:nvSpPr>
          <p:cNvPr id="63491" name="Title 1"/>
          <p:cNvSpPr>
            <a:spLocks noGrp="1"/>
          </p:cNvSpPr>
          <p:nvPr>
            <p:ph type="title" idx="4294967295"/>
          </p:nvPr>
        </p:nvSpPr>
        <p:spPr>
          <a:xfrm>
            <a:off x="446089" y="276225"/>
            <a:ext cx="6904738" cy="1104900"/>
          </a:xfrm>
          <a:solidFill>
            <a:schemeClr val="bg1"/>
          </a:solidFill>
        </p:spPr>
        <p:txBody>
          <a:bodyPr/>
          <a:lstStyle/>
          <a:p>
            <a:pPr algn="ctr"/>
            <a:r>
              <a:rPr lang="en-US" altLang="en-US" sz="1800" b="1" dirty="0"/>
              <a:t>PHÂN BỐ BỆNH NHÂN SXHD TẠI HÀ NỘI TỪ</a:t>
            </a:r>
            <a:br>
              <a:rPr lang="en-US" altLang="en-US" sz="1800" b="1" dirty="0"/>
            </a:br>
            <a:r>
              <a:rPr lang="en-US" altLang="en-US" sz="1800" b="1" dirty="0"/>
              <a:t>THEO NHÓM TUỔI (n = 10.996)</a:t>
            </a:r>
          </a:p>
        </p:txBody>
      </p:sp>
      <p:sp>
        <p:nvSpPr>
          <p:cNvPr id="63492" name="Rectangle 5"/>
          <p:cNvSpPr>
            <a:spLocks noChangeArrowheads="1"/>
          </p:cNvSpPr>
          <p:nvPr/>
        </p:nvSpPr>
        <p:spPr bwMode="auto">
          <a:xfrm>
            <a:off x="1300162" y="5692775"/>
            <a:ext cx="1020702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US" altLang="en-US" sz="2400" dirty="0"/>
              <a:t>BN </a:t>
            </a:r>
            <a:r>
              <a:rPr lang="en-US" altLang="en-US" sz="2400" dirty="0" err="1"/>
              <a:t>chủ</a:t>
            </a:r>
            <a:r>
              <a:rPr lang="en-US" altLang="en-US" sz="2400" dirty="0"/>
              <a:t> </a:t>
            </a:r>
            <a:r>
              <a:rPr lang="en-US" altLang="en-US" sz="2400" dirty="0" err="1"/>
              <a:t>yếu</a:t>
            </a:r>
            <a:r>
              <a:rPr lang="en-US" altLang="en-US" sz="2400" dirty="0"/>
              <a:t> ở </a:t>
            </a:r>
            <a:r>
              <a:rPr lang="en-US" altLang="en-US" sz="2400" dirty="0" err="1"/>
              <a:t>nhóm</a:t>
            </a:r>
            <a:r>
              <a:rPr lang="en-US" altLang="en-US" sz="2400" dirty="0"/>
              <a:t> </a:t>
            </a:r>
            <a:r>
              <a:rPr lang="en-US" altLang="en-US" sz="2400" dirty="0" err="1"/>
              <a:t>tuổi</a:t>
            </a:r>
            <a:r>
              <a:rPr lang="en-US" altLang="en-US" sz="2400" dirty="0"/>
              <a:t> </a:t>
            </a:r>
            <a:r>
              <a:rPr lang="en-US" altLang="en-US" sz="2400" dirty="0" err="1"/>
              <a:t>từ</a:t>
            </a:r>
            <a:r>
              <a:rPr lang="en-US" altLang="en-US" sz="2400" dirty="0"/>
              <a:t> 25-59 </a:t>
            </a:r>
            <a:r>
              <a:rPr lang="en-US" altLang="en-US" sz="2400" dirty="0" err="1"/>
              <a:t>tuổi</a:t>
            </a:r>
            <a:r>
              <a:rPr lang="en-US" altLang="en-US" sz="2400" dirty="0"/>
              <a:t>: 54% (</a:t>
            </a:r>
            <a:r>
              <a:rPr lang="en-US" altLang="en-US" sz="2400" dirty="0" err="1"/>
              <a:t>nhóm</a:t>
            </a:r>
            <a:r>
              <a:rPr lang="en-US" altLang="en-US" sz="2400" dirty="0"/>
              <a:t> </a:t>
            </a:r>
            <a:r>
              <a:rPr lang="en-US" altLang="en-US" sz="2400" dirty="0" err="1"/>
              <a:t>người</a:t>
            </a:r>
            <a:r>
              <a:rPr lang="en-US" altLang="en-US" sz="2400" dirty="0"/>
              <a:t> </a:t>
            </a:r>
            <a:r>
              <a:rPr lang="en-US" altLang="en-US" sz="2400" dirty="0" err="1"/>
              <a:t>lao</a:t>
            </a:r>
            <a:r>
              <a:rPr lang="en-US" altLang="en-US" sz="2400" dirty="0"/>
              <a:t> </a:t>
            </a:r>
            <a:r>
              <a:rPr lang="en-US" altLang="en-US" sz="2400" dirty="0" err="1"/>
              <a:t>động</a:t>
            </a:r>
            <a:r>
              <a:rPr lang="en-US" altLang="en-US" sz="2400" dirty="0"/>
              <a:t>)</a:t>
            </a:r>
          </a:p>
        </p:txBody>
      </p:sp>
      <p:graphicFrame>
        <p:nvGraphicFramePr>
          <p:cNvPr id="63493" name="Chart 3"/>
          <p:cNvGraphicFramePr>
            <a:graphicFrameLocks/>
          </p:cNvGraphicFramePr>
          <p:nvPr>
            <p:extLst>
              <p:ext uri="{D42A27DB-BD31-4B8C-83A1-F6EECF244321}">
                <p14:modId xmlns:p14="http://schemas.microsoft.com/office/powerpoint/2010/main" val="1736462827"/>
              </p:ext>
            </p:extLst>
          </p:nvPr>
        </p:nvGraphicFramePr>
        <p:xfrm>
          <a:off x="7474806" y="864301"/>
          <a:ext cx="4881562" cy="5805818"/>
        </p:xfrm>
        <a:graphic>
          <a:graphicData uri="http://schemas.openxmlformats.org/presentationml/2006/ole">
            <mc:AlternateContent xmlns:mc="http://schemas.openxmlformats.org/markup-compatibility/2006">
              <mc:Choice xmlns:v="urn:schemas-microsoft-com:vml" Requires="v">
                <p:oleObj name="Chart" r:id="rId3" imgW="4889416" imgH="5340559" progId="Excel.Chart.8">
                  <p:embed/>
                </p:oleObj>
              </mc:Choice>
              <mc:Fallback>
                <p:oleObj name="Chart" r:id="rId3" imgW="4889416" imgH="5340559"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4806" y="864301"/>
                        <a:ext cx="4881562" cy="5805818"/>
                      </a:xfrm>
                      <a:prstGeom prst="rect">
                        <a:avLst/>
                      </a:prstGeom>
                      <a:noFill/>
                    </p:spPr>
                  </p:pic>
                </p:oleObj>
              </mc:Fallback>
            </mc:AlternateContent>
          </a:graphicData>
        </a:graphic>
      </p:graphicFrame>
      <p:sp>
        <p:nvSpPr>
          <p:cNvPr id="63494" name="TextBox 1"/>
          <p:cNvSpPr txBox="1">
            <a:spLocks noChangeArrowheads="1"/>
          </p:cNvSpPr>
          <p:nvPr/>
        </p:nvSpPr>
        <p:spPr bwMode="auto">
          <a:xfrm>
            <a:off x="9209150" y="643731"/>
            <a:ext cx="1412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dirty="0" err="1"/>
              <a:t>Tại</a:t>
            </a:r>
            <a:r>
              <a:rPr lang="en-US" dirty="0"/>
              <a:t> Long </a:t>
            </a:r>
            <a:r>
              <a:rPr lang="en-US" dirty="0" err="1"/>
              <a:t>Biên</a:t>
            </a:r>
            <a:endParaRPr lang="en-US" dirty="0"/>
          </a:p>
        </p:txBody>
      </p:sp>
    </p:spTree>
  </p:cSld>
  <p:clrMapOvr>
    <a:masterClrMapping/>
  </p:clrMapOvr>
</p:sld>
</file>

<file path=ppt/theme/_rels/themeOverride3.xml.rels><?xml version="1.0" encoding="UTF-8" standalone="yes"?>
<Relationships xmlns="http://schemas.openxmlformats.org/package/2006/relationships"><Relationship Id="rId1" Type="http://schemas.openxmlformats.org/officeDocument/2006/relationships/image" Target="../media/image2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10514</TotalTime>
  <Words>1060</Words>
  <Application>Microsoft Macintosh PowerPoint</Application>
  <PresentationFormat>Widescreen</PresentationFormat>
  <Paragraphs>108</Paragraphs>
  <Slides>32</Slides>
  <Notes>3</Notes>
  <HiddenSlides>1</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4" baseType="lpstr">
      <vt:lpstr>.VnArial</vt:lpstr>
      <vt:lpstr>.VnTime</vt:lpstr>
      <vt:lpstr>Arial</vt:lpstr>
      <vt:lpstr>Calibri</vt:lpstr>
      <vt:lpstr>Calibri Light</vt:lpstr>
      <vt:lpstr>Garamond</vt:lpstr>
      <vt:lpstr>TCVN-VnArial</vt:lpstr>
      <vt:lpstr>Times New Roman</vt:lpstr>
      <vt:lpstr>Office Theme</vt:lpstr>
      <vt:lpstr>Teamwork</vt:lpstr>
      <vt:lpstr>1_Teamwork</vt:lpstr>
      <vt:lpstr>Chart</vt:lpstr>
      <vt:lpstr>SỞ Y TẾ HÀ NỘI TRUNG TÂM Y TẾ QUẬN LONG BIÊN</vt:lpstr>
      <vt:lpstr>TÌNH HÌNH DỊCH SỐT XUẤT HUYẾT HIỆN NAY </vt:lpstr>
      <vt:lpstr>PowerPoint Presentation</vt:lpstr>
      <vt:lpstr>PowerPoint Presentation</vt:lpstr>
      <vt:lpstr>PowerPoint Presentation</vt:lpstr>
      <vt:lpstr>PowerPoint Presentation</vt:lpstr>
      <vt:lpstr>PowerPoint Presentation</vt:lpstr>
      <vt:lpstr>PHÂN BỐ BỆNH NHÂN SXHD TẠI HÀ NỘI  THEO NGHỀ NGHIỆP (n = 7.406)</vt:lpstr>
      <vt:lpstr>PHÂN BỐ BỆNH NHÂN SXHD TẠI HÀ NỘI TỪ THEO NHÓM TUỔI (n = 10.996)</vt:lpstr>
      <vt:lpstr>PHÂN LOẠI OD SXHD NĂM 2020 TẠI HÀ NỘI   </vt:lpstr>
      <vt:lpstr>BỆNH  SỐT XUẤT HUYẾT ?</vt:lpstr>
      <vt:lpstr>PowerPoint Presentation</vt:lpstr>
      <vt:lpstr>Chu trình truyền bệnh sốt xuất huyết</vt:lpstr>
      <vt:lpstr>PowerPoint Presentation</vt:lpstr>
      <vt:lpstr>SXH có nguy cơ tử vong cao</vt:lpstr>
      <vt:lpstr>PowerPoint Presentation</vt:lpstr>
      <vt:lpstr>PowerPoint Presentation</vt:lpstr>
      <vt:lpstr>Biện pháp phòng ,chống SXH:  1. Diệt bọ gậy - Quan trọng và hiệu quả nhất 2. Bảo vệ người lành 3. Phát hiện sớm, cách ly, điều trị người bệnh</vt:lpstr>
      <vt:lpstr>Phòng chống SXH</vt:lpstr>
      <vt:lpstr>PowerPoint Presentation</vt:lpstr>
      <vt:lpstr>Muỗi vằn đẻ trứng</vt:lpstr>
      <vt:lpstr>Đặc điểm muỗi vằn</vt:lpstr>
      <vt:lpstr>Ổ BỌ GẬY</vt:lpstr>
      <vt:lpstr>Diệt bọ gậy hàng tuần</vt:lpstr>
      <vt:lpstr>PowerPoint Presentation</vt:lpstr>
      <vt:lpstr>PowerPoint Presentation</vt:lpstr>
      <vt:lpstr>Một số câu hỏi?</vt:lpstr>
      <vt:lpstr>Phun hóa chất diệt muỗi truyền bệnh SXH trong khu vực ổ dịch</vt:lpstr>
      <vt:lpstr>Tóm lại</vt:lpstr>
      <vt:lpstr>PowerPoint Presentation</vt:lpstr>
      <vt:lpstr>PowerPoint Presentation</vt:lpstr>
      <vt:lpstr>PowerPoint Presentation</vt:lpstr>
    </vt:vector>
  </TitlesOfParts>
  <Company>KSBTN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BAN MÀNG LƯỚI DỊCH TỄ THÁNG 11.2017</dc:title>
  <dc:creator>Nguyen Cong Huy</dc:creator>
  <cp:lastModifiedBy>Microsoft Office User</cp:lastModifiedBy>
  <cp:revision>635</cp:revision>
  <cp:lastPrinted>2017-12-11T05:01:00Z</cp:lastPrinted>
  <dcterms:created xsi:type="dcterms:W3CDTF">2017-11-07T10:55:20Z</dcterms:created>
  <dcterms:modified xsi:type="dcterms:W3CDTF">2022-09-20T13:24:09Z</dcterms:modified>
</cp:coreProperties>
</file>