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4"/>
  </p:notesMasterIdLst>
  <p:sldIdLst>
    <p:sldId id="292" r:id="rId2"/>
    <p:sldId id="348" r:id="rId3"/>
    <p:sldId id="336" r:id="rId4"/>
    <p:sldId id="351" r:id="rId5"/>
    <p:sldId id="355" r:id="rId6"/>
    <p:sldId id="297" r:id="rId7"/>
    <p:sldId id="357" r:id="rId8"/>
    <p:sldId id="359" r:id="rId9"/>
    <p:sldId id="304" r:id="rId10"/>
    <p:sldId id="318" r:id="rId11"/>
    <p:sldId id="360" r:id="rId12"/>
    <p:sldId id="339" r:id="rId13"/>
  </p:sldIdLst>
  <p:sldSz cx="12192000" cy="6858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3936B"/>
    <a:srgbClr val="FFCC00"/>
    <a:srgbClr val="660066"/>
    <a:srgbClr val="003300"/>
    <a:srgbClr val="6600CC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>
      <p:cViewPr varScale="1">
        <p:scale>
          <a:sx n="115" d="100"/>
          <a:sy n="115" d="100"/>
        </p:scale>
        <p:origin x="390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1217D8-09D5-4791-8572-E900E537D5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9789-F23F-4676-B35B-232012C33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96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4BEA1-861E-4C10-8F1B-673B77B838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15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DA263-A1DD-4CC5-86C1-3C88AAADB2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97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C8BAE-A238-4914-A9BB-3242BB686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07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C20C0-3398-49C1-9D0A-6B16C9940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F0A9F-F84A-4D7F-AA31-047119995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24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A8564-7FE4-48EC-B007-ABEB4134B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78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63334-15F9-4BB9-A8F0-E3AF2DC9E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29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0703D-DDE8-44B4-ABE9-D21DB971F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4E61A-4A8A-4CE2-BEA0-6934E9152F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25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DF377-3A8F-4B3B-B103-342ECB035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3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FAE7523-E942-45EC-8EE7-F040F5101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media1.mp3"/><Relationship Id="rId7" Type="http://schemas.openxmlformats.org/officeDocument/2006/relationships/oleObject" Target="../embeddings/oleObject7.bin"/><Relationship Id="rId2" Type="http://schemas.microsoft.com/office/2007/relationships/media" Target="../media/media1.mp3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2.mp3"/><Relationship Id="rId10" Type="http://schemas.openxmlformats.org/officeDocument/2006/relationships/image" Target="../media/image11.png"/><Relationship Id="rId4" Type="http://schemas.microsoft.com/office/2007/relationships/media" Target="../media/media2.mp3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gif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gif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Bin\Desktop\file\gi&#225;o%20&#225;n%20&#273;i&#7879;n%20t&#7917;\l&#243;p%208\T&#7853;p%20&#273;&#7885;c%20nh&#7841;c%20s&#7889;%203%20l&#7899;p%208%20-%20H&#227;y%20h&#243;t,%20ch&#250;%20chim%20nh&#7887;%20hay%20h&#243;t%20-%20T&#272;N%20s&#7889;%203%20l&#7899;p%208.mp4" TargetMode="External"/><Relationship Id="rId1" Type="http://schemas.microsoft.com/office/2007/relationships/media" Target="file:///C:\Users\Bin\Desktop\file\gi&#225;o%20&#225;n%20&#273;i&#7879;n%20t&#7917;\l&#243;p%208\T&#7853;p%20&#273;&#7885;c%20nh&#7841;c%20s&#7889;%203%20l&#7899;p%208%20-%20H&#227;y%20h&#243;t,%20ch&#250;%20chim%20nh&#7887;%20hay%20h&#243;t%20-%20T&#272;N%20s&#7889;%203%20l&#7899;p%208.mp4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pn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6" descr="https://lh5.googleusercontent.com/RyVXxob2Avn9G-C_wvVnfWdEwUGb4SDXayp4n_BlCx-L-xGZyQ-ZdxzpGi7csZIKLHIswl_LziiqBHOWF9p5DtpSQc-KqUKj8gxTFPf1nmCQSOy2buZpyeMEeDLSRI4dS5ajnw4=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971800" y="247650"/>
            <a:ext cx="9220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10 :</a:t>
            </a:r>
            <a:r>
              <a:rPr lang="en-US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LÝ: </a:t>
            </a:r>
            <a:r>
              <a:rPr lang="en-US" altLang="en-US" sz="40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SONG SONG, GIỌNG LA THỨ HÒA THANH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NHẠC SỐ 3:</a:t>
            </a:r>
            <a:r>
              <a:rPr lang="en-US" altLang="en-US" sz="40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HÓT, CHÚ CHIM NHỎ HAY HÓT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58" descr="DSTARS-P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5675313"/>
            <a:ext cx="838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8" descr="DSTARS-P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50" y="5737225"/>
            <a:ext cx="76676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8" descr="DSTARS-P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746125"/>
            <a:ext cx="12001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58" descr="DSTARS-P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475" y="304800"/>
            <a:ext cx="12001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8" descr="DSTARS-P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2735263"/>
            <a:ext cx="79851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8" descr="DSTARS-P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38" y="4157663"/>
            <a:ext cx="8032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6988" y="0"/>
          <a:ext cx="12115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r:id="rId7" imgW="3449117" imgH="2296058" progId="">
                  <p:embed/>
                </p:oleObj>
              </mc:Choice>
              <mc:Fallback>
                <p:oleObj r:id="rId7" imgW="3449117" imgH="229605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0"/>
                        <a:ext cx="121158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ập đọc nhạc số 3 lớp 8 - Hãy hót, chú chim nhỏ hay hót - TĐN số 3 lớp 8 (mp3cut.net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" y="2438400"/>
            <a:ext cx="609600" cy="609600"/>
          </a:xfrm>
          <a:prstGeom prst="rect">
            <a:avLst/>
          </a:prstGeom>
        </p:spPr>
      </p:pic>
      <p:pic>
        <p:nvPicPr>
          <p:cNvPr id="5" name="Tập đọc nhạc số 3 lớp 8 - Hãy hót, chú chim nhỏ hay hót - TĐN số 3 lớp 8 (mp3cut.net) (1)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1000" y="51054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0" y="342900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39400" y="586740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ập đọc nhạc số 3 lớp 8 - Hãy hót, chú chim nhỏ hay hót - TĐN số 3 lớp 8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52" y="0"/>
            <a:ext cx="12150547" cy="6172200"/>
          </a:xfrm>
        </p:spPr>
      </p:pic>
    </p:spTree>
    <p:extLst>
      <p:ext uri="{BB962C8B-B14F-4D97-AF65-F5344CB8AC3E}">
        <p14:creationId xmlns:p14="http://schemas.microsoft.com/office/powerpoint/2010/main" val="33913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4335463" y="324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2A173-F84C-4E0A-8BC5-5EA14C9DDAA2}"/>
              </a:ext>
            </a:extLst>
          </p:cNvPr>
          <p:cNvSpPr txBox="1">
            <a:spLocks/>
          </p:cNvSpPr>
          <p:nvPr/>
        </p:nvSpPr>
        <p:spPr>
          <a:xfrm>
            <a:off x="5257800" y="76200"/>
            <a:ext cx="2895600" cy="563563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defRPr/>
            </a:pPr>
            <a:r>
              <a:rPr lang="en-US" altLang="en-US" sz="3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Dặn dò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5D2986-D91D-4B08-B65A-117582C9F557}"/>
              </a:ext>
            </a:extLst>
          </p:cNvPr>
          <p:cNvCxnSpPr/>
          <p:nvPr/>
        </p:nvCxnSpPr>
        <p:spPr>
          <a:xfrm>
            <a:off x="2133600" y="838200"/>
            <a:ext cx="85344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A7294CE4-7957-45EE-903E-490903D6684D}"/>
              </a:ext>
            </a:extLst>
          </p:cNvPr>
          <p:cNvCxnSpPr/>
          <p:nvPr/>
        </p:nvCxnSpPr>
        <p:spPr>
          <a:xfrm>
            <a:off x="228600" y="228600"/>
            <a:ext cx="0" cy="6858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33600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TĐN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-38100" y="0"/>
          <a:ext cx="12268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r:id="rId3" imgW="3449117" imgH="2296058" progId="">
                  <p:embed/>
                </p:oleObj>
              </mc:Choice>
              <mc:Fallback>
                <p:oleObj r:id="rId3" imgW="3449117" imgH="229605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" y="0"/>
                        <a:ext cx="12268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1524000" y="762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1770063" y="46038"/>
            <a:ext cx="41560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45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45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45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895350" y="946150"/>
            <a:ext cx="8477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40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40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altLang="en-US" sz="4000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762000" y="1687513"/>
            <a:ext cx="7543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904875" y="4479925"/>
            <a:ext cx="52578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VD2: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64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989513"/>
            <a:ext cx="8596312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885825" y="2368550"/>
            <a:ext cx="409098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VD1:Giọng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964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3028950"/>
            <a:ext cx="844391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 autoUpdateAnimBg="0"/>
      <p:bldP spid="69643" grpId="0" autoUpdateAnimBg="0"/>
      <p:bldP spid="69644" grpId="0" autoUpdateAnimBg="0"/>
      <p:bldP spid="69645" grpId="0"/>
      <p:bldP spid="696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CFDFE"/>
            </a:gs>
            <a:gs pos="37000">
              <a:srgbClr val="EEF7F8"/>
            </a:gs>
            <a:gs pos="55499">
              <a:srgbClr val="E7F4F5"/>
            </a:gs>
            <a:gs pos="64751">
              <a:srgbClr val="E4F3F4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9725" y="896938"/>
            <a:ext cx="11125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 hoàn thành Phiếu học tập 1 trong vòng 2 phút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597069"/>
              </p:ext>
            </p:extLst>
          </p:nvPr>
        </p:nvGraphicFramePr>
        <p:xfrm>
          <a:off x="15875" y="896938"/>
          <a:ext cx="12192000" cy="6657975"/>
        </p:xfrm>
        <a:graphic>
          <a:graphicData uri="http://schemas.openxmlformats.org/drawingml/2006/table">
            <a:tbl>
              <a:tblPr/>
              <a:tblGrid>
                <a:gridCol w="2165350">
                  <a:extLst>
                    <a:ext uri="{9D8B030D-6E8A-4147-A177-3AD203B41FA5}">
                      <a16:colId xmlns:a16="http://schemas.microsoft.com/office/drawing/2014/main" val="1583712288"/>
                    </a:ext>
                  </a:extLst>
                </a:gridCol>
                <a:gridCol w="4921250">
                  <a:extLst>
                    <a:ext uri="{9D8B030D-6E8A-4147-A177-3AD203B41FA5}">
                      <a16:colId xmlns:a16="http://schemas.microsoft.com/office/drawing/2014/main" val="5956391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649918383"/>
                    </a:ext>
                  </a:extLst>
                </a:gridCol>
              </a:tblGrid>
              <a:tr h="192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sánh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kumimoji="0" lang="en-US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kumimoji="0" lang="en-US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endParaRPr kumimoji="0" lang="en-US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kumimoji="0" lang="en-US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kumimoji="0" lang="en-US" alt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endParaRPr kumimoji="0" lang="en-US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661749"/>
                  </a:ext>
                </a:extLst>
              </a:tr>
              <a:tr h="1449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59201"/>
                  </a:ext>
                </a:extLst>
              </a:tr>
              <a:tr h="3287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82026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0400" y="136525"/>
            <a:ext cx="6858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92675" y="3046413"/>
            <a:ext cx="731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Chung hóa biểu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62200" y="4581525"/>
            <a:ext cx="426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Âm chủ là nốt Đô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40575" y="4581525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Âm chủ là nốt La</a:t>
            </a:r>
          </a:p>
        </p:txBody>
      </p:sp>
      <p:sp>
        <p:nvSpPr>
          <p:cNvPr id="1128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-6350"/>
          <a:ext cx="12269788" cy="686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r:id="rId3" imgW="3449117" imgH="2296058" progId="">
                  <p:embed/>
                </p:oleObj>
              </mc:Choice>
              <mc:Fallback>
                <p:oleObj r:id="rId3" imgW="3449117" imgH="229605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6350"/>
                        <a:ext cx="12269788" cy="686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1524000" y="762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64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2293938"/>
            <a:ext cx="9677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560388"/>
            <a:ext cx="94821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1219200" y="3889375"/>
            <a:ext cx="7932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=&gt; Đó gọi là cặp giọng song song</a:t>
            </a:r>
          </a:p>
        </p:txBody>
      </p:sp>
      <p:sp>
        <p:nvSpPr>
          <p:cNvPr id="69655" name="AutoShape 23"/>
          <p:cNvSpPr>
            <a:spLocks noChangeArrowheads="1"/>
          </p:cNvSpPr>
          <p:nvPr/>
        </p:nvSpPr>
        <p:spPr bwMode="auto">
          <a:xfrm>
            <a:off x="7239000" y="4419600"/>
            <a:ext cx="4251325" cy="2195513"/>
          </a:xfrm>
          <a:prstGeom prst="cloudCallout">
            <a:avLst>
              <a:gd name="adj1" fmla="val 53602"/>
              <a:gd name="adj2" fmla="val 47259"/>
            </a:avLst>
          </a:prstGeom>
          <a:solidFill>
            <a:srgbClr val="D7CAC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Vậy giọng song song là gì?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1208088" y="4597400"/>
            <a:ext cx="10983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Giọng song song là một giọng trưởng và một giọng thứ có chung hoá biểu nhưng khác âm chủ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219200" y="195263"/>
            <a:ext cx="90106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VD1:Giọng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1104900" y="1862138"/>
            <a:ext cx="52578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VD2: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4" grpId="0"/>
      <p:bldP spid="69655" grpId="0" animBg="1"/>
      <p:bldP spid="69655" grpId="1" animBg="1"/>
      <p:bldP spid="69658" grpId="0"/>
      <p:bldP spid="69647" grpId="0"/>
      <p:bldP spid="696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-19050"/>
          <a:ext cx="12268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r:id="rId3" imgW="3449117" imgH="2296058" progId="">
                  <p:embed/>
                </p:oleObj>
              </mc:Choice>
              <mc:Fallback>
                <p:oleObj r:id="rId3" imgW="3449117" imgH="229605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9050"/>
                        <a:ext cx="12268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Line 5"/>
          <p:cNvSpPr>
            <a:spLocks noChangeShapeType="1"/>
          </p:cNvSpPr>
          <p:nvPr/>
        </p:nvSpPr>
        <p:spPr bwMode="auto">
          <a:xfrm>
            <a:off x="1524000" y="762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1770063" y="46038"/>
            <a:ext cx="41560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45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lí:</a:t>
            </a: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895350" y="946150"/>
            <a:ext cx="8477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song song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1066800" y="1673225"/>
            <a:ext cx="111172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Giọng song song là một giọng trưởng và một giọng thứ có chung hoá biểu nhưng khác âm chủ</a:t>
            </a:r>
          </a:p>
        </p:txBody>
      </p:sp>
      <p:pic>
        <p:nvPicPr>
          <p:cNvPr id="13319" name="Picture 18" descr="Ảnh động Powerpoint CT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47638"/>
            <a:ext cx="106838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-31750" y="42863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r:id="rId3" imgW="3449117" imgH="2296058" progId="">
                  <p:embed/>
                </p:oleObj>
              </mc:Choice>
              <mc:Fallback>
                <p:oleObj r:id="rId3" imgW="3449117" imgH="229605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0" y="42863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62088"/>
            <a:ext cx="79248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1084263" y="339725"/>
            <a:ext cx="54864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5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La thứ hoà thanh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1160463" y="4868863"/>
            <a:ext cx="72977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5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       II        III       IV        V         VI      VII     (I)</a:t>
            </a:r>
          </a:p>
        </p:txBody>
      </p:sp>
      <p:sp>
        <p:nvSpPr>
          <p:cNvPr id="70679" name="AutoShape 23"/>
          <p:cNvSpPr>
            <a:spLocks noChangeArrowheads="1"/>
          </p:cNvSpPr>
          <p:nvPr/>
        </p:nvSpPr>
        <p:spPr bwMode="auto">
          <a:xfrm>
            <a:off x="8686800" y="1462088"/>
            <a:ext cx="3316288" cy="4962525"/>
          </a:xfrm>
          <a:prstGeom prst="cloudCallout">
            <a:avLst>
              <a:gd name="adj1" fmla="val -49356"/>
              <a:gd name="adj2" fmla="val 55181"/>
            </a:avLst>
          </a:prstGeom>
          <a:solidFill>
            <a:srgbClr val="D7CAC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Sự khác nhau giữa La thứ tự nhiên và La thứ hòa thanh?</a:t>
            </a: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990600" y="5441950"/>
            <a:ext cx="10515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La thứ hoà thanh có âm bậc VII tăng lên ½ cung so với giọng La thứ tự nhiên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771525" y="1031875"/>
            <a:ext cx="4495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41688"/>
            <a:ext cx="7696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762000" y="2917825"/>
            <a:ext cx="4495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La thứ hoà thanh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3" grpId="0"/>
      <p:bldP spid="70678" grpId="0"/>
      <p:bldP spid="70679" grpId="0" animBg="1"/>
      <p:bldP spid="70679" grpId="1" animBg="1"/>
      <p:bldP spid="70680" grpId="0"/>
      <p:bldP spid="70668" grpId="0"/>
      <p:bldP spid="706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-12700"/>
          <a:ext cx="12268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r:id="rId3" imgW="3449117" imgH="2296058" progId="">
                  <p:embed/>
                </p:oleObj>
              </mc:Choice>
              <mc:Fallback>
                <p:oleObj r:id="rId3" imgW="3449117" imgH="229605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2700"/>
                        <a:ext cx="12268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1524000" y="762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1770063" y="46038"/>
            <a:ext cx="41560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45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lí:</a:t>
            </a: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895350" y="946150"/>
            <a:ext cx="8477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40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40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altLang="en-US" sz="4000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Text Box 26"/>
          <p:cNvSpPr txBox="1">
            <a:spLocks noChangeArrowheads="1"/>
          </p:cNvSpPr>
          <p:nvPr/>
        </p:nvSpPr>
        <p:spPr bwMode="auto">
          <a:xfrm>
            <a:off x="1066800" y="1673225"/>
            <a:ext cx="111172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7" name="Picture 18" descr="Ảnh động Powerpoint CT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47638"/>
            <a:ext cx="106838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95350" y="3100388"/>
            <a:ext cx="6496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40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40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altLang="en-US" sz="40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altLang="en-US" sz="4000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930275" y="3868738"/>
            <a:ext cx="10515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½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0" y="76200"/>
            <a:ext cx="937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II.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ập đọc nhạc số 3 lớp 8 - Hãy hót, chú chim nhỏ hay hót - TĐN số 3 lớp 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706437"/>
            <a:ext cx="12192000" cy="607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36102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r:id="rId3" imgW="3449117" imgH="2296058" progId="">
                  <p:embed/>
                </p:oleObj>
              </mc:Choice>
              <mc:Fallback>
                <p:oleObj r:id="rId3" imgW="3449117" imgH="229605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1600200" y="2286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>
            <a:off x="5486400" y="228600"/>
            <a:ext cx="0" cy="66294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Text Box 18"/>
          <p:cNvSpPr txBox="1">
            <a:spLocks noChangeArrowheads="1"/>
          </p:cNvSpPr>
          <p:nvPr/>
        </p:nvSpPr>
        <p:spPr bwMode="auto">
          <a:xfrm>
            <a:off x="76200" y="373063"/>
            <a:ext cx="58674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II. </a:t>
            </a:r>
            <a:r>
              <a:rPr lang="en-US" altLang="en-US" sz="35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5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5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5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5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pic>
        <p:nvPicPr>
          <p:cNvPr id="83991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500063"/>
            <a:ext cx="622776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2954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TĐN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00330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TĐN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3/4.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Son, La, Si,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45&quot;&gt;&lt;object type=&quot;3&quot; unique_id=&quot;10146&quot;&gt;&lt;property id=&quot;20148&quot; value=&quot;5&quot;/&gt;&lt;property id=&quot;20300&quot; value=&quot;Slide 1&quot;/&gt;&lt;property id=&quot;20307&quot; value=&quot;290&quot;/&gt;&lt;/object&gt;&lt;object type=&quot;3&quot; unique_id=&quot;10147&quot;&gt;&lt;property id=&quot;20148&quot; value=&quot;5&quot;/&gt;&lt;property id=&quot;20300&quot; value=&quot;Slide 2&quot;/&gt;&lt;property id=&quot;20307&quot; value=&quot;291&quot;/&gt;&lt;/object&gt;&lt;object type=&quot;3&quot; unique_id=&quot;10148&quot;&gt;&lt;property id=&quot;20148&quot; value=&quot;5&quot;/&gt;&lt;property id=&quot;20300&quot; value=&quot;Slide 3&quot;/&gt;&lt;property id=&quot;20307&quot; value=&quot;292&quot;/&gt;&lt;/object&gt;&lt;object type=&quot;3&quot; unique_id=&quot;10149&quot;&gt;&lt;property id=&quot;20148&quot; value=&quot;5&quot;/&gt;&lt;property id=&quot;20300&quot; value=&quot;Slide 4&quot;/&gt;&lt;property id=&quot;20307&quot; value=&quot;293&quot;/&gt;&lt;/object&gt;&lt;object type=&quot;3&quot; unique_id=&quot;10150&quot;&gt;&lt;property id=&quot;20148&quot; value=&quot;5&quot;/&gt;&lt;property id=&quot;20300&quot; value=&quot;Slide 5&quot;/&gt;&lt;property id=&quot;20307&quot; value=&quot;294&quot;/&gt;&lt;/object&gt;&lt;object type=&quot;3&quot; unique_id=&quot;10151&quot;&gt;&lt;property id=&quot;20148&quot; value=&quot;5&quot;/&gt;&lt;property id=&quot;20300&quot; value=&quot;Slide 6&quot;/&gt;&lt;property id=&quot;20307&quot; value=&quot;295&quot;/&gt;&lt;/object&gt;&lt;object type=&quot;3&quot; unique_id=&quot;10152&quot;&gt;&lt;property id=&quot;20148&quot; value=&quot;5&quot;/&gt;&lt;property id=&quot;20300&quot; value=&quot;Slide 7&quot;/&gt;&lt;property id=&quot;20307&quot; value=&quot;296&quot;/&gt;&lt;/object&gt;&lt;object type=&quot;3&quot; unique_id=&quot;10153&quot;&gt;&lt;property id=&quot;20148&quot; value=&quot;5&quot;/&gt;&lt;property id=&quot;20300&quot; value=&quot;Slide 8&quot;/&gt;&lt;property id=&quot;20307&quot; value=&quot;303&quot;/&gt;&lt;/object&gt;&lt;object type=&quot;3&quot; unique_id=&quot;10154&quot;&gt;&lt;property id=&quot;20148&quot; value=&quot;5&quot;/&gt;&lt;property id=&quot;20300&quot; value=&quot;Slide 9&quot;/&gt;&lt;property id=&quot;20307&quot; value=&quot;305&quot;/&gt;&lt;/object&gt;&lt;object type=&quot;3&quot; unique_id=&quot;10155&quot;&gt;&lt;property id=&quot;20148&quot; value=&quot;5&quot;/&gt;&lt;property id=&quot;20300&quot; value=&quot;Slide 10&quot;/&gt;&lt;property id=&quot;20307&quot; value=&quot;297&quot;/&gt;&lt;/object&gt;&lt;object type=&quot;3&quot; unique_id=&quot;10156&quot;&gt;&lt;property id=&quot;20148&quot; value=&quot;5&quot;/&gt;&lt;property id=&quot;20300&quot; value=&quot;Slide 11&quot;/&gt;&lt;property id=&quot;20307&quot; value=&quot;298&quot;/&gt;&lt;/object&gt;&lt;object type=&quot;3&quot; unique_id=&quot;10157&quot;&gt;&lt;property id=&quot;20148&quot; value=&quot;5&quot;/&gt;&lt;property id=&quot;20300&quot; value=&quot;Slide 12&quot;/&gt;&lt;property id=&quot;20307&quot; value=&quot;304&quot;/&gt;&lt;/object&gt;&lt;object type=&quot;3&quot; unique_id=&quot;10158&quot;&gt;&lt;property id=&quot;20148&quot; value=&quot;5&quot;/&gt;&lt;property id=&quot;20300&quot; value=&quot;Slide 13&quot;/&gt;&lt;property id=&quot;20307&quot; value=&quot;314&quot;/&gt;&lt;/object&gt;&lt;object type=&quot;3&quot; unique_id=&quot;10159&quot;&gt;&lt;property id=&quot;20148&quot; value=&quot;5&quot;/&gt;&lt;property id=&quot;20300&quot; value=&quot;Slide 14&quot;/&gt;&lt;property id=&quot;20307&quot; value=&quot;315&quot;/&gt;&lt;/object&gt;&lt;object type=&quot;3&quot; unique_id=&quot;10160&quot;&gt;&lt;property id=&quot;20148&quot; value=&quot;5&quot;/&gt;&lt;property id=&quot;20300&quot; value=&quot;Slide 15&quot;/&gt;&lt;property id=&quot;20307&quot; value=&quot;300&quot;/&gt;&lt;/object&gt;&lt;object type=&quot;3&quot; unique_id=&quot;10161&quot;&gt;&lt;property id=&quot;20148&quot; value=&quot;5&quot;/&gt;&lt;property id=&quot;20300&quot; value=&quot;Slide 16&quot;/&gt;&lt;property id=&quot;20307&quot; value=&quot;324&quot;/&gt;&lt;/object&gt;&lt;object type=&quot;3&quot; unique_id=&quot;10162&quot;&gt;&lt;property id=&quot;20148&quot; value=&quot;5&quot;/&gt;&lt;property id=&quot;20300&quot; value=&quot;Slide 17&quot;/&gt;&lt;property id=&quot;20307&quot; value=&quot;301&quot;/&gt;&lt;/object&gt;&lt;object type=&quot;3&quot; unique_id=&quot;10163&quot;&gt;&lt;property id=&quot;20148&quot; value=&quot;5&quot;/&gt;&lt;property id=&quot;20300&quot; value=&quot;Slide 18&quot;/&gt;&lt;property id=&quot;20307&quot; value=&quot;316&quot;/&gt;&lt;/object&gt;&lt;object type=&quot;3&quot; unique_id=&quot;10164&quot;&gt;&lt;property id=&quot;20148&quot; value=&quot;5&quot;/&gt;&lt;property id=&quot;20300&quot; value=&quot;Slide 19&quot;/&gt;&lt;property id=&quot;20307&quot; value=&quot;318&quot;/&gt;&lt;/object&gt;&lt;object type=&quot;3&quot; unique_id=&quot;10165&quot;&gt;&lt;property id=&quot;20148&quot; value=&quot;5&quot;/&gt;&lt;property id=&quot;20300&quot; value=&quot;Slide 20&quot;/&gt;&lt;property id=&quot;20307&quot; value=&quot;317&quot;/&gt;&lt;/object&gt;&lt;object type=&quot;3&quot; unique_id=&quot;10166&quot;&gt;&lt;property id=&quot;20148&quot; value=&quot;5&quot;/&gt;&lt;property id=&quot;20300&quot; value=&quot;Slide 21&quot;/&gt;&lt;property id=&quot;20307&quot; value=&quot;319&quot;/&gt;&lt;/object&gt;&lt;object type=&quot;3&quot; unique_id=&quot;10167&quot;&gt;&lt;property id=&quot;20148&quot; value=&quot;5&quot;/&gt;&lt;property id=&quot;20300&quot; value=&quot;Slide 22&quot;/&gt;&lt;property id=&quot;20307&quot; value=&quot;320&quot;/&gt;&lt;/object&gt;&lt;object type=&quot;3&quot; unique_id=&quot;10168&quot;&gt;&lt;property id=&quot;20148&quot; value=&quot;5&quot;/&gt;&lt;property id=&quot;20300&quot; value=&quot;Slide 23&quot;/&gt;&lt;property id=&quot;20307&quot; value=&quot;321&quot;/&gt;&lt;/object&gt;&lt;object type=&quot;3&quot; unique_id=&quot;10169&quot;&gt;&lt;property id=&quot;20148&quot; value=&quot;5&quot;/&gt;&lt;property id=&quot;20300&quot; value=&quot;Slide 24&quot;/&gt;&lt;property id=&quot;20307&quot; value=&quot;306&quot;/&gt;&lt;/object&gt;&lt;object type=&quot;3&quot; unique_id=&quot;10170&quot;&gt;&lt;property id=&quot;20148&quot; value=&quot;5&quot;/&gt;&lt;property id=&quot;20300&quot; value=&quot;Slide 25&quot;/&gt;&lt;property id=&quot;20307&quot; value=&quot;307&quot;/&gt;&lt;/object&gt;&lt;object type=&quot;3&quot; unique_id=&quot;10171&quot;&gt;&lt;property id=&quot;20148&quot; value=&quot;5&quot;/&gt;&lt;property id=&quot;20300&quot; value=&quot;Slide 26&quot;/&gt;&lt;property id=&quot;20307&quot; value=&quot;309&quot;/&gt;&lt;/object&gt;&lt;object type=&quot;3&quot; unique_id=&quot;10172&quot;&gt;&lt;property id=&quot;20148&quot; value=&quot;5&quot;/&gt;&lt;property id=&quot;20300&quot; value=&quot;Slide 27&quot;/&gt;&lt;property id=&quot;20307&quot; value=&quot;308&quot;/&gt;&lt;/object&gt;&lt;object type=&quot;3&quot; unique_id=&quot;10173&quot;&gt;&lt;property id=&quot;20148&quot; value=&quot;5&quot;/&gt;&lt;property id=&quot;20300&quot; value=&quot;Slide 28&quot;/&gt;&lt;property id=&quot;20307&quot; value=&quot;310&quot;/&gt;&lt;/object&gt;&lt;object type=&quot;3&quot; unique_id=&quot;10174&quot;&gt;&lt;property id=&quot;20148&quot; value=&quot;5&quot;/&gt;&lt;property id=&quot;20300&quot; value=&quot;Slide 29&quot;/&gt;&lt;property id=&quot;20307&quot; value=&quot;311&quot;/&gt;&lt;/object&gt;&lt;object type=&quot;3&quot; unique_id=&quot;10175&quot;&gt;&lt;property id=&quot;20148&quot; value=&quot;5&quot;/&gt;&lt;property id=&quot;20300&quot; value=&quot;Slide 30&quot;/&gt;&lt;property id=&quot;20307&quot; value=&quot;312&quot;/&gt;&lt;/object&gt;&lt;object type=&quot;3&quot; unique_id=&quot;10176&quot;&gt;&lt;property id=&quot;20148&quot; value=&quot;5&quot;/&gt;&lt;property id=&quot;20300&quot; value=&quot;Slide 31&quot;/&gt;&lt;property id=&quot;20307&quot; value=&quot;322&quot;/&gt;&lt;/object&gt;&lt;object type=&quot;3&quot; unique_id=&quot;10177&quot;&gt;&lt;property id=&quot;20148&quot; value=&quot;5&quot;/&gt;&lt;property id=&quot;20300&quot; value=&quot;Slide 32&quot;/&gt;&lt;property id=&quot;20307&quot; value=&quot;323&quot;/&gt;&lt;/object&gt;&lt;/object&gt;&lt;object type=&quot;8&quot; unique_id=&quot;1021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414</Words>
  <Application>Microsoft Office PowerPoint</Application>
  <PresentationFormat>Widescreen</PresentationFormat>
  <Paragraphs>59</Paragraphs>
  <Slides>12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Ngoc Trinh Ngo</dc:creator>
  <cp:lastModifiedBy>Bin</cp:lastModifiedBy>
  <cp:revision>97</cp:revision>
  <dcterms:created xsi:type="dcterms:W3CDTF">2010-10-31T00:55:38Z</dcterms:created>
  <dcterms:modified xsi:type="dcterms:W3CDTF">2021-11-05T00:27:02Z</dcterms:modified>
</cp:coreProperties>
</file>