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audio3.wav" ContentType="audio/x-wav"/>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14" r:id="rId4"/>
    <p:sldMasterId id="2147483726" r:id="rId5"/>
    <p:sldMasterId id="2147483738" r:id="rId6"/>
    <p:sldMasterId id="2147483774" r:id="rId7"/>
    <p:sldMasterId id="2147483786" r:id="rId8"/>
  </p:sldMasterIdLst>
  <p:notesMasterIdLst>
    <p:notesMasterId r:id="rId30"/>
  </p:notesMasterIdLst>
  <p:sldIdLst>
    <p:sldId id="301" r:id="rId9"/>
    <p:sldId id="302" r:id="rId10"/>
    <p:sldId id="306" r:id="rId11"/>
    <p:sldId id="260" r:id="rId12"/>
    <p:sldId id="275" r:id="rId13"/>
    <p:sldId id="279" r:id="rId14"/>
    <p:sldId id="290" r:id="rId15"/>
    <p:sldId id="276" r:id="rId16"/>
    <p:sldId id="285" r:id="rId17"/>
    <p:sldId id="287" r:id="rId18"/>
    <p:sldId id="289" r:id="rId19"/>
    <p:sldId id="305" r:id="rId20"/>
    <p:sldId id="259" r:id="rId21"/>
    <p:sldId id="267" r:id="rId22"/>
    <p:sldId id="268" r:id="rId23"/>
    <p:sldId id="270" r:id="rId24"/>
    <p:sldId id="269" r:id="rId25"/>
    <p:sldId id="271" r:id="rId26"/>
    <p:sldId id="272" r:id="rId27"/>
    <p:sldId id="298" r:id="rId28"/>
    <p:sldId id="29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660066"/>
    <a:srgbClr val="006600"/>
    <a:srgbClr val="33CC33"/>
    <a:srgbClr val="CCF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notesMaster" Target="notesMasters/notesMaster1.xml"/><Relationship Id="rId8" Type="http://schemas.openxmlformats.org/officeDocument/2006/relationships/slideMaster" Target="slideMasters/slideMaster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CDA201-31F1-4407-8550-180B6425F555}" type="datetimeFigureOut">
              <a:rPr lang="en-US" smtClean="0"/>
              <a:t>1/17/2022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83A27A-8E18-4096-A4BB-3F594012E6F2}" type="slidenum">
              <a:rPr lang="en-US" smtClean="0"/>
              <a:t>‹#›</a:t>
            </a:fld>
            <a:endParaRPr lang="en-US"/>
          </a:p>
        </p:txBody>
      </p:sp>
    </p:spTree>
    <p:extLst>
      <p:ext uri="{BB962C8B-B14F-4D97-AF65-F5344CB8AC3E}">
        <p14:creationId xmlns:p14="http://schemas.microsoft.com/office/powerpoint/2010/main" val="3182824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a:t>Nội</a:t>
            </a:r>
            <a:r>
              <a:rPr lang="en-US" baseline="0"/>
              <a:t> dung game show “Ai là triệu phú”</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A476F2-4A2E-4679-A244-B9CC23BB4AE0}" type="slidenum">
              <a:rPr kumimoji="0" lang="vi-VN"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a:t>Nội</a:t>
            </a:r>
            <a:r>
              <a:rPr lang="en-US" baseline="0"/>
              <a:t> dung game show “Ai là triệu phú”</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A476F2-4A2E-4679-A244-B9CC23BB4AE0}" type="slidenum">
              <a:rPr kumimoji="0" lang="vi-VN"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a:t>Nội</a:t>
            </a:r>
            <a:r>
              <a:rPr lang="en-US" baseline="0"/>
              <a:t> dung game show “Ai là triệu phú”</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A476F2-4A2E-4679-A244-B9CC23BB4AE0}" type="slidenum">
              <a:rPr kumimoji="0" lang="vi-VN"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a:t>Nội</a:t>
            </a:r>
            <a:r>
              <a:rPr lang="en-US" baseline="0"/>
              <a:t> dung game show “Ai là triệu phú”</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A476F2-4A2E-4679-A244-B9CC23BB4AE0}" type="slidenum">
              <a:rPr kumimoji="0" lang="vi-VN"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a:t>Nội</a:t>
            </a:r>
            <a:r>
              <a:rPr lang="en-US" baseline="0"/>
              <a:t> dung game show “Ai là triệu phú”</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A476F2-4A2E-4679-A244-B9CC23BB4AE0}" type="slidenum">
              <a:rPr kumimoji="0" lang="vi-VN"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a:t>Nội</a:t>
            </a:r>
            <a:r>
              <a:rPr lang="en-US" baseline="0"/>
              <a:t> dung game show “Ai là triệu phú”</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A476F2-4A2E-4679-A244-B9CC23BB4AE0}" type="slidenum">
              <a:rPr kumimoji="0" lang="vi-VN"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vi-VN"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a:t>Nội</a:t>
            </a:r>
            <a:r>
              <a:rPr lang="en-US" baseline="0"/>
              <a:t> dung game show “Ai là triệu phú”</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A476F2-4A2E-4679-A244-B9CC23BB4AE0}" type="slidenum">
              <a:rPr kumimoji="0" lang="vi-VN"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vi-VN"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r>
              <a:rPr lang="en-US"/>
              <a:t>Nội</a:t>
            </a:r>
            <a:r>
              <a:rPr lang="en-US" baseline="0"/>
              <a:t> dung game show “Ai là triệu phú”</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7A476F2-4A2E-4679-A244-B9CC23BB4AE0}" type="slidenum">
              <a:rPr kumimoji="0" lang="vi-VN"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vi-VN"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12DC9-E2C1-46EC-A172-F2A2191958A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FA8F4C-4F3C-43AE-817A-C0C2D873279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EF11680-F0C5-414C-A64C-13A63866B37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27CE511-34BF-4E5F-931F-645001C70009}"/>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C740E65-7FE9-448E-9EBB-5D6D8C4313DE}"/>
              </a:ext>
            </a:extLst>
          </p:cNvPr>
          <p:cNvSpPr>
            <a:spLocks noGrp="1"/>
          </p:cNvSpPr>
          <p:nvPr>
            <p:ph type="sldNum" sz="quarter" idx="12"/>
          </p:nvPr>
        </p:nvSpPr>
        <p:spPr/>
        <p:txBody>
          <a:bodyPr/>
          <a:lstStyle>
            <a:lvl1pPr>
              <a:defRPr/>
            </a:lvl1pPr>
          </a:lstStyle>
          <a:p>
            <a:fld id="{90776E23-B74F-41F1-8325-CDECB333F20C}" type="slidenum">
              <a:rPr lang="en-US" altLang="en-US"/>
              <a:pPr/>
              <a:t>‹#›</a:t>
            </a:fld>
            <a:endParaRPr lang="en-US" altLang="en-US"/>
          </a:p>
        </p:txBody>
      </p:sp>
    </p:spTree>
    <p:extLst>
      <p:ext uri="{BB962C8B-B14F-4D97-AF65-F5344CB8AC3E}">
        <p14:creationId xmlns:p14="http://schemas.microsoft.com/office/powerpoint/2010/main" val="189359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E03CF-470F-4A03-BB18-EC3B8764B66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D02276-D978-46F6-98BF-42B00CD3B1E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4EDF5-BBE4-43B0-9B14-B4FF33EC5F1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981DBA0-3805-479D-AD82-233159550FD1}"/>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35DDDA57-CD52-44EC-BD57-7527CD1658DC}"/>
              </a:ext>
            </a:extLst>
          </p:cNvPr>
          <p:cNvSpPr>
            <a:spLocks noGrp="1"/>
          </p:cNvSpPr>
          <p:nvPr>
            <p:ph type="sldNum" sz="quarter" idx="12"/>
          </p:nvPr>
        </p:nvSpPr>
        <p:spPr/>
        <p:txBody>
          <a:bodyPr/>
          <a:lstStyle>
            <a:lvl1pPr>
              <a:defRPr/>
            </a:lvl1pPr>
          </a:lstStyle>
          <a:p>
            <a:fld id="{8A2233BE-BA49-4DBB-95AA-24D6C6B7D7FD}" type="slidenum">
              <a:rPr lang="en-US" altLang="en-US"/>
              <a:pPr/>
              <a:t>‹#›</a:t>
            </a:fld>
            <a:endParaRPr lang="en-US" altLang="en-US"/>
          </a:p>
        </p:txBody>
      </p:sp>
    </p:spTree>
    <p:extLst>
      <p:ext uri="{BB962C8B-B14F-4D97-AF65-F5344CB8AC3E}">
        <p14:creationId xmlns:p14="http://schemas.microsoft.com/office/powerpoint/2010/main" val="4032248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B413AD-F15D-4781-9606-C92AC7BDF864}"/>
              </a:ext>
            </a:extLst>
          </p:cNvPr>
          <p:cNvSpPr>
            <a:spLocks noGrp="1"/>
          </p:cNvSpPr>
          <p:nvPr>
            <p:ph type="title" orient="vert"/>
          </p:nvPr>
        </p:nvSpPr>
        <p:spPr>
          <a:xfrm>
            <a:off x="8839200" y="27472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517EB9-3E4F-4145-90CA-1FD7E9D1A99E}"/>
              </a:ext>
            </a:extLst>
          </p:cNvPr>
          <p:cNvSpPr>
            <a:spLocks noGrp="1"/>
          </p:cNvSpPr>
          <p:nvPr>
            <p:ph type="body" orient="vert" idx="1"/>
          </p:nvPr>
        </p:nvSpPr>
        <p:spPr>
          <a:xfrm>
            <a:off x="609600" y="27472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6E8A0F-2863-46A9-AB7F-FD91970C6625}"/>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A93FC54-E84E-43FB-B4C1-37DE5F227CA8}"/>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A7F6616-C69B-4DE5-BCAF-458B48752E1C}"/>
              </a:ext>
            </a:extLst>
          </p:cNvPr>
          <p:cNvSpPr>
            <a:spLocks noGrp="1"/>
          </p:cNvSpPr>
          <p:nvPr>
            <p:ph type="sldNum" sz="quarter" idx="12"/>
          </p:nvPr>
        </p:nvSpPr>
        <p:spPr/>
        <p:txBody>
          <a:bodyPr/>
          <a:lstStyle>
            <a:lvl1pPr>
              <a:defRPr/>
            </a:lvl1pPr>
          </a:lstStyle>
          <a:p>
            <a:fld id="{015DD911-29C6-4E68-921C-2D4743B49EDB}" type="slidenum">
              <a:rPr lang="en-US" altLang="en-US"/>
              <a:pPr/>
              <a:t>‹#›</a:t>
            </a:fld>
            <a:endParaRPr lang="en-US" altLang="en-US"/>
          </a:p>
        </p:txBody>
      </p:sp>
    </p:spTree>
    <p:extLst>
      <p:ext uri="{BB962C8B-B14F-4D97-AF65-F5344CB8AC3E}">
        <p14:creationId xmlns:p14="http://schemas.microsoft.com/office/powerpoint/2010/main" val="40825112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1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D2FB7C6-62FE-48D1-BC2D-46C2D1C53C8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8A888E1-6F33-447E-AC64-92922B1F2A0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FC3B01D-AF2A-4726-9F07-55BF809023DE}"/>
              </a:ext>
            </a:extLst>
          </p:cNvPr>
          <p:cNvSpPr>
            <a:spLocks noGrp="1" noChangeArrowheads="1"/>
          </p:cNvSpPr>
          <p:nvPr>
            <p:ph type="sldNum" sz="quarter" idx="12"/>
          </p:nvPr>
        </p:nvSpPr>
        <p:spPr>
          <a:ln/>
        </p:spPr>
        <p:txBody>
          <a:bodyPr/>
          <a:lstStyle>
            <a:lvl1pPr>
              <a:defRPr/>
            </a:lvl1pPr>
          </a:lstStyle>
          <a:p>
            <a:fld id="{12B3D89B-2C1E-44BB-90C9-C930793E710E}" type="slidenum">
              <a:rPr lang="en-US" altLang="en-US"/>
              <a:pPr/>
              <a:t>‹#›</a:t>
            </a:fld>
            <a:endParaRPr lang="en-US" altLang="en-US"/>
          </a:p>
        </p:txBody>
      </p:sp>
    </p:spTree>
    <p:extLst>
      <p:ext uri="{BB962C8B-B14F-4D97-AF65-F5344CB8AC3E}">
        <p14:creationId xmlns:p14="http://schemas.microsoft.com/office/powerpoint/2010/main" val="2322814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F085308-170F-475B-ADF6-969F1F6DB6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72AFC6E-9FF3-4E60-ABF5-B0C45A8B3E2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E0DA733-E223-45AF-BDD2-2CB098ED17F6}"/>
              </a:ext>
            </a:extLst>
          </p:cNvPr>
          <p:cNvSpPr>
            <a:spLocks noGrp="1" noChangeArrowheads="1"/>
          </p:cNvSpPr>
          <p:nvPr>
            <p:ph type="sldNum" sz="quarter" idx="12"/>
          </p:nvPr>
        </p:nvSpPr>
        <p:spPr>
          <a:ln/>
        </p:spPr>
        <p:txBody>
          <a:bodyPr/>
          <a:lstStyle>
            <a:lvl1pPr>
              <a:defRPr/>
            </a:lvl1pPr>
          </a:lstStyle>
          <a:p>
            <a:fld id="{4EB0EFBC-A921-4FF6-9E09-298A3E055E3D}" type="slidenum">
              <a:rPr lang="en-US" altLang="en-US"/>
              <a:pPr/>
              <a:t>‹#›</a:t>
            </a:fld>
            <a:endParaRPr lang="en-US" altLang="en-US"/>
          </a:p>
        </p:txBody>
      </p:sp>
    </p:spTree>
    <p:extLst>
      <p:ext uri="{BB962C8B-B14F-4D97-AF65-F5344CB8AC3E}">
        <p14:creationId xmlns:p14="http://schemas.microsoft.com/office/powerpoint/2010/main" val="29919144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9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5ABB5D03-8D1C-4B22-8246-314161505F8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223A8F8-7405-4B55-AF3F-0413E66984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FE02AA2-AC1F-41CD-BA11-16C3D90762DF}"/>
              </a:ext>
            </a:extLst>
          </p:cNvPr>
          <p:cNvSpPr>
            <a:spLocks noGrp="1" noChangeArrowheads="1"/>
          </p:cNvSpPr>
          <p:nvPr>
            <p:ph type="sldNum" sz="quarter" idx="12"/>
          </p:nvPr>
        </p:nvSpPr>
        <p:spPr>
          <a:ln/>
        </p:spPr>
        <p:txBody>
          <a:bodyPr/>
          <a:lstStyle>
            <a:lvl1pPr>
              <a:defRPr/>
            </a:lvl1pPr>
          </a:lstStyle>
          <a:p>
            <a:fld id="{4AC257FD-93D9-4991-8BAF-C38680B647C0}" type="slidenum">
              <a:rPr lang="en-US" altLang="en-US"/>
              <a:pPr/>
              <a:t>‹#›</a:t>
            </a:fld>
            <a:endParaRPr lang="en-US" altLang="en-US"/>
          </a:p>
        </p:txBody>
      </p:sp>
    </p:spTree>
    <p:extLst>
      <p:ext uri="{BB962C8B-B14F-4D97-AF65-F5344CB8AC3E}">
        <p14:creationId xmlns:p14="http://schemas.microsoft.com/office/powerpoint/2010/main" val="18186871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7C51459-CCD5-491A-88C9-E7E4122D041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9676E11-6202-4B43-833C-77E71BD8BDE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4CADE78-B25E-496C-A9E7-7E189534BD08}"/>
              </a:ext>
            </a:extLst>
          </p:cNvPr>
          <p:cNvSpPr>
            <a:spLocks noGrp="1" noChangeArrowheads="1"/>
          </p:cNvSpPr>
          <p:nvPr>
            <p:ph type="sldNum" sz="quarter" idx="12"/>
          </p:nvPr>
        </p:nvSpPr>
        <p:spPr>
          <a:ln/>
        </p:spPr>
        <p:txBody>
          <a:bodyPr/>
          <a:lstStyle>
            <a:lvl1pPr>
              <a:defRPr/>
            </a:lvl1pPr>
          </a:lstStyle>
          <a:p>
            <a:fld id="{9640893D-EB6D-4C29-A6EE-CD8E7C88A52C}" type="slidenum">
              <a:rPr lang="en-US" altLang="en-US"/>
              <a:pPr/>
              <a:t>‹#›</a:t>
            </a:fld>
            <a:endParaRPr lang="en-US" altLang="en-US"/>
          </a:p>
        </p:txBody>
      </p:sp>
    </p:spTree>
    <p:extLst>
      <p:ext uri="{BB962C8B-B14F-4D97-AF65-F5344CB8AC3E}">
        <p14:creationId xmlns:p14="http://schemas.microsoft.com/office/powerpoint/2010/main" val="14959429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948889A2-D226-4C57-9C2F-FD4A89DDD79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55711F25-4D09-41C0-94FE-4B7687B378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6140085-C46C-4E98-863D-96ED4648B285}"/>
              </a:ext>
            </a:extLst>
          </p:cNvPr>
          <p:cNvSpPr>
            <a:spLocks noGrp="1" noChangeArrowheads="1"/>
          </p:cNvSpPr>
          <p:nvPr>
            <p:ph type="sldNum" sz="quarter" idx="12"/>
          </p:nvPr>
        </p:nvSpPr>
        <p:spPr>
          <a:ln/>
        </p:spPr>
        <p:txBody>
          <a:bodyPr/>
          <a:lstStyle>
            <a:lvl1pPr>
              <a:defRPr/>
            </a:lvl1pPr>
          </a:lstStyle>
          <a:p>
            <a:fld id="{58C4BA1B-6DD4-4A83-8590-B25BED0F9C71}" type="slidenum">
              <a:rPr lang="en-US" altLang="en-US"/>
              <a:pPr/>
              <a:t>‹#›</a:t>
            </a:fld>
            <a:endParaRPr lang="en-US" altLang="en-US"/>
          </a:p>
        </p:txBody>
      </p:sp>
    </p:spTree>
    <p:extLst>
      <p:ext uri="{BB962C8B-B14F-4D97-AF65-F5344CB8AC3E}">
        <p14:creationId xmlns:p14="http://schemas.microsoft.com/office/powerpoint/2010/main" val="638057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7198BE29-DB8C-4536-A818-998DE0A1CDE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E6CBF78-965F-4992-A388-CA7D3D83DA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6277323-B3FF-45BF-8E8A-6B91B997529C}"/>
              </a:ext>
            </a:extLst>
          </p:cNvPr>
          <p:cNvSpPr>
            <a:spLocks noGrp="1" noChangeArrowheads="1"/>
          </p:cNvSpPr>
          <p:nvPr>
            <p:ph type="sldNum" sz="quarter" idx="12"/>
          </p:nvPr>
        </p:nvSpPr>
        <p:spPr>
          <a:ln/>
        </p:spPr>
        <p:txBody>
          <a:bodyPr/>
          <a:lstStyle>
            <a:lvl1pPr>
              <a:defRPr/>
            </a:lvl1pPr>
          </a:lstStyle>
          <a:p>
            <a:fld id="{549B7B28-5AA1-4510-B645-AE5DA7A7886F}" type="slidenum">
              <a:rPr lang="en-US" altLang="en-US"/>
              <a:pPr/>
              <a:t>‹#›</a:t>
            </a:fld>
            <a:endParaRPr lang="en-US" altLang="en-US"/>
          </a:p>
        </p:txBody>
      </p:sp>
    </p:spTree>
    <p:extLst>
      <p:ext uri="{BB962C8B-B14F-4D97-AF65-F5344CB8AC3E}">
        <p14:creationId xmlns:p14="http://schemas.microsoft.com/office/powerpoint/2010/main" val="3805242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E67A9CC-42B2-43B4-9BCB-92B2BE7DA9E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138CCD0-5446-4D8E-93DE-F585374732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8D361882-7A44-4DA5-83A5-6BFCFA543E83}"/>
              </a:ext>
            </a:extLst>
          </p:cNvPr>
          <p:cNvSpPr>
            <a:spLocks noGrp="1" noChangeArrowheads="1"/>
          </p:cNvSpPr>
          <p:nvPr>
            <p:ph type="sldNum" sz="quarter" idx="12"/>
          </p:nvPr>
        </p:nvSpPr>
        <p:spPr>
          <a:ln/>
        </p:spPr>
        <p:txBody>
          <a:bodyPr/>
          <a:lstStyle>
            <a:lvl1pPr>
              <a:defRPr/>
            </a:lvl1pPr>
          </a:lstStyle>
          <a:p>
            <a:fld id="{22A67EDD-7C8B-4B7F-B937-7A0D3910E352}" type="slidenum">
              <a:rPr lang="en-US" altLang="en-US"/>
              <a:pPr/>
              <a:t>‹#›</a:t>
            </a:fld>
            <a:endParaRPr lang="en-US" altLang="en-US"/>
          </a:p>
        </p:txBody>
      </p:sp>
    </p:spTree>
    <p:extLst>
      <p:ext uri="{BB962C8B-B14F-4D97-AF65-F5344CB8AC3E}">
        <p14:creationId xmlns:p14="http://schemas.microsoft.com/office/powerpoint/2010/main" val="3735863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4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088E4C9-C9A7-46F4-B7DD-B3CEC774BF5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B123CD5-CE2F-494A-9965-2F184C69680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FAE05CB-EE9A-4667-A3DA-AF3740A1C75C}"/>
              </a:ext>
            </a:extLst>
          </p:cNvPr>
          <p:cNvSpPr>
            <a:spLocks noGrp="1" noChangeArrowheads="1"/>
          </p:cNvSpPr>
          <p:nvPr>
            <p:ph type="sldNum" sz="quarter" idx="12"/>
          </p:nvPr>
        </p:nvSpPr>
        <p:spPr>
          <a:ln/>
        </p:spPr>
        <p:txBody>
          <a:bodyPr/>
          <a:lstStyle>
            <a:lvl1pPr>
              <a:defRPr/>
            </a:lvl1pPr>
          </a:lstStyle>
          <a:p>
            <a:fld id="{3ABA885A-42F8-4491-A4B1-3FF2669487CC}" type="slidenum">
              <a:rPr lang="en-US" altLang="en-US"/>
              <a:pPr/>
              <a:t>‹#›</a:t>
            </a:fld>
            <a:endParaRPr lang="en-US" altLang="en-US"/>
          </a:p>
        </p:txBody>
      </p:sp>
    </p:spTree>
    <p:extLst>
      <p:ext uri="{BB962C8B-B14F-4D97-AF65-F5344CB8AC3E}">
        <p14:creationId xmlns:p14="http://schemas.microsoft.com/office/powerpoint/2010/main" val="3621708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1E521-2FE5-4A8D-9471-18FFDCF3E2C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F7B9F6-957F-473C-9A74-619DEB4E23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5D3480-DE51-4F93-A627-D92061E69E8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54D068F2-7C69-4D92-8177-518677015236}"/>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A715705-C212-4B8A-B08A-5A113BBB9FFB}"/>
              </a:ext>
            </a:extLst>
          </p:cNvPr>
          <p:cNvSpPr>
            <a:spLocks noGrp="1"/>
          </p:cNvSpPr>
          <p:nvPr>
            <p:ph type="sldNum" sz="quarter" idx="12"/>
          </p:nvPr>
        </p:nvSpPr>
        <p:spPr/>
        <p:txBody>
          <a:bodyPr/>
          <a:lstStyle>
            <a:lvl1pPr>
              <a:defRPr/>
            </a:lvl1pPr>
          </a:lstStyle>
          <a:p>
            <a:fld id="{4F0F2EBF-7D2A-4D1D-BF1B-8DA1EA3E6604}" type="slidenum">
              <a:rPr lang="en-US" altLang="en-US"/>
              <a:pPr/>
              <a:t>‹#›</a:t>
            </a:fld>
            <a:endParaRPr lang="en-US" altLang="en-US"/>
          </a:p>
        </p:txBody>
      </p:sp>
    </p:spTree>
    <p:extLst>
      <p:ext uri="{BB962C8B-B14F-4D97-AF65-F5344CB8AC3E}">
        <p14:creationId xmlns:p14="http://schemas.microsoft.com/office/powerpoint/2010/main" val="3162815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CA93451D-E31B-43BC-B4FA-13EC93ECA0A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46AEBC2-F0B3-4B45-BA96-6F8C6B2B31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118ED09-F83B-4AAE-A121-880B5965FC8D}"/>
              </a:ext>
            </a:extLst>
          </p:cNvPr>
          <p:cNvSpPr>
            <a:spLocks noGrp="1" noChangeArrowheads="1"/>
          </p:cNvSpPr>
          <p:nvPr>
            <p:ph type="sldNum" sz="quarter" idx="12"/>
          </p:nvPr>
        </p:nvSpPr>
        <p:spPr>
          <a:ln/>
        </p:spPr>
        <p:txBody>
          <a:bodyPr/>
          <a:lstStyle>
            <a:lvl1pPr>
              <a:defRPr/>
            </a:lvl1pPr>
          </a:lstStyle>
          <a:p>
            <a:fld id="{82249B26-1763-4400-A7CD-D32816EBC0CB}" type="slidenum">
              <a:rPr lang="en-US" altLang="en-US"/>
              <a:pPr/>
              <a:t>‹#›</a:t>
            </a:fld>
            <a:endParaRPr lang="en-US" altLang="en-US"/>
          </a:p>
        </p:txBody>
      </p:sp>
    </p:spTree>
    <p:extLst>
      <p:ext uri="{BB962C8B-B14F-4D97-AF65-F5344CB8AC3E}">
        <p14:creationId xmlns:p14="http://schemas.microsoft.com/office/powerpoint/2010/main" val="4210583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34AD583-B9AC-470D-8049-94300F763E6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255132B-2748-49A2-8C07-8891E97FFB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6679F0B-BE6C-44DA-838E-DE5EB39DAF3E}"/>
              </a:ext>
            </a:extLst>
          </p:cNvPr>
          <p:cNvSpPr>
            <a:spLocks noGrp="1" noChangeArrowheads="1"/>
          </p:cNvSpPr>
          <p:nvPr>
            <p:ph type="sldNum" sz="quarter" idx="12"/>
          </p:nvPr>
        </p:nvSpPr>
        <p:spPr>
          <a:ln/>
        </p:spPr>
        <p:txBody>
          <a:bodyPr/>
          <a:lstStyle>
            <a:lvl1pPr>
              <a:defRPr/>
            </a:lvl1pPr>
          </a:lstStyle>
          <a:p>
            <a:fld id="{42BF56AF-E293-48E4-90D7-5A504A0FD8F8}" type="slidenum">
              <a:rPr lang="en-US" altLang="en-US"/>
              <a:pPr/>
              <a:t>‹#›</a:t>
            </a:fld>
            <a:endParaRPr lang="en-US" altLang="en-US"/>
          </a:p>
        </p:txBody>
      </p:sp>
    </p:spTree>
    <p:extLst>
      <p:ext uri="{BB962C8B-B14F-4D97-AF65-F5344CB8AC3E}">
        <p14:creationId xmlns:p14="http://schemas.microsoft.com/office/powerpoint/2010/main" val="5466201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2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2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6C7A12EE-2598-46D3-A3B7-C0246B596CC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49E9037-5698-4285-9E8F-9BF6AEB7EB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C8EFF06-5B4B-48E4-8309-648E5B9D0A71}"/>
              </a:ext>
            </a:extLst>
          </p:cNvPr>
          <p:cNvSpPr>
            <a:spLocks noGrp="1" noChangeArrowheads="1"/>
          </p:cNvSpPr>
          <p:nvPr>
            <p:ph type="sldNum" sz="quarter" idx="12"/>
          </p:nvPr>
        </p:nvSpPr>
        <p:spPr>
          <a:ln/>
        </p:spPr>
        <p:txBody>
          <a:bodyPr/>
          <a:lstStyle>
            <a:lvl1pPr>
              <a:defRPr/>
            </a:lvl1pPr>
          </a:lstStyle>
          <a:p>
            <a:fld id="{507B942F-CCEC-4EA3-B36E-8A3E22A7FF45}" type="slidenum">
              <a:rPr lang="en-US" altLang="en-US"/>
              <a:pPr/>
              <a:t>‹#›</a:t>
            </a:fld>
            <a:endParaRPr lang="en-US" altLang="en-US"/>
          </a:p>
        </p:txBody>
      </p:sp>
    </p:spTree>
    <p:extLst>
      <p:ext uri="{BB962C8B-B14F-4D97-AF65-F5344CB8AC3E}">
        <p14:creationId xmlns:p14="http://schemas.microsoft.com/office/powerpoint/2010/main" val="4185850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242" name="Group 50"/>
          <p:cNvGrpSpPr>
            <a:grpSpLocks/>
          </p:cNvGrpSpPr>
          <p:nvPr/>
        </p:nvGrpSpPr>
        <p:grpSpPr bwMode="auto">
          <a:xfrm>
            <a:off x="61" y="-14288"/>
            <a:ext cx="12206817" cy="6884988"/>
            <a:chOff x="0" y="-9"/>
            <a:chExt cx="5767" cy="4337"/>
          </a:xfrm>
        </p:grpSpPr>
        <p:sp>
          <p:nvSpPr>
            <p:cNvPr id="8196" name="Freeform 4"/>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vi-VN" sz="1800"/>
            </a:p>
          </p:txBody>
        </p:sp>
        <p:sp>
          <p:nvSpPr>
            <p:cNvPr id="8197" name="Freeform 5"/>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vi-VN" sz="1800"/>
            </a:p>
          </p:txBody>
        </p:sp>
        <p:sp>
          <p:nvSpPr>
            <p:cNvPr id="8198" name="Freeform 6"/>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vi-VN" sz="1800"/>
            </a:p>
          </p:txBody>
        </p:sp>
        <p:sp>
          <p:nvSpPr>
            <p:cNvPr id="8199" name="Freeform 7"/>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endParaRPr lang="vi-VN" sz="1800"/>
            </a:p>
          </p:txBody>
        </p:sp>
        <p:sp>
          <p:nvSpPr>
            <p:cNvPr id="8203" name="Freeform 11"/>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endParaRPr lang="vi-VN" sz="1800"/>
            </a:p>
          </p:txBody>
        </p:sp>
        <p:sp>
          <p:nvSpPr>
            <p:cNvPr id="8204" name="Freeform 12"/>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p>
          </p:txBody>
        </p:sp>
        <p:sp>
          <p:nvSpPr>
            <p:cNvPr id="8205" name="Freeform 13"/>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p>
          </p:txBody>
        </p:sp>
        <p:sp>
          <p:nvSpPr>
            <p:cNvPr id="8206" name="Freeform 14"/>
            <p:cNvSpPr>
              <a:spLocks/>
            </p:cNvSpPr>
            <p:nvPr/>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p>
          </p:txBody>
        </p:sp>
        <p:sp>
          <p:nvSpPr>
            <p:cNvPr id="8207" name="Freeform 15"/>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p>
          </p:txBody>
        </p:sp>
        <p:sp>
          <p:nvSpPr>
            <p:cNvPr id="8208" name="Freeform 16"/>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p>
          </p:txBody>
        </p:sp>
        <p:sp>
          <p:nvSpPr>
            <p:cNvPr id="8209" name="Freeform 17"/>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p>
          </p:txBody>
        </p:sp>
        <p:sp>
          <p:nvSpPr>
            <p:cNvPr id="8210" name="Rectangle 18"/>
            <p:cNvSpPr>
              <a:spLocks noChangeArrowheads="1"/>
            </p:cNvSpPr>
            <p:nvPr/>
          </p:nvSpPr>
          <p:spPr bwMode="invGray">
            <a:xfrm>
              <a:off x="0" y="2441"/>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endParaRPr lang="vi-VN" sz="1800"/>
            </a:p>
          </p:txBody>
        </p:sp>
        <p:sp>
          <p:nvSpPr>
            <p:cNvPr id="8212" name="Freeform 20"/>
            <p:cNvSpPr>
              <a:spLocks/>
            </p:cNvSpPr>
            <p:nvPr/>
          </p:nvSpPr>
          <p:spPr bwMode="invGray">
            <a:xfrm>
              <a:off x="1632" y="2487"/>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vi-VN" sz="1800"/>
            </a:p>
          </p:txBody>
        </p:sp>
        <p:sp>
          <p:nvSpPr>
            <p:cNvPr id="8213" name="Freeform 21"/>
            <p:cNvSpPr>
              <a:spLocks/>
            </p:cNvSpPr>
            <p:nvPr/>
          </p:nvSpPr>
          <p:spPr bwMode="invGray">
            <a:xfrm>
              <a:off x="0" y="2487"/>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vi-VN" sz="1800"/>
            </a:p>
          </p:txBody>
        </p:sp>
        <p:sp>
          <p:nvSpPr>
            <p:cNvPr id="8214" name="Freeform 22"/>
            <p:cNvSpPr>
              <a:spLocks/>
            </p:cNvSpPr>
            <p:nvPr/>
          </p:nvSpPr>
          <p:spPr bwMode="invGray">
            <a:xfrm>
              <a:off x="3744" y="2487"/>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vi-VN" sz="1800"/>
            </a:p>
          </p:txBody>
        </p:sp>
        <p:sp>
          <p:nvSpPr>
            <p:cNvPr id="8215" name="Freeform 23"/>
            <p:cNvSpPr>
              <a:spLocks/>
            </p:cNvSpPr>
            <p:nvPr/>
          </p:nvSpPr>
          <p:spPr bwMode="invGray">
            <a:xfrm>
              <a:off x="1920" y="2487"/>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endParaRPr lang="vi-VN" sz="1800"/>
            </a:p>
          </p:txBody>
        </p:sp>
        <p:sp>
          <p:nvSpPr>
            <p:cNvPr id="8219" name="Rectangle 27"/>
            <p:cNvSpPr>
              <a:spLocks noChangeArrowheads="1"/>
            </p:cNvSpPr>
            <p:nvPr/>
          </p:nvSpPr>
          <p:spPr bwMode="invGray">
            <a:xfrm>
              <a:off x="7" y="2456"/>
              <a:ext cx="5760" cy="432"/>
            </a:xfrm>
            <a:prstGeom prst="rect">
              <a:avLst/>
            </a:prstGeom>
            <a:solidFill>
              <a:schemeClr val="bg2">
                <a:alpha val="50000"/>
              </a:schemeClr>
            </a:solidFill>
            <a:ln w="9525">
              <a:noFill/>
              <a:miter lim="800000"/>
              <a:headEnd/>
              <a:tailEnd/>
            </a:ln>
            <a:effectLst/>
          </p:spPr>
          <p:txBody>
            <a:bodyPr wrap="none" anchor="ctr"/>
            <a:lstStyle/>
            <a:p>
              <a:endParaRPr lang="vi-VN" sz="1800"/>
            </a:p>
          </p:txBody>
        </p:sp>
        <p:sp>
          <p:nvSpPr>
            <p:cNvPr id="8220" name="Freeform 28"/>
            <p:cNvSpPr>
              <a:spLocks/>
            </p:cNvSpPr>
            <p:nvPr/>
          </p:nvSpPr>
          <p:spPr bwMode="invGray">
            <a:xfrm>
              <a:off x="2583" y="2449"/>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p>
          </p:txBody>
        </p:sp>
        <p:sp>
          <p:nvSpPr>
            <p:cNvPr id="8221" name="Freeform 29"/>
            <p:cNvSpPr>
              <a:spLocks/>
            </p:cNvSpPr>
            <p:nvPr/>
          </p:nvSpPr>
          <p:spPr bwMode="invGray">
            <a:xfrm rot="18897039" flipH="1">
              <a:off x="1486" y="2417"/>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p>
          </p:txBody>
        </p:sp>
        <p:sp>
          <p:nvSpPr>
            <p:cNvPr id="8222" name="Freeform 30"/>
            <p:cNvSpPr>
              <a:spLocks/>
            </p:cNvSpPr>
            <p:nvPr/>
          </p:nvSpPr>
          <p:spPr bwMode="invGray">
            <a:xfrm rot="18897039" flipH="1">
              <a:off x="766" y="2417"/>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p>
          </p:txBody>
        </p:sp>
        <p:sp>
          <p:nvSpPr>
            <p:cNvPr id="8223" name="Freeform 31"/>
            <p:cNvSpPr>
              <a:spLocks/>
            </p:cNvSpPr>
            <p:nvPr/>
          </p:nvSpPr>
          <p:spPr bwMode="invGray">
            <a:xfrm rot="18897039" flipH="1">
              <a:off x="31" y="2385"/>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p>
          </p:txBody>
        </p:sp>
        <p:sp>
          <p:nvSpPr>
            <p:cNvPr id="8224" name="Freeform 32"/>
            <p:cNvSpPr>
              <a:spLocks/>
            </p:cNvSpPr>
            <p:nvPr/>
          </p:nvSpPr>
          <p:spPr bwMode="invGray">
            <a:xfrm flipH="1" flipV="1">
              <a:off x="576" y="2441"/>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p>
          </p:txBody>
        </p:sp>
        <p:sp>
          <p:nvSpPr>
            <p:cNvPr id="8225" name="Freeform 33"/>
            <p:cNvSpPr>
              <a:spLocks/>
            </p:cNvSpPr>
            <p:nvPr/>
          </p:nvSpPr>
          <p:spPr bwMode="invGray">
            <a:xfrm flipH="1" flipV="1">
              <a:off x="240" y="2441"/>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p>
          </p:txBody>
        </p:sp>
        <p:sp>
          <p:nvSpPr>
            <p:cNvPr id="8226" name="Freeform 34"/>
            <p:cNvSpPr>
              <a:spLocks/>
            </p:cNvSpPr>
            <p:nvPr/>
          </p:nvSpPr>
          <p:spPr bwMode="invGray">
            <a:xfrm flipH="1" flipV="1">
              <a:off x="3036" y="2489"/>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p>
          </p:txBody>
        </p:sp>
        <p:sp>
          <p:nvSpPr>
            <p:cNvPr id="8227" name="Freeform 35"/>
            <p:cNvSpPr>
              <a:spLocks/>
            </p:cNvSpPr>
            <p:nvPr/>
          </p:nvSpPr>
          <p:spPr bwMode="invGray">
            <a:xfrm flipH="1" flipV="1">
              <a:off x="3984" y="2441"/>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p>
          </p:txBody>
        </p:sp>
        <p:sp>
          <p:nvSpPr>
            <p:cNvPr id="8228" name="Freeform 36"/>
            <p:cNvSpPr>
              <a:spLocks/>
            </p:cNvSpPr>
            <p:nvPr/>
          </p:nvSpPr>
          <p:spPr bwMode="invGray">
            <a:xfrm flipH="1" flipV="1">
              <a:off x="3456" y="2441"/>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p>
          </p:txBody>
        </p:sp>
        <p:sp>
          <p:nvSpPr>
            <p:cNvPr id="8229" name="Rectangle 37"/>
            <p:cNvSpPr>
              <a:spLocks noChangeArrowheads="1"/>
            </p:cNvSpPr>
            <p:nvPr/>
          </p:nvSpPr>
          <p:spPr bwMode="invGray">
            <a:xfrm>
              <a:off x="0" y="2462"/>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endParaRPr lang="vi-VN" sz="1800"/>
            </a:p>
          </p:txBody>
        </p:sp>
        <p:sp>
          <p:nvSpPr>
            <p:cNvPr id="8237" name="Rectangle 45"/>
            <p:cNvSpPr>
              <a:spLocks noChangeArrowheads="1"/>
            </p:cNvSpPr>
            <p:nvPr/>
          </p:nvSpPr>
          <p:spPr bwMode="hidden">
            <a:xfrm>
              <a:off x="0" y="2880"/>
              <a:ext cx="5760" cy="57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endParaRPr lang="vi-VN" sz="1800"/>
            </a:p>
          </p:txBody>
        </p:sp>
        <p:sp>
          <p:nvSpPr>
            <p:cNvPr id="8238" name="Rectangle 46"/>
            <p:cNvSpPr>
              <a:spLocks noChangeArrowheads="1"/>
            </p:cNvSpPr>
            <p:nvPr/>
          </p:nvSpPr>
          <p:spPr bwMode="hidden">
            <a:xfrm>
              <a:off x="0" y="3408"/>
              <a:ext cx="5760" cy="912"/>
            </a:xfrm>
            <a:prstGeom prst="rect">
              <a:avLst/>
            </a:prstGeom>
            <a:solidFill>
              <a:schemeClr val="bg1"/>
            </a:solidFill>
            <a:ln w="9525">
              <a:noFill/>
              <a:miter lim="800000"/>
              <a:headEnd/>
              <a:tailEnd/>
            </a:ln>
            <a:effectLst/>
          </p:spPr>
          <p:txBody>
            <a:bodyPr wrap="none" anchor="ctr"/>
            <a:lstStyle/>
            <a:p>
              <a:endParaRPr lang="vi-VN" sz="1800"/>
            </a:p>
          </p:txBody>
        </p:sp>
        <p:pic>
          <p:nvPicPr>
            <p:cNvPr id="8235" name="Picture 43" descr="D:\FRONTPAGE THEMES\BLITZ\BTZBUL1A.GIF"/>
            <p:cNvPicPr>
              <a:picLocks noChangeAspect="1" noChangeArrowheads="1"/>
            </p:cNvPicPr>
            <p:nvPr userDrawn="1"/>
          </p:nvPicPr>
          <p:blipFill>
            <a:blip r:embed="rId2"/>
            <a:srcRect/>
            <a:stretch>
              <a:fillRect/>
            </a:stretch>
          </p:blipFill>
          <p:spPr bwMode="auto">
            <a:xfrm>
              <a:off x="786" y="1650"/>
              <a:ext cx="204" cy="204"/>
            </a:xfrm>
            <a:prstGeom prst="rect">
              <a:avLst/>
            </a:prstGeom>
            <a:noFill/>
          </p:spPr>
        </p:pic>
      </p:grpSp>
      <p:sp>
        <p:nvSpPr>
          <p:cNvPr id="8230" name="Rectangle 38"/>
          <p:cNvSpPr>
            <a:spLocks noGrp="1" noChangeArrowheads="1"/>
          </p:cNvSpPr>
          <p:nvPr>
            <p:ph type="ctrTitle"/>
          </p:nvPr>
        </p:nvSpPr>
        <p:spPr>
          <a:xfrm>
            <a:off x="2235200" y="2472869"/>
            <a:ext cx="9652000" cy="769441"/>
          </a:xfrm>
        </p:spPr>
        <p:txBody>
          <a:bodyPr/>
          <a:lstStyle>
            <a:lvl1pPr algn="l">
              <a:defRPr/>
            </a:lvl1pPr>
          </a:lstStyle>
          <a:p>
            <a:r>
              <a:rPr lang="vi-VN"/>
              <a:t>Click to edit Master title style</a:t>
            </a:r>
          </a:p>
        </p:txBody>
      </p:sp>
      <p:sp>
        <p:nvSpPr>
          <p:cNvPr id="8231" name="Rectangle 39"/>
          <p:cNvSpPr>
            <a:spLocks noGrp="1" noChangeArrowheads="1"/>
          </p:cNvSpPr>
          <p:nvPr>
            <p:ph type="subTitle" idx="1"/>
          </p:nvPr>
        </p:nvSpPr>
        <p:spPr>
          <a:xfrm>
            <a:off x="2235200" y="4572091"/>
            <a:ext cx="8534400" cy="1679575"/>
          </a:xfrm>
        </p:spPr>
        <p:txBody>
          <a:bodyPr anchor="ctr"/>
          <a:lstStyle>
            <a:lvl1pPr marL="0" indent="0" algn="ctr">
              <a:buFontTx/>
              <a:buNone/>
              <a:defRPr/>
            </a:lvl1pPr>
          </a:lstStyle>
          <a:p>
            <a:r>
              <a:rPr lang="vi-VN"/>
              <a:t>Click to edit Master subtitle style</a:t>
            </a:r>
          </a:p>
        </p:txBody>
      </p:sp>
      <p:sp>
        <p:nvSpPr>
          <p:cNvPr id="8232" name="Rectangle 40"/>
          <p:cNvSpPr>
            <a:spLocks noGrp="1" noChangeArrowheads="1"/>
          </p:cNvSpPr>
          <p:nvPr>
            <p:ph type="dt" sz="half" idx="2"/>
          </p:nvPr>
        </p:nvSpPr>
        <p:spPr>
          <a:xfrm>
            <a:off x="914400" y="6324600"/>
            <a:ext cx="2540000" cy="457200"/>
          </a:xfrm>
        </p:spPr>
        <p:txBody>
          <a:bodyPr/>
          <a:lstStyle>
            <a:lvl1pPr>
              <a:defRPr/>
            </a:lvl1pPr>
          </a:lstStyle>
          <a:p>
            <a:endParaRPr lang="vi-VN"/>
          </a:p>
        </p:txBody>
      </p:sp>
      <p:sp>
        <p:nvSpPr>
          <p:cNvPr id="8233" name="Rectangle 41"/>
          <p:cNvSpPr>
            <a:spLocks noGrp="1" noChangeArrowheads="1"/>
          </p:cNvSpPr>
          <p:nvPr>
            <p:ph type="ftr" sz="quarter" idx="3"/>
          </p:nvPr>
        </p:nvSpPr>
        <p:spPr>
          <a:xfrm>
            <a:off x="4165600" y="6324600"/>
            <a:ext cx="3860800" cy="457200"/>
          </a:xfrm>
        </p:spPr>
        <p:txBody>
          <a:bodyPr/>
          <a:lstStyle>
            <a:lvl1pPr>
              <a:defRPr/>
            </a:lvl1pPr>
          </a:lstStyle>
          <a:p>
            <a:endParaRPr lang="vi-VN"/>
          </a:p>
        </p:txBody>
      </p:sp>
      <p:sp>
        <p:nvSpPr>
          <p:cNvPr id="8234" name="Rectangle 42"/>
          <p:cNvSpPr>
            <a:spLocks noGrp="1" noChangeArrowheads="1"/>
          </p:cNvSpPr>
          <p:nvPr>
            <p:ph type="sldNum" sz="quarter" idx="4"/>
          </p:nvPr>
        </p:nvSpPr>
        <p:spPr>
          <a:xfrm>
            <a:off x="8737600" y="6324600"/>
            <a:ext cx="2540000" cy="457200"/>
          </a:xfrm>
        </p:spPr>
        <p:txBody>
          <a:bodyPr/>
          <a:lstStyle>
            <a:lvl1pPr>
              <a:defRPr/>
            </a:lvl1pPr>
          </a:lstStyle>
          <a:p>
            <a:fld id="{2C675BB7-16B8-4061-AFC8-01D7E8CFBE08}" type="slidenum">
              <a:rPr lang="vi-VN" smtClean="0"/>
              <a:pPr/>
              <a:t>‹#›</a:t>
            </a:fld>
            <a:endParaRPr lang="vi-VN"/>
          </a:p>
        </p:txBody>
      </p:sp>
    </p:spTree>
    <p:extLst>
      <p:ext uri="{BB962C8B-B14F-4D97-AF65-F5344CB8AC3E}">
        <p14:creationId xmlns:p14="http://schemas.microsoft.com/office/powerpoint/2010/main" val="1669046567"/>
      </p:ext>
    </p:extLst>
  </p:cSld>
  <p:clrMapOvr>
    <a:masterClrMapping/>
  </p:clrMapOvr>
  <p:transition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Click to edit Master title style</a:t>
            </a:r>
          </a:p>
        </p:txBody>
      </p:sp>
      <p:sp>
        <p:nvSpPr>
          <p:cNvPr id="3" name="Content Placeholder 2"/>
          <p:cNvSpPr>
            <a:spLocks noGrp="1"/>
          </p:cNvSpPr>
          <p:nvPr>
            <p:ph idx="1"/>
          </p:nvPr>
        </p:nvSpPr>
        <p:spPr/>
        <p:txBody>
          <a:bodyPr/>
          <a:lstStyle/>
          <a:p>
            <a:pPr lvl="0"/>
            <a:r>
              <a:rPr lang="vi-VN" dirty="0"/>
              <a:t>Click to edit Master text styles</a:t>
            </a:r>
          </a:p>
          <a:p>
            <a:pPr lvl="1"/>
            <a:r>
              <a:rPr lang="vi-VN" dirty="0"/>
              <a:t>Second level</a:t>
            </a:r>
          </a:p>
          <a:p>
            <a:pPr lvl="2"/>
            <a:r>
              <a:rPr lang="vi-VN" dirty="0"/>
              <a:t>Third level</a:t>
            </a:r>
          </a:p>
          <a:p>
            <a:pPr lvl="3"/>
            <a:r>
              <a:rPr lang="vi-VN" dirty="0"/>
              <a:t>Fourth level</a:t>
            </a:r>
          </a:p>
          <a:p>
            <a:pPr lvl="4"/>
            <a:r>
              <a:rPr lang="vi-VN" dirty="0"/>
              <a:t>Fifth level</a:t>
            </a:r>
          </a:p>
        </p:txBody>
      </p:sp>
      <p:sp>
        <p:nvSpPr>
          <p:cNvPr id="4" name="Date Placeholder 3"/>
          <p:cNvSpPr>
            <a:spLocks noGrp="1"/>
          </p:cNvSpPr>
          <p:nvPr>
            <p:ph type="dt" sz="half" idx="10"/>
          </p:nvPr>
        </p:nvSpPr>
        <p:spPr/>
        <p:txBody>
          <a:bodyPr/>
          <a:lstStyle>
            <a:lvl1pPr>
              <a:defRPr/>
            </a:lvl1pPr>
          </a:lstStyle>
          <a:p>
            <a:endParaRPr lang="vi-VN"/>
          </a:p>
        </p:txBody>
      </p:sp>
      <p:sp>
        <p:nvSpPr>
          <p:cNvPr id="5" name="Footer Placeholder 4"/>
          <p:cNvSpPr>
            <a:spLocks noGrp="1"/>
          </p:cNvSpPr>
          <p:nvPr>
            <p:ph type="ftr" sz="quarter" idx="11"/>
          </p:nvPr>
        </p:nvSpPr>
        <p:spPr/>
        <p:txBody>
          <a:bodyPr/>
          <a:lstStyle>
            <a:lvl1pPr>
              <a:defRPr/>
            </a:lvl1pPr>
          </a:lstStyle>
          <a:p>
            <a:endParaRPr lang="vi-VN"/>
          </a:p>
        </p:txBody>
      </p:sp>
      <p:sp>
        <p:nvSpPr>
          <p:cNvPr id="6" name="Slide Number Placeholder 5"/>
          <p:cNvSpPr>
            <a:spLocks noGrp="1"/>
          </p:cNvSpPr>
          <p:nvPr>
            <p:ph type="sldNum" sz="quarter" idx="12"/>
          </p:nvPr>
        </p:nvSpPr>
        <p:spPr/>
        <p:txBody>
          <a:bodyPr/>
          <a:lstStyle>
            <a:lvl1pPr>
              <a:defRPr/>
            </a:lvl1pPr>
          </a:lstStyle>
          <a:p>
            <a:fld id="{306E7283-6B10-44C5-BA26-9ECC9C42AA98}" type="slidenum">
              <a:rPr lang="vi-VN" smtClean="0"/>
              <a:pPr/>
              <a:t>‹#›</a:t>
            </a:fld>
            <a:endParaRPr lang="vi-VN"/>
          </a:p>
        </p:txBody>
      </p:sp>
    </p:spTree>
    <p:extLst>
      <p:ext uri="{BB962C8B-B14F-4D97-AF65-F5344CB8AC3E}">
        <p14:creationId xmlns:p14="http://schemas.microsoft.com/office/powerpoint/2010/main" val="1242135818"/>
      </p:ext>
    </p:extLst>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6"/>
            <a:ext cx="10363200" cy="707886"/>
          </a:xfrm>
        </p:spPr>
        <p:txBody>
          <a:bodyPr anchor="t"/>
          <a:lstStyle>
            <a:lvl1pPr algn="l">
              <a:defRPr sz="4000" b="1" cap="all"/>
            </a:lvl1pPr>
          </a:lstStyle>
          <a:p>
            <a:r>
              <a:rPr lang="vi-VN"/>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vi-VN"/>
              <a:t>Click to edit Master text styles</a:t>
            </a:r>
          </a:p>
        </p:txBody>
      </p:sp>
      <p:sp>
        <p:nvSpPr>
          <p:cNvPr id="4" name="Date Placeholder 3"/>
          <p:cNvSpPr>
            <a:spLocks noGrp="1"/>
          </p:cNvSpPr>
          <p:nvPr>
            <p:ph type="dt" sz="half" idx="10"/>
          </p:nvPr>
        </p:nvSpPr>
        <p:spPr/>
        <p:txBody>
          <a:bodyPr/>
          <a:lstStyle>
            <a:lvl1pPr>
              <a:defRPr/>
            </a:lvl1pPr>
          </a:lstStyle>
          <a:p>
            <a:endParaRPr lang="vi-VN"/>
          </a:p>
        </p:txBody>
      </p:sp>
      <p:sp>
        <p:nvSpPr>
          <p:cNvPr id="5" name="Footer Placeholder 4"/>
          <p:cNvSpPr>
            <a:spLocks noGrp="1"/>
          </p:cNvSpPr>
          <p:nvPr>
            <p:ph type="ftr" sz="quarter" idx="11"/>
          </p:nvPr>
        </p:nvSpPr>
        <p:spPr/>
        <p:txBody>
          <a:bodyPr/>
          <a:lstStyle>
            <a:lvl1pPr>
              <a:defRPr/>
            </a:lvl1pPr>
          </a:lstStyle>
          <a:p>
            <a:endParaRPr lang="vi-VN"/>
          </a:p>
        </p:txBody>
      </p:sp>
      <p:sp>
        <p:nvSpPr>
          <p:cNvPr id="6" name="Slide Number Placeholder 5"/>
          <p:cNvSpPr>
            <a:spLocks noGrp="1"/>
          </p:cNvSpPr>
          <p:nvPr>
            <p:ph type="sldNum" sz="quarter" idx="12"/>
          </p:nvPr>
        </p:nvSpPr>
        <p:spPr/>
        <p:txBody>
          <a:bodyPr/>
          <a:lstStyle>
            <a:lvl1pPr>
              <a:defRPr/>
            </a:lvl1pPr>
          </a:lstStyle>
          <a:p>
            <a:fld id="{868A193F-3790-4AD9-8C59-C3873D798446}" type="slidenum">
              <a:rPr lang="vi-VN" smtClean="0"/>
              <a:pPr/>
              <a:t>‹#›</a:t>
            </a:fld>
            <a:endParaRPr lang="vi-VN"/>
          </a:p>
        </p:txBody>
      </p:sp>
    </p:spTree>
    <p:extLst>
      <p:ext uri="{BB962C8B-B14F-4D97-AF65-F5344CB8AC3E}">
        <p14:creationId xmlns:p14="http://schemas.microsoft.com/office/powerpoint/2010/main" val="1204737063"/>
      </p:ext>
    </p:extLst>
  </p:cSld>
  <p:clrMapOvr>
    <a:masterClrMapping/>
  </p:clrMapOvr>
  <p:transition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Click to edit Master text styles</a:t>
            </a:r>
          </a:p>
          <a:p>
            <a:pPr lvl="1"/>
            <a:r>
              <a:rPr lang="vi-VN"/>
              <a:t>Second level</a:t>
            </a:r>
          </a:p>
          <a:p>
            <a:pPr lvl="2"/>
            <a:r>
              <a:rPr lang="vi-VN"/>
              <a:t>Third level</a:t>
            </a:r>
          </a:p>
          <a:p>
            <a:pPr lvl="3"/>
            <a:r>
              <a:rPr lang="vi-VN"/>
              <a:t>Fourth level</a:t>
            </a:r>
          </a:p>
          <a:p>
            <a:pPr lvl="4"/>
            <a:r>
              <a:rPr lang="vi-VN"/>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Click to edit Master text styles</a:t>
            </a:r>
          </a:p>
          <a:p>
            <a:pPr lvl="1"/>
            <a:r>
              <a:rPr lang="vi-VN"/>
              <a:t>Second level</a:t>
            </a:r>
          </a:p>
          <a:p>
            <a:pPr lvl="2"/>
            <a:r>
              <a:rPr lang="vi-VN"/>
              <a:t>Third level</a:t>
            </a:r>
          </a:p>
          <a:p>
            <a:pPr lvl="3"/>
            <a:r>
              <a:rPr lang="vi-VN"/>
              <a:t>Fourth level</a:t>
            </a:r>
          </a:p>
          <a:p>
            <a:pPr lvl="4"/>
            <a:r>
              <a:rPr lang="vi-VN"/>
              <a:t>Fifth level</a:t>
            </a:r>
          </a:p>
        </p:txBody>
      </p:sp>
      <p:sp>
        <p:nvSpPr>
          <p:cNvPr id="5" name="Date Placeholder 4"/>
          <p:cNvSpPr>
            <a:spLocks noGrp="1"/>
          </p:cNvSpPr>
          <p:nvPr>
            <p:ph type="dt" sz="half" idx="10"/>
          </p:nvPr>
        </p:nvSpPr>
        <p:spPr/>
        <p:txBody>
          <a:bodyPr/>
          <a:lstStyle>
            <a:lvl1pPr>
              <a:defRPr/>
            </a:lvl1pPr>
          </a:lstStyle>
          <a:p>
            <a:endParaRPr lang="vi-VN"/>
          </a:p>
        </p:txBody>
      </p:sp>
      <p:sp>
        <p:nvSpPr>
          <p:cNvPr id="6" name="Footer Placeholder 5"/>
          <p:cNvSpPr>
            <a:spLocks noGrp="1"/>
          </p:cNvSpPr>
          <p:nvPr>
            <p:ph type="ftr" sz="quarter" idx="11"/>
          </p:nvPr>
        </p:nvSpPr>
        <p:spPr/>
        <p:txBody>
          <a:bodyPr/>
          <a:lstStyle>
            <a:lvl1pPr>
              <a:defRPr/>
            </a:lvl1pPr>
          </a:lstStyle>
          <a:p>
            <a:endParaRPr lang="vi-VN"/>
          </a:p>
        </p:txBody>
      </p:sp>
      <p:sp>
        <p:nvSpPr>
          <p:cNvPr id="7" name="Slide Number Placeholder 6"/>
          <p:cNvSpPr>
            <a:spLocks noGrp="1"/>
          </p:cNvSpPr>
          <p:nvPr>
            <p:ph type="sldNum" sz="quarter" idx="12"/>
          </p:nvPr>
        </p:nvSpPr>
        <p:spPr/>
        <p:txBody>
          <a:bodyPr/>
          <a:lstStyle>
            <a:lvl1pPr>
              <a:defRPr/>
            </a:lvl1pPr>
          </a:lstStyle>
          <a:p>
            <a:fld id="{D024CF99-AB0F-436B-B213-F05A03FFBDC8}" type="slidenum">
              <a:rPr lang="vi-VN" smtClean="0"/>
              <a:pPr/>
              <a:t>‹#›</a:t>
            </a:fld>
            <a:endParaRPr lang="vi-VN"/>
          </a:p>
        </p:txBody>
      </p:sp>
    </p:spTree>
    <p:extLst>
      <p:ext uri="{BB962C8B-B14F-4D97-AF65-F5344CB8AC3E}">
        <p14:creationId xmlns:p14="http://schemas.microsoft.com/office/powerpoint/2010/main" val="677340790"/>
      </p:ext>
    </p:extLst>
  </p:cSld>
  <p:clrMapOvr>
    <a:masterClrMapping/>
  </p:clrMapOvr>
  <p:transition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461507"/>
            <a:ext cx="10972800" cy="769441"/>
          </a:xfrm>
        </p:spPr>
        <p:txBody>
          <a:bodyPr/>
          <a:lstStyle>
            <a:lvl1pPr>
              <a:defRPr/>
            </a:lvl1pPr>
          </a:lstStyle>
          <a:p>
            <a:r>
              <a:rPr lang="vi-VN"/>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Click to edit Master text styles</a:t>
            </a:r>
          </a:p>
          <a:p>
            <a:pPr lvl="1"/>
            <a:r>
              <a:rPr lang="vi-VN"/>
              <a:t>Second level</a:t>
            </a:r>
          </a:p>
          <a:p>
            <a:pPr lvl="2"/>
            <a:r>
              <a:rPr lang="vi-VN"/>
              <a:t>Third level</a:t>
            </a:r>
          </a:p>
          <a:p>
            <a:pPr lvl="3"/>
            <a:r>
              <a:rPr lang="vi-VN"/>
              <a:t>Fourth level</a:t>
            </a:r>
          </a:p>
          <a:p>
            <a:pPr lvl="4"/>
            <a:r>
              <a:rPr lang="vi-VN"/>
              <a:t>Fifth level</a:t>
            </a:r>
          </a:p>
        </p:txBody>
      </p:sp>
      <p:sp>
        <p:nvSpPr>
          <p:cNvPr id="5" name="Text Placeholder 4"/>
          <p:cNvSpPr>
            <a:spLocks noGrp="1"/>
          </p:cNvSpPr>
          <p:nvPr>
            <p:ph type="body" sz="quarter" idx="3"/>
          </p:nvPr>
        </p:nvSpPr>
        <p:spPr>
          <a:xfrm>
            <a:off x="61934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Click to edit Master text styles</a:t>
            </a:r>
          </a:p>
        </p:txBody>
      </p:sp>
      <p:sp>
        <p:nvSpPr>
          <p:cNvPr id="6" name="Content Placeholder 5"/>
          <p:cNvSpPr>
            <a:spLocks noGrp="1"/>
          </p:cNvSpPr>
          <p:nvPr>
            <p:ph sz="quarter" idx="4"/>
          </p:nvPr>
        </p:nvSpPr>
        <p:spPr>
          <a:xfrm>
            <a:off x="61934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Click to edit Master text styles</a:t>
            </a:r>
          </a:p>
          <a:p>
            <a:pPr lvl="1"/>
            <a:r>
              <a:rPr lang="vi-VN"/>
              <a:t>Second level</a:t>
            </a:r>
          </a:p>
          <a:p>
            <a:pPr lvl="2"/>
            <a:r>
              <a:rPr lang="vi-VN"/>
              <a:t>Third level</a:t>
            </a:r>
          </a:p>
          <a:p>
            <a:pPr lvl="3"/>
            <a:r>
              <a:rPr lang="vi-VN"/>
              <a:t>Fourth level</a:t>
            </a:r>
          </a:p>
          <a:p>
            <a:pPr lvl="4"/>
            <a:r>
              <a:rPr lang="vi-VN"/>
              <a:t>Fifth level</a:t>
            </a:r>
          </a:p>
        </p:txBody>
      </p:sp>
      <p:sp>
        <p:nvSpPr>
          <p:cNvPr id="7" name="Date Placeholder 6"/>
          <p:cNvSpPr>
            <a:spLocks noGrp="1"/>
          </p:cNvSpPr>
          <p:nvPr>
            <p:ph type="dt" sz="half" idx="10"/>
          </p:nvPr>
        </p:nvSpPr>
        <p:spPr/>
        <p:txBody>
          <a:bodyPr/>
          <a:lstStyle>
            <a:lvl1pPr>
              <a:defRPr/>
            </a:lvl1pPr>
          </a:lstStyle>
          <a:p>
            <a:endParaRPr lang="vi-VN"/>
          </a:p>
        </p:txBody>
      </p:sp>
      <p:sp>
        <p:nvSpPr>
          <p:cNvPr id="8" name="Footer Placeholder 7"/>
          <p:cNvSpPr>
            <a:spLocks noGrp="1"/>
          </p:cNvSpPr>
          <p:nvPr>
            <p:ph type="ftr" sz="quarter" idx="11"/>
          </p:nvPr>
        </p:nvSpPr>
        <p:spPr/>
        <p:txBody>
          <a:bodyPr/>
          <a:lstStyle>
            <a:lvl1pPr>
              <a:defRPr/>
            </a:lvl1pPr>
          </a:lstStyle>
          <a:p>
            <a:endParaRPr lang="vi-VN"/>
          </a:p>
        </p:txBody>
      </p:sp>
      <p:sp>
        <p:nvSpPr>
          <p:cNvPr id="9" name="Slide Number Placeholder 8"/>
          <p:cNvSpPr>
            <a:spLocks noGrp="1"/>
          </p:cNvSpPr>
          <p:nvPr>
            <p:ph type="sldNum" sz="quarter" idx="12"/>
          </p:nvPr>
        </p:nvSpPr>
        <p:spPr/>
        <p:txBody>
          <a:bodyPr/>
          <a:lstStyle>
            <a:lvl1pPr>
              <a:defRPr/>
            </a:lvl1pPr>
          </a:lstStyle>
          <a:p>
            <a:fld id="{393CD405-3A1F-48E0-A1EB-92681E5966F9}" type="slidenum">
              <a:rPr lang="vi-VN" smtClean="0"/>
              <a:pPr/>
              <a:t>‹#›</a:t>
            </a:fld>
            <a:endParaRPr lang="vi-VN"/>
          </a:p>
        </p:txBody>
      </p:sp>
    </p:spTree>
    <p:extLst>
      <p:ext uri="{BB962C8B-B14F-4D97-AF65-F5344CB8AC3E}">
        <p14:creationId xmlns:p14="http://schemas.microsoft.com/office/powerpoint/2010/main" val="1796044264"/>
      </p:ext>
    </p:extLst>
  </p:cSld>
  <p:clrMapOvr>
    <a:masterClrMapping/>
  </p:clrMapOvr>
  <p:transition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Click to edit Master title style</a:t>
            </a:r>
          </a:p>
        </p:txBody>
      </p:sp>
      <p:sp>
        <p:nvSpPr>
          <p:cNvPr id="3" name="Date Placeholder 2"/>
          <p:cNvSpPr>
            <a:spLocks noGrp="1"/>
          </p:cNvSpPr>
          <p:nvPr>
            <p:ph type="dt" sz="half" idx="10"/>
          </p:nvPr>
        </p:nvSpPr>
        <p:spPr/>
        <p:txBody>
          <a:bodyPr/>
          <a:lstStyle>
            <a:lvl1pPr>
              <a:defRPr/>
            </a:lvl1pPr>
          </a:lstStyle>
          <a:p>
            <a:endParaRPr lang="vi-VN"/>
          </a:p>
        </p:txBody>
      </p:sp>
      <p:sp>
        <p:nvSpPr>
          <p:cNvPr id="4" name="Footer Placeholder 3"/>
          <p:cNvSpPr>
            <a:spLocks noGrp="1"/>
          </p:cNvSpPr>
          <p:nvPr>
            <p:ph type="ftr" sz="quarter" idx="11"/>
          </p:nvPr>
        </p:nvSpPr>
        <p:spPr/>
        <p:txBody>
          <a:bodyPr/>
          <a:lstStyle>
            <a:lvl1pPr>
              <a:defRPr/>
            </a:lvl1pPr>
          </a:lstStyle>
          <a:p>
            <a:endParaRPr lang="vi-VN"/>
          </a:p>
        </p:txBody>
      </p:sp>
      <p:sp>
        <p:nvSpPr>
          <p:cNvPr id="5" name="Slide Number Placeholder 4"/>
          <p:cNvSpPr>
            <a:spLocks noGrp="1"/>
          </p:cNvSpPr>
          <p:nvPr>
            <p:ph type="sldNum" sz="quarter" idx="12"/>
          </p:nvPr>
        </p:nvSpPr>
        <p:spPr/>
        <p:txBody>
          <a:bodyPr/>
          <a:lstStyle>
            <a:lvl1pPr>
              <a:defRPr/>
            </a:lvl1pPr>
          </a:lstStyle>
          <a:p>
            <a:fld id="{6EDB5D94-57D7-405F-ACD7-D4BCD6CBFE62}" type="slidenum">
              <a:rPr lang="vi-VN" smtClean="0"/>
              <a:pPr/>
              <a:t>‹#›</a:t>
            </a:fld>
            <a:endParaRPr lang="vi-VN"/>
          </a:p>
        </p:txBody>
      </p:sp>
    </p:spTree>
    <p:extLst>
      <p:ext uri="{BB962C8B-B14F-4D97-AF65-F5344CB8AC3E}">
        <p14:creationId xmlns:p14="http://schemas.microsoft.com/office/powerpoint/2010/main" val="727105864"/>
      </p:ext>
    </p:extLst>
  </p:cSld>
  <p:clrMapOvr>
    <a:masterClrMapping/>
  </p:clrMapOvr>
  <p:transition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vi-VN"/>
          </a:p>
        </p:txBody>
      </p:sp>
      <p:sp>
        <p:nvSpPr>
          <p:cNvPr id="3" name="Footer Placeholder 2"/>
          <p:cNvSpPr>
            <a:spLocks noGrp="1"/>
          </p:cNvSpPr>
          <p:nvPr>
            <p:ph type="ftr" sz="quarter" idx="11"/>
          </p:nvPr>
        </p:nvSpPr>
        <p:spPr/>
        <p:txBody>
          <a:bodyPr/>
          <a:lstStyle>
            <a:lvl1pPr>
              <a:defRPr/>
            </a:lvl1pPr>
          </a:lstStyle>
          <a:p>
            <a:endParaRPr lang="vi-VN"/>
          </a:p>
        </p:txBody>
      </p:sp>
      <p:sp>
        <p:nvSpPr>
          <p:cNvPr id="4" name="Slide Number Placeholder 3"/>
          <p:cNvSpPr>
            <a:spLocks noGrp="1"/>
          </p:cNvSpPr>
          <p:nvPr>
            <p:ph type="sldNum" sz="quarter" idx="12"/>
          </p:nvPr>
        </p:nvSpPr>
        <p:spPr/>
        <p:txBody>
          <a:bodyPr/>
          <a:lstStyle>
            <a:lvl1pPr>
              <a:defRPr/>
            </a:lvl1pPr>
          </a:lstStyle>
          <a:p>
            <a:fld id="{E1471FFC-E2C1-4C1A-B422-793286C37F6B}" type="slidenum">
              <a:rPr lang="vi-VN" smtClean="0"/>
              <a:pPr/>
              <a:t>‹#›</a:t>
            </a:fld>
            <a:endParaRPr lang="vi-VN"/>
          </a:p>
        </p:txBody>
      </p:sp>
    </p:spTree>
    <p:extLst>
      <p:ext uri="{BB962C8B-B14F-4D97-AF65-F5344CB8AC3E}">
        <p14:creationId xmlns:p14="http://schemas.microsoft.com/office/powerpoint/2010/main" val="242623789"/>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D2753-524C-46B2-8E8D-69827E60209B}"/>
              </a:ext>
            </a:extLst>
          </p:cNvPr>
          <p:cNvSpPr>
            <a:spLocks noGrp="1"/>
          </p:cNvSpPr>
          <p:nvPr>
            <p:ph type="title"/>
          </p:nvPr>
        </p:nvSpPr>
        <p:spPr>
          <a:xfrm>
            <a:off x="831851" y="170982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B0BBF1C-8A16-4880-B840-7FB4A1E47F86}"/>
              </a:ext>
            </a:extLst>
          </p:cNvPr>
          <p:cNvSpPr>
            <a:spLocks noGrp="1"/>
          </p:cNvSpPr>
          <p:nvPr>
            <p:ph type="body" idx="1"/>
          </p:nvPr>
        </p:nvSpPr>
        <p:spPr>
          <a:xfrm>
            <a:off x="831851" y="458955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a:extLst>
              <a:ext uri="{FF2B5EF4-FFF2-40B4-BE49-F238E27FC236}">
                <a16:creationId xmlns:a16="http://schemas.microsoft.com/office/drawing/2014/main" id="{90FD7425-C4C9-4956-B47D-0BF12856532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4E12B26-409C-4880-9221-267E612A713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9E8B21E-ED6D-4CE0-8FCB-55FF0EA74F36}"/>
              </a:ext>
            </a:extLst>
          </p:cNvPr>
          <p:cNvSpPr>
            <a:spLocks noGrp="1"/>
          </p:cNvSpPr>
          <p:nvPr>
            <p:ph type="sldNum" sz="quarter" idx="12"/>
          </p:nvPr>
        </p:nvSpPr>
        <p:spPr/>
        <p:txBody>
          <a:bodyPr/>
          <a:lstStyle>
            <a:lvl1pPr>
              <a:defRPr/>
            </a:lvl1pPr>
          </a:lstStyle>
          <a:p>
            <a:fld id="{FF08F05B-2441-4D3C-A46E-7F78E8EA73CB}" type="slidenum">
              <a:rPr lang="en-US" altLang="en-US"/>
              <a:pPr/>
              <a:t>‹#›</a:t>
            </a:fld>
            <a:endParaRPr lang="en-US" altLang="en-US"/>
          </a:p>
        </p:txBody>
      </p:sp>
    </p:spTree>
    <p:extLst>
      <p:ext uri="{BB962C8B-B14F-4D97-AF65-F5344CB8AC3E}">
        <p14:creationId xmlns:p14="http://schemas.microsoft.com/office/powerpoint/2010/main" val="35712202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1034990"/>
            <a:ext cx="4011084" cy="400110"/>
          </a:xfrm>
        </p:spPr>
        <p:txBody>
          <a:bodyPr anchor="b"/>
          <a:lstStyle>
            <a:lvl1pPr algn="l">
              <a:defRPr sz="2000" b="1"/>
            </a:lvl1pPr>
          </a:lstStyle>
          <a:p>
            <a:r>
              <a:rPr lang="vi-VN"/>
              <a:t>Click to edit Master title style</a:t>
            </a:r>
          </a:p>
        </p:txBody>
      </p:sp>
      <p:sp>
        <p:nvSpPr>
          <p:cNvPr id="3" name="Content Placeholder 2"/>
          <p:cNvSpPr>
            <a:spLocks noGrp="1"/>
          </p:cNvSpPr>
          <p:nvPr>
            <p:ph idx="1"/>
          </p:nvPr>
        </p:nvSpPr>
        <p:spPr>
          <a:xfrm>
            <a:off x="4766733" y="27314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Click to edit Master text styles</a:t>
            </a:r>
          </a:p>
          <a:p>
            <a:pPr lvl="1"/>
            <a:r>
              <a:rPr lang="vi-VN"/>
              <a:t>Second level</a:t>
            </a:r>
          </a:p>
          <a:p>
            <a:pPr lvl="2"/>
            <a:r>
              <a:rPr lang="vi-VN"/>
              <a:t>Third level</a:t>
            </a:r>
          </a:p>
          <a:p>
            <a:pPr lvl="3"/>
            <a:r>
              <a:rPr lang="vi-VN"/>
              <a:t>Fourth level</a:t>
            </a:r>
          </a:p>
          <a:p>
            <a:pPr lvl="4"/>
            <a:r>
              <a:rPr lang="vi-VN"/>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Click to edit Master text styles</a:t>
            </a:r>
          </a:p>
        </p:txBody>
      </p:sp>
      <p:sp>
        <p:nvSpPr>
          <p:cNvPr id="5" name="Date Placeholder 4"/>
          <p:cNvSpPr>
            <a:spLocks noGrp="1"/>
          </p:cNvSpPr>
          <p:nvPr>
            <p:ph type="dt" sz="half" idx="10"/>
          </p:nvPr>
        </p:nvSpPr>
        <p:spPr/>
        <p:txBody>
          <a:bodyPr/>
          <a:lstStyle>
            <a:lvl1pPr>
              <a:defRPr/>
            </a:lvl1pPr>
          </a:lstStyle>
          <a:p>
            <a:endParaRPr lang="vi-VN"/>
          </a:p>
        </p:txBody>
      </p:sp>
      <p:sp>
        <p:nvSpPr>
          <p:cNvPr id="6" name="Footer Placeholder 5"/>
          <p:cNvSpPr>
            <a:spLocks noGrp="1"/>
          </p:cNvSpPr>
          <p:nvPr>
            <p:ph type="ftr" sz="quarter" idx="11"/>
          </p:nvPr>
        </p:nvSpPr>
        <p:spPr/>
        <p:txBody>
          <a:bodyPr/>
          <a:lstStyle>
            <a:lvl1pPr>
              <a:defRPr/>
            </a:lvl1pPr>
          </a:lstStyle>
          <a:p>
            <a:endParaRPr lang="vi-VN"/>
          </a:p>
        </p:txBody>
      </p:sp>
      <p:sp>
        <p:nvSpPr>
          <p:cNvPr id="7" name="Slide Number Placeholder 6"/>
          <p:cNvSpPr>
            <a:spLocks noGrp="1"/>
          </p:cNvSpPr>
          <p:nvPr>
            <p:ph type="sldNum" sz="quarter" idx="12"/>
          </p:nvPr>
        </p:nvSpPr>
        <p:spPr/>
        <p:txBody>
          <a:bodyPr/>
          <a:lstStyle>
            <a:lvl1pPr>
              <a:defRPr/>
            </a:lvl1pPr>
          </a:lstStyle>
          <a:p>
            <a:fld id="{4EB03D2E-8A2E-4C58-8745-1155976E971D}" type="slidenum">
              <a:rPr lang="vi-VN" smtClean="0"/>
              <a:pPr/>
              <a:t>‹#›</a:t>
            </a:fld>
            <a:endParaRPr lang="vi-VN"/>
          </a:p>
        </p:txBody>
      </p:sp>
    </p:spTree>
    <p:extLst>
      <p:ext uri="{BB962C8B-B14F-4D97-AF65-F5344CB8AC3E}">
        <p14:creationId xmlns:p14="http://schemas.microsoft.com/office/powerpoint/2010/main" val="2388682498"/>
      </p:ext>
    </p:extLst>
  </p:cSld>
  <p:clrMapOvr>
    <a:masterClrMapping/>
  </p:clrMapOvr>
  <p:transition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967228"/>
            <a:ext cx="7315200" cy="400110"/>
          </a:xfrm>
        </p:spPr>
        <p:txBody>
          <a:bodyPr anchor="b"/>
          <a:lstStyle>
            <a:lvl1pPr algn="l">
              <a:defRPr sz="2000" b="1"/>
            </a:lvl1pPr>
          </a:lstStyle>
          <a:p>
            <a:r>
              <a:rPr lang="vi-VN"/>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vi-VN"/>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Click to edit Master text styles</a:t>
            </a:r>
          </a:p>
        </p:txBody>
      </p:sp>
      <p:sp>
        <p:nvSpPr>
          <p:cNvPr id="5" name="Date Placeholder 4"/>
          <p:cNvSpPr>
            <a:spLocks noGrp="1"/>
          </p:cNvSpPr>
          <p:nvPr>
            <p:ph type="dt" sz="half" idx="10"/>
          </p:nvPr>
        </p:nvSpPr>
        <p:spPr/>
        <p:txBody>
          <a:bodyPr/>
          <a:lstStyle>
            <a:lvl1pPr>
              <a:defRPr/>
            </a:lvl1pPr>
          </a:lstStyle>
          <a:p>
            <a:endParaRPr lang="vi-VN"/>
          </a:p>
        </p:txBody>
      </p:sp>
      <p:sp>
        <p:nvSpPr>
          <p:cNvPr id="6" name="Footer Placeholder 5"/>
          <p:cNvSpPr>
            <a:spLocks noGrp="1"/>
          </p:cNvSpPr>
          <p:nvPr>
            <p:ph type="ftr" sz="quarter" idx="11"/>
          </p:nvPr>
        </p:nvSpPr>
        <p:spPr/>
        <p:txBody>
          <a:bodyPr/>
          <a:lstStyle>
            <a:lvl1pPr>
              <a:defRPr/>
            </a:lvl1pPr>
          </a:lstStyle>
          <a:p>
            <a:endParaRPr lang="vi-VN"/>
          </a:p>
        </p:txBody>
      </p:sp>
      <p:sp>
        <p:nvSpPr>
          <p:cNvPr id="7" name="Slide Number Placeholder 6"/>
          <p:cNvSpPr>
            <a:spLocks noGrp="1"/>
          </p:cNvSpPr>
          <p:nvPr>
            <p:ph type="sldNum" sz="quarter" idx="12"/>
          </p:nvPr>
        </p:nvSpPr>
        <p:spPr/>
        <p:txBody>
          <a:bodyPr/>
          <a:lstStyle>
            <a:lvl1pPr>
              <a:defRPr/>
            </a:lvl1pPr>
          </a:lstStyle>
          <a:p>
            <a:fld id="{DDCF75D8-D082-497D-AF63-2125C59E5B7C}" type="slidenum">
              <a:rPr lang="vi-VN" smtClean="0"/>
              <a:pPr/>
              <a:t>‹#›</a:t>
            </a:fld>
            <a:endParaRPr lang="vi-VN"/>
          </a:p>
        </p:txBody>
      </p:sp>
    </p:spTree>
    <p:extLst>
      <p:ext uri="{BB962C8B-B14F-4D97-AF65-F5344CB8AC3E}">
        <p14:creationId xmlns:p14="http://schemas.microsoft.com/office/powerpoint/2010/main" val="2299712150"/>
      </p:ext>
    </p:extLst>
  </p:cSld>
  <p:clrMapOvr>
    <a:masterClrMapping/>
  </p:clrMapOvr>
  <p:transition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a:t>Click to edit Master title style</a:t>
            </a:r>
          </a:p>
        </p:txBody>
      </p:sp>
      <p:sp>
        <p:nvSpPr>
          <p:cNvPr id="3" name="Vertical Text Placeholder 2"/>
          <p:cNvSpPr>
            <a:spLocks noGrp="1"/>
          </p:cNvSpPr>
          <p:nvPr>
            <p:ph type="body" orient="vert" idx="1"/>
          </p:nvPr>
        </p:nvSpPr>
        <p:spPr/>
        <p:txBody>
          <a:bodyPr vert="eaVert"/>
          <a:lstStyle/>
          <a:p>
            <a:pPr lvl="0"/>
            <a:r>
              <a:rPr lang="vi-VN"/>
              <a:t>Click to edit Master text styles</a:t>
            </a:r>
          </a:p>
          <a:p>
            <a:pPr lvl="1"/>
            <a:r>
              <a:rPr lang="vi-VN"/>
              <a:t>Second level</a:t>
            </a:r>
          </a:p>
          <a:p>
            <a:pPr lvl="2"/>
            <a:r>
              <a:rPr lang="vi-VN"/>
              <a:t>Third level</a:t>
            </a:r>
          </a:p>
          <a:p>
            <a:pPr lvl="3"/>
            <a:r>
              <a:rPr lang="vi-VN"/>
              <a:t>Fourth level</a:t>
            </a:r>
          </a:p>
          <a:p>
            <a:pPr lvl="4"/>
            <a:r>
              <a:rPr lang="vi-VN"/>
              <a:t>Fifth level</a:t>
            </a:r>
          </a:p>
        </p:txBody>
      </p:sp>
      <p:sp>
        <p:nvSpPr>
          <p:cNvPr id="4" name="Date Placeholder 3"/>
          <p:cNvSpPr>
            <a:spLocks noGrp="1"/>
          </p:cNvSpPr>
          <p:nvPr>
            <p:ph type="dt" sz="half" idx="10"/>
          </p:nvPr>
        </p:nvSpPr>
        <p:spPr/>
        <p:txBody>
          <a:bodyPr/>
          <a:lstStyle>
            <a:lvl1pPr>
              <a:defRPr/>
            </a:lvl1pPr>
          </a:lstStyle>
          <a:p>
            <a:endParaRPr lang="vi-VN"/>
          </a:p>
        </p:txBody>
      </p:sp>
      <p:sp>
        <p:nvSpPr>
          <p:cNvPr id="5" name="Footer Placeholder 4"/>
          <p:cNvSpPr>
            <a:spLocks noGrp="1"/>
          </p:cNvSpPr>
          <p:nvPr>
            <p:ph type="ftr" sz="quarter" idx="11"/>
          </p:nvPr>
        </p:nvSpPr>
        <p:spPr/>
        <p:txBody>
          <a:bodyPr/>
          <a:lstStyle>
            <a:lvl1pPr>
              <a:defRPr/>
            </a:lvl1pPr>
          </a:lstStyle>
          <a:p>
            <a:endParaRPr lang="vi-VN"/>
          </a:p>
        </p:txBody>
      </p:sp>
      <p:sp>
        <p:nvSpPr>
          <p:cNvPr id="6" name="Slide Number Placeholder 5"/>
          <p:cNvSpPr>
            <a:spLocks noGrp="1"/>
          </p:cNvSpPr>
          <p:nvPr>
            <p:ph type="sldNum" sz="quarter" idx="12"/>
          </p:nvPr>
        </p:nvSpPr>
        <p:spPr/>
        <p:txBody>
          <a:bodyPr/>
          <a:lstStyle>
            <a:lvl1pPr>
              <a:defRPr/>
            </a:lvl1pPr>
          </a:lstStyle>
          <a:p>
            <a:fld id="{3F8428D4-A2FD-4BC4-B1A9-6AE9A9DC0E3A}" type="slidenum">
              <a:rPr lang="vi-VN" smtClean="0"/>
              <a:pPr/>
              <a:t>‹#›</a:t>
            </a:fld>
            <a:endParaRPr lang="vi-VN"/>
          </a:p>
        </p:txBody>
      </p:sp>
    </p:spTree>
    <p:extLst>
      <p:ext uri="{BB962C8B-B14F-4D97-AF65-F5344CB8AC3E}">
        <p14:creationId xmlns:p14="http://schemas.microsoft.com/office/powerpoint/2010/main" val="3514094407"/>
      </p:ext>
    </p:extLst>
  </p:cSld>
  <p:clrMapOvr>
    <a:masterClrMapping/>
  </p:clrMapOvr>
  <p:transition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12818" y="465138"/>
            <a:ext cx="1538883" cy="5630862"/>
          </a:xfrm>
        </p:spPr>
        <p:txBody>
          <a:bodyPr vert="eaVert"/>
          <a:lstStyle/>
          <a:p>
            <a:r>
              <a:rPr lang="vi-VN"/>
              <a:t>Click to edit Master title style</a:t>
            </a:r>
          </a:p>
        </p:txBody>
      </p:sp>
      <p:sp>
        <p:nvSpPr>
          <p:cNvPr id="3" name="Vertical Text Placeholder 2"/>
          <p:cNvSpPr>
            <a:spLocks noGrp="1"/>
          </p:cNvSpPr>
          <p:nvPr>
            <p:ph type="body" orient="vert" idx="1"/>
          </p:nvPr>
        </p:nvSpPr>
        <p:spPr>
          <a:xfrm>
            <a:off x="914400" y="465138"/>
            <a:ext cx="7569200" cy="5630862"/>
          </a:xfrm>
        </p:spPr>
        <p:txBody>
          <a:bodyPr vert="eaVert"/>
          <a:lstStyle/>
          <a:p>
            <a:pPr lvl="0"/>
            <a:r>
              <a:rPr lang="vi-VN"/>
              <a:t>Click to edit Master text styles</a:t>
            </a:r>
          </a:p>
          <a:p>
            <a:pPr lvl="1"/>
            <a:r>
              <a:rPr lang="vi-VN"/>
              <a:t>Second level</a:t>
            </a:r>
          </a:p>
          <a:p>
            <a:pPr lvl="2"/>
            <a:r>
              <a:rPr lang="vi-VN"/>
              <a:t>Third level</a:t>
            </a:r>
          </a:p>
          <a:p>
            <a:pPr lvl="3"/>
            <a:r>
              <a:rPr lang="vi-VN"/>
              <a:t>Fourth level</a:t>
            </a:r>
          </a:p>
          <a:p>
            <a:pPr lvl="4"/>
            <a:r>
              <a:rPr lang="vi-VN"/>
              <a:t>Fifth level</a:t>
            </a:r>
          </a:p>
        </p:txBody>
      </p:sp>
      <p:sp>
        <p:nvSpPr>
          <p:cNvPr id="4" name="Date Placeholder 3"/>
          <p:cNvSpPr>
            <a:spLocks noGrp="1"/>
          </p:cNvSpPr>
          <p:nvPr>
            <p:ph type="dt" sz="half" idx="10"/>
          </p:nvPr>
        </p:nvSpPr>
        <p:spPr/>
        <p:txBody>
          <a:bodyPr/>
          <a:lstStyle>
            <a:lvl1pPr>
              <a:defRPr/>
            </a:lvl1pPr>
          </a:lstStyle>
          <a:p>
            <a:endParaRPr lang="vi-VN"/>
          </a:p>
        </p:txBody>
      </p:sp>
      <p:sp>
        <p:nvSpPr>
          <p:cNvPr id="5" name="Footer Placeholder 4"/>
          <p:cNvSpPr>
            <a:spLocks noGrp="1"/>
          </p:cNvSpPr>
          <p:nvPr>
            <p:ph type="ftr" sz="quarter" idx="11"/>
          </p:nvPr>
        </p:nvSpPr>
        <p:spPr/>
        <p:txBody>
          <a:bodyPr/>
          <a:lstStyle>
            <a:lvl1pPr>
              <a:defRPr/>
            </a:lvl1pPr>
          </a:lstStyle>
          <a:p>
            <a:endParaRPr lang="vi-VN"/>
          </a:p>
        </p:txBody>
      </p:sp>
      <p:sp>
        <p:nvSpPr>
          <p:cNvPr id="6" name="Slide Number Placeholder 5"/>
          <p:cNvSpPr>
            <a:spLocks noGrp="1"/>
          </p:cNvSpPr>
          <p:nvPr>
            <p:ph type="sldNum" sz="quarter" idx="12"/>
          </p:nvPr>
        </p:nvSpPr>
        <p:spPr/>
        <p:txBody>
          <a:bodyPr/>
          <a:lstStyle>
            <a:lvl1pPr>
              <a:defRPr/>
            </a:lvl1pPr>
          </a:lstStyle>
          <a:p>
            <a:fld id="{08E0E3AF-041C-47A3-A062-7212B352ECE2}" type="slidenum">
              <a:rPr lang="vi-VN" smtClean="0"/>
              <a:pPr/>
              <a:t>‹#›</a:t>
            </a:fld>
            <a:endParaRPr lang="vi-VN"/>
          </a:p>
        </p:txBody>
      </p:sp>
    </p:spTree>
    <p:extLst>
      <p:ext uri="{BB962C8B-B14F-4D97-AF65-F5344CB8AC3E}">
        <p14:creationId xmlns:p14="http://schemas.microsoft.com/office/powerpoint/2010/main" val="423723802"/>
      </p:ext>
    </p:extLst>
  </p:cSld>
  <p:clrMapOvr>
    <a:masterClrMapping/>
  </p:clrMapOvr>
  <p:transition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1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DAF2D2B1-482A-4CAD-83AB-BEB8510765D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6495CAEC-63D3-4B2A-816C-FE63D3D67F2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8B3E185-5C33-41A1-84D4-EEEB5BE96D71}"/>
              </a:ext>
            </a:extLst>
          </p:cNvPr>
          <p:cNvSpPr>
            <a:spLocks noGrp="1" noChangeArrowheads="1"/>
          </p:cNvSpPr>
          <p:nvPr>
            <p:ph type="sldNum" sz="quarter" idx="12"/>
          </p:nvPr>
        </p:nvSpPr>
        <p:spPr>
          <a:ln/>
        </p:spPr>
        <p:txBody>
          <a:bodyPr/>
          <a:lstStyle>
            <a:lvl1pPr>
              <a:defRPr/>
            </a:lvl1pPr>
          </a:lstStyle>
          <a:p>
            <a:fld id="{FE6A94F2-A4CB-4796-B59F-B6321E5EBE22}" type="slidenum">
              <a:rPr lang="en-US" altLang="en-US"/>
              <a:pPr/>
              <a:t>‹#›</a:t>
            </a:fld>
            <a:endParaRPr lang="en-US" altLang="en-US"/>
          </a:p>
        </p:txBody>
      </p:sp>
    </p:spTree>
    <p:extLst>
      <p:ext uri="{BB962C8B-B14F-4D97-AF65-F5344CB8AC3E}">
        <p14:creationId xmlns:p14="http://schemas.microsoft.com/office/powerpoint/2010/main" val="14243807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E1000DFB-669A-4BEF-A843-E6E59F88416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C22EA69-C769-4ED5-BF17-58B72886FD8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9CF8E00-E1A0-4D56-B2A0-688DE04F1C32}"/>
              </a:ext>
            </a:extLst>
          </p:cNvPr>
          <p:cNvSpPr>
            <a:spLocks noGrp="1" noChangeArrowheads="1"/>
          </p:cNvSpPr>
          <p:nvPr>
            <p:ph type="sldNum" sz="quarter" idx="12"/>
          </p:nvPr>
        </p:nvSpPr>
        <p:spPr>
          <a:ln/>
        </p:spPr>
        <p:txBody>
          <a:bodyPr/>
          <a:lstStyle>
            <a:lvl1pPr>
              <a:defRPr/>
            </a:lvl1pPr>
          </a:lstStyle>
          <a:p>
            <a:fld id="{F37DFF39-EFDD-4244-B8E3-ECD9525E593A}" type="slidenum">
              <a:rPr lang="en-US" altLang="en-US"/>
              <a:pPr/>
              <a:t>‹#›</a:t>
            </a:fld>
            <a:endParaRPr lang="en-US" altLang="en-US"/>
          </a:p>
        </p:txBody>
      </p:sp>
    </p:spTree>
    <p:extLst>
      <p:ext uri="{BB962C8B-B14F-4D97-AF65-F5344CB8AC3E}">
        <p14:creationId xmlns:p14="http://schemas.microsoft.com/office/powerpoint/2010/main" val="24580014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9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98F094A6-2E9B-40D0-8CE6-D06B2CB8D0A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277F9E2-A18F-4FA8-AA69-242913BB7CC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35DC9E0-12B3-41C7-9998-399B76FE20BB}"/>
              </a:ext>
            </a:extLst>
          </p:cNvPr>
          <p:cNvSpPr>
            <a:spLocks noGrp="1" noChangeArrowheads="1"/>
          </p:cNvSpPr>
          <p:nvPr>
            <p:ph type="sldNum" sz="quarter" idx="12"/>
          </p:nvPr>
        </p:nvSpPr>
        <p:spPr>
          <a:ln/>
        </p:spPr>
        <p:txBody>
          <a:bodyPr/>
          <a:lstStyle>
            <a:lvl1pPr>
              <a:defRPr/>
            </a:lvl1pPr>
          </a:lstStyle>
          <a:p>
            <a:fld id="{B15526B2-DB6A-48E6-86BA-CC2225EA96EE}" type="slidenum">
              <a:rPr lang="en-US" altLang="en-US"/>
              <a:pPr/>
              <a:t>‹#›</a:t>
            </a:fld>
            <a:endParaRPr lang="en-US" altLang="en-US"/>
          </a:p>
        </p:txBody>
      </p:sp>
    </p:spTree>
    <p:extLst>
      <p:ext uri="{BB962C8B-B14F-4D97-AF65-F5344CB8AC3E}">
        <p14:creationId xmlns:p14="http://schemas.microsoft.com/office/powerpoint/2010/main" val="353512728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278ACB6-B90F-4F21-B800-90FB1CBA9A1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0720D79-6A9F-4A6F-ABF3-2FBD6780249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9438A66-0203-4C57-80AE-D99BD1189C8C}"/>
              </a:ext>
            </a:extLst>
          </p:cNvPr>
          <p:cNvSpPr>
            <a:spLocks noGrp="1" noChangeArrowheads="1"/>
          </p:cNvSpPr>
          <p:nvPr>
            <p:ph type="sldNum" sz="quarter" idx="12"/>
          </p:nvPr>
        </p:nvSpPr>
        <p:spPr>
          <a:ln/>
        </p:spPr>
        <p:txBody>
          <a:bodyPr/>
          <a:lstStyle>
            <a:lvl1pPr>
              <a:defRPr/>
            </a:lvl1pPr>
          </a:lstStyle>
          <a:p>
            <a:fld id="{61048AED-0E04-4C8A-888F-F870587A1C4A}" type="slidenum">
              <a:rPr lang="en-US" altLang="en-US"/>
              <a:pPr/>
              <a:t>‹#›</a:t>
            </a:fld>
            <a:endParaRPr lang="en-US" altLang="en-US"/>
          </a:p>
        </p:txBody>
      </p:sp>
    </p:spTree>
    <p:extLst>
      <p:ext uri="{BB962C8B-B14F-4D97-AF65-F5344CB8AC3E}">
        <p14:creationId xmlns:p14="http://schemas.microsoft.com/office/powerpoint/2010/main" val="28330518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C542F40-6B5B-48A2-823D-122DB4E6210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FDBBF75-987B-489F-B18E-4CA051DBFC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EA50F7F-35F6-4FDB-B042-79B88309620A}"/>
              </a:ext>
            </a:extLst>
          </p:cNvPr>
          <p:cNvSpPr>
            <a:spLocks noGrp="1" noChangeArrowheads="1"/>
          </p:cNvSpPr>
          <p:nvPr>
            <p:ph type="sldNum" sz="quarter" idx="12"/>
          </p:nvPr>
        </p:nvSpPr>
        <p:spPr>
          <a:ln/>
        </p:spPr>
        <p:txBody>
          <a:bodyPr/>
          <a:lstStyle>
            <a:lvl1pPr>
              <a:defRPr/>
            </a:lvl1pPr>
          </a:lstStyle>
          <a:p>
            <a:fld id="{11124142-1AD7-41B1-A0FE-DE29442A503B}" type="slidenum">
              <a:rPr lang="en-US" altLang="en-US"/>
              <a:pPr/>
              <a:t>‹#›</a:t>
            </a:fld>
            <a:endParaRPr lang="en-US" altLang="en-US"/>
          </a:p>
        </p:txBody>
      </p:sp>
    </p:spTree>
    <p:extLst>
      <p:ext uri="{BB962C8B-B14F-4D97-AF65-F5344CB8AC3E}">
        <p14:creationId xmlns:p14="http://schemas.microsoft.com/office/powerpoint/2010/main" val="359979804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EF44E189-B4E7-4834-919C-5FE74D9D775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E0A79397-ADB3-46BF-B6CF-D6BA125D54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A623B04-2C3E-4D4D-8BE8-813A2CF18CC6}"/>
              </a:ext>
            </a:extLst>
          </p:cNvPr>
          <p:cNvSpPr>
            <a:spLocks noGrp="1" noChangeArrowheads="1"/>
          </p:cNvSpPr>
          <p:nvPr>
            <p:ph type="sldNum" sz="quarter" idx="12"/>
          </p:nvPr>
        </p:nvSpPr>
        <p:spPr>
          <a:ln/>
        </p:spPr>
        <p:txBody>
          <a:bodyPr/>
          <a:lstStyle>
            <a:lvl1pPr>
              <a:defRPr/>
            </a:lvl1pPr>
          </a:lstStyle>
          <a:p>
            <a:fld id="{3602D05F-66A0-4AA3-BF11-B4A19DD31F04}" type="slidenum">
              <a:rPr lang="en-US" altLang="en-US"/>
              <a:pPr/>
              <a:t>‹#›</a:t>
            </a:fld>
            <a:endParaRPr lang="en-US" altLang="en-US"/>
          </a:p>
        </p:txBody>
      </p:sp>
    </p:spTree>
    <p:extLst>
      <p:ext uri="{BB962C8B-B14F-4D97-AF65-F5344CB8AC3E}">
        <p14:creationId xmlns:p14="http://schemas.microsoft.com/office/powerpoint/2010/main" val="3207994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C15C8-148C-4BC1-9B64-16F2F070F0D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9256A0-2C64-4F6C-A43D-1AF9DA1CA5F4}"/>
              </a:ext>
            </a:extLst>
          </p:cNvPr>
          <p:cNvSpPr>
            <a:spLocks noGrp="1"/>
          </p:cNvSpPr>
          <p:nvPr>
            <p:ph sz="half" idx="1"/>
          </p:nvPr>
        </p:nvSpPr>
        <p:spPr>
          <a:xfrm>
            <a:off x="609600" y="1600206"/>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90A250-C3F6-4945-A640-BC565E2A46F0}"/>
              </a:ext>
            </a:extLst>
          </p:cNvPr>
          <p:cNvSpPr>
            <a:spLocks noGrp="1"/>
          </p:cNvSpPr>
          <p:nvPr>
            <p:ph sz="half" idx="2"/>
          </p:nvPr>
        </p:nvSpPr>
        <p:spPr>
          <a:xfrm>
            <a:off x="6197600" y="1600206"/>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4AD0D13-41A9-45EB-A0B7-3909FB9D0D4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3500BAE-5A8D-45EE-992C-B20E9BA76F6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00A4EDB7-DC49-4524-A95A-6FE6CE90465A}"/>
              </a:ext>
            </a:extLst>
          </p:cNvPr>
          <p:cNvSpPr>
            <a:spLocks noGrp="1"/>
          </p:cNvSpPr>
          <p:nvPr>
            <p:ph type="sldNum" sz="quarter" idx="12"/>
          </p:nvPr>
        </p:nvSpPr>
        <p:spPr/>
        <p:txBody>
          <a:bodyPr/>
          <a:lstStyle>
            <a:lvl1pPr>
              <a:defRPr/>
            </a:lvl1pPr>
          </a:lstStyle>
          <a:p>
            <a:fld id="{3C31CD53-7B9D-4AB6-8456-67F49DE6D29A}" type="slidenum">
              <a:rPr lang="en-US" altLang="en-US"/>
              <a:pPr/>
              <a:t>‹#›</a:t>
            </a:fld>
            <a:endParaRPr lang="en-US" altLang="en-US"/>
          </a:p>
        </p:txBody>
      </p:sp>
    </p:spTree>
    <p:extLst>
      <p:ext uri="{BB962C8B-B14F-4D97-AF65-F5344CB8AC3E}">
        <p14:creationId xmlns:p14="http://schemas.microsoft.com/office/powerpoint/2010/main" val="22017898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8DB089A-87A0-430F-91C2-04607D2AE64F}"/>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51B76099-78E0-4F9E-8EA0-052D3D3907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7CC301A-550F-40BE-BE1D-F86BADD5BA18}"/>
              </a:ext>
            </a:extLst>
          </p:cNvPr>
          <p:cNvSpPr>
            <a:spLocks noGrp="1" noChangeArrowheads="1"/>
          </p:cNvSpPr>
          <p:nvPr>
            <p:ph type="sldNum" sz="quarter" idx="12"/>
          </p:nvPr>
        </p:nvSpPr>
        <p:spPr>
          <a:ln/>
        </p:spPr>
        <p:txBody>
          <a:bodyPr/>
          <a:lstStyle>
            <a:lvl1pPr>
              <a:defRPr/>
            </a:lvl1pPr>
          </a:lstStyle>
          <a:p>
            <a:fld id="{8E0B7022-4357-4BD4-9500-509B7C884443}" type="slidenum">
              <a:rPr lang="en-US" altLang="en-US"/>
              <a:pPr/>
              <a:t>‹#›</a:t>
            </a:fld>
            <a:endParaRPr lang="en-US" altLang="en-US"/>
          </a:p>
        </p:txBody>
      </p:sp>
    </p:spTree>
    <p:extLst>
      <p:ext uri="{BB962C8B-B14F-4D97-AF65-F5344CB8AC3E}">
        <p14:creationId xmlns:p14="http://schemas.microsoft.com/office/powerpoint/2010/main" val="27581505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4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7394F6B-B13B-45CD-B59B-7B0A0C50DF8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FC65181-D43A-42E6-A021-A18224A13FF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EB558A2-ACC7-47C3-A0C5-86800F228EBE}"/>
              </a:ext>
            </a:extLst>
          </p:cNvPr>
          <p:cNvSpPr>
            <a:spLocks noGrp="1" noChangeArrowheads="1"/>
          </p:cNvSpPr>
          <p:nvPr>
            <p:ph type="sldNum" sz="quarter" idx="12"/>
          </p:nvPr>
        </p:nvSpPr>
        <p:spPr>
          <a:ln/>
        </p:spPr>
        <p:txBody>
          <a:bodyPr/>
          <a:lstStyle>
            <a:lvl1pPr>
              <a:defRPr/>
            </a:lvl1pPr>
          </a:lstStyle>
          <a:p>
            <a:fld id="{39F14308-7C21-4D7E-BCB5-5D36CD77B706}" type="slidenum">
              <a:rPr lang="en-US" altLang="en-US"/>
              <a:pPr/>
              <a:t>‹#›</a:t>
            </a:fld>
            <a:endParaRPr lang="en-US" altLang="en-US"/>
          </a:p>
        </p:txBody>
      </p:sp>
    </p:spTree>
    <p:extLst>
      <p:ext uri="{BB962C8B-B14F-4D97-AF65-F5344CB8AC3E}">
        <p14:creationId xmlns:p14="http://schemas.microsoft.com/office/powerpoint/2010/main" val="32131422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76F4D6A-A8EE-47DD-9820-4A793812E40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7870900-1977-403E-9461-B22903C6C86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A270E06-45BD-425C-B612-D39826DB7876}"/>
              </a:ext>
            </a:extLst>
          </p:cNvPr>
          <p:cNvSpPr>
            <a:spLocks noGrp="1" noChangeArrowheads="1"/>
          </p:cNvSpPr>
          <p:nvPr>
            <p:ph type="sldNum" sz="quarter" idx="12"/>
          </p:nvPr>
        </p:nvSpPr>
        <p:spPr>
          <a:ln/>
        </p:spPr>
        <p:txBody>
          <a:bodyPr/>
          <a:lstStyle>
            <a:lvl1pPr>
              <a:defRPr/>
            </a:lvl1pPr>
          </a:lstStyle>
          <a:p>
            <a:fld id="{1A101F2C-C6F5-46F8-BF06-CB6FDDE66A28}" type="slidenum">
              <a:rPr lang="en-US" altLang="en-US"/>
              <a:pPr/>
              <a:t>‹#›</a:t>
            </a:fld>
            <a:endParaRPr lang="en-US" altLang="en-US"/>
          </a:p>
        </p:txBody>
      </p:sp>
    </p:spTree>
    <p:extLst>
      <p:ext uri="{BB962C8B-B14F-4D97-AF65-F5344CB8AC3E}">
        <p14:creationId xmlns:p14="http://schemas.microsoft.com/office/powerpoint/2010/main" val="13324082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D4AF6C1-53E7-4093-9867-546459133D1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D00CF58-0B27-4B3A-9875-E57C29DAE5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89C7B7E-B492-4C50-810E-6027FA5D74E8}"/>
              </a:ext>
            </a:extLst>
          </p:cNvPr>
          <p:cNvSpPr>
            <a:spLocks noGrp="1" noChangeArrowheads="1"/>
          </p:cNvSpPr>
          <p:nvPr>
            <p:ph type="sldNum" sz="quarter" idx="12"/>
          </p:nvPr>
        </p:nvSpPr>
        <p:spPr>
          <a:ln/>
        </p:spPr>
        <p:txBody>
          <a:bodyPr/>
          <a:lstStyle>
            <a:lvl1pPr>
              <a:defRPr/>
            </a:lvl1pPr>
          </a:lstStyle>
          <a:p>
            <a:fld id="{01CE40CB-5215-450F-8BA8-7AF943F0C633}" type="slidenum">
              <a:rPr lang="en-US" altLang="en-US"/>
              <a:pPr/>
              <a:t>‹#›</a:t>
            </a:fld>
            <a:endParaRPr lang="en-US" altLang="en-US"/>
          </a:p>
        </p:txBody>
      </p:sp>
    </p:spTree>
    <p:extLst>
      <p:ext uri="{BB962C8B-B14F-4D97-AF65-F5344CB8AC3E}">
        <p14:creationId xmlns:p14="http://schemas.microsoft.com/office/powerpoint/2010/main" val="540276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2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2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5F8714D-8623-46B0-B5DC-EA1380333FE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A03D71C-B7BD-421E-AACC-8861D6F338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87A20E4-1C32-4085-9A88-FF4106A00B8C}"/>
              </a:ext>
            </a:extLst>
          </p:cNvPr>
          <p:cNvSpPr>
            <a:spLocks noGrp="1" noChangeArrowheads="1"/>
          </p:cNvSpPr>
          <p:nvPr>
            <p:ph type="sldNum" sz="quarter" idx="12"/>
          </p:nvPr>
        </p:nvSpPr>
        <p:spPr>
          <a:ln/>
        </p:spPr>
        <p:txBody>
          <a:bodyPr/>
          <a:lstStyle>
            <a:lvl1pPr>
              <a:defRPr/>
            </a:lvl1pPr>
          </a:lstStyle>
          <a:p>
            <a:fld id="{E5FBA479-82F5-4630-A0A2-C67001E98450}" type="slidenum">
              <a:rPr lang="en-US" altLang="en-US"/>
              <a:pPr/>
              <a:t>‹#›</a:t>
            </a:fld>
            <a:endParaRPr lang="en-US" altLang="en-US"/>
          </a:p>
        </p:txBody>
      </p:sp>
    </p:spTree>
    <p:extLst>
      <p:ext uri="{BB962C8B-B14F-4D97-AF65-F5344CB8AC3E}">
        <p14:creationId xmlns:p14="http://schemas.microsoft.com/office/powerpoint/2010/main" val="20288714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5CBA24-525A-492D-BE6A-AE731CF2E1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121610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CC5DD4-AAD5-41E9-8CBB-3641458241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88783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549EA1-1AC3-4EAE-AA4C-B11B0AE870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3916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80CE61-104A-4410-AA77-B25A064124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2641341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34"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34"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630421C-BF15-4018-AA30-B17E79582C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9816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A405E-0986-4997-9978-69FD40C0C31B}"/>
              </a:ext>
            </a:extLst>
          </p:cNvPr>
          <p:cNvSpPr>
            <a:spLocks noGrp="1"/>
          </p:cNvSpPr>
          <p:nvPr>
            <p:ph type="title"/>
          </p:nvPr>
        </p:nvSpPr>
        <p:spPr>
          <a:xfrm>
            <a:off x="840317"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4ECD7F7-31AA-4B5D-B7C8-D724D2984B28}"/>
              </a:ext>
            </a:extLst>
          </p:cNvPr>
          <p:cNvSpPr>
            <a:spLocks noGrp="1"/>
          </p:cNvSpPr>
          <p:nvPr>
            <p:ph type="body" idx="1"/>
          </p:nvPr>
        </p:nvSpPr>
        <p:spPr>
          <a:xfrm>
            <a:off x="840319"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7EE6C15-DA07-4454-8DBA-83D154CA51DE}"/>
              </a:ext>
            </a:extLst>
          </p:cNvPr>
          <p:cNvSpPr>
            <a:spLocks noGrp="1"/>
          </p:cNvSpPr>
          <p:nvPr>
            <p:ph sz="half" idx="2"/>
          </p:nvPr>
        </p:nvSpPr>
        <p:spPr>
          <a:xfrm>
            <a:off x="840319"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38486E1-73EC-41D3-BDE5-8684090D8F87}"/>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BCA6E02-01C6-4E04-AF7F-F6B371F19995}"/>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374A70-46CA-4D75-8DA4-BFB8F4A4695C}"/>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C21C5F6-5301-43D2-9BD4-C8FF5709C2E4}"/>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AC6A2ED5-C253-422A-9372-EAEC2C1C1914}"/>
              </a:ext>
            </a:extLst>
          </p:cNvPr>
          <p:cNvSpPr>
            <a:spLocks noGrp="1"/>
          </p:cNvSpPr>
          <p:nvPr>
            <p:ph type="sldNum" sz="quarter" idx="12"/>
          </p:nvPr>
        </p:nvSpPr>
        <p:spPr/>
        <p:txBody>
          <a:bodyPr/>
          <a:lstStyle>
            <a:lvl1pPr>
              <a:defRPr/>
            </a:lvl1pPr>
          </a:lstStyle>
          <a:p>
            <a:fld id="{E3DBC1ED-9A4E-456A-940F-A49EDC136CD8}" type="slidenum">
              <a:rPr lang="en-US" altLang="en-US"/>
              <a:pPr/>
              <a:t>‹#›</a:t>
            </a:fld>
            <a:endParaRPr lang="en-US" altLang="en-US"/>
          </a:p>
        </p:txBody>
      </p:sp>
    </p:spTree>
    <p:extLst>
      <p:ext uri="{BB962C8B-B14F-4D97-AF65-F5344CB8AC3E}">
        <p14:creationId xmlns:p14="http://schemas.microsoft.com/office/powerpoint/2010/main" val="407851229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5FF61C7-E952-4BC0-ABB2-207832A71C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12275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9C5222D-1239-48F7-89A1-30C3FAC733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86041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4C5756-A8CB-468A-B006-4CA8AD846A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4924758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345EF3-BA2C-4344-ACF3-B738523D35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8771386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2C6FF8-C5F8-4CD5-8D09-51C7EB79CF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85306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7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9E0BD2-6008-4F4D-9BC1-4559218045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00150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1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5CBA24-525A-492D-BE6A-AE731CF2E1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60824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CC5DD4-AAD5-41E9-8CBB-3641458241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6552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9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549EA1-1AC3-4EAE-AA4C-B11B0AE870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9301510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80CE61-104A-4410-AA77-B25A064124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0473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359DE-CC3F-473E-8C65-38190291A7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59A5C94-7D8C-48F3-BD2E-FEFDD29E0A7C}"/>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5D0A68C6-8B14-4656-9760-A0487223E477}"/>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517054FD-E2C5-42A5-AF0F-6F52A8626C0A}"/>
              </a:ext>
            </a:extLst>
          </p:cNvPr>
          <p:cNvSpPr>
            <a:spLocks noGrp="1"/>
          </p:cNvSpPr>
          <p:nvPr>
            <p:ph type="sldNum" sz="quarter" idx="12"/>
          </p:nvPr>
        </p:nvSpPr>
        <p:spPr/>
        <p:txBody>
          <a:bodyPr/>
          <a:lstStyle>
            <a:lvl1pPr>
              <a:defRPr/>
            </a:lvl1pPr>
          </a:lstStyle>
          <a:p>
            <a:fld id="{E9187E53-FE3A-40BB-BF5C-2A6715F694B7}" type="slidenum">
              <a:rPr lang="en-US" altLang="en-US"/>
              <a:pPr/>
              <a:t>‹#›</a:t>
            </a:fld>
            <a:endParaRPr lang="en-US" altLang="en-US"/>
          </a:p>
        </p:txBody>
      </p:sp>
    </p:spTree>
    <p:extLst>
      <p:ext uri="{BB962C8B-B14F-4D97-AF65-F5344CB8AC3E}">
        <p14:creationId xmlns:p14="http://schemas.microsoft.com/office/powerpoint/2010/main" val="392452159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2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2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630421C-BF15-4018-AA30-B17E79582C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450824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5FF61C7-E952-4BC0-ABB2-207832A71C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7393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9C5222D-1239-48F7-89A1-30C3FAC733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248210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4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4C5756-A8CB-468A-B006-4CA8AD846A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35106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345EF3-BA2C-4344-ACF3-B738523D35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48231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2C6FF8-C5F8-4CD5-8D09-51C7EB79CF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352920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2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72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9E0BD2-6008-4F4D-9BC1-4559218045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7510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F5CBA24-525A-492D-BE6A-AE731CF2E1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8295791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ACC5DD4-AAD5-41E9-8CBB-3641458241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25478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549EA1-1AC3-4EAE-AA4C-B11B0AE870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4799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CD9321-F44C-4360-A03D-C76036418A0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5FC850E1-ED07-4962-A475-017E5EF3961E}"/>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062F8C8-DDEB-4709-B292-06EE06A6578C}"/>
              </a:ext>
            </a:extLst>
          </p:cNvPr>
          <p:cNvSpPr>
            <a:spLocks noGrp="1"/>
          </p:cNvSpPr>
          <p:nvPr>
            <p:ph type="sldNum" sz="quarter" idx="12"/>
          </p:nvPr>
        </p:nvSpPr>
        <p:spPr/>
        <p:txBody>
          <a:bodyPr/>
          <a:lstStyle>
            <a:lvl1pPr>
              <a:defRPr/>
            </a:lvl1pPr>
          </a:lstStyle>
          <a:p>
            <a:fld id="{65012AE4-DCE6-4817-A5B8-D0864973BCBE}" type="slidenum">
              <a:rPr lang="en-US" altLang="en-US"/>
              <a:pPr/>
              <a:t>‹#›</a:t>
            </a:fld>
            <a:endParaRPr lang="en-US" altLang="en-US"/>
          </a:p>
        </p:txBody>
      </p:sp>
    </p:spTree>
    <p:extLst>
      <p:ext uri="{BB962C8B-B14F-4D97-AF65-F5344CB8AC3E}">
        <p14:creationId xmlns:p14="http://schemas.microsoft.com/office/powerpoint/2010/main" val="143308849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80CE61-104A-4410-AA77-B25A064124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48351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0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0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630421C-BF15-4018-AA30-B17E79582C3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613399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5FF61C7-E952-4BC0-ABB2-207832A71C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8187573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9C5222D-1239-48F7-89A1-30C3FAC7335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6939218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9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B4C5756-A8CB-468A-B006-4CA8AD846A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7059952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345EF3-BA2C-4344-ACF3-B738523D35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432417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B2C6FF8-C5F8-4CD5-8D09-51C7EB79CF1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40693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87"/>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87"/>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9E0BD2-6008-4F4D-9BC1-45592180452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88618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5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6DCB7C-8671-4780-9FEB-F53AACB295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4267975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6BC8474-9358-4683-9FD3-1D7A3BFEE0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301329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F55A8-B2A4-4F55-95D3-24AE26491044}"/>
              </a:ext>
            </a:extLst>
          </p:cNvPr>
          <p:cNvSpPr>
            <a:spLocks noGrp="1"/>
          </p:cNvSpPr>
          <p:nvPr>
            <p:ph type="title"/>
          </p:nvPr>
        </p:nvSpPr>
        <p:spPr>
          <a:xfrm>
            <a:off x="84037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5BDFB6-B423-4964-B09C-CFD20E551CC1}"/>
              </a:ext>
            </a:extLst>
          </p:cNvPr>
          <p:cNvSpPr>
            <a:spLocks noGrp="1"/>
          </p:cNvSpPr>
          <p:nvPr>
            <p:ph idx="1"/>
          </p:nvPr>
        </p:nvSpPr>
        <p:spPr>
          <a:xfrm>
            <a:off x="5183717" y="98751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67F2D2F-4337-47EE-8AEF-8B8C0424A515}"/>
              </a:ext>
            </a:extLst>
          </p:cNvPr>
          <p:cNvSpPr>
            <a:spLocks noGrp="1"/>
          </p:cNvSpPr>
          <p:nvPr>
            <p:ph type="body" sz="half" idx="2"/>
          </p:nvPr>
        </p:nvSpPr>
        <p:spPr>
          <a:xfrm>
            <a:off x="84037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461A68-2915-4744-B4C7-AD079BC81EF0}"/>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676072B-84DE-4A44-95C0-EE5BBE23469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11FA749-347B-4351-8DFA-C1DBEBDCCD4E}"/>
              </a:ext>
            </a:extLst>
          </p:cNvPr>
          <p:cNvSpPr>
            <a:spLocks noGrp="1"/>
          </p:cNvSpPr>
          <p:nvPr>
            <p:ph type="sldNum" sz="quarter" idx="12"/>
          </p:nvPr>
        </p:nvSpPr>
        <p:spPr/>
        <p:txBody>
          <a:bodyPr/>
          <a:lstStyle>
            <a:lvl1pPr>
              <a:defRPr/>
            </a:lvl1pPr>
          </a:lstStyle>
          <a:p>
            <a:fld id="{005ED19B-A67E-4AD6-ABCA-91EBA891E2D8}" type="slidenum">
              <a:rPr lang="en-US" altLang="en-US"/>
              <a:pPr/>
              <a:t>‹#›</a:t>
            </a:fld>
            <a:endParaRPr lang="en-US" altLang="en-US"/>
          </a:p>
        </p:txBody>
      </p:sp>
    </p:spTree>
    <p:extLst>
      <p:ext uri="{BB962C8B-B14F-4D97-AF65-F5344CB8AC3E}">
        <p14:creationId xmlns:p14="http://schemas.microsoft.com/office/powerpoint/2010/main" val="350165804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3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7BF42A-BB8A-41CC-AE2B-63C25A2ACCF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352519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55A3DD3-BE06-4D1F-B09E-40D0962D900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233409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8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8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E49E5EDD-7F91-4F4B-AB89-6A082F8481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7871578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F5EBABF-8E0A-4993-A5F2-7A48579C199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770451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BECD20E-95F1-4E0B-8F56-2EC62B8EA91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133318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8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FF1BBC5-D2A9-4195-9765-40B3742A391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804298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5E8141C-E304-4632-9936-BAE2EEAE8DE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29528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7CC7D2-61F8-4960-BC14-8633FF61E00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847968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6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6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012B617-953F-4DE1-BFC5-10A32C69A8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992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7F97-E076-4667-873D-E8D07158A079}"/>
              </a:ext>
            </a:extLst>
          </p:cNvPr>
          <p:cNvSpPr>
            <a:spLocks noGrp="1"/>
          </p:cNvSpPr>
          <p:nvPr>
            <p:ph type="title"/>
          </p:nvPr>
        </p:nvSpPr>
        <p:spPr>
          <a:xfrm>
            <a:off x="84037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AC31C3-5A1B-4224-AC77-D30EC9D3B9A2}"/>
              </a:ext>
            </a:extLst>
          </p:cNvPr>
          <p:cNvSpPr>
            <a:spLocks noGrp="1"/>
          </p:cNvSpPr>
          <p:nvPr>
            <p:ph type="pic" idx="1"/>
          </p:nvPr>
        </p:nvSpPr>
        <p:spPr>
          <a:xfrm>
            <a:off x="5183717" y="98751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4BF2D1-E206-456E-B1B7-F0F3F339060A}"/>
              </a:ext>
            </a:extLst>
          </p:cNvPr>
          <p:cNvSpPr>
            <a:spLocks noGrp="1"/>
          </p:cNvSpPr>
          <p:nvPr>
            <p:ph type="body" sz="half" idx="2"/>
          </p:nvPr>
        </p:nvSpPr>
        <p:spPr>
          <a:xfrm>
            <a:off x="84037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4177DA-C3A1-423D-848E-AF1699FCB01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75A22983-2415-4C15-BD7A-E0FEEBF01BC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A7DCB3C-1AF9-455F-836E-81A945F4A3E1}"/>
              </a:ext>
            </a:extLst>
          </p:cNvPr>
          <p:cNvSpPr>
            <a:spLocks noGrp="1"/>
          </p:cNvSpPr>
          <p:nvPr>
            <p:ph type="sldNum" sz="quarter" idx="12"/>
          </p:nvPr>
        </p:nvSpPr>
        <p:spPr/>
        <p:txBody>
          <a:bodyPr/>
          <a:lstStyle>
            <a:lvl1pPr>
              <a:defRPr/>
            </a:lvl1pPr>
          </a:lstStyle>
          <a:p>
            <a:fld id="{9041E1C8-2747-40F0-BE7D-D18734D581E6}" type="slidenum">
              <a:rPr lang="en-US" altLang="en-US"/>
              <a:pPr/>
              <a:t>‹#›</a:t>
            </a:fld>
            <a:endParaRPr lang="en-US" altLang="en-US"/>
          </a:p>
        </p:txBody>
      </p:sp>
    </p:spTree>
    <p:extLst>
      <p:ext uri="{BB962C8B-B14F-4D97-AF65-F5344CB8AC3E}">
        <p14:creationId xmlns:p14="http://schemas.microsoft.com/office/powerpoint/2010/main" val="4181840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C5F5E1C-7E05-4351-B8EC-054AB2585B44}"/>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B5ED9A2-CBB8-4261-ABCA-7BE49B6968C9}"/>
              </a:ext>
            </a:extLst>
          </p:cNvPr>
          <p:cNvSpPr>
            <a:spLocks noGrp="1" noChangeArrowheads="1"/>
          </p:cNvSpPr>
          <p:nvPr>
            <p:ph type="body" idx="1"/>
          </p:nvPr>
        </p:nvSpPr>
        <p:spPr bwMode="auto">
          <a:xfrm>
            <a:off x="609600" y="1600206"/>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75517051-B869-4953-85AE-F9FEDEE9394D}"/>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a:extLst>
              <a:ext uri="{FF2B5EF4-FFF2-40B4-BE49-F238E27FC236}">
                <a16:creationId xmlns:a16="http://schemas.microsoft.com/office/drawing/2014/main" id="{166B2DF0-E084-44D4-9C60-69E53D2413B2}"/>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a:extLst>
              <a:ext uri="{FF2B5EF4-FFF2-40B4-BE49-F238E27FC236}">
                <a16:creationId xmlns:a16="http://schemas.microsoft.com/office/drawing/2014/main" id="{6EA1DC75-3B0C-43FC-B0E1-A56051369053}"/>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A08D662-53AD-4131-9FF6-FEBFE2857C71}" type="slidenum">
              <a:rPr lang="en-US" altLang="en-US"/>
              <a:pPr/>
              <a:t>‹#›</a:t>
            </a:fld>
            <a:endParaRPr lang="en-US" altLang="en-US"/>
          </a:p>
        </p:txBody>
      </p:sp>
    </p:spTree>
    <p:extLst>
      <p:ext uri="{BB962C8B-B14F-4D97-AF65-F5344CB8AC3E}">
        <p14:creationId xmlns:p14="http://schemas.microsoft.com/office/powerpoint/2010/main" val="762566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076A6AE5-A209-4A10-924F-A8A3745776F8}"/>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729AF7CF-37BB-4F5A-82BC-2524DA31A70D}"/>
              </a:ext>
            </a:extLst>
          </p:cNvPr>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43E65C0-D42D-49EA-BD58-1F029B5804AE}"/>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0527BC02-4AA8-40E1-9A9E-5C22D077FC74}"/>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8AEDC028-AE4F-484B-9ECF-F80F22FEC879}"/>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B3BE410-C921-430E-8F98-3FB6E9A8323B}" type="slidenum">
              <a:rPr lang="en-US" altLang="en-US"/>
              <a:pPr/>
              <a:t>‹#›</a:t>
            </a:fld>
            <a:endParaRPr lang="en-US" altLang="en-US"/>
          </a:p>
        </p:txBody>
      </p:sp>
    </p:spTree>
    <p:extLst>
      <p:ext uri="{BB962C8B-B14F-4D97-AF65-F5344CB8AC3E}">
        <p14:creationId xmlns:p14="http://schemas.microsoft.com/office/powerpoint/2010/main" val="243864614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73" name="Group 49"/>
          <p:cNvGrpSpPr>
            <a:grpSpLocks/>
          </p:cNvGrpSpPr>
          <p:nvPr/>
        </p:nvGrpSpPr>
        <p:grpSpPr bwMode="auto">
          <a:xfrm>
            <a:off x="0" y="-24"/>
            <a:ext cx="12192000" cy="7405688"/>
            <a:chOff x="0" y="-9"/>
            <a:chExt cx="5760" cy="4665"/>
          </a:xfrm>
        </p:grpSpPr>
        <p:sp>
          <p:nvSpPr>
            <p:cNvPr id="1032" name="Freeform 8"/>
            <p:cNvSpPr>
              <a:spLocks/>
            </p:cNvSpPr>
            <p:nvPr/>
          </p:nvSpPr>
          <p:spPr bwMode="hidden">
            <a:xfrm>
              <a:off x="1632" y="-5"/>
              <a:ext cx="1737" cy="4333"/>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33" name="Freeform 9"/>
            <p:cNvSpPr>
              <a:spLocks/>
            </p:cNvSpPr>
            <p:nvPr/>
          </p:nvSpPr>
          <p:spPr bwMode="hidden">
            <a:xfrm>
              <a:off x="0" y="-7"/>
              <a:ext cx="1737" cy="4329"/>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34" name="Freeform 10"/>
            <p:cNvSpPr>
              <a:spLocks/>
            </p:cNvSpPr>
            <p:nvPr/>
          </p:nvSpPr>
          <p:spPr bwMode="hidden">
            <a:xfrm>
              <a:off x="3744" y="-4"/>
              <a:ext cx="1739" cy="4330"/>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35" name="Freeform 11"/>
            <p:cNvSpPr>
              <a:spLocks/>
            </p:cNvSpPr>
            <p:nvPr/>
          </p:nvSpPr>
          <p:spPr bwMode="hidden">
            <a:xfrm>
              <a:off x="1920" y="-9"/>
              <a:ext cx="2080" cy="4324"/>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41" name="Freeform 17"/>
            <p:cNvSpPr>
              <a:spLocks/>
            </p:cNvSpPr>
            <p:nvPr/>
          </p:nvSpPr>
          <p:spPr bwMode="hidden">
            <a:xfrm>
              <a:off x="117" y="97"/>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bg2"/>
                </a:gs>
                <a:gs pos="100000">
                  <a:schemeClr val="bg1"/>
                </a:gs>
              </a:gsLst>
              <a:lin ang="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42" name="Freeform 18"/>
            <p:cNvSpPr>
              <a:spLocks/>
            </p:cNvSpPr>
            <p:nvPr/>
          </p:nvSpPr>
          <p:spPr bwMode="hidden">
            <a:xfrm rot="2702961" flipH="1">
              <a:off x="810" y="766"/>
              <a:ext cx="2544" cy="1008"/>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43" name="Freeform 19"/>
            <p:cNvSpPr>
              <a:spLocks/>
            </p:cNvSpPr>
            <p:nvPr/>
          </p:nvSpPr>
          <p:spPr bwMode="hidden">
            <a:xfrm>
              <a:off x="83" y="49"/>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44" name="Freeform 20"/>
            <p:cNvSpPr>
              <a:spLocks/>
            </p:cNvSpPr>
            <p:nvPr userDrawn="1"/>
          </p:nvSpPr>
          <p:spPr bwMode="hidden">
            <a:xfrm rot="-2895842">
              <a:off x="-984" y="1041"/>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45" name="Freeform 21"/>
            <p:cNvSpPr>
              <a:spLocks/>
            </p:cNvSpPr>
            <p:nvPr/>
          </p:nvSpPr>
          <p:spPr bwMode="hidden">
            <a:xfrm rot="-2305141">
              <a:off x="1331" y="913"/>
              <a:ext cx="3594" cy="1735"/>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46" name="Freeform 22"/>
            <p:cNvSpPr>
              <a:spLocks/>
            </p:cNvSpPr>
            <p:nvPr/>
          </p:nvSpPr>
          <p:spPr bwMode="hidden">
            <a:xfrm rot="2084418" flipH="1">
              <a:off x="1859" y="865"/>
              <a:ext cx="3504" cy="1536"/>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47" name="Freeform 23"/>
            <p:cNvSpPr>
              <a:spLocks/>
            </p:cNvSpPr>
            <p:nvPr/>
          </p:nvSpPr>
          <p:spPr bwMode="hidden">
            <a:xfrm>
              <a:off x="4250" y="-7"/>
              <a:ext cx="1089" cy="2285"/>
            </a:xfrm>
            <a:custGeom>
              <a:avLst/>
              <a:gdLst/>
              <a:ahLst/>
              <a:cxnLst>
                <a:cxn ang="0">
                  <a:pos x="0" y="2265"/>
                </a:cxn>
                <a:cxn ang="0">
                  <a:pos x="1030" y="0"/>
                </a:cxn>
                <a:cxn ang="0">
                  <a:pos x="1089" y="0"/>
                </a:cxn>
                <a:cxn ang="0">
                  <a:pos x="37" y="2285"/>
                </a:cxn>
                <a:cxn ang="0">
                  <a:pos x="0" y="2265"/>
                </a:cxn>
              </a:cxnLst>
              <a:rect l="0" t="0" r="r" b="b"/>
              <a:pathLst>
                <a:path w="1089" h="2285">
                  <a:moveTo>
                    <a:pt x="0" y="2265"/>
                  </a:moveTo>
                  <a:cubicBezTo>
                    <a:pt x="438" y="996"/>
                    <a:pt x="865" y="377"/>
                    <a:pt x="1030" y="0"/>
                  </a:cubicBezTo>
                  <a:cubicBezTo>
                    <a:pt x="1030" y="0"/>
                    <a:pt x="1059" y="0"/>
                    <a:pt x="1089" y="0"/>
                  </a:cubicBezTo>
                  <a:cubicBezTo>
                    <a:pt x="565" y="834"/>
                    <a:pt x="181" y="1853"/>
                    <a:pt x="37" y="2285"/>
                  </a:cubicBezTo>
                  <a:cubicBezTo>
                    <a:pt x="37" y="2285"/>
                    <a:pt x="0" y="2265"/>
                    <a:pt x="0" y="2265"/>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49" name="Rectangle 25"/>
            <p:cNvSpPr>
              <a:spLocks noChangeArrowheads="1"/>
            </p:cNvSpPr>
            <p:nvPr/>
          </p:nvSpPr>
          <p:spPr bwMode="hidden">
            <a:xfrm>
              <a:off x="0" y="3910"/>
              <a:ext cx="5760" cy="432"/>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endParaRPr lang="vi-VN" sz="1800">
                <a:latin typeface="Times New Roman" pitchFamily="18" charset="0"/>
                <a:cs typeface="Times New Roman" pitchFamily="18" charset="0"/>
              </a:endParaRPr>
            </a:p>
          </p:txBody>
        </p:sp>
        <p:sp>
          <p:nvSpPr>
            <p:cNvPr id="1051" name="Freeform 27"/>
            <p:cNvSpPr>
              <a:spLocks/>
            </p:cNvSpPr>
            <p:nvPr/>
          </p:nvSpPr>
          <p:spPr bwMode="hidden">
            <a:xfrm>
              <a:off x="1632" y="3956"/>
              <a:ext cx="1737" cy="382"/>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52" name="Freeform 28"/>
            <p:cNvSpPr>
              <a:spLocks/>
            </p:cNvSpPr>
            <p:nvPr/>
          </p:nvSpPr>
          <p:spPr bwMode="hidden">
            <a:xfrm>
              <a:off x="0" y="3956"/>
              <a:ext cx="1737" cy="381"/>
            </a:xfrm>
            <a:custGeom>
              <a:avLst/>
              <a:gdLst/>
              <a:ahLst/>
              <a:cxnLst>
                <a:cxn ang="0">
                  <a:pos x="494" y="4309"/>
                </a:cxn>
                <a:cxn ang="0">
                  <a:pos x="1737" y="4320"/>
                </a:cxn>
                <a:cxn ang="0">
                  <a:pos x="524" y="0"/>
                </a:cxn>
                <a:cxn ang="0">
                  <a:pos x="0" y="7"/>
                </a:cxn>
                <a:cxn ang="0">
                  <a:pos x="494" y="4309"/>
                </a:cxn>
              </a:cxnLst>
              <a:rect l="0" t="0" r="r" b="b"/>
              <a:pathLst>
                <a:path w="1737" h="4320">
                  <a:moveTo>
                    <a:pt x="494" y="4309"/>
                  </a:moveTo>
                  <a:lnTo>
                    <a:pt x="1737" y="4320"/>
                  </a:lnTo>
                  <a:lnTo>
                    <a:pt x="524" y="0"/>
                  </a:lnTo>
                  <a:lnTo>
                    <a:pt x="0" y="7"/>
                  </a:lnTo>
                  <a:lnTo>
                    <a:pt x="494" y="4309"/>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53" name="Freeform 29"/>
            <p:cNvSpPr>
              <a:spLocks/>
            </p:cNvSpPr>
            <p:nvPr/>
          </p:nvSpPr>
          <p:spPr bwMode="hidden">
            <a:xfrm>
              <a:off x="3744" y="3956"/>
              <a:ext cx="1739" cy="382"/>
            </a:xfrm>
            <a:custGeom>
              <a:avLst/>
              <a:gdLst/>
              <a:ahLst/>
              <a:cxnLst>
                <a:cxn ang="0">
                  <a:pos x="494" y="4415"/>
                </a:cxn>
                <a:cxn ang="0">
                  <a:pos x="1739" y="4420"/>
                </a:cxn>
                <a:cxn ang="0">
                  <a:pos x="524" y="0"/>
                </a:cxn>
                <a:cxn ang="0">
                  <a:pos x="0" y="7"/>
                </a:cxn>
                <a:cxn ang="0">
                  <a:pos x="494" y="4415"/>
                </a:cxn>
              </a:cxnLst>
              <a:rect l="0" t="0" r="r" b="b"/>
              <a:pathLst>
                <a:path w="1739" h="4420">
                  <a:moveTo>
                    <a:pt x="494" y="4415"/>
                  </a:moveTo>
                  <a:lnTo>
                    <a:pt x="1739" y="4420"/>
                  </a:lnTo>
                  <a:lnTo>
                    <a:pt x="524" y="0"/>
                  </a:lnTo>
                  <a:lnTo>
                    <a:pt x="0" y="7"/>
                  </a:lnTo>
                  <a:lnTo>
                    <a:pt x="494" y="4415"/>
                  </a:lnTo>
                  <a:close/>
                </a:path>
              </a:pathLst>
            </a:custGeom>
            <a:gradFill rotWithShape="0">
              <a:gsLst>
                <a:gs pos="0">
                  <a:schemeClr val="bg1"/>
                </a:gs>
                <a:gs pos="100000">
                  <a:schemeClr val="bg2"/>
                </a:gs>
              </a:gsLst>
              <a:lin ang="1890000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54" name="Freeform 30"/>
            <p:cNvSpPr>
              <a:spLocks/>
            </p:cNvSpPr>
            <p:nvPr/>
          </p:nvSpPr>
          <p:spPr bwMode="hidden">
            <a:xfrm>
              <a:off x="1920" y="3956"/>
              <a:ext cx="2080" cy="381"/>
            </a:xfrm>
            <a:custGeom>
              <a:avLst/>
              <a:gdLst/>
              <a:ahLst/>
              <a:cxnLst>
                <a:cxn ang="0">
                  <a:pos x="0" y="7"/>
                </a:cxn>
                <a:cxn ang="0">
                  <a:pos x="1870" y="4338"/>
                </a:cxn>
                <a:cxn ang="0">
                  <a:pos x="2080" y="4338"/>
                </a:cxn>
                <a:cxn ang="0">
                  <a:pos x="1033" y="0"/>
                </a:cxn>
                <a:cxn ang="0">
                  <a:pos x="0" y="7"/>
                </a:cxn>
              </a:cxnLst>
              <a:rect l="0" t="0" r="r" b="b"/>
              <a:pathLst>
                <a:path w="2080" h="4338">
                  <a:moveTo>
                    <a:pt x="0" y="7"/>
                  </a:moveTo>
                  <a:lnTo>
                    <a:pt x="1870" y="4338"/>
                  </a:lnTo>
                  <a:lnTo>
                    <a:pt x="2080" y="4338"/>
                  </a:lnTo>
                  <a:lnTo>
                    <a:pt x="1033" y="0"/>
                  </a:lnTo>
                  <a:lnTo>
                    <a:pt x="0" y="7"/>
                  </a:lnTo>
                  <a:close/>
                </a:path>
              </a:pathLst>
            </a:custGeom>
            <a:gradFill rotWithShape="0">
              <a:gsLst>
                <a:gs pos="0">
                  <a:schemeClr val="bg2"/>
                </a:gs>
                <a:gs pos="100000">
                  <a:schemeClr val="bg1"/>
                </a:gs>
              </a:gsLst>
              <a:lin ang="540000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58" name="Rectangle 34"/>
            <p:cNvSpPr>
              <a:spLocks noChangeArrowheads="1"/>
            </p:cNvSpPr>
            <p:nvPr/>
          </p:nvSpPr>
          <p:spPr bwMode="hidden">
            <a:xfrm>
              <a:off x="0" y="3905"/>
              <a:ext cx="5760" cy="432"/>
            </a:xfrm>
            <a:prstGeom prst="rect">
              <a:avLst/>
            </a:prstGeom>
            <a:solidFill>
              <a:schemeClr val="bg2">
                <a:alpha val="50000"/>
              </a:schemeClr>
            </a:solidFill>
            <a:ln w="9525">
              <a:noFill/>
              <a:miter lim="800000"/>
              <a:headEnd/>
              <a:tailEnd/>
            </a:ln>
            <a:effectLst/>
          </p:spPr>
          <p:txBody>
            <a:bodyPr wrap="none" anchor="ctr"/>
            <a:lstStyle/>
            <a:p>
              <a:endParaRPr lang="vi-VN" sz="1800">
                <a:latin typeface="Times New Roman" pitchFamily="18" charset="0"/>
                <a:cs typeface="Times New Roman" pitchFamily="18" charset="0"/>
              </a:endParaRPr>
            </a:p>
          </p:txBody>
        </p:sp>
        <p:sp>
          <p:nvSpPr>
            <p:cNvPr id="1059" name="Freeform 35"/>
            <p:cNvSpPr>
              <a:spLocks/>
            </p:cNvSpPr>
            <p:nvPr/>
          </p:nvSpPr>
          <p:spPr bwMode="hidden">
            <a:xfrm>
              <a:off x="2583" y="3918"/>
              <a:ext cx="1036" cy="420"/>
            </a:xfrm>
            <a:custGeom>
              <a:avLst/>
              <a:gdLst/>
              <a:ahLst/>
              <a:cxnLst>
                <a:cxn ang="0">
                  <a:pos x="1027" y="0"/>
                </a:cxn>
                <a:cxn ang="0">
                  <a:pos x="0" y="417"/>
                </a:cxn>
                <a:cxn ang="0">
                  <a:pos x="24" y="420"/>
                </a:cxn>
                <a:cxn ang="0">
                  <a:pos x="1036" y="16"/>
                </a:cxn>
                <a:cxn ang="0">
                  <a:pos x="1027" y="0"/>
                </a:cxn>
              </a:cxnLst>
              <a:rect l="0" t="0" r="r" b="b"/>
              <a:pathLst>
                <a:path w="1036" h="420">
                  <a:moveTo>
                    <a:pt x="1027" y="0"/>
                  </a:moveTo>
                  <a:cubicBezTo>
                    <a:pt x="508" y="159"/>
                    <a:pt x="167" y="347"/>
                    <a:pt x="0" y="417"/>
                  </a:cubicBezTo>
                  <a:cubicBezTo>
                    <a:pt x="0" y="417"/>
                    <a:pt x="12" y="418"/>
                    <a:pt x="24" y="420"/>
                  </a:cubicBezTo>
                  <a:cubicBezTo>
                    <a:pt x="237" y="321"/>
                    <a:pt x="708" y="105"/>
                    <a:pt x="1036" y="16"/>
                  </a:cubicBezTo>
                  <a:cubicBezTo>
                    <a:pt x="1036" y="16"/>
                    <a:pt x="1027" y="0"/>
                    <a:pt x="1027" y="0"/>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60" name="Freeform 36"/>
            <p:cNvSpPr>
              <a:spLocks/>
            </p:cNvSpPr>
            <p:nvPr/>
          </p:nvSpPr>
          <p:spPr bwMode="hidden">
            <a:xfrm rot="18897039" flipH="1">
              <a:off x="148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61" name="Freeform 37"/>
            <p:cNvSpPr>
              <a:spLocks/>
            </p:cNvSpPr>
            <p:nvPr/>
          </p:nvSpPr>
          <p:spPr bwMode="hidden">
            <a:xfrm rot="18897039" flipH="1">
              <a:off x="766" y="3886"/>
              <a:ext cx="1060" cy="480"/>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62" name="Freeform 38"/>
            <p:cNvSpPr>
              <a:spLocks/>
            </p:cNvSpPr>
            <p:nvPr/>
          </p:nvSpPr>
          <p:spPr bwMode="hidden">
            <a:xfrm rot="18897039" flipH="1">
              <a:off x="31" y="3854"/>
              <a:ext cx="1034" cy="487"/>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63" name="Freeform 39"/>
            <p:cNvSpPr>
              <a:spLocks/>
            </p:cNvSpPr>
            <p:nvPr/>
          </p:nvSpPr>
          <p:spPr bwMode="hidden">
            <a:xfrm flipH="1" flipV="1">
              <a:off x="576" y="3910"/>
              <a:ext cx="3552"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64" name="Freeform 40"/>
            <p:cNvSpPr>
              <a:spLocks/>
            </p:cNvSpPr>
            <p:nvPr/>
          </p:nvSpPr>
          <p:spPr bwMode="hidden">
            <a:xfrm flipH="1" flipV="1">
              <a:off x="240"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65" name="Freeform 41"/>
            <p:cNvSpPr>
              <a:spLocks/>
            </p:cNvSpPr>
            <p:nvPr/>
          </p:nvSpPr>
          <p:spPr bwMode="hidden">
            <a:xfrm flipH="1" flipV="1">
              <a:off x="3036" y="3958"/>
              <a:ext cx="1332" cy="383"/>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66" name="Freeform 42"/>
            <p:cNvSpPr>
              <a:spLocks/>
            </p:cNvSpPr>
            <p:nvPr/>
          </p:nvSpPr>
          <p:spPr bwMode="hidden">
            <a:xfrm flipH="1" flipV="1">
              <a:off x="3984" y="3910"/>
              <a:ext cx="1536"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67" name="Freeform 43"/>
            <p:cNvSpPr>
              <a:spLocks/>
            </p:cNvSpPr>
            <p:nvPr/>
          </p:nvSpPr>
          <p:spPr bwMode="hidden">
            <a:xfrm flipH="1" flipV="1">
              <a:off x="3456" y="3910"/>
              <a:ext cx="2304" cy="432"/>
            </a:xfrm>
            <a:custGeom>
              <a:avLst/>
              <a:gdLst/>
              <a:ahLst/>
              <a:cxnLst>
                <a:cxn ang="0">
                  <a:pos x="0" y="1778"/>
                </a:cxn>
                <a:cxn ang="0">
                  <a:pos x="4742" y="0"/>
                </a:cxn>
                <a:cxn ang="0">
                  <a:pos x="4763" y="42"/>
                </a:cxn>
                <a:cxn ang="0">
                  <a:pos x="20" y="1845"/>
                </a:cxn>
                <a:cxn ang="0">
                  <a:pos x="0" y="1778"/>
                </a:cxn>
              </a:cxnLst>
              <a:rect l="0" t="0" r="r" b="b"/>
              <a:pathLst>
                <a:path w="4763" h="1845">
                  <a:moveTo>
                    <a:pt x="0" y="1778"/>
                  </a:moveTo>
                  <a:cubicBezTo>
                    <a:pt x="2065" y="797"/>
                    <a:pt x="3942" y="281"/>
                    <a:pt x="4742" y="0"/>
                  </a:cubicBezTo>
                  <a:lnTo>
                    <a:pt x="4763" y="42"/>
                  </a:lnTo>
                  <a:cubicBezTo>
                    <a:pt x="3976" y="350"/>
                    <a:pt x="1830" y="918"/>
                    <a:pt x="20" y="1845"/>
                  </a:cubicBezTo>
                  <a:cubicBezTo>
                    <a:pt x="20" y="1845"/>
                    <a:pt x="0" y="1778"/>
                    <a:pt x="0" y="1778"/>
                  </a:cubicBezTo>
                  <a:close/>
                </a:path>
              </a:pathLst>
            </a:custGeom>
            <a:gradFill rotWithShape="0">
              <a:gsLst>
                <a:gs pos="0">
                  <a:schemeClr val="bg1"/>
                </a:gs>
                <a:gs pos="50000">
                  <a:schemeClr val="accent2"/>
                </a:gs>
                <a:gs pos="100000">
                  <a:schemeClr val="bg1"/>
                </a:gs>
              </a:gsLst>
              <a:lin ang="0" scaled="1"/>
            </a:gradFill>
            <a:ln w="9525">
              <a:noFill/>
              <a:round/>
              <a:headEnd/>
              <a:tailEnd/>
            </a:ln>
            <a:effectLst/>
          </p:spPr>
          <p:txBody>
            <a:bodyPr wrap="none" anchor="ctr"/>
            <a:lstStyle/>
            <a:p>
              <a:endParaRPr lang="vi-VN" sz="1800">
                <a:latin typeface="Times New Roman" pitchFamily="18" charset="0"/>
                <a:cs typeface="Times New Roman" pitchFamily="18" charset="0"/>
              </a:endParaRPr>
            </a:p>
          </p:txBody>
        </p:sp>
        <p:sp>
          <p:nvSpPr>
            <p:cNvPr id="1068" name="Rectangle 44"/>
            <p:cNvSpPr>
              <a:spLocks noChangeArrowheads="1"/>
            </p:cNvSpPr>
            <p:nvPr/>
          </p:nvSpPr>
          <p:spPr bwMode="hidden">
            <a:xfrm>
              <a:off x="0" y="3931"/>
              <a:ext cx="5760" cy="14"/>
            </a:xfrm>
            <a:prstGeom prst="rect">
              <a:avLst/>
            </a:prstGeom>
            <a:gradFill rotWithShape="0">
              <a:gsLst>
                <a:gs pos="0">
                  <a:schemeClr val="bg2"/>
                </a:gs>
                <a:gs pos="50000">
                  <a:schemeClr val="accent1"/>
                </a:gs>
                <a:gs pos="100000">
                  <a:schemeClr val="bg2"/>
                </a:gs>
              </a:gsLst>
              <a:lin ang="0" scaled="1"/>
            </a:gradFill>
            <a:ln w="9525">
              <a:noFill/>
              <a:miter lim="800000"/>
              <a:headEnd/>
              <a:tailEnd/>
            </a:ln>
            <a:effectLst/>
          </p:spPr>
          <p:txBody>
            <a:bodyPr wrap="none" anchor="ctr"/>
            <a:lstStyle/>
            <a:p>
              <a:endParaRPr lang="vi-VN" sz="1800">
                <a:latin typeface="Times New Roman" pitchFamily="18" charset="0"/>
                <a:cs typeface="Times New Roman" pitchFamily="18" charset="0"/>
              </a:endParaRPr>
            </a:p>
          </p:txBody>
        </p:sp>
      </p:grpSp>
      <p:sp>
        <p:nvSpPr>
          <p:cNvPr id="1026" name="Rectangle 2"/>
          <p:cNvSpPr>
            <a:spLocks noGrp="1" noChangeArrowheads="1"/>
          </p:cNvSpPr>
          <p:nvPr>
            <p:ph type="title"/>
          </p:nvPr>
        </p:nvSpPr>
        <p:spPr bwMode="auto">
          <a:xfrm>
            <a:off x="914400" y="465229"/>
            <a:ext cx="10363200" cy="7694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vi-VN"/>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vi-VN" dirty="0"/>
              <a:t>Click to edit Master text styles</a:t>
            </a:r>
          </a:p>
          <a:p>
            <a:pPr lvl="1"/>
            <a:r>
              <a:rPr lang="vi-VN" dirty="0"/>
              <a:t>Second level</a:t>
            </a:r>
          </a:p>
          <a:p>
            <a:pPr lvl="2"/>
            <a:r>
              <a:rPr lang="vi-VN" dirty="0"/>
              <a:t>Third level</a:t>
            </a:r>
          </a:p>
          <a:p>
            <a:pPr lvl="3"/>
            <a:r>
              <a:rPr lang="vi-VN" dirty="0"/>
              <a:t>Fourth level</a:t>
            </a:r>
          </a:p>
          <a:p>
            <a:pPr lvl="4"/>
            <a:r>
              <a:rPr lang="vi-VN" dirty="0"/>
              <a:t>Fifth level</a:t>
            </a:r>
          </a:p>
        </p:txBody>
      </p:sp>
      <p:sp>
        <p:nvSpPr>
          <p:cNvPr id="1028" name="Rectangle 4"/>
          <p:cNvSpPr>
            <a:spLocks noGrp="1" noChangeArrowheads="1"/>
          </p:cNvSpPr>
          <p:nvPr>
            <p:ph type="dt" sz="half" idx="2"/>
          </p:nvPr>
        </p:nvSpPr>
        <p:spPr bwMode="auto">
          <a:xfrm>
            <a:off x="950384" y="6313488"/>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Times New Roman" pitchFamily="18" charset="0"/>
                <a:cs typeface="Times New Roman" pitchFamily="18" charset="0"/>
              </a:defRPr>
            </a:lvl1pPr>
          </a:lstStyle>
          <a:p>
            <a:endParaRPr lang="vi-VN"/>
          </a:p>
        </p:txBody>
      </p:sp>
      <p:sp>
        <p:nvSpPr>
          <p:cNvPr id="1029" name="Rectangle 5"/>
          <p:cNvSpPr>
            <a:spLocks noGrp="1" noChangeArrowheads="1"/>
          </p:cNvSpPr>
          <p:nvPr>
            <p:ph type="ftr" sz="quarter" idx="3"/>
          </p:nvPr>
        </p:nvSpPr>
        <p:spPr bwMode="auto">
          <a:xfrm>
            <a:off x="4201584" y="6313488"/>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Times New Roman" pitchFamily="18" charset="0"/>
                <a:cs typeface="Times New Roman" pitchFamily="18" charset="0"/>
              </a:defRPr>
            </a:lvl1pPr>
          </a:lstStyle>
          <a:p>
            <a:endParaRPr lang="vi-VN"/>
          </a:p>
        </p:txBody>
      </p:sp>
      <p:sp>
        <p:nvSpPr>
          <p:cNvPr id="1030" name="Rectangle 6"/>
          <p:cNvSpPr>
            <a:spLocks noGrp="1" noChangeArrowheads="1"/>
          </p:cNvSpPr>
          <p:nvPr>
            <p:ph type="sldNum" sz="quarter" idx="4"/>
          </p:nvPr>
        </p:nvSpPr>
        <p:spPr bwMode="auto">
          <a:xfrm>
            <a:off x="8773584" y="6313488"/>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Times New Roman" pitchFamily="18" charset="0"/>
                <a:cs typeface="Times New Roman" pitchFamily="18" charset="0"/>
              </a:defRPr>
            </a:lvl1pPr>
          </a:lstStyle>
          <a:p>
            <a:fld id="{E6182CAF-8BDB-4F7B-B8C6-B38AD161D9A1}" type="slidenum">
              <a:rPr lang="vi-VN" smtClean="0"/>
              <a:pPr/>
              <a:t>‹#›</a:t>
            </a:fld>
            <a:endParaRPr lang="vi-VN"/>
          </a:p>
        </p:txBody>
      </p:sp>
    </p:spTree>
    <p:extLst>
      <p:ext uri="{BB962C8B-B14F-4D97-AF65-F5344CB8AC3E}">
        <p14:creationId xmlns:p14="http://schemas.microsoft.com/office/powerpoint/2010/main" val="3589287975"/>
      </p:ext>
    </p:extLst>
  </p:cSld>
  <p:clrMap bg1="dk2" tx1="lt1" bg2="dk1"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advClick="0"/>
  <p:txStyles>
    <p:titleStyle>
      <a:lvl1pPr algn="ctr" rtl="0" eaLnBrk="1" fontAlgn="base" hangingPunct="1">
        <a:spcBef>
          <a:spcPct val="0"/>
        </a:spcBef>
        <a:spcAft>
          <a:spcPct val="0"/>
        </a:spcAft>
        <a:defRPr sz="4400">
          <a:solidFill>
            <a:schemeClr val="tx2"/>
          </a:solidFill>
          <a:latin typeface="Times New Roman" pitchFamily="18" charset="0"/>
          <a:ea typeface="+mj-ea"/>
          <a:cs typeface="Times New Roman" pitchFamily="18" charset="0"/>
        </a:defRPr>
      </a:lvl1pPr>
      <a:lvl2pPr algn="ctr" rtl="0" eaLnBrk="1" fontAlgn="base" hangingPunct="1">
        <a:spcBef>
          <a:spcPct val="0"/>
        </a:spcBef>
        <a:spcAft>
          <a:spcPct val="0"/>
        </a:spcAft>
        <a:defRPr sz="4400">
          <a:solidFill>
            <a:schemeClr val="tx2"/>
          </a:solidFill>
          <a:latin typeface="Arial Black" pitchFamily="34" charset="0"/>
        </a:defRPr>
      </a:lvl2pPr>
      <a:lvl3pPr algn="ctr" rtl="0" eaLnBrk="1" fontAlgn="base" hangingPunct="1">
        <a:spcBef>
          <a:spcPct val="0"/>
        </a:spcBef>
        <a:spcAft>
          <a:spcPct val="0"/>
        </a:spcAft>
        <a:defRPr sz="4400">
          <a:solidFill>
            <a:schemeClr val="tx2"/>
          </a:solidFill>
          <a:latin typeface="Arial Black" pitchFamily="34" charset="0"/>
        </a:defRPr>
      </a:lvl3pPr>
      <a:lvl4pPr algn="ctr" rtl="0" eaLnBrk="1" fontAlgn="base" hangingPunct="1">
        <a:spcBef>
          <a:spcPct val="0"/>
        </a:spcBef>
        <a:spcAft>
          <a:spcPct val="0"/>
        </a:spcAft>
        <a:defRPr sz="4400">
          <a:solidFill>
            <a:schemeClr val="tx2"/>
          </a:solidFill>
          <a:latin typeface="Arial Black" pitchFamily="34" charset="0"/>
        </a:defRPr>
      </a:lvl4pPr>
      <a:lvl5pPr algn="ctr" rtl="0" eaLnBrk="1" fontAlgn="base" hangingPunct="1">
        <a:spcBef>
          <a:spcPct val="0"/>
        </a:spcBef>
        <a:spcAft>
          <a:spcPct val="0"/>
        </a:spcAft>
        <a:defRPr sz="4400">
          <a:solidFill>
            <a:schemeClr val="tx2"/>
          </a:solidFill>
          <a:latin typeface="Arial Black" pitchFamily="34" charset="0"/>
        </a:defRPr>
      </a:lvl5pPr>
      <a:lvl6pPr marL="457200" algn="ctr" rtl="0" eaLnBrk="1" fontAlgn="base" hangingPunct="1">
        <a:spcBef>
          <a:spcPct val="0"/>
        </a:spcBef>
        <a:spcAft>
          <a:spcPct val="0"/>
        </a:spcAft>
        <a:defRPr sz="4400">
          <a:solidFill>
            <a:schemeClr val="tx2"/>
          </a:solidFill>
          <a:latin typeface="Arial Black" pitchFamily="34" charset="0"/>
        </a:defRPr>
      </a:lvl6pPr>
      <a:lvl7pPr marL="914400" algn="ctr" rtl="0" eaLnBrk="1" fontAlgn="base" hangingPunct="1">
        <a:spcBef>
          <a:spcPct val="0"/>
        </a:spcBef>
        <a:spcAft>
          <a:spcPct val="0"/>
        </a:spcAft>
        <a:defRPr sz="4400">
          <a:solidFill>
            <a:schemeClr val="tx2"/>
          </a:solidFill>
          <a:latin typeface="Arial Black" pitchFamily="34" charset="0"/>
        </a:defRPr>
      </a:lvl7pPr>
      <a:lvl8pPr marL="1371600" algn="ctr" rtl="0" eaLnBrk="1" fontAlgn="base" hangingPunct="1">
        <a:spcBef>
          <a:spcPct val="0"/>
        </a:spcBef>
        <a:spcAft>
          <a:spcPct val="0"/>
        </a:spcAft>
        <a:defRPr sz="4400">
          <a:solidFill>
            <a:schemeClr val="tx2"/>
          </a:solidFill>
          <a:latin typeface="Arial Black" pitchFamily="34" charset="0"/>
        </a:defRPr>
      </a:lvl8pPr>
      <a:lvl9pPr marL="1828800" algn="ctr" rtl="0" eaLnBrk="1" fontAlgn="base" hangingPunct="1">
        <a:spcBef>
          <a:spcPct val="0"/>
        </a:spcBef>
        <a:spcAft>
          <a:spcPct val="0"/>
        </a:spcAft>
        <a:defRPr sz="4400">
          <a:solidFill>
            <a:schemeClr val="tx2"/>
          </a:solidFill>
          <a:latin typeface="Arial Black" pitchFamily="34" charset="0"/>
        </a:defRPr>
      </a:lvl9pPr>
    </p:titleStyle>
    <p:bodyStyle>
      <a:lvl1pPr marL="342900" indent="-342900" algn="l" rtl="0" eaLnBrk="1" fontAlgn="base" hangingPunct="1">
        <a:spcBef>
          <a:spcPct val="20000"/>
        </a:spcBef>
        <a:spcAft>
          <a:spcPct val="0"/>
        </a:spcAft>
        <a:buSzPct val="85000"/>
        <a:buBlip>
          <a:blip r:embed="rId13"/>
        </a:buBlip>
        <a:defRPr sz="32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lr>
          <a:schemeClr val="tx2"/>
        </a:buClr>
        <a:buSzPct val="70000"/>
        <a:buFont typeface="Wingdings" pitchFamily="2" charset="2"/>
        <a:buChar char="l"/>
        <a:defRPr sz="28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lr>
          <a:schemeClr val="hlink"/>
        </a:buClr>
        <a:buSzPct val="65000"/>
        <a:buFont typeface="Wingdings" pitchFamily="2" charset="2"/>
        <a:buChar char="l"/>
        <a:defRPr sz="24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lr>
          <a:schemeClr val="accent1"/>
        </a:buClr>
        <a:buSzPct val="60000"/>
        <a:buFont typeface="Wingdings" pitchFamily="2" charset="2"/>
        <a:buChar char="l"/>
        <a:defRPr sz="2000">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lr>
          <a:schemeClr val="accent2"/>
        </a:buClr>
        <a:buSzPct val="60000"/>
        <a:buFont typeface="Wingdings" pitchFamily="2" charset="2"/>
        <a:buChar char="l"/>
        <a:defRPr sz="2000">
          <a:solidFill>
            <a:schemeClr val="tx1"/>
          </a:solidFill>
          <a:latin typeface="Times New Roman" pitchFamily="18" charset="0"/>
          <a:cs typeface="Times New Roman" pitchFamily="18" charset="0"/>
        </a:defRPr>
      </a:lvl5pPr>
      <a:lvl6pPr marL="2514600" indent="-228600" algn="l" rtl="0" eaLnBrk="1" fontAlgn="base" hangingPunct="1">
        <a:spcBef>
          <a:spcPct val="20000"/>
        </a:spcBef>
        <a:spcAft>
          <a:spcPct val="0"/>
        </a:spcAft>
        <a:buClr>
          <a:schemeClr val="accent2"/>
        </a:buClr>
        <a:buSzPct val="60000"/>
        <a:buFont typeface="Wingdings" pitchFamily="2" charset="2"/>
        <a:buChar char="l"/>
        <a:defRPr sz="2000">
          <a:solidFill>
            <a:schemeClr val="tx1"/>
          </a:solidFill>
          <a:latin typeface="+mn-lt"/>
        </a:defRPr>
      </a:lvl6pPr>
      <a:lvl7pPr marL="2971800" indent="-228600" algn="l" rtl="0" eaLnBrk="1" fontAlgn="base" hangingPunct="1">
        <a:spcBef>
          <a:spcPct val="20000"/>
        </a:spcBef>
        <a:spcAft>
          <a:spcPct val="0"/>
        </a:spcAft>
        <a:buClr>
          <a:schemeClr val="accent2"/>
        </a:buClr>
        <a:buSzPct val="60000"/>
        <a:buFont typeface="Wingdings" pitchFamily="2" charset="2"/>
        <a:buChar char="l"/>
        <a:defRPr sz="2000">
          <a:solidFill>
            <a:schemeClr val="tx1"/>
          </a:solidFill>
          <a:latin typeface="+mn-lt"/>
        </a:defRPr>
      </a:lvl7pPr>
      <a:lvl8pPr marL="3429000" indent="-228600" algn="l" rtl="0" eaLnBrk="1" fontAlgn="base" hangingPunct="1">
        <a:spcBef>
          <a:spcPct val="20000"/>
        </a:spcBef>
        <a:spcAft>
          <a:spcPct val="0"/>
        </a:spcAft>
        <a:buClr>
          <a:schemeClr val="accent2"/>
        </a:buClr>
        <a:buSzPct val="60000"/>
        <a:buFont typeface="Wingdings" pitchFamily="2" charset="2"/>
        <a:buChar char="l"/>
        <a:defRPr sz="2000">
          <a:solidFill>
            <a:schemeClr val="tx1"/>
          </a:solidFill>
          <a:latin typeface="+mn-lt"/>
        </a:defRPr>
      </a:lvl8pPr>
      <a:lvl9pPr marL="3886200" indent="-228600" algn="l" rtl="0" eaLnBrk="1" fontAlgn="base" hangingPunct="1">
        <a:spcBef>
          <a:spcPct val="20000"/>
        </a:spcBef>
        <a:spcAft>
          <a:spcPct val="0"/>
        </a:spcAft>
        <a:buClr>
          <a:schemeClr val="accent2"/>
        </a:buClr>
        <a:buSzPct val="60000"/>
        <a:buFont typeface="Wingdings" pitchFamily="2" charset="2"/>
        <a:buChar char="l"/>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87FB851C-3BD0-40EB-963E-A80DF280C70D}"/>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BC2F2541-D434-44C9-AAA3-30A04FA382FE}"/>
              </a:ext>
            </a:extLst>
          </p:cNvPr>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51302B0D-65D1-4596-9A41-ADACC75DFF0D}"/>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a:extLst>
              <a:ext uri="{FF2B5EF4-FFF2-40B4-BE49-F238E27FC236}">
                <a16:creationId xmlns:a16="http://schemas.microsoft.com/office/drawing/2014/main" id="{F999D02A-A060-41B0-9A5C-943B7790DF44}"/>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a:extLst>
              <a:ext uri="{FF2B5EF4-FFF2-40B4-BE49-F238E27FC236}">
                <a16:creationId xmlns:a16="http://schemas.microsoft.com/office/drawing/2014/main" id="{54B1DDD2-6457-490D-BC07-A8DC2ACFCA31}"/>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46EE089-CDFC-44C6-B0E5-BB394FD861C2}" type="slidenum">
              <a:rPr lang="en-US" altLang="en-US"/>
              <a:pPr/>
              <a:t>‹#›</a:t>
            </a:fld>
            <a:endParaRPr lang="en-US" altLang="en-US"/>
          </a:p>
        </p:txBody>
      </p:sp>
    </p:spTree>
    <p:extLst>
      <p:ext uri="{BB962C8B-B14F-4D97-AF65-F5344CB8AC3E}">
        <p14:creationId xmlns:p14="http://schemas.microsoft.com/office/powerpoint/2010/main" val="2558833834"/>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67C8FFA1-58BD-46BD-8669-222C917C260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1424381284"/>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67C8FFA1-58BD-46BD-8669-222C917C260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332687318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67C8FFA1-58BD-46BD-8669-222C917C260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740001534"/>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fontAlgn="base">
              <a:spcBef>
                <a:spcPct val="0"/>
              </a:spcBef>
              <a:spcAft>
                <a:spcPct val="0"/>
              </a:spcAft>
              <a:defRPr/>
            </a:pPr>
            <a:fld id="{220853E4-EE4C-459C-B9DE-4D2BA27E7BAC}"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81906588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jpeg"/><Relationship Id="rId1" Type="http://schemas.openxmlformats.org/officeDocument/2006/relationships/slideLayout" Target="../slideLayouts/slideLayout51.xml"/><Relationship Id="rId6" Type="http://schemas.openxmlformats.org/officeDocument/2006/relationships/image" Target="../media/image6.gif"/><Relationship Id="rId5" Type="http://schemas.openxmlformats.org/officeDocument/2006/relationships/slide" Target="slide15.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5" Type="http://schemas.openxmlformats.org/officeDocument/2006/relationships/slide" Target="slide13.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7.xml"/></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xml"/><Relationship Id="rId13" Type="http://schemas.openxmlformats.org/officeDocument/2006/relationships/image" Target="../media/image28.png"/><Relationship Id="rId3" Type="http://schemas.microsoft.com/office/2007/relationships/media" Target="file:///E:\GADT%208%20THI%20DIEM\Ai%20la%20trieu%20phu%20PowerPoint%202007\CD%2020-10\Sound\Question.mp3" TargetMode="External"/><Relationship Id="rId7" Type="http://schemas.openxmlformats.org/officeDocument/2006/relationships/slideLayout" Target="../slideLayouts/slideLayout24.xml"/><Relationship Id="rId12" Type="http://schemas.openxmlformats.org/officeDocument/2006/relationships/image" Target="../media/image27.png"/><Relationship Id="rId2" Type="http://schemas.openxmlformats.org/officeDocument/2006/relationships/audio" Target="file:///E:\GADT%208%20THI%20DIEM\Ai%20la%20trieu%20phu%20PowerPoint%202007\CD%2020-10\Sound\Start.mp3" TargetMode="External"/><Relationship Id="rId16" Type="http://schemas.openxmlformats.org/officeDocument/2006/relationships/slide" Target="slide11.xml"/><Relationship Id="rId1" Type="http://schemas.microsoft.com/office/2007/relationships/media" Target="file:///E:\GADT%208%20THI%20DIEM\Ai%20la%20trieu%20phu%20PowerPoint%202007\CD%2020-10\Sound\Start.mp3" TargetMode="External"/><Relationship Id="rId6" Type="http://schemas.openxmlformats.org/officeDocument/2006/relationships/audio" Target="file:///E:\GADT%208%20THI%20DIEM\Ai%20la%20trieu%20phu%20PowerPoint%202007\CD%2020-10\Sound\thang.mp3" TargetMode="External"/><Relationship Id="rId11" Type="http://schemas.openxmlformats.org/officeDocument/2006/relationships/image" Target="../media/image26.jpeg"/><Relationship Id="rId5" Type="http://schemas.microsoft.com/office/2007/relationships/media" Target="file:///E:\GADT%208%20THI%20DIEM\Ai%20la%20trieu%20phu%20PowerPoint%202007\CD%2020-10\Sound\thang.mp3" TargetMode="External"/><Relationship Id="rId15" Type="http://schemas.openxmlformats.org/officeDocument/2006/relationships/slide" Target="slide14.xml"/><Relationship Id="rId10" Type="http://schemas.openxmlformats.org/officeDocument/2006/relationships/audio" Target="../media/audio2.wav"/><Relationship Id="rId4" Type="http://schemas.openxmlformats.org/officeDocument/2006/relationships/audio" Target="file:///E:\GADT%208%20THI%20DIEM\Ai%20la%20trieu%20phu%20PowerPoint%202007\CD%2020-10\Sound\Question.mp3" TargetMode="External"/><Relationship Id="rId9" Type="http://schemas.openxmlformats.org/officeDocument/2006/relationships/audio" Target="../media/audio1.wav"/><Relationship Id="rId14" Type="http://schemas.openxmlformats.org/officeDocument/2006/relationships/image" Target="../media/image29.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2.xml"/><Relationship Id="rId13" Type="http://schemas.openxmlformats.org/officeDocument/2006/relationships/image" Target="../media/image28.png"/><Relationship Id="rId3" Type="http://schemas.microsoft.com/office/2007/relationships/media" Target="file:///E:\GADT%208%20THI%20DIEM\Ai%20la%20trieu%20phu%20PowerPoint%202007\CD%2020-10\Sound\Question.mp3" TargetMode="External"/><Relationship Id="rId7" Type="http://schemas.openxmlformats.org/officeDocument/2006/relationships/slideLayout" Target="../slideLayouts/slideLayout24.xml"/><Relationship Id="rId12" Type="http://schemas.openxmlformats.org/officeDocument/2006/relationships/image" Target="../media/image27.png"/><Relationship Id="rId2" Type="http://schemas.openxmlformats.org/officeDocument/2006/relationships/audio" Target="file:///E:\GADT%208%20THI%20DIEM\Ai%20la%20trieu%20phu%20PowerPoint%202007\CD%2020-10\Sound\Start.mp3" TargetMode="External"/><Relationship Id="rId16" Type="http://schemas.openxmlformats.org/officeDocument/2006/relationships/slide" Target="slide11.xml"/><Relationship Id="rId1" Type="http://schemas.microsoft.com/office/2007/relationships/media" Target="file:///E:\GADT%208%20THI%20DIEM\Ai%20la%20trieu%20phu%20PowerPoint%202007\CD%2020-10\Sound\Start.mp3" TargetMode="External"/><Relationship Id="rId6" Type="http://schemas.openxmlformats.org/officeDocument/2006/relationships/audio" Target="file:///E:\GADT%208%20THI%20DIEM\Ai%20la%20trieu%20phu%20PowerPoint%202007\CD%2020-10\Sound\thang.mp3" TargetMode="External"/><Relationship Id="rId11" Type="http://schemas.openxmlformats.org/officeDocument/2006/relationships/image" Target="../media/image26.jpeg"/><Relationship Id="rId5" Type="http://schemas.microsoft.com/office/2007/relationships/media" Target="file:///E:\GADT%208%20THI%20DIEM\Ai%20la%20trieu%20phu%20PowerPoint%202007\CD%2020-10\Sound\thang.mp3" TargetMode="External"/><Relationship Id="rId15" Type="http://schemas.openxmlformats.org/officeDocument/2006/relationships/slide" Target="slide15.xml"/><Relationship Id="rId10" Type="http://schemas.openxmlformats.org/officeDocument/2006/relationships/audio" Target="../media/audio2.wav"/><Relationship Id="rId4" Type="http://schemas.openxmlformats.org/officeDocument/2006/relationships/audio" Target="file:///E:\GADT%208%20THI%20DIEM\Ai%20la%20trieu%20phu%20PowerPoint%202007\CD%2020-10\Sound\Question.mp3" TargetMode="External"/><Relationship Id="rId9" Type="http://schemas.openxmlformats.org/officeDocument/2006/relationships/audio" Target="../media/audio1.wav"/><Relationship Id="rId14"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openxmlformats.org/officeDocument/2006/relationships/image" Target="../media/image28.png"/><Relationship Id="rId3" Type="http://schemas.microsoft.com/office/2007/relationships/media" Target="file:///E:\GADT%208%20THI%20DIEM\Ai%20la%20trieu%20phu%20PowerPoint%202007\CD%2020-10\Sound\Question.mp3" TargetMode="External"/><Relationship Id="rId7" Type="http://schemas.openxmlformats.org/officeDocument/2006/relationships/slideLayout" Target="../slideLayouts/slideLayout24.xml"/><Relationship Id="rId12" Type="http://schemas.openxmlformats.org/officeDocument/2006/relationships/image" Target="../media/image27.png"/><Relationship Id="rId2" Type="http://schemas.openxmlformats.org/officeDocument/2006/relationships/audio" Target="file:///E:\GADT%208%20THI%20DIEM\Ai%20la%20trieu%20phu%20PowerPoint%202007\CD%2020-10\Sound\Start.mp3" TargetMode="External"/><Relationship Id="rId16" Type="http://schemas.openxmlformats.org/officeDocument/2006/relationships/slide" Target="slide11.xml"/><Relationship Id="rId1" Type="http://schemas.microsoft.com/office/2007/relationships/media" Target="file:///E:\GADT%208%20THI%20DIEM\Ai%20la%20trieu%20phu%20PowerPoint%202007\CD%2020-10\Sound\Start.mp3" TargetMode="External"/><Relationship Id="rId6" Type="http://schemas.openxmlformats.org/officeDocument/2006/relationships/audio" Target="file:///E:\GADT%208%20THI%20DIEM\Ai%20la%20trieu%20phu%20PowerPoint%202007\CD%2020-10\Sound\thang.mp3" TargetMode="External"/><Relationship Id="rId11" Type="http://schemas.openxmlformats.org/officeDocument/2006/relationships/image" Target="../media/image26.jpeg"/><Relationship Id="rId5" Type="http://schemas.microsoft.com/office/2007/relationships/media" Target="file:///E:\GADT%208%20THI%20DIEM\Ai%20la%20trieu%20phu%20PowerPoint%202007\CD%2020-10\Sound\thang.mp3" TargetMode="External"/><Relationship Id="rId15" Type="http://schemas.openxmlformats.org/officeDocument/2006/relationships/slide" Target="slide16.xml"/><Relationship Id="rId10" Type="http://schemas.openxmlformats.org/officeDocument/2006/relationships/audio" Target="../media/audio2.wav"/><Relationship Id="rId4" Type="http://schemas.openxmlformats.org/officeDocument/2006/relationships/audio" Target="file:///E:\GADT%208%20THI%20DIEM\Ai%20la%20trieu%20phu%20PowerPoint%202007\CD%2020-10\Sound\Question.mp3" TargetMode="External"/><Relationship Id="rId9" Type="http://schemas.openxmlformats.org/officeDocument/2006/relationships/audio" Target="../media/audio1.wav"/><Relationship Id="rId14" Type="http://schemas.openxmlformats.org/officeDocument/2006/relationships/image" Target="../media/image29.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image" Target="../media/image28.png"/><Relationship Id="rId3" Type="http://schemas.microsoft.com/office/2007/relationships/media" Target="file:///E:\GADT%208%20THI%20DIEM\Ai%20la%20trieu%20phu%20PowerPoint%202007\CD%2020-10\Sound\Question.mp3" TargetMode="External"/><Relationship Id="rId7" Type="http://schemas.openxmlformats.org/officeDocument/2006/relationships/slideLayout" Target="../slideLayouts/slideLayout24.xml"/><Relationship Id="rId12" Type="http://schemas.openxmlformats.org/officeDocument/2006/relationships/image" Target="../media/image27.png"/><Relationship Id="rId2" Type="http://schemas.openxmlformats.org/officeDocument/2006/relationships/audio" Target="file:///E:\GADT%208%20THI%20DIEM\Ai%20la%20trieu%20phu%20PowerPoint%202007\CD%2020-10\Sound\Start.mp3" TargetMode="External"/><Relationship Id="rId16" Type="http://schemas.openxmlformats.org/officeDocument/2006/relationships/slide" Target="slide11.xml"/><Relationship Id="rId1" Type="http://schemas.microsoft.com/office/2007/relationships/media" Target="file:///E:\GADT%208%20THI%20DIEM\Ai%20la%20trieu%20phu%20PowerPoint%202007\CD%2020-10\Sound\Start.mp3" TargetMode="External"/><Relationship Id="rId6" Type="http://schemas.openxmlformats.org/officeDocument/2006/relationships/audio" Target="file:///E:\GADT%208%20THI%20DIEM\Ai%20la%20trieu%20phu%20PowerPoint%202007\CD%2020-10\Sound\thang.mp3" TargetMode="External"/><Relationship Id="rId11" Type="http://schemas.openxmlformats.org/officeDocument/2006/relationships/image" Target="../media/image26.jpeg"/><Relationship Id="rId5" Type="http://schemas.microsoft.com/office/2007/relationships/media" Target="file:///E:\GADT%208%20THI%20DIEM\Ai%20la%20trieu%20phu%20PowerPoint%202007\CD%2020-10\Sound\thang.mp3" TargetMode="External"/><Relationship Id="rId15" Type="http://schemas.openxmlformats.org/officeDocument/2006/relationships/slide" Target="slide17.xml"/><Relationship Id="rId10" Type="http://schemas.openxmlformats.org/officeDocument/2006/relationships/audio" Target="../media/audio2.wav"/><Relationship Id="rId4" Type="http://schemas.openxmlformats.org/officeDocument/2006/relationships/audio" Target="file:///E:\GADT%208%20THI%20DIEM\Ai%20la%20trieu%20phu%20PowerPoint%202007\CD%2020-10\Sound\Question.mp3" TargetMode="External"/><Relationship Id="rId9" Type="http://schemas.openxmlformats.org/officeDocument/2006/relationships/audio" Target="../media/audio1.wav"/><Relationship Id="rId1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5.xml"/><Relationship Id="rId13" Type="http://schemas.openxmlformats.org/officeDocument/2006/relationships/image" Target="../media/image28.png"/><Relationship Id="rId3" Type="http://schemas.microsoft.com/office/2007/relationships/media" Target="file:///E:\GADT%208%20THI%20DIEM\Ai%20la%20trieu%20phu%20PowerPoint%202007\CD%2020-10\Sound\Question.mp3" TargetMode="External"/><Relationship Id="rId7" Type="http://schemas.openxmlformats.org/officeDocument/2006/relationships/slideLayout" Target="../slideLayouts/slideLayout24.xml"/><Relationship Id="rId12" Type="http://schemas.openxmlformats.org/officeDocument/2006/relationships/image" Target="../media/image27.png"/><Relationship Id="rId2" Type="http://schemas.openxmlformats.org/officeDocument/2006/relationships/audio" Target="file:///E:\GADT%208%20THI%20DIEM\Ai%20la%20trieu%20phu%20PowerPoint%202007\CD%2020-10\Sound\Start.mp3" TargetMode="External"/><Relationship Id="rId16" Type="http://schemas.openxmlformats.org/officeDocument/2006/relationships/slide" Target="slide11.xml"/><Relationship Id="rId1" Type="http://schemas.microsoft.com/office/2007/relationships/media" Target="file:///E:\GADT%208%20THI%20DIEM\Ai%20la%20trieu%20phu%20PowerPoint%202007\CD%2020-10\Sound\Start.mp3" TargetMode="External"/><Relationship Id="rId6" Type="http://schemas.openxmlformats.org/officeDocument/2006/relationships/audio" Target="file:///E:\GADT%208%20THI%20DIEM\Ai%20la%20trieu%20phu%20PowerPoint%202007\CD%2020-10\Sound\thang.mp3" TargetMode="External"/><Relationship Id="rId11" Type="http://schemas.openxmlformats.org/officeDocument/2006/relationships/image" Target="../media/image26.jpeg"/><Relationship Id="rId5" Type="http://schemas.microsoft.com/office/2007/relationships/media" Target="file:///E:\GADT%208%20THI%20DIEM\Ai%20la%20trieu%20phu%20PowerPoint%202007\CD%2020-10\Sound\thang.mp3" TargetMode="External"/><Relationship Id="rId15" Type="http://schemas.openxmlformats.org/officeDocument/2006/relationships/slide" Target="slide18.xml"/><Relationship Id="rId10" Type="http://schemas.openxmlformats.org/officeDocument/2006/relationships/audio" Target="../media/audio2.wav"/><Relationship Id="rId4" Type="http://schemas.openxmlformats.org/officeDocument/2006/relationships/audio" Target="file:///E:\GADT%208%20THI%20DIEM\Ai%20la%20trieu%20phu%20PowerPoint%202007\CD%2020-10\Sound\Question.mp3" TargetMode="External"/><Relationship Id="rId9" Type="http://schemas.openxmlformats.org/officeDocument/2006/relationships/audio" Target="../media/audio1.wav"/><Relationship Id="rId14" Type="http://schemas.openxmlformats.org/officeDocument/2006/relationships/image" Target="../media/image29.png"/></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6.xml"/><Relationship Id="rId13" Type="http://schemas.openxmlformats.org/officeDocument/2006/relationships/image" Target="../media/image27.png"/><Relationship Id="rId18" Type="http://schemas.openxmlformats.org/officeDocument/2006/relationships/slide" Target="slide21.xml"/><Relationship Id="rId3" Type="http://schemas.microsoft.com/office/2007/relationships/media" Target="file:///E:\GADT%208%20THI%20DIEM\Ai%20la%20trieu%20phu%20PowerPoint%202007\CD%2020-10\Sound\Question.mp3" TargetMode="External"/><Relationship Id="rId7" Type="http://schemas.openxmlformats.org/officeDocument/2006/relationships/slideLayout" Target="../slideLayouts/slideLayout24.xml"/><Relationship Id="rId12" Type="http://schemas.openxmlformats.org/officeDocument/2006/relationships/image" Target="../media/image26.jpeg"/><Relationship Id="rId17" Type="http://schemas.openxmlformats.org/officeDocument/2006/relationships/slide" Target="slide11.xml"/><Relationship Id="rId2" Type="http://schemas.openxmlformats.org/officeDocument/2006/relationships/audio" Target="file:///E:\GADT%208%20THI%20DIEM\Ai%20la%20trieu%20phu%20PowerPoint%202007\CD%2020-10\Sound\Start.mp3" TargetMode="External"/><Relationship Id="rId16" Type="http://schemas.openxmlformats.org/officeDocument/2006/relationships/slide" Target="slide10.xml"/><Relationship Id="rId1" Type="http://schemas.microsoft.com/office/2007/relationships/media" Target="file:///E:\GADT%208%20THI%20DIEM\Ai%20la%20trieu%20phu%20PowerPoint%202007\CD%2020-10\Sound\Start.mp3" TargetMode="External"/><Relationship Id="rId6" Type="http://schemas.openxmlformats.org/officeDocument/2006/relationships/audio" Target="file:///E:\GADT%208%20THI%20DIEM\Ai%20la%20trieu%20phu%20PowerPoint%202007\CD%2020-10\Sound\thang.mp3" TargetMode="External"/><Relationship Id="rId11" Type="http://schemas.openxmlformats.org/officeDocument/2006/relationships/audio" Target="../media/audio3.wav"/><Relationship Id="rId5" Type="http://schemas.microsoft.com/office/2007/relationships/media" Target="file:///E:\GADT%208%20THI%20DIEM\Ai%20la%20trieu%20phu%20PowerPoint%202007\CD%2020-10\Sound\thang.mp3" TargetMode="External"/><Relationship Id="rId15" Type="http://schemas.openxmlformats.org/officeDocument/2006/relationships/image" Target="../media/image29.png"/><Relationship Id="rId10" Type="http://schemas.openxmlformats.org/officeDocument/2006/relationships/audio" Target="../media/audio2.wav"/><Relationship Id="rId4" Type="http://schemas.openxmlformats.org/officeDocument/2006/relationships/audio" Target="file:///E:\GADT%208%20THI%20DIEM\Ai%20la%20trieu%20phu%20PowerPoint%202007\CD%2020-10\Sound\Question.mp3" TargetMode="External"/><Relationship Id="rId9" Type="http://schemas.openxmlformats.org/officeDocument/2006/relationships/audio" Target="../media/audio1.wav"/><Relationship Id="rId1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7.xml"/><Relationship Id="rId13" Type="http://schemas.openxmlformats.org/officeDocument/2006/relationships/image" Target="../media/image27.png"/><Relationship Id="rId3" Type="http://schemas.microsoft.com/office/2007/relationships/media" Target="file:///E:\GADT%208%20THI%20DIEM\Ai%20la%20trieu%20phu%20PowerPoint%202007\CD%2020-10\Sound\Question.mp3" TargetMode="External"/><Relationship Id="rId7" Type="http://schemas.openxmlformats.org/officeDocument/2006/relationships/slideLayout" Target="../slideLayouts/slideLayout24.xml"/><Relationship Id="rId12" Type="http://schemas.openxmlformats.org/officeDocument/2006/relationships/image" Target="../media/image26.jpeg"/><Relationship Id="rId17" Type="http://schemas.openxmlformats.org/officeDocument/2006/relationships/slide" Target="slide11.xml"/><Relationship Id="rId2" Type="http://schemas.openxmlformats.org/officeDocument/2006/relationships/audio" Target="file:///E:\GADT%208%20THI%20DIEM\Ai%20la%20trieu%20phu%20PowerPoint%202007\CD%2020-10\Sound\Start.mp3" TargetMode="External"/><Relationship Id="rId16" Type="http://schemas.openxmlformats.org/officeDocument/2006/relationships/slide" Target="slide10.xml"/><Relationship Id="rId1" Type="http://schemas.microsoft.com/office/2007/relationships/media" Target="file:///E:\GADT%208%20THI%20DIEM\Ai%20la%20trieu%20phu%20PowerPoint%202007\CD%2020-10\Sound\Start.mp3" TargetMode="External"/><Relationship Id="rId6" Type="http://schemas.openxmlformats.org/officeDocument/2006/relationships/audio" Target="file:///E:\GADT%208%20THI%20DIEM\Ai%20la%20trieu%20phu%20PowerPoint%202007\CD%2020-10\Sound\thang.mp3" TargetMode="External"/><Relationship Id="rId11" Type="http://schemas.openxmlformats.org/officeDocument/2006/relationships/audio" Target="../media/audio4.wav"/><Relationship Id="rId5" Type="http://schemas.microsoft.com/office/2007/relationships/media" Target="file:///E:\GADT%208%20THI%20DIEM\Ai%20la%20trieu%20phu%20PowerPoint%202007\CD%2020-10\Sound\thang.mp3" TargetMode="External"/><Relationship Id="rId15" Type="http://schemas.openxmlformats.org/officeDocument/2006/relationships/image" Target="../media/image29.png"/><Relationship Id="rId10" Type="http://schemas.openxmlformats.org/officeDocument/2006/relationships/audio" Target="../media/audio2.wav"/><Relationship Id="rId4" Type="http://schemas.openxmlformats.org/officeDocument/2006/relationships/audio" Target="file:///E:\GADT%208%20THI%20DIEM\Ai%20la%20trieu%20phu%20PowerPoint%202007\CD%2020-10\Sound\Question.mp3" TargetMode="External"/><Relationship Id="rId9" Type="http://schemas.openxmlformats.org/officeDocument/2006/relationships/audio" Target="../media/audio1.wav"/><Relationship Id="rId1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8.xml"/><Relationship Id="rId13" Type="http://schemas.openxmlformats.org/officeDocument/2006/relationships/image" Target="../media/image27.png"/><Relationship Id="rId18" Type="http://schemas.openxmlformats.org/officeDocument/2006/relationships/slide" Target="slide21.xml"/><Relationship Id="rId3" Type="http://schemas.microsoft.com/office/2007/relationships/media" Target="file:///E:\GADT%208%20THI%20DIEM\Ai%20la%20trieu%20phu%20PowerPoint%202007\CD%2020-10\Sound\Question.mp3" TargetMode="External"/><Relationship Id="rId7" Type="http://schemas.openxmlformats.org/officeDocument/2006/relationships/slideLayout" Target="../slideLayouts/slideLayout24.xml"/><Relationship Id="rId12" Type="http://schemas.openxmlformats.org/officeDocument/2006/relationships/image" Target="../media/image26.jpeg"/><Relationship Id="rId17" Type="http://schemas.openxmlformats.org/officeDocument/2006/relationships/slide" Target="slide11.xml"/><Relationship Id="rId2" Type="http://schemas.openxmlformats.org/officeDocument/2006/relationships/audio" Target="file:///E:\GADT%208%20THI%20DIEM\Ai%20la%20trieu%20phu%20PowerPoint%202007\CD%2020-10\Sound\Start.mp3" TargetMode="External"/><Relationship Id="rId16" Type="http://schemas.openxmlformats.org/officeDocument/2006/relationships/slide" Target="slide10.xml"/><Relationship Id="rId1" Type="http://schemas.microsoft.com/office/2007/relationships/media" Target="file:///E:\GADT%208%20THI%20DIEM\Ai%20la%20trieu%20phu%20PowerPoint%202007\CD%2020-10\Sound\Start.mp3" TargetMode="External"/><Relationship Id="rId6" Type="http://schemas.openxmlformats.org/officeDocument/2006/relationships/audio" Target="file:///E:\GADT%208%20THI%20DIEM\Ai%20la%20trieu%20phu%20PowerPoint%202007\CD%2020-10\Sound\thang.mp3" TargetMode="External"/><Relationship Id="rId11" Type="http://schemas.openxmlformats.org/officeDocument/2006/relationships/audio" Target="../media/audio4.wav"/><Relationship Id="rId5" Type="http://schemas.microsoft.com/office/2007/relationships/media" Target="file:///E:\GADT%208%20THI%20DIEM\Ai%20la%20trieu%20phu%20PowerPoint%202007\CD%2020-10\Sound\thang.mp3" TargetMode="External"/><Relationship Id="rId15" Type="http://schemas.openxmlformats.org/officeDocument/2006/relationships/image" Target="../media/image29.png"/><Relationship Id="rId10" Type="http://schemas.openxmlformats.org/officeDocument/2006/relationships/audio" Target="../media/audio2.wav"/><Relationship Id="rId4" Type="http://schemas.openxmlformats.org/officeDocument/2006/relationships/audio" Target="file:///E:\GADT%208%20THI%20DIEM\Ai%20la%20trieu%20phu%20PowerPoint%202007\CD%2020-10\Sound\Question.mp3" TargetMode="External"/><Relationship Id="rId9" Type="http://schemas.openxmlformats.org/officeDocument/2006/relationships/audio" Target="../media/audio1.wav"/><Relationship Id="rId14" Type="http://schemas.openxmlformats.org/officeDocument/2006/relationships/image" Target="../media/image2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slide" Target="slide9.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1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o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200" y="-20638"/>
            <a:ext cx="128016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4" descr="BlueBirds-baby"/>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648200"/>
            <a:ext cx="2540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19" descr="3d bird"/>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363200" y="1066903"/>
            <a:ext cx="13208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9" descr="MOUSE1">
            <a:hlinkClick r:id="rId5" action="ppaction://hlinksldjump"/>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711200" y="304800"/>
            <a:ext cx="29972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5"/>
          <p:cNvSpPr txBox="1">
            <a:spLocks noChangeArrowheads="1"/>
          </p:cNvSpPr>
          <p:nvPr/>
        </p:nvSpPr>
        <p:spPr bwMode="auto">
          <a:xfrm>
            <a:off x="304800" y="2590903"/>
            <a:ext cx="11887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50000"/>
              </a:spcBef>
              <a:spcAft>
                <a:spcPct val="0"/>
              </a:spcAft>
            </a:pPr>
            <a:r>
              <a:rPr lang="en-US" altLang="en-US" sz="4000" b="1" smtClean="0">
                <a:solidFill>
                  <a:srgbClr val="CC3300"/>
                </a:solidFill>
                <a:latin typeface="Times New Roman" pitchFamily="18" charset="0"/>
              </a:rPr>
              <a:t>WELCOME TO OUR CLASS TODAY</a:t>
            </a:r>
            <a:endParaRPr lang="vi-VN" altLang="en-US" sz="4000" b="1" smtClean="0">
              <a:solidFill>
                <a:srgbClr val="CC3300"/>
              </a:solidFill>
              <a:latin typeface="Times New Roman" pitchFamily="18" charset="0"/>
            </a:endParaRPr>
          </a:p>
        </p:txBody>
      </p:sp>
    </p:spTree>
    <p:extLst>
      <p:ext uri="{BB962C8B-B14F-4D97-AF65-F5344CB8AC3E}">
        <p14:creationId xmlns:p14="http://schemas.microsoft.com/office/powerpoint/2010/main" val="104173084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box(in)">
                                      <p:cBhvr>
                                        <p:cTn id="7" dur="500"/>
                                        <p:tgtEl>
                                          <p:spTgt spid="399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6" presetClass="entr" presetSubtype="0" fill="hold" grpId="0" nodeType="clickEffect">
                                  <p:stCondLst>
                                    <p:cond delay="0"/>
                                  </p:stCondLst>
                                  <p:iterate type="lt">
                                    <p:tmPct val="10000"/>
                                  </p:iterate>
                                  <p:childTnLst>
                                    <p:set>
                                      <p:cBhvr>
                                        <p:cTn id="11" dur="1" fill="hold">
                                          <p:stCondLst>
                                            <p:cond delay="0"/>
                                          </p:stCondLst>
                                        </p:cTn>
                                        <p:tgtEl>
                                          <p:spTgt spid="12"/>
                                        </p:tgtEl>
                                        <p:attrNameLst>
                                          <p:attrName>style.visibility</p:attrName>
                                        </p:attrNameLst>
                                      </p:cBhvr>
                                      <p:to>
                                        <p:strVal val="visible"/>
                                      </p:to>
                                    </p:set>
                                    <p:anim by="(-#ppt_w*2)" calcmode="lin" valueType="num">
                                      <p:cBhvr rctx="PPT">
                                        <p:cTn id="12" dur="250" autoRev="1" fill="hold">
                                          <p:stCondLst>
                                            <p:cond delay="0"/>
                                          </p:stCondLst>
                                        </p:cTn>
                                        <p:tgtEl>
                                          <p:spTgt spid="12"/>
                                        </p:tgtEl>
                                        <p:attrNameLst>
                                          <p:attrName>ppt_w</p:attrName>
                                        </p:attrNameLst>
                                      </p:cBhvr>
                                    </p:anim>
                                    <p:anim by="(#ppt_w*0.50)" calcmode="lin" valueType="num">
                                      <p:cBhvr>
                                        <p:cTn id="13" dur="250" decel="50000" autoRev="1" fill="hold">
                                          <p:stCondLst>
                                            <p:cond delay="0"/>
                                          </p:stCondLst>
                                        </p:cTn>
                                        <p:tgtEl>
                                          <p:spTgt spid="12"/>
                                        </p:tgtEl>
                                        <p:attrNameLst>
                                          <p:attrName>ppt_x</p:attrName>
                                        </p:attrNameLst>
                                      </p:cBhvr>
                                    </p:anim>
                                    <p:anim from="(-#ppt_h/2)" to="(#ppt_y)" calcmode="lin" valueType="num">
                                      <p:cBhvr>
                                        <p:cTn id="14" dur="500" fill="hold">
                                          <p:stCondLst>
                                            <p:cond delay="0"/>
                                          </p:stCondLst>
                                        </p:cTn>
                                        <p:tgtEl>
                                          <p:spTgt spid="12"/>
                                        </p:tgtEl>
                                        <p:attrNameLst>
                                          <p:attrName>ppt_y</p:attrName>
                                        </p:attrNameLst>
                                      </p:cBhvr>
                                    </p:anim>
                                    <p:animRot by="21600000">
                                      <p:cBhvr>
                                        <p:cTn id="15" dur="5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C:\Users\huyanh\Documents\U6-L3-4-1-lpgjnbyxwrhtqscv.jpg">
            <a:extLst>
              <a:ext uri="{FF2B5EF4-FFF2-40B4-BE49-F238E27FC236}">
                <a16:creationId xmlns:a16="http://schemas.microsoft.com/office/drawing/2014/main" id="{ABCF4DA8-99CA-48E9-8909-00F59C4A91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9801" y="1026935"/>
            <a:ext cx="2116863" cy="19427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4">
            <a:extLst>
              <a:ext uri="{FF2B5EF4-FFF2-40B4-BE49-F238E27FC236}">
                <a16:creationId xmlns:a16="http://schemas.microsoft.com/office/drawing/2014/main" id="{8C4CFC44-D27C-4F20-84DF-843676369C1E}"/>
              </a:ext>
            </a:extLst>
          </p:cNvPr>
          <p:cNvSpPr>
            <a:spLocks noChangeArrowheads="1"/>
          </p:cNvSpPr>
          <p:nvPr/>
        </p:nvSpPr>
        <p:spPr bwMode="auto">
          <a:xfrm>
            <a:off x="293967" y="2991497"/>
            <a:ext cx="3334780" cy="3416320"/>
          </a:xfrm>
          <a:prstGeom prst="rect">
            <a:avLst/>
          </a:prstGeom>
          <a:noFill/>
          <a:ln w="9525">
            <a:solidFill>
              <a:srgbClr val="0000CC"/>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altLang="en-US" sz="2400" dirty="0">
                <a:solidFill>
                  <a:srgbClr val="0000CC"/>
                </a:solidFill>
                <a:latin typeface="Times New Roman" panose="02020603050405020304" pitchFamily="18" charset="0"/>
                <a:cs typeface="Times New Roman" panose="02020603050405020304" pitchFamily="18" charset="0"/>
              </a:rPr>
              <a:t>1.The prince (walk) ………….....  along the road when he met a princess, so he (stop) ………..  and  (have) ……….a chat with her.</a:t>
            </a:r>
          </a:p>
        </p:txBody>
      </p:sp>
      <p:pic>
        <p:nvPicPr>
          <p:cNvPr id="24580" name="Picture 3" descr="C:\Users\huyanh\Documents\U6-L3-4-2-burdtgiscnahoplq.jpg">
            <a:extLst>
              <a:ext uri="{FF2B5EF4-FFF2-40B4-BE49-F238E27FC236}">
                <a16:creationId xmlns:a16="http://schemas.microsoft.com/office/drawing/2014/main" id="{2C30F0DE-E2F4-4338-B994-2CE788E877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2553" y="1076682"/>
            <a:ext cx="2114843" cy="1893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1" name="Rectangle 6">
            <a:extLst>
              <a:ext uri="{FF2B5EF4-FFF2-40B4-BE49-F238E27FC236}">
                <a16:creationId xmlns:a16="http://schemas.microsoft.com/office/drawing/2014/main" id="{EF0A7C77-7737-42EE-A738-29B3D60C2AE2}"/>
              </a:ext>
            </a:extLst>
          </p:cNvPr>
          <p:cNvSpPr>
            <a:spLocks noChangeArrowheads="1"/>
          </p:cNvSpPr>
          <p:nvPr/>
        </p:nvSpPr>
        <p:spPr bwMode="auto">
          <a:xfrm>
            <a:off x="4311203" y="2991497"/>
            <a:ext cx="3334780" cy="397031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altLang="en-US" sz="2400" dirty="0">
                <a:solidFill>
                  <a:srgbClr val="C00000"/>
                </a:solidFill>
                <a:latin typeface="Times New Roman" panose="02020603050405020304" pitchFamily="18" charset="0"/>
                <a:cs typeface="Times New Roman" panose="02020603050405020304" pitchFamily="18" charset="0"/>
              </a:rPr>
              <a:t>2. When Saint </a:t>
            </a:r>
            <a:r>
              <a:rPr lang="en-US" altLang="en-US" sz="2400" dirty="0" err="1">
                <a:solidFill>
                  <a:srgbClr val="C00000"/>
                </a:solidFill>
                <a:latin typeface="Times New Roman" panose="02020603050405020304" pitchFamily="18" charset="0"/>
                <a:cs typeface="Times New Roman" panose="02020603050405020304" pitchFamily="18" charset="0"/>
              </a:rPr>
              <a:t>Giong</a:t>
            </a:r>
            <a:r>
              <a:rPr lang="en-US" altLang="en-US" sz="2400" dirty="0">
                <a:solidFill>
                  <a:srgbClr val="C00000"/>
                </a:solidFill>
                <a:latin typeface="Times New Roman" panose="02020603050405020304" pitchFamily="18" charset="0"/>
                <a:cs typeface="Times New Roman" panose="02020603050405020304" pitchFamily="18" charset="0"/>
              </a:rPr>
              <a:t> (lie) …………..on the bed, he (hear) ……….…..an announcement that the emperor(need)   …..........brave men to protect his land.</a:t>
            </a:r>
          </a:p>
        </p:txBody>
      </p:sp>
      <p:pic>
        <p:nvPicPr>
          <p:cNvPr id="24582" name="Picture 4" descr="C:\Users\huyanh\Documents\U6-L3-4-3-mavoerdqkxuhilpn.jpg">
            <a:extLst>
              <a:ext uri="{FF2B5EF4-FFF2-40B4-BE49-F238E27FC236}">
                <a16:creationId xmlns:a16="http://schemas.microsoft.com/office/drawing/2014/main" id="{B9DC74AB-55BC-4E0E-A6DA-BFDAF8319EB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50673" y="1072178"/>
            <a:ext cx="2395203" cy="1820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Rectangle 8">
            <a:extLst>
              <a:ext uri="{FF2B5EF4-FFF2-40B4-BE49-F238E27FC236}">
                <a16:creationId xmlns:a16="http://schemas.microsoft.com/office/drawing/2014/main" id="{02BC5AF4-961A-4A72-B305-6E62C1F32353}"/>
              </a:ext>
            </a:extLst>
          </p:cNvPr>
          <p:cNvSpPr>
            <a:spLocks noChangeArrowheads="1"/>
          </p:cNvSpPr>
          <p:nvPr/>
        </p:nvSpPr>
        <p:spPr bwMode="auto">
          <a:xfrm>
            <a:off x="8193648" y="2924821"/>
            <a:ext cx="4036453" cy="3970318"/>
          </a:xfrm>
          <a:prstGeom prst="rect">
            <a:avLst/>
          </a:prstGeom>
          <a:solidFill>
            <a:srgbClr val="CCFF33"/>
          </a:solidFill>
          <a:ln w="9525">
            <a:solidFill>
              <a:srgbClr val="FF0000"/>
            </a:solidFill>
            <a:miter lim="800000"/>
            <a:headEnd/>
            <a:tailEnd/>
          </a:ln>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altLang="en-US" sz="2400" dirty="0">
                <a:latin typeface="Times New Roman" panose="02020603050405020304" pitchFamily="18" charset="0"/>
                <a:cs typeface="Times New Roman" panose="02020603050405020304" pitchFamily="18" charset="0"/>
              </a:rPr>
              <a:t>3.Alice was walking alone in the woods when she suddenly (hear)  …………. footsteps behind her. Someone (follow)   …........</a:t>
            </a:r>
          </a:p>
          <a:p>
            <a:pPr eaLnBrk="1" fontAlgn="base" hangingPunct="1">
              <a:lnSpc>
                <a:spcPct val="150000"/>
              </a:lnSpc>
              <a:spcBef>
                <a:spcPct val="0"/>
              </a:spcBef>
              <a:spcAft>
                <a:spcPct val="0"/>
              </a:spcAft>
            </a:pPr>
            <a:r>
              <a:rPr lang="en-US" altLang="en-US" sz="2400" dirty="0">
                <a:latin typeface="Times New Roman" panose="02020603050405020304" pitchFamily="18" charset="0"/>
                <a:cs typeface="Times New Roman" panose="02020603050405020304" pitchFamily="18" charset="0"/>
              </a:rPr>
              <a:t>her. She was frightened and she (start)  ………….to run.</a:t>
            </a:r>
          </a:p>
        </p:txBody>
      </p:sp>
      <p:sp>
        <p:nvSpPr>
          <p:cNvPr id="24584" name="Rectangle 9">
            <a:extLst>
              <a:ext uri="{FF2B5EF4-FFF2-40B4-BE49-F238E27FC236}">
                <a16:creationId xmlns:a16="http://schemas.microsoft.com/office/drawing/2014/main" id="{43377AA3-9D6A-4DE1-96AD-70D2DAC28E48}"/>
              </a:ext>
            </a:extLst>
          </p:cNvPr>
          <p:cNvSpPr>
            <a:spLocks noChangeArrowheads="1"/>
          </p:cNvSpPr>
          <p:nvPr/>
        </p:nvSpPr>
        <p:spPr bwMode="auto">
          <a:xfrm>
            <a:off x="450573" y="2863"/>
            <a:ext cx="1143662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i="1" u="sng" dirty="0">
                <a:solidFill>
                  <a:srgbClr val="C00000"/>
                </a:solidFill>
                <a:latin typeface="Times New Roman" panose="02020603050405020304" pitchFamily="18" charset="0"/>
                <a:cs typeface="Times New Roman" panose="02020603050405020304" pitchFamily="18" charset="0"/>
              </a:rPr>
              <a:t>4.</a:t>
            </a:r>
            <a:r>
              <a:rPr lang="nl-NL" altLang="en-US" sz="2400" b="1" i="1" u="sng" dirty="0">
                <a:solidFill>
                  <a:srgbClr val="C00000"/>
                </a:solidFill>
                <a:latin typeface="Times New Roman" panose="02020603050405020304" pitchFamily="18" charset="0"/>
                <a:cs typeface="Times New Roman" panose="02020603050405020304" pitchFamily="18" charset="0"/>
              </a:rPr>
              <a:t> W</a:t>
            </a:r>
            <a:r>
              <a:rPr lang="en-US" altLang="en-US" sz="2400" b="1" i="1" u="sng" dirty="0">
                <a:solidFill>
                  <a:srgbClr val="C00000"/>
                </a:solidFill>
                <a:latin typeface="Times New Roman" panose="02020603050405020304" pitchFamily="18" charset="0"/>
                <a:cs typeface="Times New Roman" panose="02020603050405020304" pitchFamily="18" charset="0"/>
              </a:rPr>
              <a:t>rite the correct form of each verb, using the past continuous or the past simple. </a:t>
            </a:r>
          </a:p>
          <a:p>
            <a:pPr eaLnBrk="1" fontAlgn="base" hangingPunct="1">
              <a:spcBef>
                <a:spcPct val="0"/>
              </a:spcBef>
              <a:spcAft>
                <a:spcPct val="0"/>
              </a:spcAft>
            </a:pPr>
            <a:endParaRPr lang="en-US" altLang="en-US" sz="2400" b="1" i="1" u="sng" dirty="0">
              <a:solidFill>
                <a:srgbClr val="C0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64908578-2032-4447-98BB-1506415B3C20}"/>
              </a:ext>
            </a:extLst>
          </p:cNvPr>
          <p:cNvSpPr>
            <a:spLocks noChangeArrowheads="1"/>
          </p:cNvSpPr>
          <p:nvPr/>
        </p:nvSpPr>
        <p:spPr bwMode="auto">
          <a:xfrm>
            <a:off x="202141" y="3650795"/>
            <a:ext cx="19666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i="1" dirty="0">
                <a:solidFill>
                  <a:srgbClr val="FF0000"/>
                </a:solidFill>
              </a:rPr>
              <a:t>was walking </a:t>
            </a:r>
            <a:endParaRPr lang="en-US" altLang="en-US" sz="2400" b="1" dirty="0">
              <a:solidFill>
                <a:srgbClr val="FF0000"/>
              </a:solidFill>
            </a:endParaRPr>
          </a:p>
        </p:txBody>
      </p:sp>
      <p:sp>
        <p:nvSpPr>
          <p:cNvPr id="12" name="Rectangle 11">
            <a:extLst>
              <a:ext uri="{FF2B5EF4-FFF2-40B4-BE49-F238E27FC236}">
                <a16:creationId xmlns:a16="http://schemas.microsoft.com/office/drawing/2014/main" id="{1120F078-E172-4564-9F47-372EE4849B68}"/>
              </a:ext>
            </a:extLst>
          </p:cNvPr>
          <p:cNvSpPr>
            <a:spLocks noChangeArrowheads="1"/>
          </p:cNvSpPr>
          <p:nvPr/>
        </p:nvSpPr>
        <p:spPr bwMode="auto">
          <a:xfrm>
            <a:off x="346355" y="5229434"/>
            <a:ext cx="16444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i="1" dirty="0">
                <a:solidFill>
                  <a:srgbClr val="FF0000"/>
                </a:solidFill>
              </a:rPr>
              <a:t>stopped </a:t>
            </a:r>
            <a:endParaRPr lang="en-US" altLang="en-US" sz="2400" b="1" dirty="0">
              <a:solidFill>
                <a:srgbClr val="FF0000"/>
              </a:solidFill>
            </a:endParaRPr>
          </a:p>
        </p:txBody>
      </p:sp>
      <p:sp>
        <p:nvSpPr>
          <p:cNvPr id="13" name="Rectangle 12">
            <a:extLst>
              <a:ext uri="{FF2B5EF4-FFF2-40B4-BE49-F238E27FC236}">
                <a16:creationId xmlns:a16="http://schemas.microsoft.com/office/drawing/2014/main" id="{FE5D89D7-26FF-4AF3-9F7E-4C161169905A}"/>
              </a:ext>
            </a:extLst>
          </p:cNvPr>
          <p:cNvSpPr>
            <a:spLocks noChangeArrowheads="1"/>
          </p:cNvSpPr>
          <p:nvPr/>
        </p:nvSpPr>
        <p:spPr bwMode="auto">
          <a:xfrm>
            <a:off x="370167" y="5807626"/>
            <a:ext cx="10112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i="1" dirty="0">
                <a:solidFill>
                  <a:srgbClr val="FF0000"/>
                </a:solidFill>
              </a:rPr>
              <a:t> had </a:t>
            </a:r>
            <a:endParaRPr lang="en-US" altLang="en-US" sz="2400" b="1" dirty="0">
              <a:solidFill>
                <a:srgbClr val="FF0000"/>
              </a:solidFill>
            </a:endParaRPr>
          </a:p>
        </p:txBody>
      </p:sp>
      <p:sp>
        <p:nvSpPr>
          <p:cNvPr id="14" name="Rectangle 13">
            <a:extLst>
              <a:ext uri="{FF2B5EF4-FFF2-40B4-BE49-F238E27FC236}">
                <a16:creationId xmlns:a16="http://schemas.microsoft.com/office/drawing/2014/main" id="{2DE1F7F9-2262-4664-BCEA-BF3BDB26EF9A}"/>
              </a:ext>
            </a:extLst>
          </p:cNvPr>
          <p:cNvSpPr>
            <a:spLocks noChangeArrowheads="1"/>
          </p:cNvSpPr>
          <p:nvPr/>
        </p:nvSpPr>
        <p:spPr bwMode="auto">
          <a:xfrm>
            <a:off x="4242067" y="3650794"/>
            <a:ext cx="156805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i="1" dirty="0">
                <a:solidFill>
                  <a:srgbClr val="002060"/>
                </a:solidFill>
              </a:rPr>
              <a:t>was lying</a:t>
            </a:r>
            <a:endParaRPr lang="en-US" altLang="en-US" sz="2400" b="1" dirty="0">
              <a:solidFill>
                <a:srgbClr val="002060"/>
              </a:solidFill>
            </a:endParaRPr>
          </a:p>
        </p:txBody>
      </p:sp>
      <p:sp>
        <p:nvSpPr>
          <p:cNvPr id="15" name="Rectangle 14">
            <a:extLst>
              <a:ext uri="{FF2B5EF4-FFF2-40B4-BE49-F238E27FC236}">
                <a16:creationId xmlns:a16="http://schemas.microsoft.com/office/drawing/2014/main" id="{67BD98F9-C687-4E64-9312-926F78BC7BE2}"/>
              </a:ext>
            </a:extLst>
          </p:cNvPr>
          <p:cNvSpPr>
            <a:spLocks noChangeArrowheads="1"/>
          </p:cNvSpPr>
          <p:nvPr/>
        </p:nvSpPr>
        <p:spPr bwMode="auto">
          <a:xfrm>
            <a:off x="5356460" y="4175503"/>
            <a:ext cx="10230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i="1" dirty="0">
                <a:solidFill>
                  <a:srgbClr val="002060"/>
                </a:solidFill>
              </a:rPr>
              <a:t>heard</a:t>
            </a:r>
            <a:endParaRPr lang="en-US" altLang="en-US" sz="2400" b="1" dirty="0">
              <a:solidFill>
                <a:srgbClr val="002060"/>
              </a:solidFill>
            </a:endParaRPr>
          </a:p>
        </p:txBody>
      </p:sp>
      <p:sp>
        <p:nvSpPr>
          <p:cNvPr id="16" name="Rectangle 15">
            <a:extLst>
              <a:ext uri="{FF2B5EF4-FFF2-40B4-BE49-F238E27FC236}">
                <a16:creationId xmlns:a16="http://schemas.microsoft.com/office/drawing/2014/main" id="{FC2FBC89-94C7-42CF-85F7-ADBEA5456D15}"/>
              </a:ext>
            </a:extLst>
          </p:cNvPr>
          <p:cNvSpPr>
            <a:spLocks noChangeArrowheads="1"/>
          </p:cNvSpPr>
          <p:nvPr/>
        </p:nvSpPr>
        <p:spPr bwMode="auto">
          <a:xfrm>
            <a:off x="6239975" y="5287976"/>
            <a:ext cx="13468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i="1" dirty="0">
                <a:solidFill>
                  <a:srgbClr val="002060"/>
                </a:solidFill>
              </a:rPr>
              <a:t> needed</a:t>
            </a:r>
            <a:endParaRPr lang="en-US" altLang="en-US" sz="2400" b="1" dirty="0">
              <a:solidFill>
                <a:srgbClr val="002060"/>
              </a:solidFill>
            </a:endParaRPr>
          </a:p>
        </p:txBody>
      </p:sp>
      <p:sp>
        <p:nvSpPr>
          <p:cNvPr id="17" name="Rectangle 16">
            <a:extLst>
              <a:ext uri="{FF2B5EF4-FFF2-40B4-BE49-F238E27FC236}">
                <a16:creationId xmlns:a16="http://schemas.microsoft.com/office/drawing/2014/main" id="{82A29E6D-3985-433D-94DA-1FA34E5BB6E6}"/>
              </a:ext>
            </a:extLst>
          </p:cNvPr>
          <p:cNvSpPr>
            <a:spLocks noChangeArrowheads="1"/>
          </p:cNvSpPr>
          <p:nvPr/>
        </p:nvSpPr>
        <p:spPr bwMode="auto">
          <a:xfrm>
            <a:off x="9303168" y="4083729"/>
            <a:ext cx="11079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i="1" dirty="0">
                <a:solidFill>
                  <a:srgbClr val="FF0000"/>
                </a:solidFill>
              </a:rPr>
              <a:t>heard </a:t>
            </a:r>
            <a:endParaRPr lang="en-US" altLang="en-US" sz="2400" b="1" dirty="0">
              <a:solidFill>
                <a:srgbClr val="FF0000"/>
              </a:solidFill>
            </a:endParaRPr>
          </a:p>
        </p:txBody>
      </p:sp>
      <p:sp>
        <p:nvSpPr>
          <p:cNvPr id="18" name="Rectangle 17">
            <a:extLst>
              <a:ext uri="{FF2B5EF4-FFF2-40B4-BE49-F238E27FC236}">
                <a16:creationId xmlns:a16="http://schemas.microsoft.com/office/drawing/2014/main" id="{A82CE7D7-A601-4187-8E8F-6CEA5F438A33}"/>
              </a:ext>
            </a:extLst>
          </p:cNvPr>
          <p:cNvSpPr>
            <a:spLocks noChangeArrowheads="1"/>
          </p:cNvSpPr>
          <p:nvPr/>
        </p:nvSpPr>
        <p:spPr bwMode="auto">
          <a:xfrm>
            <a:off x="9367351" y="5195793"/>
            <a:ext cx="22829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i="1" dirty="0">
                <a:solidFill>
                  <a:srgbClr val="FF0000"/>
                </a:solidFill>
              </a:rPr>
              <a:t>was following </a:t>
            </a:r>
            <a:endParaRPr lang="en-US" altLang="en-US" sz="2400" b="1" dirty="0">
              <a:solidFill>
                <a:srgbClr val="FF0000"/>
              </a:solidFill>
            </a:endParaRPr>
          </a:p>
        </p:txBody>
      </p:sp>
      <p:sp>
        <p:nvSpPr>
          <p:cNvPr id="19" name="Rectangle 18">
            <a:extLst>
              <a:ext uri="{FF2B5EF4-FFF2-40B4-BE49-F238E27FC236}">
                <a16:creationId xmlns:a16="http://schemas.microsoft.com/office/drawing/2014/main" id="{B810EDB3-D550-40EF-BFF0-3E1AF2F7063C}"/>
              </a:ext>
            </a:extLst>
          </p:cNvPr>
          <p:cNvSpPr>
            <a:spLocks noChangeArrowheads="1"/>
          </p:cNvSpPr>
          <p:nvPr/>
        </p:nvSpPr>
        <p:spPr bwMode="auto">
          <a:xfrm>
            <a:off x="9657216" y="6307857"/>
            <a:ext cx="13821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i="1" dirty="0">
                <a:solidFill>
                  <a:srgbClr val="FF0000"/>
                </a:solidFill>
              </a:rPr>
              <a:t> started </a:t>
            </a:r>
            <a:endParaRPr lang="en-US" altLang="en-US" sz="2400" b="1" dirty="0">
              <a:solidFill>
                <a:srgbClr val="FF0000"/>
              </a:solidFill>
            </a:endParaRPr>
          </a:p>
        </p:txBody>
      </p:sp>
      <p:sp>
        <p:nvSpPr>
          <p:cNvPr id="20" name="Rectangle 3">
            <a:extLst>
              <a:ext uri="{FF2B5EF4-FFF2-40B4-BE49-F238E27FC236}">
                <a16:creationId xmlns:a16="http://schemas.microsoft.com/office/drawing/2014/main" id="{C5F79438-0B06-44D8-BB32-4832DF79B3AC}"/>
              </a:ext>
            </a:extLst>
          </p:cNvPr>
          <p:cNvSpPr txBox="1">
            <a:spLocks noChangeArrowheads="1"/>
          </p:cNvSpPr>
          <p:nvPr/>
        </p:nvSpPr>
        <p:spPr bwMode="auto">
          <a:xfrm>
            <a:off x="889128" y="51099"/>
            <a:ext cx="10179049" cy="1021169"/>
          </a:xfrm>
          <a:prstGeom prst="rect">
            <a:avLst/>
          </a:prstGeom>
          <a:solidFill>
            <a:srgbClr val="FFFF00"/>
          </a:solidFill>
          <a:ln w="57150">
            <a:solidFill>
              <a:srgbClr val="00B0F0"/>
            </a:solidFill>
            <a:miter lim="800000"/>
            <a:headEnd/>
            <a:tailEnd/>
          </a:ln>
          <a:effectLs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dirty="0">
                <a:solidFill>
                  <a:srgbClr val="000000"/>
                </a:solidFill>
                <a:latin typeface="Times New Roman" panose="02020603050405020304" pitchFamily="18" charset="0"/>
                <a:cs typeface="Times New Roman" panose="02020603050405020304" pitchFamily="18" charset="0"/>
              </a:rPr>
              <a:t>             S + </a:t>
            </a:r>
            <a:r>
              <a:rPr lang="en-US" altLang="en-US" b="1" dirty="0">
                <a:solidFill>
                  <a:srgbClr val="0000CC"/>
                </a:solidFill>
                <a:latin typeface="Times New Roman" panose="02020603050405020304" pitchFamily="18" charset="0"/>
                <a:cs typeface="Times New Roman" panose="02020603050405020304" pitchFamily="18" charset="0"/>
              </a:rPr>
              <a:t>was/ were </a:t>
            </a:r>
            <a:r>
              <a:rPr lang="en-US" altLang="en-US" dirty="0">
                <a:solidFill>
                  <a:srgbClr val="000000"/>
                </a:solidFill>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Ving</a:t>
            </a:r>
            <a:r>
              <a:rPr lang="en-US" altLang="en-US" dirty="0">
                <a:solidFill>
                  <a:srgbClr val="FF0000"/>
                </a:solidFill>
                <a:latin typeface="Times New Roman" panose="02020603050405020304" pitchFamily="18" charset="0"/>
                <a:cs typeface="Times New Roman" panose="02020603050405020304" pitchFamily="18" charset="0"/>
              </a:rPr>
              <a:t>       ,    </a:t>
            </a:r>
            <a:r>
              <a:rPr lang="en-US" altLang="en-US" b="1" dirty="0">
                <a:solidFill>
                  <a:srgbClr val="FF0000"/>
                </a:solidFill>
                <a:latin typeface="Times New Roman" panose="02020603050405020304" pitchFamily="18" charset="0"/>
                <a:cs typeface="Times New Roman" panose="02020603050405020304" pitchFamily="18" charset="0"/>
              </a:rPr>
              <a:t>S + V</a:t>
            </a:r>
            <a:r>
              <a:rPr lang="en-US" altLang="en-US" b="1" baseline="-25000" dirty="0">
                <a:solidFill>
                  <a:srgbClr val="FF0000"/>
                </a:solidFill>
                <a:latin typeface="Times New Roman" panose="02020603050405020304" pitchFamily="18" charset="0"/>
                <a:cs typeface="Times New Roman" panose="02020603050405020304" pitchFamily="18" charset="0"/>
              </a:rPr>
              <a:t>2/ed </a:t>
            </a:r>
          </a:p>
        </p:txBody>
      </p:sp>
      <p:sp>
        <p:nvSpPr>
          <p:cNvPr id="21" name="TextBox 20">
            <a:extLst>
              <a:ext uri="{FF2B5EF4-FFF2-40B4-BE49-F238E27FC236}">
                <a16:creationId xmlns:a16="http://schemas.microsoft.com/office/drawing/2014/main" id="{6D13735F-A14C-4C41-B0AF-7474CF8BCDF6}"/>
              </a:ext>
            </a:extLst>
          </p:cNvPr>
          <p:cNvSpPr txBox="1"/>
          <p:nvPr/>
        </p:nvSpPr>
        <p:spPr>
          <a:xfrm>
            <a:off x="4713485" y="460995"/>
            <a:ext cx="3331907" cy="584775"/>
          </a:xfrm>
          <a:prstGeom prst="rect">
            <a:avLst/>
          </a:prstGeom>
          <a:noFill/>
        </p:spPr>
        <p:txBody>
          <a:bodyPr wrap="square" rtlCol="0">
            <a:spAutoFit/>
          </a:bodyPr>
          <a:lstStyle/>
          <a:p>
            <a:r>
              <a:rPr lang="en-US" sz="3200" dirty="0">
                <a:solidFill>
                  <a:srgbClr val="000000"/>
                </a:solidFill>
                <a:latin typeface="Times New Roman" panose="02020603050405020304" pitchFamily="18" charset="0"/>
                <a:cs typeface="Times New Roman" panose="02020603050405020304" pitchFamily="18" charset="0"/>
              </a:rPr>
              <a:t>(when / while )</a:t>
            </a:r>
          </a:p>
        </p:txBody>
      </p:sp>
      <p:sp>
        <p:nvSpPr>
          <p:cNvPr id="3" name="Action Button: Forward or Next 2">
            <a:hlinkClick r:id="rId5" action="ppaction://hlinksldjump" highlightClick="1"/>
          </p:cNvPr>
          <p:cNvSpPr/>
          <p:nvPr/>
        </p:nvSpPr>
        <p:spPr>
          <a:xfrm>
            <a:off x="11149584" y="198120"/>
            <a:ext cx="1042416" cy="55526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500" fill="hold"/>
                                        <p:tgtEl>
                                          <p:spTgt spid="12"/>
                                        </p:tgtEl>
                                        <p:attrNameLst>
                                          <p:attrName>ppt_x</p:attrName>
                                        </p:attrNameLst>
                                      </p:cBhvr>
                                      <p:tavLst>
                                        <p:tav tm="0">
                                          <p:val>
                                            <p:strVal val="#ppt_x"/>
                                          </p:val>
                                        </p:tav>
                                        <p:tav tm="100000">
                                          <p:val>
                                            <p:strVal val="#ppt_x"/>
                                          </p:val>
                                        </p:tav>
                                      </p:tavLst>
                                    </p:anim>
                                    <p:anim calcmode="lin" valueType="num">
                                      <p:cBhvr additive="base">
                                        <p:cTn id="2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500" fill="hold"/>
                                        <p:tgtEl>
                                          <p:spTgt spid="13"/>
                                        </p:tgtEl>
                                        <p:attrNameLst>
                                          <p:attrName>ppt_x</p:attrName>
                                        </p:attrNameLst>
                                      </p:cBhvr>
                                      <p:tavLst>
                                        <p:tav tm="0">
                                          <p:val>
                                            <p:strVal val="#ppt_x"/>
                                          </p:val>
                                        </p:tav>
                                        <p:tav tm="100000">
                                          <p:val>
                                            <p:strVal val="#ppt_x"/>
                                          </p:val>
                                        </p:tav>
                                      </p:tavLst>
                                    </p:anim>
                                    <p:anim calcmode="lin" valueType="num">
                                      <p:cBhvr additive="base">
                                        <p:cTn id="3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anim calcmode="lin" valueType="num">
                                      <p:cBhvr additive="base">
                                        <p:cTn id="3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 calcmode="lin" valueType="num">
                                      <p:cBhvr additive="base">
                                        <p:cTn id="41"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6">
                                            <p:txEl>
                                              <p:pRg st="0" end="0"/>
                                            </p:txEl>
                                          </p:spTgt>
                                        </p:tgtEl>
                                        <p:attrNameLst>
                                          <p:attrName>style.visibility</p:attrName>
                                        </p:attrNameLst>
                                      </p:cBhvr>
                                      <p:to>
                                        <p:strVal val="visible"/>
                                      </p:to>
                                    </p:set>
                                    <p:anim calcmode="lin" valueType="num">
                                      <p:cBhvr additive="base">
                                        <p:cTn id="4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7">
                                            <p:txEl>
                                              <p:pRg st="0" end="0"/>
                                            </p:txEl>
                                          </p:spTgt>
                                        </p:tgtEl>
                                        <p:attrNameLst>
                                          <p:attrName>style.visibility</p:attrName>
                                        </p:attrNameLst>
                                      </p:cBhvr>
                                      <p:to>
                                        <p:strVal val="visible"/>
                                      </p:to>
                                    </p:set>
                                    <p:anim calcmode="lin" valueType="num">
                                      <p:cBhvr additive="base">
                                        <p:cTn id="53"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8">
                                            <p:txEl>
                                              <p:pRg st="0" end="0"/>
                                            </p:txEl>
                                          </p:spTgt>
                                        </p:tgtEl>
                                        <p:attrNameLst>
                                          <p:attrName>style.visibility</p:attrName>
                                        </p:attrNameLst>
                                      </p:cBhvr>
                                      <p:to>
                                        <p:strVal val="visible"/>
                                      </p:to>
                                    </p:set>
                                    <p:anim calcmode="lin" valueType="num">
                                      <p:cBhvr additive="base">
                                        <p:cTn id="5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9">
                                            <p:txEl>
                                              <p:pRg st="0" end="0"/>
                                            </p:txEl>
                                          </p:spTgt>
                                        </p:tgtEl>
                                        <p:attrNameLst>
                                          <p:attrName>style.visibility</p:attrName>
                                        </p:attrNameLst>
                                      </p:cBhvr>
                                      <p:to>
                                        <p:strVal val="visible"/>
                                      </p:to>
                                    </p:set>
                                    <p:anim calcmode="lin" valueType="num">
                                      <p:cBhvr additive="base">
                                        <p:cTn id="65"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20" grpId="0" animBg="1"/>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a:extLst>
              <a:ext uri="{FF2B5EF4-FFF2-40B4-BE49-F238E27FC236}">
                <a16:creationId xmlns:a16="http://schemas.microsoft.com/office/drawing/2014/main" id="{8C62E9D4-4D47-41C9-9D31-81FE8716D9E4}"/>
              </a:ext>
            </a:extLst>
          </p:cNvPr>
          <p:cNvSpPr>
            <a:spLocks noChangeArrowheads="1"/>
          </p:cNvSpPr>
          <p:nvPr/>
        </p:nvSpPr>
        <p:spPr bwMode="auto">
          <a:xfrm>
            <a:off x="197907" y="-66795"/>
            <a:ext cx="120868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400" b="1" i="1" u="sng" dirty="0">
                <a:solidFill>
                  <a:srgbClr val="0000CC"/>
                </a:solidFill>
                <a:latin typeface="Times New Roman" panose="02020603050405020304" pitchFamily="18" charset="0"/>
                <a:ea typeface="Verdana" panose="020B0604030504040204" pitchFamily="34" charset="0"/>
                <a:cs typeface="Times New Roman" panose="02020603050405020304" pitchFamily="18" charset="0"/>
              </a:rPr>
              <a:t>5</a:t>
            </a:r>
            <a:r>
              <a:rPr lang="en-US" altLang="en-US" sz="2400" b="1" i="1" u="sng"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 a</a:t>
            </a:r>
            <a:r>
              <a:rPr lang="en-US" altLang="en-US" sz="2400" b="1" i="1" u="sng" dirty="0">
                <a:solidFill>
                  <a:srgbClr val="0000CC"/>
                </a:solidFill>
                <a:latin typeface="Times New Roman" panose="02020603050405020304" pitchFamily="18" charset="0"/>
                <a:ea typeface="Verdana" panose="020B0604030504040204" pitchFamily="34" charset="0"/>
                <a:cs typeface="Times New Roman" panose="02020603050405020304" pitchFamily="18" charset="0"/>
              </a:rPr>
              <a:t>. Read the fable and put the verbs in brackets into the past simple or the past continuous.</a:t>
            </a:r>
          </a:p>
        </p:txBody>
      </p:sp>
      <p:sp>
        <p:nvSpPr>
          <p:cNvPr id="26627" name="Rectangle 4">
            <a:extLst>
              <a:ext uri="{FF2B5EF4-FFF2-40B4-BE49-F238E27FC236}">
                <a16:creationId xmlns:a16="http://schemas.microsoft.com/office/drawing/2014/main" id="{2E2010F3-8753-490C-AAAE-FA2D73428C38}"/>
              </a:ext>
            </a:extLst>
          </p:cNvPr>
          <p:cNvSpPr>
            <a:spLocks noChangeArrowheads="1"/>
          </p:cNvSpPr>
          <p:nvPr/>
        </p:nvSpPr>
        <p:spPr bwMode="auto">
          <a:xfrm>
            <a:off x="483565" y="2386542"/>
            <a:ext cx="11708435" cy="4616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r>
              <a:rPr lang="en-US" altLang="en-US" sz="2800" dirty="0">
                <a:solidFill>
                  <a:srgbClr val="0000CC"/>
                </a:solidFill>
                <a:latin typeface="Times New Roman" panose="02020603050405020304" pitchFamily="18" charset="0"/>
                <a:cs typeface="Times New Roman" panose="02020603050405020304" pitchFamily="18" charset="0"/>
              </a:rPr>
              <a:t>It was a nice day. The sun (1. shine) …………… and a tortoise(2.sleep)  </a:t>
            </a:r>
          </a:p>
          <a:p>
            <a:pPr eaLnBrk="1" fontAlgn="base" hangingPunct="1">
              <a:lnSpc>
                <a:spcPct val="150000"/>
              </a:lnSpc>
              <a:spcBef>
                <a:spcPct val="0"/>
              </a:spcBef>
              <a:spcAft>
                <a:spcPct val="0"/>
              </a:spcAft>
            </a:pPr>
            <a:r>
              <a:rPr lang="en-US" altLang="en-US" sz="2800" dirty="0">
                <a:solidFill>
                  <a:srgbClr val="0000CC"/>
                </a:solidFill>
                <a:latin typeface="Times New Roman" panose="02020603050405020304" pitchFamily="18" charset="0"/>
                <a:cs typeface="Times New Roman" panose="02020603050405020304" pitchFamily="18" charset="0"/>
              </a:rPr>
              <a:t>………………. in the sun. He opened his eyes and saw that an eagle was flying in the sky. “I want to fly like that!” the tortoise said. The eagle heard him and agreed to help. The eagle picked up the tortoise, and off they (3. go) …………... When they (4. fly)  …………………….very high in the sky, the eagle (5. open) …………. his claws for the tortoise to fly. But the poor tortoise (6. fall)  ……………all the way down to earth.</a:t>
            </a:r>
          </a:p>
        </p:txBody>
      </p:sp>
      <p:pic>
        <p:nvPicPr>
          <p:cNvPr id="26628" name="Picture 2" descr="C:\Users\huyanh\Documents\U6-L3-5-osgkpxdanbqlztmv.jpg">
            <a:extLst>
              <a:ext uri="{FF2B5EF4-FFF2-40B4-BE49-F238E27FC236}">
                <a16:creationId xmlns:a16="http://schemas.microsoft.com/office/drawing/2014/main" id="{E1EBFF39-22A1-4A4F-806F-94AE4F6054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6417" y="353793"/>
            <a:ext cx="3695880" cy="2168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27C9587F-7FF0-4710-80AE-F499CCEA80D3}"/>
              </a:ext>
            </a:extLst>
          </p:cNvPr>
          <p:cNvSpPr>
            <a:spLocks noChangeArrowheads="1"/>
          </p:cNvSpPr>
          <p:nvPr/>
        </p:nvSpPr>
        <p:spPr bwMode="auto">
          <a:xfrm>
            <a:off x="5735994" y="2468955"/>
            <a:ext cx="204094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i="1" dirty="0">
                <a:solidFill>
                  <a:srgbClr val="FF0000"/>
                </a:solidFill>
                <a:latin typeface="Times New Roman" panose="02020603050405020304" pitchFamily="18" charset="0"/>
                <a:cs typeface="Times New Roman" panose="02020603050405020304" pitchFamily="18" charset="0"/>
              </a:rPr>
              <a:t>was shining </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320A181A-8F44-4429-9346-0A2F018C07B7}"/>
              </a:ext>
            </a:extLst>
          </p:cNvPr>
          <p:cNvSpPr>
            <a:spLocks noChangeArrowheads="1"/>
          </p:cNvSpPr>
          <p:nvPr/>
        </p:nvSpPr>
        <p:spPr bwMode="auto">
          <a:xfrm>
            <a:off x="750919" y="3105403"/>
            <a:ext cx="213712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i="1" dirty="0">
                <a:solidFill>
                  <a:srgbClr val="FF0000"/>
                </a:solidFill>
                <a:latin typeface="Times New Roman" panose="02020603050405020304" pitchFamily="18" charset="0"/>
                <a:cs typeface="Times New Roman" panose="02020603050405020304" pitchFamily="18" charset="0"/>
              </a:rPr>
              <a:t>was sleeping </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BFC13F6E-336F-4784-8762-79F99CFCF43C}"/>
              </a:ext>
            </a:extLst>
          </p:cNvPr>
          <p:cNvSpPr>
            <a:spLocks noChangeArrowheads="1"/>
          </p:cNvSpPr>
          <p:nvPr/>
        </p:nvSpPr>
        <p:spPr bwMode="auto">
          <a:xfrm>
            <a:off x="10765658" y="4403103"/>
            <a:ext cx="97174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i="1" dirty="0">
                <a:solidFill>
                  <a:srgbClr val="FF0000"/>
                </a:solidFill>
                <a:latin typeface="Times New Roman" panose="02020603050405020304" pitchFamily="18" charset="0"/>
                <a:cs typeface="Times New Roman" panose="02020603050405020304" pitchFamily="18" charset="0"/>
              </a:rPr>
              <a:t>went </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86FAAFA2-A03B-41B7-965A-EAAA2C3C79E1}"/>
              </a:ext>
            </a:extLst>
          </p:cNvPr>
          <p:cNvSpPr>
            <a:spLocks noChangeArrowheads="1"/>
          </p:cNvSpPr>
          <p:nvPr/>
        </p:nvSpPr>
        <p:spPr bwMode="auto">
          <a:xfrm>
            <a:off x="4193740" y="5033341"/>
            <a:ext cx="17796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i="1" dirty="0">
                <a:solidFill>
                  <a:srgbClr val="FF0000"/>
                </a:solidFill>
                <a:latin typeface="Times New Roman" panose="02020603050405020304" pitchFamily="18" charset="0"/>
                <a:cs typeface="Times New Roman" panose="02020603050405020304" pitchFamily="18" charset="0"/>
              </a:rPr>
              <a:t>was flying </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01281C9A-A36E-49DF-B536-52535AF4D362}"/>
              </a:ext>
            </a:extLst>
          </p:cNvPr>
          <p:cNvSpPr>
            <a:spLocks noChangeArrowheads="1"/>
          </p:cNvSpPr>
          <p:nvPr/>
        </p:nvSpPr>
        <p:spPr bwMode="auto">
          <a:xfrm>
            <a:off x="1599371" y="5688497"/>
            <a:ext cx="13308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i="1" dirty="0">
                <a:solidFill>
                  <a:srgbClr val="FF0000"/>
                </a:solidFill>
                <a:latin typeface="Times New Roman" panose="02020603050405020304" pitchFamily="18" charset="0"/>
                <a:cs typeface="Times New Roman" panose="02020603050405020304" pitchFamily="18" charset="0"/>
              </a:rPr>
              <a:t>opened </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BA246906-75B6-4FA7-9C59-4B4461851E18}"/>
              </a:ext>
            </a:extLst>
          </p:cNvPr>
          <p:cNvSpPr>
            <a:spLocks noChangeArrowheads="1"/>
          </p:cNvSpPr>
          <p:nvPr/>
        </p:nvSpPr>
        <p:spPr bwMode="auto">
          <a:xfrm>
            <a:off x="2147877" y="6317975"/>
            <a:ext cx="75212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i="1" dirty="0">
                <a:solidFill>
                  <a:srgbClr val="FF0000"/>
                </a:solidFill>
                <a:latin typeface="Times New Roman" panose="02020603050405020304" pitchFamily="18" charset="0"/>
                <a:cs typeface="Times New Roman" panose="02020603050405020304" pitchFamily="18" charset="0"/>
              </a:rPr>
              <a:t>fell </a:t>
            </a:r>
            <a:endParaRPr lang="en-US" altLang="en-US" sz="2800" b="1" dirty="0">
              <a:solidFill>
                <a:srgbClr val="FF0000"/>
              </a:solidFill>
              <a:latin typeface="Times New Roman" panose="02020603050405020304" pitchFamily="18" charset="0"/>
              <a:cs typeface="Times New Roman" panose="02020603050405020304" pitchFamily="18" charset="0"/>
            </a:endParaRPr>
          </a:p>
        </p:txBody>
      </p:sp>
      <p:sp>
        <p:nvSpPr>
          <p:cNvPr id="48131" name="Rectangle 3">
            <a:extLst>
              <a:ext uri="{FF2B5EF4-FFF2-40B4-BE49-F238E27FC236}">
                <a16:creationId xmlns:a16="http://schemas.microsoft.com/office/drawing/2014/main" id="{DB4DF47E-FCA7-404B-87E8-7C8359B12AC4}"/>
              </a:ext>
            </a:extLst>
          </p:cNvPr>
          <p:cNvSpPr>
            <a:spLocks noChangeArrowheads="1"/>
          </p:cNvSpPr>
          <p:nvPr/>
        </p:nvSpPr>
        <p:spPr bwMode="auto">
          <a:xfrm>
            <a:off x="191659" y="957754"/>
            <a:ext cx="6558316" cy="523220"/>
          </a:xfrm>
          <a:prstGeom prst="rect">
            <a:avLst/>
          </a:prstGeom>
          <a:solidFill>
            <a:srgbClr val="CCFF33"/>
          </a:solidFill>
          <a:ln>
            <a:noFill/>
          </a:ln>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fontAlgn="base" hangingPunct="1">
              <a:spcBef>
                <a:spcPct val="0"/>
              </a:spcBef>
              <a:spcAft>
                <a:spcPct val="0"/>
              </a:spcAft>
            </a:pPr>
            <a:r>
              <a:rPr lang="nl-NL" altLang="en-US" sz="2800" b="1" i="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sym typeface="Wingdings 3" panose="05040102010807070707" pitchFamily="18" charset="2"/>
              </a:rPr>
              <a:t> </a:t>
            </a:r>
            <a:r>
              <a:rPr lang="nl-NL" altLang="en-US" sz="2800" b="1" i="1"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Be happy with what you have/ you are.</a:t>
            </a:r>
            <a:endParaRPr lang="nl-NL" altLang="en-US" sz="2800" dirty="0">
              <a:solidFill>
                <a:srgbClr val="FF0000"/>
              </a:solidFill>
              <a:latin typeface="Times New Roman" panose="02020603050405020304" pitchFamily="18" charset="0"/>
              <a:ea typeface="Verdana" panose="020B060403050404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047500D1-6A56-4468-8716-E42757FB106E}"/>
              </a:ext>
            </a:extLst>
          </p:cNvPr>
          <p:cNvSpPr txBox="1"/>
          <p:nvPr/>
        </p:nvSpPr>
        <p:spPr>
          <a:xfrm>
            <a:off x="483604" y="353838"/>
            <a:ext cx="6347191"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b. What is the moral of the fable?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additive="base">
                                        <p:cTn id="13"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2">
                                            <p:txEl>
                                              <p:pRg st="0" end="0"/>
                                            </p:txEl>
                                          </p:spTgt>
                                        </p:tgtEl>
                                        <p:attrNameLst>
                                          <p:attrName>style.visibility</p:attrName>
                                        </p:attrNameLst>
                                      </p:cBhvr>
                                      <p:to>
                                        <p:strVal val="visible"/>
                                      </p:to>
                                    </p:set>
                                    <p:anim calcmode="lin" valueType="num">
                                      <p:cBhvr additive="base">
                                        <p:cTn id="31"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3">
                                            <p:txEl>
                                              <p:pRg st="0" end="0"/>
                                            </p:txEl>
                                          </p:spTgt>
                                        </p:tgtEl>
                                        <p:attrNameLst>
                                          <p:attrName>style.visibility</p:attrName>
                                        </p:attrNameLst>
                                      </p:cBhvr>
                                      <p:to>
                                        <p:strVal val="visible"/>
                                      </p:to>
                                    </p:set>
                                    <p:anim calcmode="lin" valueType="num">
                                      <p:cBhvr additive="base">
                                        <p:cTn id="3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8131"/>
                                        </p:tgtEl>
                                        <p:attrNameLst>
                                          <p:attrName>style.visibility</p:attrName>
                                        </p:attrNameLst>
                                      </p:cBhvr>
                                      <p:to>
                                        <p:strVal val="visible"/>
                                      </p:to>
                                    </p:set>
                                    <p:animEffect transition="in" filter="fade">
                                      <p:cBhvr>
                                        <p:cTn id="48" dur="1000"/>
                                        <p:tgtEl>
                                          <p:spTgt spid="48131"/>
                                        </p:tgtEl>
                                      </p:cBhvr>
                                    </p:animEffect>
                                    <p:anim calcmode="lin" valueType="num">
                                      <p:cBhvr>
                                        <p:cTn id="49" dur="1000" fill="hold"/>
                                        <p:tgtEl>
                                          <p:spTgt spid="48131"/>
                                        </p:tgtEl>
                                        <p:attrNameLst>
                                          <p:attrName>ppt_x</p:attrName>
                                        </p:attrNameLst>
                                      </p:cBhvr>
                                      <p:tavLst>
                                        <p:tav tm="0">
                                          <p:val>
                                            <p:strVal val="#ppt_x"/>
                                          </p:val>
                                        </p:tav>
                                        <p:tav tm="100000">
                                          <p:val>
                                            <p:strVal val="#ppt_x"/>
                                          </p:val>
                                        </p:tav>
                                      </p:tavLst>
                                    </p:anim>
                                    <p:anim calcmode="lin" valueType="num">
                                      <p:cBhvr>
                                        <p:cTn id="50" dur="1000" fill="hold"/>
                                        <p:tgtEl>
                                          <p:spTgt spid="481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4" name="Rectangle 13"/>
          <p:cNvSpPr/>
          <p:nvPr/>
        </p:nvSpPr>
        <p:spPr>
          <a:xfrm>
            <a:off x="203200" y="1305580"/>
            <a:ext cx="5689600" cy="523220"/>
          </a:xfrm>
          <a:prstGeom prst="rect">
            <a:avLst/>
          </a:prstGeom>
          <a:noFill/>
        </p:spPr>
        <p:txBody>
          <a:bodyPr>
            <a:spAutoFit/>
          </a:bodyPr>
          <a:lstStyle/>
          <a:p>
            <a:pPr fontAlgn="base">
              <a:spcBef>
                <a:spcPct val="0"/>
              </a:spcBef>
              <a:spcAft>
                <a:spcPct val="0"/>
              </a:spcAft>
              <a:defRPr/>
            </a:pPr>
            <a:r>
              <a:rPr lang="en-US" sz="28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7030A0"/>
                </a:solidFill>
                <a:cs typeface="Arial" panose="020B0604020202020204" pitchFamily="34" charset="0"/>
              </a:rPr>
              <a:t>I. Grammar:</a:t>
            </a:r>
          </a:p>
        </p:txBody>
      </p:sp>
      <p:sp>
        <p:nvSpPr>
          <p:cNvPr id="20" name="Title 1"/>
          <p:cNvSpPr txBox="1">
            <a:spLocks/>
          </p:cNvSpPr>
          <p:nvPr/>
        </p:nvSpPr>
        <p:spPr>
          <a:xfrm>
            <a:off x="0" y="152400"/>
            <a:ext cx="11379200" cy="1219200"/>
          </a:xfrm>
          <a:prstGeom prst="rect">
            <a:avLst/>
          </a:prstGeom>
        </p:spPr>
        <p:txBody>
          <a:bodyPr anchor="ctr"/>
          <a:lstStyle/>
          <a:p>
            <a:pPr algn="ctr">
              <a:spcBef>
                <a:spcPct val="0"/>
              </a:spcBef>
              <a:defRPr/>
            </a:pPr>
            <a:r>
              <a:rPr lang="en-US" sz="2400" i="1" dirty="0" smtClean="0">
                <a:solidFill>
                  <a:srgbClr val="C00000"/>
                </a:solidFill>
                <a:latin typeface="Times New Roman" pitchFamily="18" charset="0"/>
                <a:cs typeface="Times New Roman" pitchFamily="18" charset="0"/>
              </a:rPr>
              <a:t>Unit </a:t>
            </a:r>
            <a:r>
              <a:rPr lang="en-US" sz="2400" i="1" dirty="0">
                <a:solidFill>
                  <a:srgbClr val="C00000"/>
                </a:solidFill>
                <a:latin typeface="Times New Roman" pitchFamily="18" charset="0"/>
                <a:cs typeface="Times New Roman" pitchFamily="18" charset="0"/>
              </a:rPr>
              <a:t>6: FOLK TALES</a:t>
            </a:r>
            <a:br>
              <a:rPr lang="en-US" sz="2400" i="1" dirty="0">
                <a:solidFill>
                  <a:srgbClr val="C00000"/>
                </a:solidFill>
                <a:latin typeface="Times New Roman" pitchFamily="18" charset="0"/>
                <a:cs typeface="Times New Roman" pitchFamily="18" charset="0"/>
              </a:rPr>
            </a:br>
            <a:r>
              <a:rPr lang="en-US" sz="2400" i="1" dirty="0">
                <a:solidFill>
                  <a:srgbClr val="C00000"/>
                </a:solidFill>
                <a:latin typeface="Times New Roman" pitchFamily="18" charset="0"/>
                <a:cs typeface="Times New Roman" pitchFamily="18" charset="0"/>
              </a:rPr>
              <a:t>Period </a:t>
            </a:r>
            <a:r>
              <a:rPr lang="en-US" sz="2400" i="1" dirty="0" smtClean="0">
                <a:solidFill>
                  <a:srgbClr val="C00000"/>
                </a:solidFill>
                <a:latin typeface="Times New Roman" pitchFamily="18" charset="0"/>
                <a:cs typeface="Times New Roman" pitchFamily="18" charset="0"/>
              </a:rPr>
              <a:t>46: </a:t>
            </a:r>
            <a:r>
              <a:rPr lang="en-US" sz="2400" i="1" dirty="0">
                <a:solidFill>
                  <a:srgbClr val="C00000"/>
                </a:solidFill>
                <a:latin typeface="Times New Roman" pitchFamily="18" charset="0"/>
                <a:cs typeface="Times New Roman" pitchFamily="18" charset="0"/>
              </a:rPr>
              <a:t>A closer look 2(P. 61, 62)</a:t>
            </a:r>
            <a:br>
              <a:rPr lang="en-US" sz="2400" i="1" dirty="0">
                <a:solidFill>
                  <a:srgbClr val="C00000"/>
                </a:solidFill>
                <a:latin typeface="Times New Roman" pitchFamily="18" charset="0"/>
                <a:cs typeface="Times New Roman" pitchFamily="18" charset="0"/>
              </a:rPr>
            </a:br>
            <a:endParaRPr lang="en-US" sz="2400" dirty="0">
              <a:solidFill>
                <a:srgbClr val="C00000"/>
              </a:solidFill>
              <a:latin typeface="Times New Roman" pitchFamily="18" charset="0"/>
              <a:cs typeface="Times New Roman" pitchFamily="18" charset="0"/>
            </a:endParaRPr>
          </a:p>
        </p:txBody>
      </p:sp>
      <p:sp>
        <p:nvSpPr>
          <p:cNvPr id="27653" name="Rectangle 1"/>
          <p:cNvSpPr>
            <a:spLocks noChangeArrowheads="1"/>
          </p:cNvSpPr>
          <p:nvPr/>
        </p:nvSpPr>
        <p:spPr bwMode="auto">
          <a:xfrm>
            <a:off x="0" y="1828800"/>
            <a:ext cx="118872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50000"/>
              </a:lnSpc>
              <a:spcBef>
                <a:spcPct val="0"/>
              </a:spcBef>
              <a:spcAft>
                <a:spcPct val="0"/>
              </a:spcAft>
            </a:pPr>
            <a:endParaRPr lang="en-US" altLang="en-US" sz="2800" smtClean="0">
              <a:solidFill>
                <a:srgbClr val="C00000"/>
              </a:solidFill>
              <a:latin typeface="Times New Roman" pitchFamily="18" charset="0"/>
              <a:cs typeface="Times New Roman" pitchFamily="18" charset="0"/>
            </a:endParaRPr>
          </a:p>
        </p:txBody>
      </p:sp>
      <p:sp>
        <p:nvSpPr>
          <p:cNvPr id="27654" name="Rectangle 6"/>
          <p:cNvSpPr>
            <a:spLocks noChangeArrowheads="1"/>
          </p:cNvSpPr>
          <p:nvPr/>
        </p:nvSpPr>
        <p:spPr bwMode="auto">
          <a:xfrm>
            <a:off x="4836584" y="1295401"/>
            <a:ext cx="2731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2800" b="1" smtClean="0">
                <a:solidFill>
                  <a:srgbClr val="FF0000"/>
                </a:solidFill>
                <a:latin typeface="Times New Roman" pitchFamily="18" charset="0"/>
                <a:cs typeface="Times New Roman" pitchFamily="18" charset="0"/>
              </a:rPr>
              <a:t>Past continuous:</a:t>
            </a:r>
          </a:p>
        </p:txBody>
      </p:sp>
      <p:sp>
        <p:nvSpPr>
          <p:cNvPr id="27655" name="Rectangle 7"/>
          <p:cNvSpPr>
            <a:spLocks noChangeArrowheads="1"/>
          </p:cNvSpPr>
          <p:nvPr/>
        </p:nvSpPr>
        <p:spPr bwMode="auto">
          <a:xfrm>
            <a:off x="1422400" y="1828800"/>
            <a:ext cx="934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3200" b="1" smtClean="0">
                <a:solidFill>
                  <a:srgbClr val="00B050"/>
                </a:solidFill>
                <a:latin typeface="Times New Roman" pitchFamily="18" charset="0"/>
                <a:cs typeface="Times New Roman" pitchFamily="18" charset="0"/>
              </a:rPr>
              <a:t>Form: S + WAS/ WERE + V-ing.</a:t>
            </a:r>
          </a:p>
        </p:txBody>
      </p:sp>
      <p:sp>
        <p:nvSpPr>
          <p:cNvPr id="10" name="Rectangle 9"/>
          <p:cNvSpPr/>
          <p:nvPr/>
        </p:nvSpPr>
        <p:spPr>
          <a:xfrm>
            <a:off x="304800" y="2448580"/>
            <a:ext cx="5689600" cy="523220"/>
          </a:xfrm>
          <a:prstGeom prst="rect">
            <a:avLst/>
          </a:prstGeom>
          <a:noFill/>
        </p:spPr>
        <p:txBody>
          <a:bodyPr>
            <a:spAutoFit/>
          </a:bodyPr>
          <a:lstStyle/>
          <a:p>
            <a:pPr fontAlgn="base">
              <a:spcBef>
                <a:spcPct val="0"/>
              </a:spcBef>
              <a:spcAft>
                <a:spcPct val="0"/>
              </a:spcAft>
              <a:defRPr/>
            </a:pPr>
            <a:r>
              <a:rPr lang="en-US" sz="28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7030A0"/>
                </a:solidFill>
                <a:cs typeface="Arial" panose="020B0604020202020204" pitchFamily="34" charset="0"/>
              </a:rPr>
              <a:t>II. Practice:</a:t>
            </a:r>
          </a:p>
        </p:txBody>
      </p:sp>
      <p:sp>
        <p:nvSpPr>
          <p:cNvPr id="9" name="Rectangle 8"/>
          <p:cNvSpPr/>
          <p:nvPr/>
        </p:nvSpPr>
        <p:spPr>
          <a:xfrm>
            <a:off x="304800" y="3124200"/>
            <a:ext cx="5689600" cy="523220"/>
          </a:xfrm>
          <a:prstGeom prst="rect">
            <a:avLst/>
          </a:prstGeom>
          <a:noFill/>
        </p:spPr>
        <p:txBody>
          <a:bodyPr>
            <a:spAutoFit/>
          </a:bodyPr>
          <a:lstStyle/>
          <a:p>
            <a:pPr fontAlgn="base">
              <a:spcBef>
                <a:spcPct val="0"/>
              </a:spcBef>
              <a:spcAft>
                <a:spcPct val="0"/>
              </a:spcAft>
              <a:defRPr/>
            </a:pPr>
            <a:r>
              <a:rPr lang="en-US" sz="28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7030A0"/>
                </a:solidFill>
                <a:cs typeface="Arial" panose="020B0604020202020204" pitchFamily="34" charset="0"/>
              </a:rPr>
              <a:t>III. Game:</a:t>
            </a:r>
          </a:p>
        </p:txBody>
      </p:sp>
      <p:sp>
        <p:nvSpPr>
          <p:cNvPr id="11" name="Rectangle 10"/>
          <p:cNvSpPr>
            <a:spLocks noChangeArrowheads="1"/>
          </p:cNvSpPr>
          <p:nvPr/>
        </p:nvSpPr>
        <p:spPr bwMode="auto">
          <a:xfrm>
            <a:off x="3048000" y="3105193"/>
            <a:ext cx="8636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2400" smtClean="0">
                <a:solidFill>
                  <a:srgbClr val="C00000"/>
                </a:solidFill>
                <a:latin typeface="Times New Roman" pitchFamily="18" charset="0"/>
                <a:cs typeface="Times New Roman" pitchFamily="18" charset="0"/>
              </a:rPr>
              <a:t>Guess what YOUR partner was doing last Sunday at these times</a:t>
            </a:r>
          </a:p>
        </p:txBody>
      </p:sp>
      <p:pic>
        <p:nvPicPr>
          <p:cNvPr id="51202" name="Picture 2" descr="C:\Users\huyanh\Documents\U6-L3-6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51"/>
            <a:ext cx="61976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3" name="Picture 3" descr="C:\Users\huyanh\Documents\U6-L3-6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3886200"/>
            <a:ext cx="5791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a:spLocks noChangeArrowheads="1"/>
          </p:cNvSpPr>
          <p:nvPr/>
        </p:nvSpPr>
        <p:spPr bwMode="auto">
          <a:xfrm>
            <a:off x="508000" y="5715051"/>
            <a:ext cx="10464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2400" b="1" i="1" smtClean="0">
                <a:solidFill>
                  <a:srgbClr val="000000"/>
                </a:solidFill>
                <a:latin typeface="Times New Roman" pitchFamily="18" charset="0"/>
                <a:cs typeface="Times New Roman" pitchFamily="18" charset="0"/>
              </a:rPr>
              <a:t>Example:</a:t>
            </a:r>
            <a:endParaRPr lang="en-US" sz="2400" smtClean="0">
              <a:solidFill>
                <a:srgbClr val="000000"/>
              </a:solidFill>
              <a:latin typeface="Times New Roman" pitchFamily="18" charset="0"/>
              <a:cs typeface="Times New Roman" pitchFamily="18" charset="0"/>
            </a:endParaRPr>
          </a:p>
          <a:p>
            <a:pPr fontAlgn="base">
              <a:spcBef>
                <a:spcPct val="0"/>
              </a:spcBef>
              <a:spcAft>
                <a:spcPct val="0"/>
              </a:spcAft>
            </a:pPr>
            <a:r>
              <a:rPr lang="en-US" sz="2400" smtClean="0">
                <a:solidFill>
                  <a:srgbClr val="000000"/>
                </a:solidFill>
                <a:latin typeface="Times New Roman" pitchFamily="18" charset="0"/>
                <a:cs typeface="Times New Roman" pitchFamily="18" charset="0"/>
              </a:rPr>
              <a:t>I think Minh was having breakfast at 7 a.m. last Sunday.</a:t>
            </a:r>
          </a:p>
        </p:txBody>
      </p:sp>
      <p:sp>
        <p:nvSpPr>
          <p:cNvPr id="15" name="Rectangle 14"/>
          <p:cNvSpPr>
            <a:spLocks noChangeArrowheads="1"/>
          </p:cNvSpPr>
          <p:nvPr/>
        </p:nvSpPr>
        <p:spPr bwMode="auto">
          <a:xfrm>
            <a:off x="609600" y="5486400"/>
            <a:ext cx="10566400" cy="12001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2400" b="1" i="1" smtClean="0">
                <a:solidFill>
                  <a:srgbClr val="000000"/>
                </a:solidFill>
                <a:latin typeface="Times New Roman" pitchFamily="18" charset="0"/>
                <a:cs typeface="Times New Roman" pitchFamily="18" charset="0"/>
              </a:rPr>
              <a:t>Example:</a:t>
            </a:r>
            <a:endParaRPr lang="en-US" sz="2400" smtClean="0">
              <a:solidFill>
                <a:srgbClr val="000000"/>
              </a:solidFill>
              <a:latin typeface="Times New Roman" pitchFamily="18" charset="0"/>
              <a:cs typeface="Times New Roman" pitchFamily="18" charset="0"/>
            </a:endParaRPr>
          </a:p>
          <a:p>
            <a:pPr fontAlgn="base">
              <a:spcBef>
                <a:spcPct val="0"/>
              </a:spcBef>
              <a:spcAft>
                <a:spcPct val="0"/>
              </a:spcAft>
            </a:pPr>
            <a:r>
              <a:rPr lang="en-US" sz="2400" b="1" smtClean="0">
                <a:solidFill>
                  <a:srgbClr val="000000"/>
                </a:solidFill>
                <a:latin typeface="Times New Roman" pitchFamily="18" charset="0"/>
                <a:cs typeface="Times New Roman" pitchFamily="18" charset="0"/>
              </a:rPr>
              <a:t>A:</a:t>
            </a:r>
            <a:r>
              <a:rPr lang="en-US" sz="2400" smtClean="0">
                <a:solidFill>
                  <a:srgbClr val="000000"/>
                </a:solidFill>
                <a:latin typeface="Times New Roman" pitchFamily="18" charset="0"/>
                <a:cs typeface="Times New Roman" pitchFamily="18" charset="0"/>
              </a:rPr>
              <a:t> Were you having breakfast at 7 a.m. last Sunday?</a:t>
            </a:r>
          </a:p>
          <a:p>
            <a:pPr fontAlgn="base">
              <a:spcBef>
                <a:spcPct val="0"/>
              </a:spcBef>
              <a:spcAft>
                <a:spcPct val="0"/>
              </a:spcAft>
            </a:pPr>
            <a:r>
              <a:rPr lang="en-US" sz="2400" b="1" smtClean="0">
                <a:solidFill>
                  <a:srgbClr val="000000"/>
                </a:solidFill>
                <a:latin typeface="Times New Roman" pitchFamily="18" charset="0"/>
                <a:cs typeface="Times New Roman" pitchFamily="18" charset="0"/>
              </a:rPr>
              <a:t>B:</a:t>
            </a:r>
            <a:r>
              <a:rPr lang="en-US" sz="2400" smtClean="0">
                <a:solidFill>
                  <a:srgbClr val="000000"/>
                </a:solidFill>
                <a:latin typeface="Times New Roman" pitchFamily="18" charset="0"/>
                <a:cs typeface="Times New Roman" pitchFamily="18" charset="0"/>
              </a:rPr>
              <a:t> Yes, I was./ No, I wasn’t.</a:t>
            </a:r>
          </a:p>
        </p:txBody>
      </p:sp>
    </p:spTree>
    <p:extLst>
      <p:ext uri="{BB962C8B-B14F-4D97-AF65-F5344CB8AC3E}">
        <p14:creationId xmlns:p14="http://schemas.microsoft.com/office/powerpoint/2010/main" val="32562746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1202"/>
                                        </p:tgtEl>
                                        <p:attrNameLst>
                                          <p:attrName>style.visibility</p:attrName>
                                        </p:attrNameLst>
                                      </p:cBhvr>
                                      <p:to>
                                        <p:strVal val="visible"/>
                                      </p:to>
                                    </p:set>
                                    <p:anim calcmode="lin" valueType="num">
                                      <p:cBhvr additive="base">
                                        <p:cTn id="13" dur="500" fill="hold"/>
                                        <p:tgtEl>
                                          <p:spTgt spid="51202"/>
                                        </p:tgtEl>
                                        <p:attrNameLst>
                                          <p:attrName>ppt_x</p:attrName>
                                        </p:attrNameLst>
                                      </p:cBhvr>
                                      <p:tavLst>
                                        <p:tav tm="0">
                                          <p:val>
                                            <p:strVal val="#ppt_x"/>
                                          </p:val>
                                        </p:tav>
                                        <p:tav tm="100000">
                                          <p:val>
                                            <p:strVal val="#ppt_x"/>
                                          </p:val>
                                        </p:tav>
                                      </p:tavLst>
                                    </p:anim>
                                    <p:anim calcmode="lin" valueType="num">
                                      <p:cBhvr additive="base">
                                        <p:cTn id="14" dur="500" fill="hold"/>
                                        <p:tgtEl>
                                          <p:spTgt spid="51202"/>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51203"/>
                                        </p:tgtEl>
                                        <p:attrNameLst>
                                          <p:attrName>style.visibility</p:attrName>
                                        </p:attrNameLst>
                                      </p:cBhvr>
                                      <p:to>
                                        <p:strVal val="visible"/>
                                      </p:to>
                                    </p:set>
                                    <p:anim calcmode="lin" valueType="num">
                                      <p:cBhvr additive="base">
                                        <p:cTn id="19" dur="500" fill="hold"/>
                                        <p:tgtEl>
                                          <p:spTgt spid="51203"/>
                                        </p:tgtEl>
                                        <p:attrNameLst>
                                          <p:attrName>ppt_x</p:attrName>
                                        </p:attrNameLst>
                                      </p:cBhvr>
                                      <p:tavLst>
                                        <p:tav tm="0">
                                          <p:val>
                                            <p:strVal val="#ppt_x"/>
                                          </p:val>
                                        </p:tav>
                                        <p:tav tm="100000">
                                          <p:val>
                                            <p:strVal val="#ppt_x"/>
                                          </p:val>
                                        </p:tav>
                                      </p:tavLst>
                                    </p:anim>
                                    <p:anim calcmode="lin" valueType="num">
                                      <p:cBhvr additive="base">
                                        <p:cTn id="20" dur="500" fill="hold"/>
                                        <p:tgtEl>
                                          <p:spTgt spid="51203"/>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ppt_x"/>
                                          </p:val>
                                        </p:tav>
                                        <p:tav tm="100000">
                                          <p:val>
                                            <p:strVal val="#ppt_x"/>
                                          </p:val>
                                        </p:tav>
                                      </p:tavLst>
                                    </p:anim>
                                    <p:anim calcmode="lin" valueType="num">
                                      <p:cBhvr additive="base">
                                        <p:cTn id="3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Logo_of_Ai_la_trieu_phu .jpg"/>
          <p:cNvPicPr>
            <a:picLocks noChangeAspect="1"/>
          </p:cNvPicPr>
          <p:nvPr/>
        </p:nvPicPr>
        <p:blipFill>
          <a:blip r:embed="rId11"/>
          <a:stretch>
            <a:fillRect/>
          </a:stretch>
        </p:blipFill>
        <p:spPr>
          <a:xfrm>
            <a:off x="4822047" y="190341"/>
            <a:ext cx="2117564" cy="19528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7" name="TextBox 66"/>
          <p:cNvSpPr txBox="1"/>
          <p:nvPr/>
        </p:nvSpPr>
        <p:spPr>
          <a:xfrm>
            <a:off x="2439015" y="3533792"/>
            <a:ext cx="7460360" cy="921641"/>
          </a:xfrm>
          <a:prstGeom prst="flowChartTerminator">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1. We (have) ………. dinner when he came.</a:t>
            </a:r>
          </a:p>
        </p:txBody>
      </p:sp>
      <p:sp>
        <p:nvSpPr>
          <p:cNvPr id="68" name="Flowchart: Preparation 67"/>
          <p:cNvSpPr/>
          <p:nvPr/>
        </p:nvSpPr>
        <p:spPr>
          <a:xfrm>
            <a:off x="2173357" y="4568231"/>
            <a:ext cx="3817688" cy="654556"/>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A: having</a:t>
            </a:r>
          </a:p>
        </p:txBody>
      </p:sp>
      <p:sp>
        <p:nvSpPr>
          <p:cNvPr id="70" name="Flowchart: Preparation 69"/>
          <p:cNvSpPr/>
          <p:nvPr/>
        </p:nvSpPr>
        <p:spPr>
          <a:xfrm>
            <a:off x="1997321" y="5383878"/>
            <a:ext cx="4196383" cy="623306"/>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C:were having</a:t>
            </a:r>
          </a:p>
        </p:txBody>
      </p:sp>
      <p:sp>
        <p:nvSpPr>
          <p:cNvPr id="73" name="Flowchart: Preparation 72"/>
          <p:cNvSpPr/>
          <p:nvPr/>
        </p:nvSpPr>
        <p:spPr>
          <a:xfrm>
            <a:off x="6739805" y="4608375"/>
            <a:ext cx="2672687" cy="654556"/>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B: had</a:t>
            </a:r>
          </a:p>
        </p:txBody>
      </p:sp>
      <p:sp>
        <p:nvSpPr>
          <p:cNvPr id="74" name="Flowchart: Preparation 73"/>
          <p:cNvSpPr/>
          <p:nvPr/>
        </p:nvSpPr>
        <p:spPr>
          <a:xfrm>
            <a:off x="6739803" y="5400920"/>
            <a:ext cx="2672687" cy="606264"/>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D: have</a:t>
            </a:r>
          </a:p>
        </p:txBody>
      </p:sp>
      <p:pic>
        <p:nvPicPr>
          <p:cNvPr id="56" name="Start.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12"/>
          <a:stretch>
            <a:fillRect/>
          </a:stretch>
        </p:blipFill>
        <p:spPr>
          <a:xfrm>
            <a:off x="10363200" y="6592682"/>
            <a:ext cx="304800" cy="304800"/>
          </a:xfrm>
          <a:prstGeom prst="rect">
            <a:avLst/>
          </a:prstGeom>
        </p:spPr>
      </p:pic>
      <p:pic>
        <p:nvPicPr>
          <p:cNvPr id="61" name="Question.mp3">
            <a:hlinkClick r:id="" action="ppaction://media"/>
          </p:cNvPr>
          <p:cNvPicPr>
            <a:picLocks noChangeAspect="1"/>
          </p:cNvPicPr>
          <p:nvPr>
            <a:audioFile r:link="rId4"/>
            <p:extLst>
              <p:ext uri="{DAA4B4D4-6D71-4841-9C94-3DE7FCFB9230}">
                <p14:media xmlns:p14="http://schemas.microsoft.com/office/powerpoint/2010/main" r:link="rId3"/>
              </p:ext>
            </p:extLst>
          </p:nvPr>
        </p:nvPicPr>
        <p:blipFill>
          <a:blip r:embed="rId13"/>
          <a:stretch>
            <a:fillRect/>
          </a:stretch>
        </p:blipFill>
        <p:spPr>
          <a:xfrm>
            <a:off x="10363200" y="6032258"/>
            <a:ext cx="304800" cy="304800"/>
          </a:xfrm>
          <a:prstGeom prst="rect">
            <a:avLst/>
          </a:prstGeom>
        </p:spPr>
      </p:pic>
      <p:pic>
        <p:nvPicPr>
          <p:cNvPr id="62" name="thang.mp3">
            <a:hlinkClick r:id="" action="ppaction://media"/>
          </p:cNvPr>
          <p:cNvPicPr>
            <a:picLocks noChangeAspect="1"/>
          </p:cNvPicPr>
          <p:nvPr>
            <a:audioFile r:link="rId6"/>
            <p:extLst>
              <p:ext uri="{DAA4B4D4-6D71-4841-9C94-3DE7FCFB9230}">
                <p14:media xmlns:p14="http://schemas.microsoft.com/office/powerpoint/2010/main" r:link="rId5"/>
              </p:ext>
            </p:extLst>
          </p:nvPr>
        </p:nvPicPr>
        <p:blipFill>
          <a:blip r:embed="rId14"/>
          <a:stretch>
            <a:fillRect/>
          </a:stretch>
        </p:blipFill>
        <p:spPr>
          <a:xfrm>
            <a:off x="10363200" y="6318010"/>
            <a:ext cx="304800" cy="304800"/>
          </a:xfrm>
          <a:prstGeom prst="rect">
            <a:avLst/>
          </a:prstGeom>
        </p:spPr>
      </p:pic>
      <p:sp>
        <p:nvSpPr>
          <p:cNvPr id="72" name="Oval 71"/>
          <p:cNvSpPr/>
          <p:nvPr/>
        </p:nvSpPr>
        <p:spPr bwMode="auto">
          <a:xfrm>
            <a:off x="41362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dirty="0">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1</a:t>
            </a:r>
            <a:endParaRPr lang="vi-VN" sz="1600" b="1" dirty="0">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6" name="Oval 75">
            <a:hlinkClick r:id="rId15" action="ppaction://hlinksldjump"/>
          </p:cNvPr>
          <p:cNvSpPr/>
          <p:nvPr/>
        </p:nvSpPr>
        <p:spPr bwMode="auto">
          <a:xfrm>
            <a:off x="48220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2</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7" name="Oval 76"/>
          <p:cNvSpPr/>
          <p:nvPr/>
        </p:nvSpPr>
        <p:spPr bwMode="auto">
          <a:xfrm>
            <a:off x="55078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3</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8" name="Oval 77"/>
          <p:cNvSpPr/>
          <p:nvPr/>
        </p:nvSpPr>
        <p:spPr bwMode="auto">
          <a:xfrm>
            <a:off x="61936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4</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9" name="Oval 78"/>
          <p:cNvSpPr/>
          <p:nvPr/>
        </p:nvSpPr>
        <p:spPr bwMode="auto">
          <a:xfrm>
            <a:off x="68794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5</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80" name="Oval 79"/>
          <p:cNvSpPr/>
          <p:nvPr/>
        </p:nvSpPr>
        <p:spPr bwMode="auto">
          <a:xfrm>
            <a:off x="75652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6</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85" name="Flowchart: Terminator 84">
            <a:hlinkClick r:id="rId16" action="ppaction://hlinksldjump" tooltip="Trợ giúp"/>
          </p:cNvPr>
          <p:cNvSpPr/>
          <p:nvPr/>
        </p:nvSpPr>
        <p:spPr bwMode="auto">
          <a:xfrm>
            <a:off x="5169848" y="6375400"/>
            <a:ext cx="1872000" cy="288000"/>
          </a:xfrm>
          <a:prstGeom prst="flowChartTerminator">
            <a:avLst/>
          </a:prstGeom>
          <a:gradFill>
            <a:gsLst>
              <a:gs pos="0">
                <a:srgbClr val="CC00CC"/>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r>
              <a:rPr lang="en-US" b="1">
                <a:solidFill>
                  <a:srgbClr val="FFFFFF"/>
                </a:solidFill>
                <a:latin typeface="Times New Roman" pitchFamily="18" charset="0"/>
                <a:cs typeface="Times New Roman" pitchFamily="18" charset="0"/>
              </a:rPr>
              <a:t>TRỢ GIÚP</a:t>
            </a:r>
            <a:endParaRPr lang="vi-VN" b="1">
              <a:solidFill>
                <a:srgbClr val="FFFFFF"/>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lide(fromBottom)">
                                      <p:cBhvr>
                                        <p:cTn id="7" dur="500"/>
                                        <p:tgtEl>
                                          <p:spTgt spid="67"/>
                                        </p:tgtEl>
                                      </p:cBhvr>
                                    </p:animEffect>
                                  </p:childTnLst>
                                  <p:subTnLst>
                                    <p:audio>
                                      <p:cMediaNode>
                                        <p:cTn display="0" masterRel="sameClick">
                                          <p:stCondLst>
                                            <p:cond evt="begin" delay="0">
                                              <p:tn val="5"/>
                                            </p:cond>
                                          </p:stCondLst>
                                          <p:endCondLst>
                                            <p:cond evt="onStopAudio" delay="0">
                                              <p:tgtEl>
                                                <p:sldTgt/>
                                              </p:tgtEl>
                                            </p:cond>
                                          </p:endCondLst>
                                        </p:cTn>
                                        <p:tgtEl>
                                          <p:sndTgt r:embed="rId9" name="cashreg.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slide(fromLeft)">
                                      <p:cBhvr>
                                        <p:cTn id="12" dur="500"/>
                                        <p:tgtEl>
                                          <p:spTgt spid="68"/>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slide(fromRight)">
                                      <p:cBhvr>
                                        <p:cTn id="16" dur="500"/>
                                        <p:tgtEl>
                                          <p:spTgt spid="73"/>
                                        </p:tgtEl>
                                      </p:cBhvr>
                                    </p:animEffect>
                                  </p:childTnLst>
                                </p:cTn>
                              </p:par>
                            </p:childTnLst>
                          </p:cTn>
                        </p:par>
                        <p:par>
                          <p:cTn id="17" fill="hold">
                            <p:stCondLst>
                              <p:cond delay="1000"/>
                            </p:stCondLst>
                            <p:childTnLst>
                              <p:par>
                                <p:cTn id="18" presetID="12" presetClass="entr" presetSubtype="8"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slide(fromLeft)">
                                      <p:cBhvr>
                                        <p:cTn id="20" dur="500"/>
                                        <p:tgtEl>
                                          <p:spTgt spid="70"/>
                                        </p:tgtEl>
                                      </p:cBhvr>
                                    </p:animEffect>
                                  </p:childTnLst>
                                </p:cTn>
                              </p:par>
                            </p:childTnLst>
                          </p:cTn>
                        </p:par>
                        <p:par>
                          <p:cTn id="21" fill="hold">
                            <p:stCondLst>
                              <p:cond delay="1500"/>
                            </p:stCondLst>
                            <p:childTnLst>
                              <p:par>
                                <p:cTn id="22" presetID="12" presetClass="entr" presetSubtype="2"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slide(fromRight)">
                                      <p:cBhvr>
                                        <p:cTn id="24" dur="500"/>
                                        <p:tgtEl>
                                          <p:spTgt spid="74"/>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72228" fill="hold"/>
                                        <p:tgtEl>
                                          <p:spTgt spid="61"/>
                                        </p:tgtEl>
                                      </p:cBhvr>
                                    </p:cmd>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93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68"/>
                    </p:tgtEl>
                  </p:cond>
                </p:stCondLst>
                <p:endSync evt="end" delay="0">
                  <p:rtn val="all"/>
                </p:endSync>
                <p:childTnLst>
                  <p:par>
                    <p:cTn id="33" fill="hold">
                      <p:stCondLst>
                        <p:cond delay="0"/>
                      </p:stCondLst>
                      <p:childTnLst>
                        <p:par>
                          <p:cTn id="34" fill="hold">
                            <p:stCondLst>
                              <p:cond delay="0"/>
                            </p:stCondLst>
                            <p:childTnLst>
                              <p:par>
                                <p:cTn id="35" presetID="1" presetClass="emph" presetSubtype="10" fill="hold" nodeType="clickEffect">
                                  <p:stCondLst>
                                    <p:cond delay="0"/>
                                  </p:stCondLst>
                                  <p:childTnLst>
                                    <p:animClr clrSpc="hsl" dir="ccw">
                                      <p:cBhvr>
                                        <p:cTn id="36" dur="500" fill="hold"/>
                                        <p:tgtEl>
                                          <p:spTgt spid="68"/>
                                        </p:tgtEl>
                                        <p:attrNameLst>
                                          <p:attrName>fillcolor</p:attrName>
                                        </p:attrNameLst>
                                      </p:cBhvr>
                                      <p:to>
                                        <a:srgbClr val="009900"/>
                                      </p:to>
                                    </p:animClr>
                                    <p:set>
                                      <p:cBhvr>
                                        <p:cTn id="37" dur="500" fill="hold"/>
                                        <p:tgtEl>
                                          <p:spTgt spid="68"/>
                                        </p:tgtEl>
                                        <p:attrNameLst>
                                          <p:attrName>fill.type</p:attrName>
                                        </p:attrNameLst>
                                      </p:cBhvr>
                                      <p:to>
                                        <p:strVal val="solid"/>
                                      </p:to>
                                    </p:set>
                                    <p:set>
                                      <p:cBhvr>
                                        <p:cTn id="38" dur="500" fill="hold"/>
                                        <p:tgtEl>
                                          <p:spTgt spid="6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68"/>
                  </p:tgtEl>
                </p:cond>
              </p:nextCondLst>
            </p:seq>
            <p:seq concurrent="1" nextAc="seek">
              <p:cTn id="39" restart="whenNotActive" fill="hold" evtFilter="cancelBubble" nodeType="interactiveSeq">
                <p:stCondLst>
                  <p:cond evt="onClick" delay="0">
                    <p:tgtEl>
                      <p:spTgt spid="70"/>
                    </p:tgtEl>
                  </p:cond>
                </p:stCondLst>
                <p:endSync evt="end" delay="0">
                  <p:rtn val="all"/>
                </p:endSync>
                <p:childTnLst>
                  <p:par>
                    <p:cTn id="40" fill="hold">
                      <p:stCondLst>
                        <p:cond delay="0"/>
                      </p:stCondLst>
                      <p:childTnLst>
                        <p:par>
                          <p:cTn id="41" fill="hold">
                            <p:stCondLst>
                              <p:cond delay="0"/>
                            </p:stCondLst>
                            <p:childTnLst>
                              <p:par>
                                <p:cTn id="42" presetID="1" presetClass="emph" presetSubtype="10" fill="hold" nodeType="clickEffect">
                                  <p:stCondLst>
                                    <p:cond delay="0"/>
                                  </p:stCondLst>
                                  <p:childTnLst>
                                    <p:animClr clrSpc="hsl" dir="ccw">
                                      <p:cBhvr>
                                        <p:cTn id="43" dur="500" fill="hold"/>
                                        <p:tgtEl>
                                          <p:spTgt spid="70"/>
                                        </p:tgtEl>
                                        <p:attrNameLst>
                                          <p:attrName>fillcolor</p:attrName>
                                        </p:attrNameLst>
                                      </p:cBhvr>
                                      <p:to>
                                        <a:srgbClr val="009900"/>
                                      </p:to>
                                    </p:animClr>
                                    <p:set>
                                      <p:cBhvr>
                                        <p:cTn id="44" dur="500" fill="hold"/>
                                        <p:tgtEl>
                                          <p:spTgt spid="70"/>
                                        </p:tgtEl>
                                        <p:attrNameLst>
                                          <p:attrName>fill.type</p:attrName>
                                        </p:attrNameLst>
                                      </p:cBhvr>
                                      <p:to>
                                        <p:strVal val="solid"/>
                                      </p:to>
                                    </p:set>
                                    <p:set>
                                      <p:cBhvr>
                                        <p:cTn id="45" dur="500" fill="hold"/>
                                        <p:tgtEl>
                                          <p:spTgt spid="70"/>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0"/>
                  </p:tgtEl>
                </p:cond>
              </p:nextCondLst>
            </p:seq>
            <p:seq concurrent="1" nextAc="seek">
              <p:cTn id="46" restart="whenNotActive" fill="hold" evtFilter="cancelBubble" nodeType="interactiveSeq">
                <p:stCondLst>
                  <p:cond evt="onClick" delay="0">
                    <p:tgtEl>
                      <p:spTgt spid="73"/>
                    </p:tgtEl>
                  </p:cond>
                </p:stCondLst>
                <p:endSync evt="end" delay="0">
                  <p:rtn val="all"/>
                </p:endSync>
                <p:childTnLst>
                  <p:par>
                    <p:cTn id="47" fill="hold">
                      <p:stCondLst>
                        <p:cond delay="0"/>
                      </p:stCondLst>
                      <p:childTnLst>
                        <p:par>
                          <p:cTn id="48" fill="hold">
                            <p:stCondLst>
                              <p:cond delay="0"/>
                            </p:stCondLst>
                            <p:childTnLst>
                              <p:par>
                                <p:cTn id="49" presetID="1" presetClass="emph" presetSubtype="10" fill="hold" nodeType="clickEffect">
                                  <p:stCondLst>
                                    <p:cond delay="0"/>
                                  </p:stCondLst>
                                  <p:childTnLst>
                                    <p:animClr clrSpc="hsl" dir="ccw">
                                      <p:cBhvr>
                                        <p:cTn id="50" dur="500" fill="hold"/>
                                        <p:tgtEl>
                                          <p:spTgt spid="73"/>
                                        </p:tgtEl>
                                        <p:attrNameLst>
                                          <p:attrName>fillcolor</p:attrName>
                                        </p:attrNameLst>
                                      </p:cBhvr>
                                      <p:to>
                                        <a:srgbClr val="009900"/>
                                      </p:to>
                                    </p:animClr>
                                    <p:set>
                                      <p:cBhvr>
                                        <p:cTn id="51" dur="500" fill="hold"/>
                                        <p:tgtEl>
                                          <p:spTgt spid="73"/>
                                        </p:tgtEl>
                                        <p:attrNameLst>
                                          <p:attrName>fill.type</p:attrName>
                                        </p:attrNameLst>
                                      </p:cBhvr>
                                      <p:to>
                                        <p:strVal val="solid"/>
                                      </p:to>
                                    </p:set>
                                    <p:set>
                                      <p:cBhvr>
                                        <p:cTn id="52" dur="500" fill="hold"/>
                                        <p:tgtEl>
                                          <p:spTgt spid="7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3"/>
                  </p:tgtEl>
                </p:cond>
              </p:nextCondLst>
            </p:seq>
            <p:seq concurrent="1" nextAc="seek">
              <p:cTn id="53" restart="whenNotActive" fill="hold" evtFilter="cancelBubble" nodeType="interactiveSeq">
                <p:stCondLst>
                  <p:cond evt="onClick" delay="0">
                    <p:tgtEl>
                      <p:spTgt spid="74"/>
                    </p:tgtEl>
                  </p:cond>
                </p:stCondLst>
                <p:endSync evt="end" delay="0">
                  <p:rtn val="all"/>
                </p:endSync>
                <p:childTnLst>
                  <p:par>
                    <p:cTn id="54" fill="hold">
                      <p:stCondLst>
                        <p:cond delay="0"/>
                      </p:stCondLst>
                      <p:childTnLst>
                        <p:par>
                          <p:cTn id="55" fill="hold">
                            <p:stCondLst>
                              <p:cond delay="0"/>
                            </p:stCondLst>
                            <p:childTnLst>
                              <p:par>
                                <p:cTn id="56" presetID="1" presetClass="emph" presetSubtype="10" fill="hold" nodeType="clickEffect">
                                  <p:stCondLst>
                                    <p:cond delay="0"/>
                                  </p:stCondLst>
                                  <p:childTnLst>
                                    <p:animClr clrSpc="hsl" dir="ccw">
                                      <p:cBhvr>
                                        <p:cTn id="57" dur="500" fill="hold"/>
                                        <p:tgtEl>
                                          <p:spTgt spid="74"/>
                                        </p:tgtEl>
                                        <p:attrNameLst>
                                          <p:attrName>fillcolor</p:attrName>
                                        </p:attrNameLst>
                                      </p:cBhvr>
                                      <p:to>
                                        <a:srgbClr val="009900"/>
                                      </p:to>
                                    </p:animClr>
                                    <p:set>
                                      <p:cBhvr>
                                        <p:cTn id="58" dur="500" fill="hold"/>
                                        <p:tgtEl>
                                          <p:spTgt spid="74"/>
                                        </p:tgtEl>
                                        <p:attrNameLst>
                                          <p:attrName>fill.type</p:attrName>
                                        </p:attrNameLst>
                                      </p:cBhvr>
                                      <p:to>
                                        <p:strVal val="solid"/>
                                      </p:to>
                                    </p:set>
                                    <p:set>
                                      <p:cBhvr>
                                        <p:cTn id="59" dur="500" fill="hold"/>
                                        <p:tgtEl>
                                          <p:spTgt spid="74"/>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4"/>
                  </p:tgtEl>
                </p:cond>
              </p:nextCondLst>
            </p:seq>
            <p:audio>
              <p:cMediaNode vol="9091">
                <p:cTn id="60" fill="hold" display="0">
                  <p:stCondLst>
                    <p:cond delay="indefinite"/>
                  </p:stCondLst>
                  <p:endCondLst>
                    <p:cond evt="onNext" delay="0">
                      <p:tgtEl>
                        <p:sldTgt/>
                      </p:tgtEl>
                    </p:cond>
                    <p:cond evt="onPrev" delay="0">
                      <p:tgtEl>
                        <p:sldTgt/>
                      </p:tgtEl>
                    </p:cond>
                    <p:cond evt="onStopAudio" delay="0">
                      <p:tgtEl>
                        <p:sldTgt/>
                      </p:tgtEl>
                    </p:cond>
                  </p:endCondLst>
                </p:cTn>
                <p:tgtEl>
                  <p:spTgt spid="56"/>
                </p:tgtEl>
              </p:cMediaNode>
            </p:audio>
            <p:audio>
              <p:cMediaNode vol="18182" showWhenStopped="0">
                <p:cTn id="61" fill="hold" display="0">
                  <p:stCondLst>
                    <p:cond delay="indefinite"/>
                  </p:stCondLst>
                  <p:endCondLst>
                    <p:cond evt="onNext" delay="0">
                      <p:tgtEl>
                        <p:sldTgt/>
                      </p:tgtEl>
                    </p:cond>
                    <p:cond evt="onPrev" delay="0">
                      <p:tgtEl>
                        <p:sldTgt/>
                      </p:tgtEl>
                    </p:cond>
                    <p:cond evt="onStopAudio" delay="0">
                      <p:tgtEl>
                        <p:sldTgt/>
                      </p:tgtEl>
                    </p:cond>
                  </p:endCondLst>
                </p:cTn>
                <p:tgtEl>
                  <p:spTgt spid="61"/>
                </p:tgtEl>
              </p:cMediaNode>
            </p:audio>
            <p:audio>
              <p:cMediaNode vol="9091" showWhenStopped="0">
                <p:cTn id="62" fill="hold" display="0">
                  <p:stCondLst>
                    <p:cond delay="indefinite"/>
                  </p:stCondLst>
                  <p:endCondLst>
                    <p:cond evt="onNext" delay="0">
                      <p:tgtEl>
                        <p:sldTgt/>
                      </p:tgtEl>
                    </p:cond>
                    <p:cond evt="onPrev" delay="0">
                      <p:tgtEl>
                        <p:sldTgt/>
                      </p:tgtEl>
                    </p:cond>
                    <p:cond evt="onStopAudio" delay="0">
                      <p:tgtEl>
                        <p:sldTgt/>
                      </p:tgtEl>
                    </p:cond>
                  </p:endCondLst>
                </p:cTn>
                <p:tgtEl>
                  <p:spTgt spid="62"/>
                </p:tgtEl>
              </p:cMediaNode>
            </p:audio>
            <p:seq concurrent="1" nextAc="seek">
              <p:cTn id="63" restart="whenNotActive" fill="hold" evtFilter="cancelBubble" nodeType="interactiveSeq">
                <p:stCondLst>
                  <p:cond evt="onClick" delay="0">
                    <p:tgtEl>
                      <p:spTgt spid="49"/>
                    </p:tgtEl>
                  </p:cond>
                </p:stCondLst>
                <p:endSync evt="end" delay="0">
                  <p:rtn val="all"/>
                </p:endSync>
                <p:childTnLst>
                  <p:par>
                    <p:cTn id="64" fill="hold">
                      <p:stCondLst>
                        <p:cond delay="0"/>
                      </p:stCondLst>
                      <p:childTnLst>
                        <p:par>
                          <p:cTn id="65" fill="hold">
                            <p:stCondLst>
                              <p:cond delay="0"/>
                            </p:stCondLst>
                            <p:childTnLst>
                              <p:par>
                                <p:cTn id="66" presetID="8" presetClass="emph" presetSubtype="0" fill="hold" grpId="0" nodeType="clickEffect">
                                  <p:stCondLst>
                                    <p:cond delay="0"/>
                                  </p:stCondLst>
                                  <p:childTnLst>
                                    <p:animRot by="21600000">
                                      <p:cBhvr>
                                        <p:cTn id="67" dur="500" fill="hold"/>
                                        <p:tgtEl>
                                          <p:spTgt spid="72"/>
                                        </p:tgtEl>
                                        <p:attrNameLst>
                                          <p:attrName>r</p:attrName>
                                        </p:attrNameLst>
                                      </p:cBhvr>
                                    </p:animRot>
                                  </p:childTnLst>
                                </p:cTn>
                              </p:par>
                            </p:childTnLst>
                          </p:cTn>
                        </p:par>
                        <p:par>
                          <p:cTn id="68" fill="hold">
                            <p:stCondLst>
                              <p:cond delay="500"/>
                            </p:stCondLst>
                            <p:childTnLst>
                              <p:par>
                                <p:cTn id="69" presetID="8" presetClass="emph" presetSubtype="0" fill="hold" grpId="0" nodeType="afterEffect">
                                  <p:stCondLst>
                                    <p:cond delay="0"/>
                                  </p:stCondLst>
                                  <p:childTnLst>
                                    <p:animRot by="21600000">
                                      <p:cBhvr>
                                        <p:cTn id="70" dur="500" fill="hold"/>
                                        <p:tgtEl>
                                          <p:spTgt spid="76"/>
                                        </p:tgtEl>
                                        <p:attrNameLst>
                                          <p:attrName>r</p:attrName>
                                        </p:attrNameLst>
                                      </p:cBhvr>
                                    </p:animRot>
                                  </p:childTnLst>
                                </p:cTn>
                              </p:par>
                            </p:childTnLst>
                          </p:cTn>
                        </p:par>
                        <p:par>
                          <p:cTn id="71" fill="hold">
                            <p:stCondLst>
                              <p:cond delay="1000"/>
                            </p:stCondLst>
                            <p:childTnLst>
                              <p:par>
                                <p:cTn id="72" presetID="8" presetClass="emph" presetSubtype="0" fill="hold" grpId="0" nodeType="afterEffect">
                                  <p:stCondLst>
                                    <p:cond delay="0"/>
                                  </p:stCondLst>
                                  <p:childTnLst>
                                    <p:animRot by="21600000">
                                      <p:cBhvr>
                                        <p:cTn id="73" dur="500" fill="hold"/>
                                        <p:tgtEl>
                                          <p:spTgt spid="77"/>
                                        </p:tgtEl>
                                        <p:attrNameLst>
                                          <p:attrName>r</p:attrName>
                                        </p:attrNameLst>
                                      </p:cBhvr>
                                    </p:animRot>
                                  </p:childTnLst>
                                </p:cTn>
                              </p:par>
                            </p:childTnLst>
                          </p:cTn>
                        </p:par>
                        <p:par>
                          <p:cTn id="74" fill="hold">
                            <p:stCondLst>
                              <p:cond delay="1500"/>
                            </p:stCondLst>
                            <p:childTnLst>
                              <p:par>
                                <p:cTn id="75" presetID="8" presetClass="emph" presetSubtype="0" fill="hold" grpId="0" nodeType="afterEffect">
                                  <p:stCondLst>
                                    <p:cond delay="0"/>
                                  </p:stCondLst>
                                  <p:childTnLst>
                                    <p:animRot by="21600000">
                                      <p:cBhvr>
                                        <p:cTn id="76" dur="500" fill="hold"/>
                                        <p:tgtEl>
                                          <p:spTgt spid="78"/>
                                        </p:tgtEl>
                                        <p:attrNameLst>
                                          <p:attrName>r</p:attrName>
                                        </p:attrNameLst>
                                      </p:cBhvr>
                                    </p:animRot>
                                  </p:childTnLst>
                                </p:cTn>
                              </p:par>
                            </p:childTnLst>
                          </p:cTn>
                        </p:par>
                        <p:par>
                          <p:cTn id="77" fill="hold">
                            <p:stCondLst>
                              <p:cond delay="2000"/>
                            </p:stCondLst>
                            <p:childTnLst>
                              <p:par>
                                <p:cTn id="78" presetID="8" presetClass="emph" presetSubtype="0" fill="hold" grpId="0" nodeType="afterEffect">
                                  <p:stCondLst>
                                    <p:cond delay="0"/>
                                  </p:stCondLst>
                                  <p:childTnLst>
                                    <p:animRot by="21600000">
                                      <p:cBhvr>
                                        <p:cTn id="79" dur="500" fill="hold"/>
                                        <p:tgtEl>
                                          <p:spTgt spid="79"/>
                                        </p:tgtEl>
                                        <p:attrNameLst>
                                          <p:attrName>r</p:attrName>
                                        </p:attrNameLst>
                                      </p:cBhvr>
                                    </p:animRot>
                                  </p:childTnLst>
                                </p:cTn>
                              </p:par>
                            </p:childTnLst>
                          </p:cTn>
                        </p:par>
                        <p:par>
                          <p:cTn id="80" fill="hold">
                            <p:stCondLst>
                              <p:cond delay="2500"/>
                            </p:stCondLst>
                            <p:childTnLst>
                              <p:par>
                                <p:cTn id="81" presetID="8" presetClass="emph" presetSubtype="0" fill="hold" grpId="0" nodeType="afterEffect">
                                  <p:stCondLst>
                                    <p:cond delay="0"/>
                                  </p:stCondLst>
                                  <p:childTnLst>
                                    <p:animRot by="21600000">
                                      <p:cBhvr>
                                        <p:cTn id="82" dur="500" fill="hold"/>
                                        <p:tgtEl>
                                          <p:spTgt spid="80"/>
                                        </p:tgtEl>
                                        <p:attrNameLst>
                                          <p:attrName>r</p:attrName>
                                        </p:attrNameLst>
                                      </p:cBhvr>
                                    </p:animRot>
                                  </p:childTnLst>
                                </p:cTn>
                              </p:par>
                            </p:childTnLst>
                          </p:cTn>
                        </p:par>
                      </p:childTnLst>
                    </p:cTn>
                  </p:par>
                </p:childTnLst>
              </p:cTn>
              <p:nextCondLst>
                <p:cond evt="onClick" delay="0">
                  <p:tgtEl>
                    <p:spTgt spid="49"/>
                  </p:tgtEl>
                </p:cond>
              </p:nextCondLst>
            </p:seq>
            <p:seq concurrent="1" nextAc="seek">
              <p:cTn id="83" restart="whenNotActive" fill="hold" evtFilter="cancelBubble" nodeType="interactiveSeq">
                <p:stCondLst>
                  <p:cond evt="onClick" delay="0">
                    <p:tgtEl>
                      <p:spTgt spid="67"/>
                    </p:tgtEl>
                  </p:cond>
                </p:stCondLst>
                <p:endSync evt="end" delay="0">
                  <p:rtn val="all"/>
                </p:endSync>
                <p:childTnLst>
                  <p:par>
                    <p:cTn id="84" fill="hold">
                      <p:stCondLst>
                        <p:cond delay="0"/>
                      </p:stCondLst>
                      <p:childTnLst>
                        <p:par>
                          <p:cTn id="85" fill="hold">
                            <p:stCondLst>
                              <p:cond delay="0"/>
                            </p:stCondLst>
                            <p:childTnLst>
                              <p:par>
                                <p:cTn id="86" presetID="1" presetClass="emph" presetSubtype="6" repeatCount="5000" fill="hold" nodeType="clickEffect">
                                  <p:stCondLst>
                                    <p:cond delay="0"/>
                                  </p:stCondLst>
                                  <p:childTnLst>
                                    <p:animClr clrSpc="hsl" dir="cw">
                                      <p:cBhvr>
                                        <p:cTn id="87" dur="500" fill="hold"/>
                                        <p:tgtEl>
                                          <p:spTgt spid="70"/>
                                        </p:tgtEl>
                                        <p:attrNameLst>
                                          <p:attrName>fillcolor</p:attrName>
                                        </p:attrNameLst>
                                      </p:cBhvr>
                                      <p:to>
                                        <a:srgbClr val="FF0000"/>
                                      </p:to>
                                    </p:animClr>
                                    <p:set>
                                      <p:cBhvr>
                                        <p:cTn id="88" dur="500" fill="hold"/>
                                        <p:tgtEl>
                                          <p:spTgt spid="70"/>
                                        </p:tgtEl>
                                        <p:attrNameLst>
                                          <p:attrName>fill.type</p:attrName>
                                        </p:attrNameLst>
                                      </p:cBhvr>
                                      <p:to>
                                        <p:strVal val="solid"/>
                                      </p:to>
                                    </p:set>
                                    <p:set>
                                      <p:cBhvr>
                                        <p:cTn id="89" dur="500" fill="hold"/>
                                        <p:tgtEl>
                                          <p:spTgt spid="70"/>
                                        </p:tgtEl>
                                        <p:attrNameLst>
                                          <p:attrName>fill.on</p:attrName>
                                        </p:attrNameLst>
                                      </p:cBhvr>
                                      <p:to>
                                        <p:strVal val="true"/>
                                      </p:to>
                                    </p:set>
                                  </p:childTnLst>
                                </p:cTn>
                              </p:par>
                              <p:par>
                                <p:cTn id="90" presetID="1" presetClass="mediacall" presetSubtype="0" fill="hold" nodeType="withEffect">
                                  <p:stCondLst>
                                    <p:cond delay="0"/>
                                  </p:stCondLst>
                                  <p:childTnLst>
                                    <p:cmd type="call" cmd="playFrom(0.0)">
                                      <p:cBhvr>
                                        <p:cTn id="91" dur="8019" fill="hold"/>
                                        <p:tgtEl>
                                          <p:spTgt spid="62"/>
                                        </p:tgtEl>
                                      </p:cBhvr>
                                    </p:cmd>
                                  </p:childTnLst>
                                </p:cTn>
                              </p:par>
                            </p:childTnLst>
                          </p:cTn>
                        </p:par>
                      </p:childTnLst>
                    </p:cTn>
                  </p:par>
                </p:childTnLst>
              </p:cTn>
              <p:nextCondLst>
                <p:cond evt="onClick" delay="0">
                  <p:tgtEl>
                    <p:spTgt spid="67"/>
                  </p:tgtEl>
                </p:cond>
              </p:nextCondLst>
            </p:seq>
          </p:childTnLst>
        </p:cTn>
      </p:par>
    </p:tnLst>
    <p:bldLst>
      <p:bldP spid="68" grpId="0" animBg="1"/>
      <p:bldP spid="70" grpId="0" animBg="1"/>
      <p:bldP spid="73" grpId="0" animBg="1"/>
      <p:bldP spid="74" grpId="0" animBg="1"/>
      <p:bldP spid="72" grpId="0" animBg="1"/>
      <p:bldP spid="76" grpId="0" animBg="1"/>
      <p:bldP spid="77" grpId="0" animBg="1"/>
      <p:bldP spid="78" grpId="0" animBg="1"/>
      <p:bldP spid="79" grpId="0" animBg="1"/>
      <p:bldP spid="8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Logo_of_Ai_la_trieu_phu .jpg"/>
          <p:cNvPicPr>
            <a:picLocks noChangeAspect="1"/>
          </p:cNvPicPr>
          <p:nvPr/>
        </p:nvPicPr>
        <p:blipFill>
          <a:blip r:embed="rId11"/>
          <a:stretch>
            <a:fillRect/>
          </a:stretch>
        </p:blipFill>
        <p:spPr>
          <a:xfrm>
            <a:off x="5225111" y="561966"/>
            <a:ext cx="1714500" cy="158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7" name="TextBox 66"/>
          <p:cNvSpPr txBox="1"/>
          <p:nvPr/>
        </p:nvSpPr>
        <p:spPr>
          <a:xfrm>
            <a:off x="1139687" y="3326296"/>
            <a:ext cx="9766852" cy="793838"/>
          </a:xfrm>
          <a:prstGeom prst="flowChartTerminator">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2. What (you/do) ………. from 3p.m to 6 </a:t>
            </a:r>
            <a:r>
              <a:rPr lang="en-US" sz="2800" b="1" dirty="0" err="1">
                <a:solidFill>
                  <a:srgbClr val="FFFFFF"/>
                </a:solidFill>
                <a:latin typeface="Times New Roman" pitchFamily="18" charset="0"/>
                <a:cs typeface="Times New Roman" pitchFamily="18" charset="0"/>
              </a:rPr>
              <a:t>p.m</a:t>
            </a:r>
            <a:r>
              <a:rPr lang="en-US" sz="2800" b="1" dirty="0">
                <a:solidFill>
                  <a:srgbClr val="FFFFFF"/>
                </a:solidFill>
                <a:latin typeface="Times New Roman" pitchFamily="18" charset="0"/>
                <a:cs typeface="Times New Roman" pitchFamily="18" charset="0"/>
              </a:rPr>
              <a:t> yesterday?</a:t>
            </a:r>
          </a:p>
        </p:txBody>
      </p:sp>
      <p:sp>
        <p:nvSpPr>
          <p:cNvPr id="68" name="Flowchart: Preparation 67"/>
          <p:cNvSpPr/>
          <p:nvPr/>
        </p:nvSpPr>
        <p:spPr>
          <a:xfrm>
            <a:off x="1709532" y="4258614"/>
            <a:ext cx="4055165" cy="751978"/>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A: did you do</a:t>
            </a:r>
          </a:p>
        </p:txBody>
      </p:sp>
      <p:sp>
        <p:nvSpPr>
          <p:cNvPr id="70" name="Flowchart: Preparation 69"/>
          <p:cNvSpPr/>
          <p:nvPr/>
        </p:nvSpPr>
        <p:spPr>
          <a:xfrm>
            <a:off x="6739803" y="5152468"/>
            <a:ext cx="4988431" cy="751978"/>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D: were you doing</a:t>
            </a:r>
          </a:p>
        </p:txBody>
      </p:sp>
      <p:sp>
        <p:nvSpPr>
          <p:cNvPr id="73" name="Flowchart: Preparation 72"/>
          <p:cNvSpPr/>
          <p:nvPr/>
        </p:nvSpPr>
        <p:spPr>
          <a:xfrm>
            <a:off x="6739744" y="4270716"/>
            <a:ext cx="4564360" cy="751978"/>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B: are you doing</a:t>
            </a:r>
          </a:p>
        </p:txBody>
      </p:sp>
      <p:sp>
        <p:nvSpPr>
          <p:cNvPr id="74" name="Flowchart: Preparation 73"/>
          <p:cNvSpPr/>
          <p:nvPr/>
        </p:nvSpPr>
        <p:spPr>
          <a:xfrm>
            <a:off x="1709531" y="5152468"/>
            <a:ext cx="4055164" cy="751978"/>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C: do you do</a:t>
            </a:r>
          </a:p>
        </p:txBody>
      </p:sp>
      <p:pic>
        <p:nvPicPr>
          <p:cNvPr id="56" name="Start.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12"/>
          <a:stretch>
            <a:fillRect/>
          </a:stretch>
        </p:blipFill>
        <p:spPr>
          <a:xfrm>
            <a:off x="10363200" y="6592682"/>
            <a:ext cx="304800" cy="304800"/>
          </a:xfrm>
          <a:prstGeom prst="rect">
            <a:avLst/>
          </a:prstGeom>
        </p:spPr>
      </p:pic>
      <p:pic>
        <p:nvPicPr>
          <p:cNvPr id="61" name="Question.mp3">
            <a:hlinkClick r:id="" action="ppaction://media"/>
          </p:cNvPr>
          <p:cNvPicPr>
            <a:picLocks noChangeAspect="1"/>
          </p:cNvPicPr>
          <p:nvPr>
            <a:audioFile r:link="rId4"/>
            <p:extLst>
              <p:ext uri="{DAA4B4D4-6D71-4841-9C94-3DE7FCFB9230}">
                <p14:media xmlns:p14="http://schemas.microsoft.com/office/powerpoint/2010/main" r:link="rId3"/>
              </p:ext>
            </p:extLst>
          </p:nvPr>
        </p:nvPicPr>
        <p:blipFill>
          <a:blip r:embed="rId13"/>
          <a:stretch>
            <a:fillRect/>
          </a:stretch>
        </p:blipFill>
        <p:spPr>
          <a:xfrm>
            <a:off x="10363200" y="6032258"/>
            <a:ext cx="304800" cy="304800"/>
          </a:xfrm>
          <a:prstGeom prst="rect">
            <a:avLst/>
          </a:prstGeom>
        </p:spPr>
      </p:pic>
      <p:pic>
        <p:nvPicPr>
          <p:cNvPr id="62" name="thang.mp3">
            <a:hlinkClick r:id="" action="ppaction://media"/>
          </p:cNvPr>
          <p:cNvPicPr>
            <a:picLocks noChangeAspect="1"/>
          </p:cNvPicPr>
          <p:nvPr>
            <a:audioFile r:link="rId6"/>
            <p:extLst>
              <p:ext uri="{DAA4B4D4-6D71-4841-9C94-3DE7FCFB9230}">
                <p14:media xmlns:p14="http://schemas.microsoft.com/office/powerpoint/2010/main" r:link="rId5"/>
              </p:ext>
            </p:extLst>
          </p:nvPr>
        </p:nvPicPr>
        <p:blipFill>
          <a:blip r:embed="rId14"/>
          <a:stretch>
            <a:fillRect/>
          </a:stretch>
        </p:blipFill>
        <p:spPr>
          <a:xfrm>
            <a:off x="10363200" y="6318010"/>
            <a:ext cx="304800" cy="304800"/>
          </a:xfrm>
          <a:prstGeom prst="rect">
            <a:avLst/>
          </a:prstGeom>
        </p:spPr>
      </p:pic>
      <p:sp>
        <p:nvSpPr>
          <p:cNvPr id="72" name="Oval 71"/>
          <p:cNvSpPr/>
          <p:nvPr/>
        </p:nvSpPr>
        <p:spPr bwMode="auto">
          <a:xfrm>
            <a:off x="4136247" y="2565400"/>
            <a:ext cx="546100" cy="546100"/>
          </a:xfrm>
          <a:prstGeom prst="ellipse">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dirty="0">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1</a:t>
            </a:r>
            <a:endParaRPr lang="vi-VN" sz="1600" b="1" dirty="0">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6" name="Oval 75"/>
          <p:cNvSpPr/>
          <p:nvPr/>
        </p:nvSpPr>
        <p:spPr bwMode="auto">
          <a:xfrm>
            <a:off x="48220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2</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7" name="Oval 76">
            <a:hlinkClick r:id="rId15" action="ppaction://hlinksldjump"/>
          </p:cNvPr>
          <p:cNvSpPr/>
          <p:nvPr/>
        </p:nvSpPr>
        <p:spPr bwMode="auto">
          <a:xfrm>
            <a:off x="55078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3</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8" name="Oval 77"/>
          <p:cNvSpPr/>
          <p:nvPr/>
        </p:nvSpPr>
        <p:spPr bwMode="auto">
          <a:xfrm>
            <a:off x="61936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4</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9" name="Oval 78"/>
          <p:cNvSpPr/>
          <p:nvPr/>
        </p:nvSpPr>
        <p:spPr bwMode="auto">
          <a:xfrm>
            <a:off x="68794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5</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80" name="Oval 79"/>
          <p:cNvSpPr/>
          <p:nvPr/>
        </p:nvSpPr>
        <p:spPr bwMode="auto">
          <a:xfrm>
            <a:off x="75652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6</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18" name="Flowchart: Terminator 17">
            <a:hlinkClick r:id="rId16" action="ppaction://hlinksldjump" tooltip="Trợ giúp"/>
          </p:cNvPr>
          <p:cNvSpPr/>
          <p:nvPr/>
        </p:nvSpPr>
        <p:spPr bwMode="auto">
          <a:xfrm>
            <a:off x="5169848" y="6375400"/>
            <a:ext cx="1872000" cy="288000"/>
          </a:xfrm>
          <a:prstGeom prst="flowChartTerminator">
            <a:avLst/>
          </a:prstGeom>
          <a:gradFill>
            <a:gsLst>
              <a:gs pos="0">
                <a:srgbClr val="CC00CC"/>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r>
              <a:rPr lang="en-US" b="1">
                <a:solidFill>
                  <a:srgbClr val="FFFFFF"/>
                </a:solidFill>
                <a:latin typeface="Times New Roman" pitchFamily="18" charset="0"/>
                <a:cs typeface="Times New Roman" pitchFamily="18" charset="0"/>
              </a:rPr>
              <a:t>TRỢ GIÚP</a:t>
            </a:r>
            <a:endParaRPr lang="vi-VN" b="1">
              <a:solidFill>
                <a:srgbClr val="FFFFFF"/>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lide(fromBottom)">
                                      <p:cBhvr>
                                        <p:cTn id="7" dur="500"/>
                                        <p:tgtEl>
                                          <p:spTgt spid="67"/>
                                        </p:tgtEl>
                                      </p:cBhvr>
                                    </p:animEffect>
                                  </p:childTnLst>
                                  <p:subTnLst>
                                    <p:audio>
                                      <p:cMediaNode>
                                        <p:cTn display="0" masterRel="sameClick">
                                          <p:stCondLst>
                                            <p:cond evt="begin" delay="0">
                                              <p:tn val="5"/>
                                            </p:cond>
                                          </p:stCondLst>
                                          <p:endCondLst>
                                            <p:cond evt="onStopAudio" delay="0">
                                              <p:tgtEl>
                                                <p:sldTgt/>
                                              </p:tgtEl>
                                            </p:cond>
                                          </p:endCondLst>
                                        </p:cTn>
                                        <p:tgtEl>
                                          <p:sndTgt r:embed="rId9" name="cashreg.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slide(fromLeft)">
                                      <p:cBhvr>
                                        <p:cTn id="12" dur="500"/>
                                        <p:tgtEl>
                                          <p:spTgt spid="68"/>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slide(fromRight)">
                                      <p:cBhvr>
                                        <p:cTn id="16" dur="500"/>
                                        <p:tgtEl>
                                          <p:spTgt spid="73"/>
                                        </p:tgtEl>
                                      </p:cBhvr>
                                    </p:animEffect>
                                  </p:childTnLst>
                                </p:cTn>
                              </p:par>
                            </p:childTnLst>
                          </p:cTn>
                        </p:par>
                        <p:par>
                          <p:cTn id="17" fill="hold">
                            <p:stCondLst>
                              <p:cond delay="1000"/>
                            </p:stCondLst>
                            <p:childTnLst>
                              <p:par>
                                <p:cTn id="18" presetID="12" presetClass="entr" presetSubtype="8" fill="hold" grpId="0" nodeType="afterEffect">
                                  <p:stCondLst>
                                    <p:cond delay="0"/>
                                  </p:stCondLst>
                                  <p:childTnLst>
                                    <p:set>
                                      <p:cBhvr>
                                        <p:cTn id="19" dur="1" fill="hold">
                                          <p:stCondLst>
                                            <p:cond delay="0"/>
                                          </p:stCondLst>
                                        </p:cTn>
                                        <p:tgtEl>
                                          <p:spTgt spid="74"/>
                                        </p:tgtEl>
                                        <p:attrNameLst>
                                          <p:attrName>style.visibility</p:attrName>
                                        </p:attrNameLst>
                                      </p:cBhvr>
                                      <p:to>
                                        <p:strVal val="visible"/>
                                      </p:to>
                                    </p:set>
                                    <p:animEffect transition="in" filter="slide(fromLeft)">
                                      <p:cBhvr>
                                        <p:cTn id="20" dur="500"/>
                                        <p:tgtEl>
                                          <p:spTgt spid="74"/>
                                        </p:tgtEl>
                                      </p:cBhvr>
                                    </p:animEffect>
                                  </p:childTnLst>
                                </p:cTn>
                              </p:par>
                            </p:childTnLst>
                          </p:cTn>
                        </p:par>
                        <p:par>
                          <p:cTn id="21" fill="hold">
                            <p:stCondLst>
                              <p:cond delay="1500"/>
                            </p:stCondLst>
                            <p:childTnLst>
                              <p:par>
                                <p:cTn id="22" presetID="12" presetClass="entr" presetSubtype="2" fill="hold" grpId="0" nodeType="after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slide(fromRight)">
                                      <p:cBhvr>
                                        <p:cTn id="24" dur="500"/>
                                        <p:tgtEl>
                                          <p:spTgt spid="70"/>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72263" fill="hold"/>
                                        <p:tgtEl>
                                          <p:spTgt spid="61"/>
                                        </p:tgtEl>
                                      </p:cBhvr>
                                    </p:cmd>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93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68"/>
                    </p:tgtEl>
                  </p:cond>
                </p:stCondLst>
                <p:endSync evt="end" delay="0">
                  <p:rtn val="all"/>
                </p:endSync>
                <p:childTnLst>
                  <p:par>
                    <p:cTn id="33" fill="hold">
                      <p:stCondLst>
                        <p:cond delay="0"/>
                      </p:stCondLst>
                      <p:childTnLst>
                        <p:par>
                          <p:cTn id="34" fill="hold">
                            <p:stCondLst>
                              <p:cond delay="0"/>
                            </p:stCondLst>
                            <p:childTnLst>
                              <p:par>
                                <p:cTn id="35" presetID="1" presetClass="emph" presetSubtype="10" fill="hold" nodeType="clickEffect">
                                  <p:stCondLst>
                                    <p:cond delay="0"/>
                                  </p:stCondLst>
                                  <p:childTnLst>
                                    <p:animClr clrSpc="hsl" dir="ccw">
                                      <p:cBhvr>
                                        <p:cTn id="36" dur="500" fill="hold"/>
                                        <p:tgtEl>
                                          <p:spTgt spid="68"/>
                                        </p:tgtEl>
                                        <p:attrNameLst>
                                          <p:attrName>fillcolor</p:attrName>
                                        </p:attrNameLst>
                                      </p:cBhvr>
                                      <p:to>
                                        <a:srgbClr val="009900"/>
                                      </p:to>
                                    </p:animClr>
                                    <p:set>
                                      <p:cBhvr>
                                        <p:cTn id="37" dur="500" fill="hold"/>
                                        <p:tgtEl>
                                          <p:spTgt spid="68"/>
                                        </p:tgtEl>
                                        <p:attrNameLst>
                                          <p:attrName>fill.type</p:attrName>
                                        </p:attrNameLst>
                                      </p:cBhvr>
                                      <p:to>
                                        <p:strVal val="solid"/>
                                      </p:to>
                                    </p:set>
                                    <p:set>
                                      <p:cBhvr>
                                        <p:cTn id="38" dur="500" fill="hold"/>
                                        <p:tgtEl>
                                          <p:spTgt spid="6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68"/>
                  </p:tgtEl>
                </p:cond>
              </p:nextCondLst>
            </p:seq>
            <p:seq concurrent="1" nextAc="seek">
              <p:cTn id="39" restart="whenNotActive" fill="hold" evtFilter="cancelBubble" nodeType="interactiveSeq">
                <p:stCondLst>
                  <p:cond evt="onClick" delay="0">
                    <p:tgtEl>
                      <p:spTgt spid="70"/>
                    </p:tgtEl>
                  </p:cond>
                </p:stCondLst>
                <p:endSync evt="end" delay="0">
                  <p:rtn val="all"/>
                </p:endSync>
                <p:childTnLst>
                  <p:par>
                    <p:cTn id="40" fill="hold">
                      <p:stCondLst>
                        <p:cond delay="0"/>
                      </p:stCondLst>
                      <p:childTnLst>
                        <p:par>
                          <p:cTn id="41" fill="hold">
                            <p:stCondLst>
                              <p:cond delay="0"/>
                            </p:stCondLst>
                            <p:childTnLst>
                              <p:par>
                                <p:cTn id="42" presetID="1" presetClass="emph" presetSubtype="10" fill="hold" nodeType="clickEffect">
                                  <p:stCondLst>
                                    <p:cond delay="0"/>
                                  </p:stCondLst>
                                  <p:childTnLst>
                                    <p:animClr clrSpc="hsl" dir="ccw">
                                      <p:cBhvr>
                                        <p:cTn id="43" dur="500" fill="hold"/>
                                        <p:tgtEl>
                                          <p:spTgt spid="70"/>
                                        </p:tgtEl>
                                        <p:attrNameLst>
                                          <p:attrName>fillcolor</p:attrName>
                                        </p:attrNameLst>
                                      </p:cBhvr>
                                      <p:to>
                                        <a:srgbClr val="009900"/>
                                      </p:to>
                                    </p:animClr>
                                    <p:set>
                                      <p:cBhvr>
                                        <p:cTn id="44" dur="500" fill="hold"/>
                                        <p:tgtEl>
                                          <p:spTgt spid="70"/>
                                        </p:tgtEl>
                                        <p:attrNameLst>
                                          <p:attrName>fill.type</p:attrName>
                                        </p:attrNameLst>
                                      </p:cBhvr>
                                      <p:to>
                                        <p:strVal val="solid"/>
                                      </p:to>
                                    </p:set>
                                    <p:set>
                                      <p:cBhvr>
                                        <p:cTn id="45" dur="500" fill="hold"/>
                                        <p:tgtEl>
                                          <p:spTgt spid="70"/>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0"/>
                  </p:tgtEl>
                </p:cond>
              </p:nextCondLst>
            </p:seq>
            <p:seq concurrent="1" nextAc="seek">
              <p:cTn id="46" restart="whenNotActive" fill="hold" evtFilter="cancelBubble" nodeType="interactiveSeq">
                <p:stCondLst>
                  <p:cond evt="onClick" delay="0">
                    <p:tgtEl>
                      <p:spTgt spid="73"/>
                    </p:tgtEl>
                  </p:cond>
                </p:stCondLst>
                <p:endSync evt="end" delay="0">
                  <p:rtn val="all"/>
                </p:endSync>
                <p:childTnLst>
                  <p:par>
                    <p:cTn id="47" fill="hold">
                      <p:stCondLst>
                        <p:cond delay="0"/>
                      </p:stCondLst>
                      <p:childTnLst>
                        <p:par>
                          <p:cTn id="48" fill="hold">
                            <p:stCondLst>
                              <p:cond delay="0"/>
                            </p:stCondLst>
                            <p:childTnLst>
                              <p:par>
                                <p:cTn id="49" presetID="1" presetClass="emph" presetSubtype="10" fill="hold" nodeType="clickEffect">
                                  <p:stCondLst>
                                    <p:cond delay="0"/>
                                  </p:stCondLst>
                                  <p:childTnLst>
                                    <p:animClr clrSpc="hsl" dir="ccw">
                                      <p:cBhvr>
                                        <p:cTn id="50" dur="500" fill="hold"/>
                                        <p:tgtEl>
                                          <p:spTgt spid="73"/>
                                        </p:tgtEl>
                                        <p:attrNameLst>
                                          <p:attrName>fillcolor</p:attrName>
                                        </p:attrNameLst>
                                      </p:cBhvr>
                                      <p:to>
                                        <a:srgbClr val="009900"/>
                                      </p:to>
                                    </p:animClr>
                                    <p:set>
                                      <p:cBhvr>
                                        <p:cTn id="51" dur="500" fill="hold"/>
                                        <p:tgtEl>
                                          <p:spTgt spid="73"/>
                                        </p:tgtEl>
                                        <p:attrNameLst>
                                          <p:attrName>fill.type</p:attrName>
                                        </p:attrNameLst>
                                      </p:cBhvr>
                                      <p:to>
                                        <p:strVal val="solid"/>
                                      </p:to>
                                    </p:set>
                                    <p:set>
                                      <p:cBhvr>
                                        <p:cTn id="52" dur="500" fill="hold"/>
                                        <p:tgtEl>
                                          <p:spTgt spid="7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3"/>
                  </p:tgtEl>
                </p:cond>
              </p:nextCondLst>
            </p:seq>
            <p:seq concurrent="1" nextAc="seek">
              <p:cTn id="53" restart="whenNotActive" fill="hold" evtFilter="cancelBubble" nodeType="interactiveSeq">
                <p:stCondLst>
                  <p:cond evt="onClick" delay="0">
                    <p:tgtEl>
                      <p:spTgt spid="74"/>
                    </p:tgtEl>
                  </p:cond>
                </p:stCondLst>
                <p:endSync evt="end" delay="0">
                  <p:rtn val="all"/>
                </p:endSync>
                <p:childTnLst>
                  <p:par>
                    <p:cTn id="54" fill="hold">
                      <p:stCondLst>
                        <p:cond delay="0"/>
                      </p:stCondLst>
                      <p:childTnLst>
                        <p:par>
                          <p:cTn id="55" fill="hold">
                            <p:stCondLst>
                              <p:cond delay="0"/>
                            </p:stCondLst>
                            <p:childTnLst>
                              <p:par>
                                <p:cTn id="56" presetID="1" presetClass="emph" presetSubtype="10" fill="hold" nodeType="clickEffect">
                                  <p:stCondLst>
                                    <p:cond delay="0"/>
                                  </p:stCondLst>
                                  <p:childTnLst>
                                    <p:animClr clrSpc="hsl" dir="ccw">
                                      <p:cBhvr>
                                        <p:cTn id="57" dur="500" fill="hold"/>
                                        <p:tgtEl>
                                          <p:spTgt spid="74"/>
                                        </p:tgtEl>
                                        <p:attrNameLst>
                                          <p:attrName>fillcolor</p:attrName>
                                        </p:attrNameLst>
                                      </p:cBhvr>
                                      <p:to>
                                        <a:srgbClr val="009900"/>
                                      </p:to>
                                    </p:animClr>
                                    <p:set>
                                      <p:cBhvr>
                                        <p:cTn id="58" dur="500" fill="hold"/>
                                        <p:tgtEl>
                                          <p:spTgt spid="74"/>
                                        </p:tgtEl>
                                        <p:attrNameLst>
                                          <p:attrName>fill.type</p:attrName>
                                        </p:attrNameLst>
                                      </p:cBhvr>
                                      <p:to>
                                        <p:strVal val="solid"/>
                                      </p:to>
                                    </p:set>
                                    <p:set>
                                      <p:cBhvr>
                                        <p:cTn id="59" dur="500" fill="hold"/>
                                        <p:tgtEl>
                                          <p:spTgt spid="74"/>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4"/>
                  </p:tgtEl>
                </p:cond>
              </p:nextCondLst>
            </p:seq>
            <p:audio>
              <p:cMediaNode vol="6061">
                <p:cTn id="60" fill="hold" display="0">
                  <p:stCondLst>
                    <p:cond delay="indefinite"/>
                  </p:stCondLst>
                  <p:endCondLst>
                    <p:cond evt="onNext" delay="0">
                      <p:tgtEl>
                        <p:sldTgt/>
                      </p:tgtEl>
                    </p:cond>
                    <p:cond evt="onPrev" delay="0">
                      <p:tgtEl>
                        <p:sldTgt/>
                      </p:tgtEl>
                    </p:cond>
                    <p:cond evt="onStopAudio" delay="0">
                      <p:tgtEl>
                        <p:sldTgt/>
                      </p:tgtEl>
                    </p:cond>
                  </p:endCondLst>
                </p:cTn>
                <p:tgtEl>
                  <p:spTgt spid="56"/>
                </p:tgtEl>
              </p:cMediaNode>
            </p:audio>
            <p:audio>
              <p:cMediaNode vol="4545" showWhenStopped="0">
                <p:cTn id="61" fill="hold" display="0">
                  <p:stCondLst>
                    <p:cond delay="indefinite"/>
                  </p:stCondLst>
                  <p:endCondLst>
                    <p:cond evt="onNext" delay="0">
                      <p:tgtEl>
                        <p:sldTgt/>
                      </p:tgtEl>
                    </p:cond>
                    <p:cond evt="onPrev" delay="0">
                      <p:tgtEl>
                        <p:sldTgt/>
                      </p:tgtEl>
                    </p:cond>
                    <p:cond evt="onStopAudio" delay="0">
                      <p:tgtEl>
                        <p:sldTgt/>
                      </p:tgtEl>
                    </p:cond>
                  </p:endCondLst>
                </p:cTn>
                <p:tgtEl>
                  <p:spTgt spid="61"/>
                </p:tgtEl>
              </p:cMediaNode>
            </p:audio>
            <p:audio>
              <p:cMediaNode vol="4545" showWhenStopped="0">
                <p:cTn id="62" fill="hold" display="0">
                  <p:stCondLst>
                    <p:cond delay="indefinite"/>
                  </p:stCondLst>
                  <p:endCondLst>
                    <p:cond evt="onNext" delay="0">
                      <p:tgtEl>
                        <p:sldTgt/>
                      </p:tgtEl>
                    </p:cond>
                    <p:cond evt="onPrev" delay="0">
                      <p:tgtEl>
                        <p:sldTgt/>
                      </p:tgtEl>
                    </p:cond>
                    <p:cond evt="onStopAudio" delay="0">
                      <p:tgtEl>
                        <p:sldTgt/>
                      </p:tgtEl>
                    </p:cond>
                  </p:endCondLst>
                </p:cTn>
                <p:tgtEl>
                  <p:spTgt spid="62"/>
                </p:tgtEl>
              </p:cMediaNode>
            </p:audio>
            <p:seq concurrent="1" nextAc="seek">
              <p:cTn id="63" restart="whenNotActive" fill="hold" evtFilter="cancelBubble" nodeType="interactiveSeq">
                <p:stCondLst>
                  <p:cond evt="onClick" delay="0">
                    <p:tgtEl>
                      <p:spTgt spid="49"/>
                    </p:tgtEl>
                  </p:cond>
                </p:stCondLst>
                <p:endSync evt="end" delay="0">
                  <p:rtn val="all"/>
                </p:endSync>
                <p:childTnLst>
                  <p:par>
                    <p:cTn id="64" fill="hold">
                      <p:stCondLst>
                        <p:cond delay="0"/>
                      </p:stCondLst>
                      <p:childTnLst>
                        <p:par>
                          <p:cTn id="65" fill="hold">
                            <p:stCondLst>
                              <p:cond delay="0"/>
                            </p:stCondLst>
                            <p:childTnLst>
                              <p:par>
                                <p:cTn id="66" presetID="8" presetClass="emph" presetSubtype="0" fill="hold" grpId="0" nodeType="clickEffect">
                                  <p:stCondLst>
                                    <p:cond delay="0"/>
                                  </p:stCondLst>
                                  <p:childTnLst>
                                    <p:animRot by="21600000">
                                      <p:cBhvr>
                                        <p:cTn id="67" dur="500" fill="hold"/>
                                        <p:tgtEl>
                                          <p:spTgt spid="72"/>
                                        </p:tgtEl>
                                        <p:attrNameLst>
                                          <p:attrName>r</p:attrName>
                                        </p:attrNameLst>
                                      </p:cBhvr>
                                    </p:animRot>
                                  </p:childTnLst>
                                </p:cTn>
                              </p:par>
                            </p:childTnLst>
                          </p:cTn>
                        </p:par>
                        <p:par>
                          <p:cTn id="68" fill="hold">
                            <p:stCondLst>
                              <p:cond delay="500"/>
                            </p:stCondLst>
                            <p:childTnLst>
                              <p:par>
                                <p:cTn id="69" presetID="8" presetClass="emph" presetSubtype="0" fill="hold" grpId="0" nodeType="afterEffect">
                                  <p:stCondLst>
                                    <p:cond delay="0"/>
                                  </p:stCondLst>
                                  <p:childTnLst>
                                    <p:animRot by="21600000">
                                      <p:cBhvr>
                                        <p:cTn id="70" dur="500" fill="hold"/>
                                        <p:tgtEl>
                                          <p:spTgt spid="76"/>
                                        </p:tgtEl>
                                        <p:attrNameLst>
                                          <p:attrName>r</p:attrName>
                                        </p:attrNameLst>
                                      </p:cBhvr>
                                    </p:animRot>
                                  </p:childTnLst>
                                </p:cTn>
                              </p:par>
                            </p:childTnLst>
                          </p:cTn>
                        </p:par>
                        <p:par>
                          <p:cTn id="71" fill="hold">
                            <p:stCondLst>
                              <p:cond delay="1000"/>
                            </p:stCondLst>
                            <p:childTnLst>
                              <p:par>
                                <p:cTn id="72" presetID="8" presetClass="emph" presetSubtype="0" fill="hold" grpId="0" nodeType="afterEffect">
                                  <p:stCondLst>
                                    <p:cond delay="0"/>
                                  </p:stCondLst>
                                  <p:childTnLst>
                                    <p:animRot by="21600000">
                                      <p:cBhvr>
                                        <p:cTn id="73" dur="500" fill="hold"/>
                                        <p:tgtEl>
                                          <p:spTgt spid="77"/>
                                        </p:tgtEl>
                                        <p:attrNameLst>
                                          <p:attrName>r</p:attrName>
                                        </p:attrNameLst>
                                      </p:cBhvr>
                                    </p:animRot>
                                  </p:childTnLst>
                                </p:cTn>
                              </p:par>
                            </p:childTnLst>
                          </p:cTn>
                        </p:par>
                        <p:par>
                          <p:cTn id="74" fill="hold">
                            <p:stCondLst>
                              <p:cond delay="1500"/>
                            </p:stCondLst>
                            <p:childTnLst>
                              <p:par>
                                <p:cTn id="75" presetID="8" presetClass="emph" presetSubtype="0" fill="hold" grpId="0" nodeType="afterEffect">
                                  <p:stCondLst>
                                    <p:cond delay="0"/>
                                  </p:stCondLst>
                                  <p:childTnLst>
                                    <p:animRot by="21600000">
                                      <p:cBhvr>
                                        <p:cTn id="76" dur="500" fill="hold"/>
                                        <p:tgtEl>
                                          <p:spTgt spid="78"/>
                                        </p:tgtEl>
                                        <p:attrNameLst>
                                          <p:attrName>r</p:attrName>
                                        </p:attrNameLst>
                                      </p:cBhvr>
                                    </p:animRot>
                                  </p:childTnLst>
                                </p:cTn>
                              </p:par>
                            </p:childTnLst>
                          </p:cTn>
                        </p:par>
                        <p:par>
                          <p:cTn id="77" fill="hold">
                            <p:stCondLst>
                              <p:cond delay="2000"/>
                            </p:stCondLst>
                            <p:childTnLst>
                              <p:par>
                                <p:cTn id="78" presetID="8" presetClass="emph" presetSubtype="0" fill="hold" grpId="0" nodeType="afterEffect">
                                  <p:stCondLst>
                                    <p:cond delay="0"/>
                                  </p:stCondLst>
                                  <p:childTnLst>
                                    <p:animRot by="21600000">
                                      <p:cBhvr>
                                        <p:cTn id="79" dur="500" fill="hold"/>
                                        <p:tgtEl>
                                          <p:spTgt spid="79"/>
                                        </p:tgtEl>
                                        <p:attrNameLst>
                                          <p:attrName>r</p:attrName>
                                        </p:attrNameLst>
                                      </p:cBhvr>
                                    </p:animRot>
                                  </p:childTnLst>
                                </p:cTn>
                              </p:par>
                            </p:childTnLst>
                          </p:cTn>
                        </p:par>
                        <p:par>
                          <p:cTn id="80" fill="hold">
                            <p:stCondLst>
                              <p:cond delay="2500"/>
                            </p:stCondLst>
                            <p:childTnLst>
                              <p:par>
                                <p:cTn id="81" presetID="8" presetClass="emph" presetSubtype="0" fill="hold" grpId="0" nodeType="afterEffect">
                                  <p:stCondLst>
                                    <p:cond delay="0"/>
                                  </p:stCondLst>
                                  <p:childTnLst>
                                    <p:animRot by="21600000">
                                      <p:cBhvr>
                                        <p:cTn id="82" dur="500" fill="hold"/>
                                        <p:tgtEl>
                                          <p:spTgt spid="80"/>
                                        </p:tgtEl>
                                        <p:attrNameLst>
                                          <p:attrName>r</p:attrName>
                                        </p:attrNameLst>
                                      </p:cBhvr>
                                    </p:animRot>
                                  </p:childTnLst>
                                </p:cTn>
                              </p:par>
                            </p:childTnLst>
                          </p:cTn>
                        </p:par>
                      </p:childTnLst>
                    </p:cTn>
                  </p:par>
                </p:childTnLst>
              </p:cTn>
              <p:nextCondLst>
                <p:cond evt="onClick" delay="0">
                  <p:tgtEl>
                    <p:spTgt spid="49"/>
                  </p:tgtEl>
                </p:cond>
              </p:nextCondLst>
            </p:seq>
            <p:seq concurrent="1" nextAc="seek">
              <p:cTn id="83" restart="whenNotActive" fill="hold" evtFilter="cancelBubble" nodeType="interactiveSeq">
                <p:stCondLst>
                  <p:cond evt="onClick" delay="0">
                    <p:tgtEl>
                      <p:spTgt spid="67"/>
                    </p:tgtEl>
                  </p:cond>
                </p:stCondLst>
                <p:endSync evt="end" delay="0">
                  <p:rtn val="all"/>
                </p:endSync>
                <p:childTnLst>
                  <p:par>
                    <p:cTn id="84" fill="hold">
                      <p:stCondLst>
                        <p:cond delay="0"/>
                      </p:stCondLst>
                      <p:childTnLst>
                        <p:par>
                          <p:cTn id="85" fill="hold">
                            <p:stCondLst>
                              <p:cond delay="0"/>
                            </p:stCondLst>
                            <p:childTnLst>
                              <p:par>
                                <p:cTn id="86" presetID="1" presetClass="emph" presetSubtype="6" repeatCount="5000" fill="hold" nodeType="clickEffect">
                                  <p:stCondLst>
                                    <p:cond delay="0"/>
                                  </p:stCondLst>
                                  <p:childTnLst>
                                    <p:animClr clrSpc="hsl" dir="cw">
                                      <p:cBhvr>
                                        <p:cTn id="87" dur="500" fill="hold"/>
                                        <p:tgtEl>
                                          <p:spTgt spid="70"/>
                                        </p:tgtEl>
                                        <p:attrNameLst>
                                          <p:attrName>fillcolor</p:attrName>
                                        </p:attrNameLst>
                                      </p:cBhvr>
                                      <p:to>
                                        <a:srgbClr val="FF0000"/>
                                      </p:to>
                                    </p:animClr>
                                    <p:set>
                                      <p:cBhvr>
                                        <p:cTn id="88" dur="500" fill="hold"/>
                                        <p:tgtEl>
                                          <p:spTgt spid="70"/>
                                        </p:tgtEl>
                                        <p:attrNameLst>
                                          <p:attrName>fill.type</p:attrName>
                                        </p:attrNameLst>
                                      </p:cBhvr>
                                      <p:to>
                                        <p:strVal val="solid"/>
                                      </p:to>
                                    </p:set>
                                    <p:set>
                                      <p:cBhvr>
                                        <p:cTn id="89" dur="500" fill="hold"/>
                                        <p:tgtEl>
                                          <p:spTgt spid="70"/>
                                        </p:tgtEl>
                                        <p:attrNameLst>
                                          <p:attrName>fill.on</p:attrName>
                                        </p:attrNameLst>
                                      </p:cBhvr>
                                      <p:to>
                                        <p:strVal val="true"/>
                                      </p:to>
                                    </p:set>
                                  </p:childTnLst>
                                </p:cTn>
                              </p:par>
                              <p:par>
                                <p:cTn id="90" presetID="1" presetClass="mediacall" presetSubtype="0" fill="hold" nodeType="withEffect">
                                  <p:stCondLst>
                                    <p:cond delay="0"/>
                                  </p:stCondLst>
                                  <p:childTnLst>
                                    <p:cmd type="call" cmd="playFrom(0.0)">
                                      <p:cBhvr>
                                        <p:cTn id="91" dur="8028" fill="hold"/>
                                        <p:tgtEl>
                                          <p:spTgt spid="62"/>
                                        </p:tgtEl>
                                      </p:cBhvr>
                                    </p:cmd>
                                  </p:childTnLst>
                                </p:cTn>
                              </p:par>
                            </p:childTnLst>
                          </p:cTn>
                        </p:par>
                      </p:childTnLst>
                    </p:cTn>
                  </p:par>
                </p:childTnLst>
              </p:cTn>
              <p:nextCondLst>
                <p:cond evt="onClick" delay="0">
                  <p:tgtEl>
                    <p:spTgt spid="67"/>
                  </p:tgtEl>
                </p:cond>
              </p:nextCondLst>
            </p:seq>
          </p:childTnLst>
        </p:cTn>
      </p:par>
    </p:tnLst>
    <p:bldLst>
      <p:bldP spid="68" grpId="0" animBg="1"/>
      <p:bldP spid="70" grpId="0" animBg="1"/>
      <p:bldP spid="73" grpId="0" animBg="1"/>
      <p:bldP spid="74" grpId="0" animBg="1"/>
      <p:bldP spid="72" grpId="0" animBg="1"/>
      <p:bldP spid="76" grpId="0" animBg="1"/>
      <p:bldP spid="77" grpId="0" animBg="1"/>
      <p:bldP spid="78" grpId="0" animBg="1"/>
      <p:bldP spid="79" grpId="0" animBg="1"/>
      <p:bldP spid="8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lowchart: Preparation 69"/>
          <p:cNvSpPr/>
          <p:nvPr/>
        </p:nvSpPr>
        <p:spPr>
          <a:xfrm>
            <a:off x="1803177" y="4510130"/>
            <a:ext cx="3704667" cy="521691"/>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A: came</a:t>
            </a:r>
          </a:p>
        </p:txBody>
      </p:sp>
      <p:pic>
        <p:nvPicPr>
          <p:cNvPr id="49" name="Picture 48" descr="Logo_of_Ai_la_trieu_phu .jpg"/>
          <p:cNvPicPr>
            <a:picLocks noChangeAspect="1"/>
          </p:cNvPicPr>
          <p:nvPr/>
        </p:nvPicPr>
        <p:blipFill>
          <a:blip r:embed="rId11"/>
          <a:stretch>
            <a:fillRect/>
          </a:stretch>
        </p:blipFill>
        <p:spPr>
          <a:xfrm>
            <a:off x="5225111" y="561966"/>
            <a:ext cx="1714500" cy="158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7" name="TextBox 66"/>
          <p:cNvSpPr txBox="1"/>
          <p:nvPr/>
        </p:nvSpPr>
        <p:spPr>
          <a:xfrm>
            <a:off x="1051864" y="3631104"/>
            <a:ext cx="10199232" cy="824329"/>
          </a:xfrm>
          <a:prstGeom prst="flowChartTerminator">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3. When I (come) …. home, my mother was cooking dinner.</a:t>
            </a:r>
          </a:p>
        </p:txBody>
      </p:sp>
      <p:sp>
        <p:nvSpPr>
          <p:cNvPr id="68" name="Flowchart: Preparation 67"/>
          <p:cNvSpPr/>
          <p:nvPr/>
        </p:nvSpPr>
        <p:spPr>
          <a:xfrm>
            <a:off x="1803177" y="5181964"/>
            <a:ext cx="3704667" cy="521691"/>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C: come</a:t>
            </a:r>
          </a:p>
        </p:txBody>
      </p:sp>
      <p:sp>
        <p:nvSpPr>
          <p:cNvPr id="73" name="Flowchart: Preparation 72"/>
          <p:cNvSpPr/>
          <p:nvPr/>
        </p:nvSpPr>
        <p:spPr>
          <a:xfrm>
            <a:off x="5594421" y="4568747"/>
            <a:ext cx="3704667" cy="521691"/>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B: coming</a:t>
            </a:r>
          </a:p>
        </p:txBody>
      </p:sp>
      <p:sp>
        <p:nvSpPr>
          <p:cNvPr id="74" name="Flowchart: Preparation 73"/>
          <p:cNvSpPr/>
          <p:nvPr/>
        </p:nvSpPr>
        <p:spPr>
          <a:xfrm>
            <a:off x="5594421" y="5086437"/>
            <a:ext cx="3704667" cy="521691"/>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D: comes</a:t>
            </a:r>
          </a:p>
        </p:txBody>
      </p:sp>
      <p:pic>
        <p:nvPicPr>
          <p:cNvPr id="56" name="Start.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12"/>
          <a:stretch>
            <a:fillRect/>
          </a:stretch>
        </p:blipFill>
        <p:spPr>
          <a:xfrm>
            <a:off x="10363200" y="6592682"/>
            <a:ext cx="304800" cy="304800"/>
          </a:xfrm>
          <a:prstGeom prst="rect">
            <a:avLst/>
          </a:prstGeom>
        </p:spPr>
      </p:pic>
      <p:pic>
        <p:nvPicPr>
          <p:cNvPr id="61" name="Question.mp3">
            <a:hlinkClick r:id="" action="ppaction://media"/>
          </p:cNvPr>
          <p:cNvPicPr>
            <a:picLocks noChangeAspect="1"/>
          </p:cNvPicPr>
          <p:nvPr>
            <a:audioFile r:link="rId4"/>
            <p:extLst>
              <p:ext uri="{DAA4B4D4-6D71-4841-9C94-3DE7FCFB9230}">
                <p14:media xmlns:p14="http://schemas.microsoft.com/office/powerpoint/2010/main" r:link="rId3"/>
              </p:ext>
            </p:extLst>
          </p:nvPr>
        </p:nvPicPr>
        <p:blipFill>
          <a:blip r:embed="rId13"/>
          <a:stretch>
            <a:fillRect/>
          </a:stretch>
        </p:blipFill>
        <p:spPr>
          <a:xfrm>
            <a:off x="10363200" y="6032258"/>
            <a:ext cx="304800" cy="304800"/>
          </a:xfrm>
          <a:prstGeom prst="rect">
            <a:avLst/>
          </a:prstGeom>
        </p:spPr>
      </p:pic>
      <p:pic>
        <p:nvPicPr>
          <p:cNvPr id="62" name="thang.mp3">
            <a:hlinkClick r:id="" action="ppaction://media"/>
          </p:cNvPr>
          <p:cNvPicPr>
            <a:picLocks noChangeAspect="1"/>
          </p:cNvPicPr>
          <p:nvPr>
            <a:audioFile r:link="rId6"/>
            <p:extLst>
              <p:ext uri="{DAA4B4D4-6D71-4841-9C94-3DE7FCFB9230}">
                <p14:media xmlns:p14="http://schemas.microsoft.com/office/powerpoint/2010/main" r:link="rId5"/>
              </p:ext>
            </p:extLst>
          </p:nvPr>
        </p:nvPicPr>
        <p:blipFill>
          <a:blip r:embed="rId14"/>
          <a:stretch>
            <a:fillRect/>
          </a:stretch>
        </p:blipFill>
        <p:spPr>
          <a:xfrm>
            <a:off x="10363200" y="6318010"/>
            <a:ext cx="304800" cy="304800"/>
          </a:xfrm>
          <a:prstGeom prst="rect">
            <a:avLst/>
          </a:prstGeom>
        </p:spPr>
      </p:pic>
      <p:sp>
        <p:nvSpPr>
          <p:cNvPr id="72" name="Oval 71"/>
          <p:cNvSpPr/>
          <p:nvPr/>
        </p:nvSpPr>
        <p:spPr bwMode="auto">
          <a:xfrm>
            <a:off x="4136247" y="2565400"/>
            <a:ext cx="546100" cy="546100"/>
          </a:xfrm>
          <a:prstGeom prst="ellipse">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1</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6" name="Oval 75"/>
          <p:cNvSpPr/>
          <p:nvPr/>
        </p:nvSpPr>
        <p:spPr bwMode="auto">
          <a:xfrm>
            <a:off x="4822047" y="2565400"/>
            <a:ext cx="546100" cy="546100"/>
          </a:xfrm>
          <a:prstGeom prst="ellipse">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2</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7" name="Oval 76"/>
          <p:cNvSpPr/>
          <p:nvPr/>
        </p:nvSpPr>
        <p:spPr bwMode="auto">
          <a:xfrm>
            <a:off x="55078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3</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9" name="Oval 78"/>
          <p:cNvSpPr/>
          <p:nvPr/>
        </p:nvSpPr>
        <p:spPr bwMode="auto">
          <a:xfrm>
            <a:off x="68794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5</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80" name="Oval 79"/>
          <p:cNvSpPr/>
          <p:nvPr/>
        </p:nvSpPr>
        <p:spPr bwMode="auto">
          <a:xfrm>
            <a:off x="75652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6</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8" name="Oval 77">
            <a:hlinkClick r:id="rId15" action="ppaction://hlinksldjump"/>
          </p:cNvPr>
          <p:cNvSpPr/>
          <p:nvPr/>
        </p:nvSpPr>
        <p:spPr bwMode="auto">
          <a:xfrm>
            <a:off x="61936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4</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18" name="Flowchart: Terminator 17">
            <a:hlinkClick r:id="rId16" action="ppaction://hlinksldjump" tooltip="Trợ giúp"/>
          </p:cNvPr>
          <p:cNvSpPr/>
          <p:nvPr/>
        </p:nvSpPr>
        <p:spPr bwMode="auto">
          <a:xfrm>
            <a:off x="5169848" y="6375400"/>
            <a:ext cx="1872000" cy="288000"/>
          </a:xfrm>
          <a:prstGeom prst="flowChartTerminator">
            <a:avLst/>
          </a:prstGeom>
          <a:gradFill>
            <a:gsLst>
              <a:gs pos="0">
                <a:srgbClr val="CC00CC"/>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r>
              <a:rPr lang="en-US" b="1">
                <a:solidFill>
                  <a:srgbClr val="FFFFFF"/>
                </a:solidFill>
                <a:latin typeface="Times New Roman" pitchFamily="18" charset="0"/>
                <a:cs typeface="Times New Roman" pitchFamily="18" charset="0"/>
              </a:rPr>
              <a:t>TRỢ GIÚP</a:t>
            </a:r>
            <a:endParaRPr lang="vi-VN" b="1">
              <a:solidFill>
                <a:srgbClr val="FFFFFF"/>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lide(fromBottom)">
                                      <p:cBhvr>
                                        <p:cTn id="7" dur="500"/>
                                        <p:tgtEl>
                                          <p:spTgt spid="67"/>
                                        </p:tgtEl>
                                      </p:cBhvr>
                                    </p:animEffect>
                                  </p:childTnLst>
                                  <p:subTnLst>
                                    <p:audio>
                                      <p:cMediaNode>
                                        <p:cTn display="0" masterRel="sameClick">
                                          <p:stCondLst>
                                            <p:cond evt="begin" delay="0">
                                              <p:tn val="5"/>
                                            </p:cond>
                                          </p:stCondLst>
                                          <p:endCondLst>
                                            <p:cond evt="onStopAudio" delay="0">
                                              <p:tgtEl>
                                                <p:sldTgt/>
                                              </p:tgtEl>
                                            </p:cond>
                                          </p:endCondLst>
                                        </p:cTn>
                                        <p:tgtEl>
                                          <p:sndTgt r:embed="rId9" name="cashreg.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slide(fromLeft)">
                                      <p:cBhvr>
                                        <p:cTn id="12" dur="500"/>
                                        <p:tgtEl>
                                          <p:spTgt spid="70"/>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slide(fromRight)">
                                      <p:cBhvr>
                                        <p:cTn id="16" dur="500"/>
                                        <p:tgtEl>
                                          <p:spTgt spid="73"/>
                                        </p:tgtEl>
                                      </p:cBhvr>
                                    </p:animEffect>
                                  </p:childTnLst>
                                </p:cTn>
                              </p:par>
                            </p:childTnLst>
                          </p:cTn>
                        </p:par>
                        <p:par>
                          <p:cTn id="17" fill="hold">
                            <p:stCondLst>
                              <p:cond delay="1000"/>
                            </p:stCondLst>
                            <p:childTnLst>
                              <p:par>
                                <p:cTn id="18" presetID="12" presetClass="entr" presetSubtype="8"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slide(fromLeft)">
                                      <p:cBhvr>
                                        <p:cTn id="20" dur="500"/>
                                        <p:tgtEl>
                                          <p:spTgt spid="68"/>
                                        </p:tgtEl>
                                      </p:cBhvr>
                                    </p:animEffect>
                                  </p:childTnLst>
                                </p:cTn>
                              </p:par>
                            </p:childTnLst>
                          </p:cTn>
                        </p:par>
                        <p:par>
                          <p:cTn id="21" fill="hold">
                            <p:stCondLst>
                              <p:cond delay="1500"/>
                            </p:stCondLst>
                            <p:childTnLst>
                              <p:par>
                                <p:cTn id="22" presetID="12" presetClass="entr" presetSubtype="2"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slide(fromRight)">
                                      <p:cBhvr>
                                        <p:cTn id="24" dur="500"/>
                                        <p:tgtEl>
                                          <p:spTgt spid="74"/>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72263" fill="hold"/>
                                        <p:tgtEl>
                                          <p:spTgt spid="61"/>
                                        </p:tgtEl>
                                      </p:cBhvr>
                                    </p:cmd>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93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68"/>
                    </p:tgtEl>
                  </p:cond>
                </p:stCondLst>
                <p:endSync evt="end" delay="0">
                  <p:rtn val="all"/>
                </p:endSync>
                <p:childTnLst>
                  <p:par>
                    <p:cTn id="33" fill="hold">
                      <p:stCondLst>
                        <p:cond delay="0"/>
                      </p:stCondLst>
                      <p:childTnLst>
                        <p:par>
                          <p:cTn id="34" fill="hold">
                            <p:stCondLst>
                              <p:cond delay="0"/>
                            </p:stCondLst>
                            <p:childTnLst>
                              <p:par>
                                <p:cTn id="35" presetID="1" presetClass="emph" presetSubtype="10" fill="hold" nodeType="clickEffect">
                                  <p:stCondLst>
                                    <p:cond delay="0"/>
                                  </p:stCondLst>
                                  <p:childTnLst>
                                    <p:animClr clrSpc="hsl" dir="ccw">
                                      <p:cBhvr>
                                        <p:cTn id="36" dur="500" fill="hold"/>
                                        <p:tgtEl>
                                          <p:spTgt spid="68"/>
                                        </p:tgtEl>
                                        <p:attrNameLst>
                                          <p:attrName>fillcolor</p:attrName>
                                        </p:attrNameLst>
                                      </p:cBhvr>
                                      <p:to>
                                        <a:srgbClr val="009900"/>
                                      </p:to>
                                    </p:animClr>
                                    <p:set>
                                      <p:cBhvr>
                                        <p:cTn id="37" dur="500" fill="hold"/>
                                        <p:tgtEl>
                                          <p:spTgt spid="68"/>
                                        </p:tgtEl>
                                        <p:attrNameLst>
                                          <p:attrName>fill.type</p:attrName>
                                        </p:attrNameLst>
                                      </p:cBhvr>
                                      <p:to>
                                        <p:strVal val="solid"/>
                                      </p:to>
                                    </p:set>
                                    <p:set>
                                      <p:cBhvr>
                                        <p:cTn id="38" dur="500" fill="hold"/>
                                        <p:tgtEl>
                                          <p:spTgt spid="6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68"/>
                  </p:tgtEl>
                </p:cond>
              </p:nextCondLst>
            </p:seq>
            <p:seq concurrent="1" nextAc="seek">
              <p:cTn id="39" restart="whenNotActive" fill="hold" evtFilter="cancelBubble" nodeType="interactiveSeq">
                <p:stCondLst>
                  <p:cond evt="onClick" delay="0">
                    <p:tgtEl>
                      <p:spTgt spid="70"/>
                    </p:tgtEl>
                  </p:cond>
                </p:stCondLst>
                <p:endSync evt="end" delay="0">
                  <p:rtn val="all"/>
                </p:endSync>
                <p:childTnLst>
                  <p:par>
                    <p:cTn id="40" fill="hold">
                      <p:stCondLst>
                        <p:cond delay="0"/>
                      </p:stCondLst>
                      <p:childTnLst>
                        <p:par>
                          <p:cTn id="41" fill="hold">
                            <p:stCondLst>
                              <p:cond delay="0"/>
                            </p:stCondLst>
                            <p:childTnLst>
                              <p:par>
                                <p:cTn id="42" presetID="1" presetClass="emph" presetSubtype="10" fill="hold" nodeType="clickEffect">
                                  <p:stCondLst>
                                    <p:cond delay="0"/>
                                  </p:stCondLst>
                                  <p:childTnLst>
                                    <p:animClr clrSpc="hsl" dir="ccw">
                                      <p:cBhvr>
                                        <p:cTn id="43" dur="500" fill="hold"/>
                                        <p:tgtEl>
                                          <p:spTgt spid="70"/>
                                        </p:tgtEl>
                                        <p:attrNameLst>
                                          <p:attrName>fillcolor</p:attrName>
                                        </p:attrNameLst>
                                      </p:cBhvr>
                                      <p:to>
                                        <a:srgbClr val="009900"/>
                                      </p:to>
                                    </p:animClr>
                                    <p:set>
                                      <p:cBhvr>
                                        <p:cTn id="44" dur="500" fill="hold"/>
                                        <p:tgtEl>
                                          <p:spTgt spid="70"/>
                                        </p:tgtEl>
                                        <p:attrNameLst>
                                          <p:attrName>fill.type</p:attrName>
                                        </p:attrNameLst>
                                      </p:cBhvr>
                                      <p:to>
                                        <p:strVal val="solid"/>
                                      </p:to>
                                    </p:set>
                                    <p:set>
                                      <p:cBhvr>
                                        <p:cTn id="45" dur="500" fill="hold"/>
                                        <p:tgtEl>
                                          <p:spTgt spid="70"/>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0"/>
                  </p:tgtEl>
                </p:cond>
              </p:nextCondLst>
            </p:seq>
            <p:seq concurrent="1" nextAc="seek">
              <p:cTn id="46" restart="whenNotActive" fill="hold" evtFilter="cancelBubble" nodeType="interactiveSeq">
                <p:stCondLst>
                  <p:cond evt="onClick" delay="0">
                    <p:tgtEl>
                      <p:spTgt spid="73"/>
                    </p:tgtEl>
                  </p:cond>
                </p:stCondLst>
                <p:endSync evt="end" delay="0">
                  <p:rtn val="all"/>
                </p:endSync>
                <p:childTnLst>
                  <p:par>
                    <p:cTn id="47" fill="hold">
                      <p:stCondLst>
                        <p:cond delay="0"/>
                      </p:stCondLst>
                      <p:childTnLst>
                        <p:par>
                          <p:cTn id="48" fill="hold">
                            <p:stCondLst>
                              <p:cond delay="0"/>
                            </p:stCondLst>
                            <p:childTnLst>
                              <p:par>
                                <p:cTn id="49" presetID="1" presetClass="emph" presetSubtype="10" fill="hold" nodeType="clickEffect">
                                  <p:stCondLst>
                                    <p:cond delay="0"/>
                                  </p:stCondLst>
                                  <p:childTnLst>
                                    <p:animClr clrSpc="hsl" dir="ccw">
                                      <p:cBhvr>
                                        <p:cTn id="50" dur="500" fill="hold"/>
                                        <p:tgtEl>
                                          <p:spTgt spid="73"/>
                                        </p:tgtEl>
                                        <p:attrNameLst>
                                          <p:attrName>fillcolor</p:attrName>
                                        </p:attrNameLst>
                                      </p:cBhvr>
                                      <p:to>
                                        <a:srgbClr val="009900"/>
                                      </p:to>
                                    </p:animClr>
                                    <p:set>
                                      <p:cBhvr>
                                        <p:cTn id="51" dur="500" fill="hold"/>
                                        <p:tgtEl>
                                          <p:spTgt spid="73"/>
                                        </p:tgtEl>
                                        <p:attrNameLst>
                                          <p:attrName>fill.type</p:attrName>
                                        </p:attrNameLst>
                                      </p:cBhvr>
                                      <p:to>
                                        <p:strVal val="solid"/>
                                      </p:to>
                                    </p:set>
                                    <p:set>
                                      <p:cBhvr>
                                        <p:cTn id="52" dur="500" fill="hold"/>
                                        <p:tgtEl>
                                          <p:spTgt spid="7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3"/>
                  </p:tgtEl>
                </p:cond>
              </p:nextCondLst>
            </p:seq>
            <p:seq concurrent="1" nextAc="seek">
              <p:cTn id="53" restart="whenNotActive" fill="hold" evtFilter="cancelBubble" nodeType="interactiveSeq">
                <p:stCondLst>
                  <p:cond evt="onClick" delay="0">
                    <p:tgtEl>
                      <p:spTgt spid="74"/>
                    </p:tgtEl>
                  </p:cond>
                </p:stCondLst>
                <p:endSync evt="end" delay="0">
                  <p:rtn val="all"/>
                </p:endSync>
                <p:childTnLst>
                  <p:par>
                    <p:cTn id="54" fill="hold">
                      <p:stCondLst>
                        <p:cond delay="0"/>
                      </p:stCondLst>
                      <p:childTnLst>
                        <p:par>
                          <p:cTn id="55" fill="hold">
                            <p:stCondLst>
                              <p:cond delay="0"/>
                            </p:stCondLst>
                            <p:childTnLst>
                              <p:par>
                                <p:cTn id="56" presetID="1" presetClass="emph" presetSubtype="10" fill="hold" nodeType="clickEffect">
                                  <p:stCondLst>
                                    <p:cond delay="0"/>
                                  </p:stCondLst>
                                  <p:childTnLst>
                                    <p:animClr clrSpc="hsl" dir="ccw">
                                      <p:cBhvr>
                                        <p:cTn id="57" dur="500" fill="hold"/>
                                        <p:tgtEl>
                                          <p:spTgt spid="74"/>
                                        </p:tgtEl>
                                        <p:attrNameLst>
                                          <p:attrName>fillcolor</p:attrName>
                                        </p:attrNameLst>
                                      </p:cBhvr>
                                      <p:to>
                                        <a:srgbClr val="009900"/>
                                      </p:to>
                                    </p:animClr>
                                    <p:set>
                                      <p:cBhvr>
                                        <p:cTn id="58" dur="500" fill="hold"/>
                                        <p:tgtEl>
                                          <p:spTgt spid="74"/>
                                        </p:tgtEl>
                                        <p:attrNameLst>
                                          <p:attrName>fill.type</p:attrName>
                                        </p:attrNameLst>
                                      </p:cBhvr>
                                      <p:to>
                                        <p:strVal val="solid"/>
                                      </p:to>
                                    </p:set>
                                    <p:set>
                                      <p:cBhvr>
                                        <p:cTn id="59" dur="500" fill="hold"/>
                                        <p:tgtEl>
                                          <p:spTgt spid="74"/>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4"/>
                  </p:tgtEl>
                </p:cond>
              </p:nextCondLst>
            </p:seq>
            <p:audio>
              <p:cMediaNode vol="4545">
                <p:cTn id="60" fill="hold" display="0">
                  <p:stCondLst>
                    <p:cond delay="indefinite"/>
                  </p:stCondLst>
                  <p:endCondLst>
                    <p:cond evt="onNext" delay="0">
                      <p:tgtEl>
                        <p:sldTgt/>
                      </p:tgtEl>
                    </p:cond>
                    <p:cond evt="onPrev" delay="0">
                      <p:tgtEl>
                        <p:sldTgt/>
                      </p:tgtEl>
                    </p:cond>
                    <p:cond evt="onStopAudio" delay="0">
                      <p:tgtEl>
                        <p:sldTgt/>
                      </p:tgtEl>
                    </p:cond>
                  </p:endCondLst>
                </p:cTn>
                <p:tgtEl>
                  <p:spTgt spid="56"/>
                </p:tgtEl>
              </p:cMediaNode>
            </p:audio>
            <p:audio>
              <p:cMediaNode vol="0" showWhenStopped="0">
                <p:cTn id="61" fill="hold" display="0">
                  <p:stCondLst>
                    <p:cond delay="indefinite"/>
                  </p:stCondLst>
                  <p:endCondLst>
                    <p:cond evt="onNext" delay="0">
                      <p:tgtEl>
                        <p:sldTgt/>
                      </p:tgtEl>
                    </p:cond>
                    <p:cond evt="onPrev" delay="0">
                      <p:tgtEl>
                        <p:sldTgt/>
                      </p:tgtEl>
                    </p:cond>
                    <p:cond evt="onStopAudio" delay="0">
                      <p:tgtEl>
                        <p:sldTgt/>
                      </p:tgtEl>
                    </p:cond>
                  </p:endCondLst>
                </p:cTn>
                <p:tgtEl>
                  <p:spTgt spid="61"/>
                </p:tgtEl>
              </p:cMediaNode>
            </p:audio>
            <p:audio>
              <p:cMediaNode vol="3030" showWhenStopped="0">
                <p:cTn id="62" fill="hold" display="0">
                  <p:stCondLst>
                    <p:cond delay="indefinite"/>
                  </p:stCondLst>
                  <p:endCondLst>
                    <p:cond evt="onNext" delay="0">
                      <p:tgtEl>
                        <p:sldTgt/>
                      </p:tgtEl>
                    </p:cond>
                    <p:cond evt="onPrev" delay="0">
                      <p:tgtEl>
                        <p:sldTgt/>
                      </p:tgtEl>
                    </p:cond>
                    <p:cond evt="onStopAudio" delay="0">
                      <p:tgtEl>
                        <p:sldTgt/>
                      </p:tgtEl>
                    </p:cond>
                  </p:endCondLst>
                </p:cTn>
                <p:tgtEl>
                  <p:spTgt spid="62"/>
                </p:tgtEl>
              </p:cMediaNode>
            </p:audio>
            <p:seq concurrent="1" nextAc="seek">
              <p:cTn id="63" restart="whenNotActive" fill="hold" evtFilter="cancelBubble" nodeType="interactiveSeq">
                <p:stCondLst>
                  <p:cond evt="onClick" delay="0">
                    <p:tgtEl>
                      <p:spTgt spid="49"/>
                    </p:tgtEl>
                  </p:cond>
                </p:stCondLst>
                <p:endSync evt="end" delay="0">
                  <p:rtn val="all"/>
                </p:endSync>
                <p:childTnLst>
                  <p:par>
                    <p:cTn id="64" fill="hold">
                      <p:stCondLst>
                        <p:cond delay="0"/>
                      </p:stCondLst>
                      <p:childTnLst>
                        <p:par>
                          <p:cTn id="65" fill="hold">
                            <p:stCondLst>
                              <p:cond delay="0"/>
                            </p:stCondLst>
                            <p:childTnLst>
                              <p:par>
                                <p:cTn id="66" presetID="8" presetClass="emph" presetSubtype="0" fill="hold" grpId="0" nodeType="clickEffect">
                                  <p:stCondLst>
                                    <p:cond delay="0"/>
                                  </p:stCondLst>
                                  <p:childTnLst>
                                    <p:animRot by="21600000">
                                      <p:cBhvr>
                                        <p:cTn id="67" dur="500" fill="hold"/>
                                        <p:tgtEl>
                                          <p:spTgt spid="72"/>
                                        </p:tgtEl>
                                        <p:attrNameLst>
                                          <p:attrName>r</p:attrName>
                                        </p:attrNameLst>
                                      </p:cBhvr>
                                    </p:animRot>
                                  </p:childTnLst>
                                </p:cTn>
                              </p:par>
                            </p:childTnLst>
                          </p:cTn>
                        </p:par>
                        <p:par>
                          <p:cTn id="68" fill="hold">
                            <p:stCondLst>
                              <p:cond delay="500"/>
                            </p:stCondLst>
                            <p:childTnLst>
                              <p:par>
                                <p:cTn id="69" presetID="8" presetClass="emph" presetSubtype="0" fill="hold" grpId="0" nodeType="afterEffect">
                                  <p:stCondLst>
                                    <p:cond delay="0"/>
                                  </p:stCondLst>
                                  <p:childTnLst>
                                    <p:animRot by="21600000">
                                      <p:cBhvr>
                                        <p:cTn id="70" dur="500" fill="hold"/>
                                        <p:tgtEl>
                                          <p:spTgt spid="76"/>
                                        </p:tgtEl>
                                        <p:attrNameLst>
                                          <p:attrName>r</p:attrName>
                                        </p:attrNameLst>
                                      </p:cBhvr>
                                    </p:animRot>
                                  </p:childTnLst>
                                </p:cTn>
                              </p:par>
                            </p:childTnLst>
                          </p:cTn>
                        </p:par>
                        <p:par>
                          <p:cTn id="71" fill="hold">
                            <p:stCondLst>
                              <p:cond delay="1000"/>
                            </p:stCondLst>
                            <p:childTnLst>
                              <p:par>
                                <p:cTn id="72" presetID="8" presetClass="emph" presetSubtype="0" fill="hold" grpId="0" nodeType="afterEffect">
                                  <p:stCondLst>
                                    <p:cond delay="0"/>
                                  </p:stCondLst>
                                  <p:childTnLst>
                                    <p:animRot by="21600000">
                                      <p:cBhvr>
                                        <p:cTn id="73" dur="500" fill="hold"/>
                                        <p:tgtEl>
                                          <p:spTgt spid="77"/>
                                        </p:tgtEl>
                                        <p:attrNameLst>
                                          <p:attrName>r</p:attrName>
                                        </p:attrNameLst>
                                      </p:cBhvr>
                                    </p:animRot>
                                  </p:childTnLst>
                                </p:cTn>
                              </p:par>
                            </p:childTnLst>
                          </p:cTn>
                        </p:par>
                        <p:par>
                          <p:cTn id="74" fill="hold">
                            <p:stCondLst>
                              <p:cond delay="1500"/>
                            </p:stCondLst>
                            <p:childTnLst>
                              <p:par>
                                <p:cTn id="75" presetID="8" presetClass="emph" presetSubtype="0" fill="hold" grpId="0" nodeType="afterEffect">
                                  <p:stCondLst>
                                    <p:cond delay="0"/>
                                  </p:stCondLst>
                                  <p:childTnLst>
                                    <p:animRot by="21600000">
                                      <p:cBhvr>
                                        <p:cTn id="76" dur="500" fill="hold"/>
                                        <p:tgtEl>
                                          <p:spTgt spid="78"/>
                                        </p:tgtEl>
                                        <p:attrNameLst>
                                          <p:attrName>r</p:attrName>
                                        </p:attrNameLst>
                                      </p:cBhvr>
                                    </p:animRot>
                                  </p:childTnLst>
                                </p:cTn>
                              </p:par>
                            </p:childTnLst>
                          </p:cTn>
                        </p:par>
                        <p:par>
                          <p:cTn id="77" fill="hold">
                            <p:stCondLst>
                              <p:cond delay="2000"/>
                            </p:stCondLst>
                            <p:childTnLst>
                              <p:par>
                                <p:cTn id="78" presetID="8" presetClass="emph" presetSubtype="0" fill="hold" grpId="0" nodeType="afterEffect">
                                  <p:stCondLst>
                                    <p:cond delay="0"/>
                                  </p:stCondLst>
                                  <p:childTnLst>
                                    <p:animRot by="21600000">
                                      <p:cBhvr>
                                        <p:cTn id="79" dur="500" fill="hold"/>
                                        <p:tgtEl>
                                          <p:spTgt spid="79"/>
                                        </p:tgtEl>
                                        <p:attrNameLst>
                                          <p:attrName>r</p:attrName>
                                        </p:attrNameLst>
                                      </p:cBhvr>
                                    </p:animRot>
                                  </p:childTnLst>
                                </p:cTn>
                              </p:par>
                            </p:childTnLst>
                          </p:cTn>
                        </p:par>
                        <p:par>
                          <p:cTn id="80" fill="hold">
                            <p:stCondLst>
                              <p:cond delay="2500"/>
                            </p:stCondLst>
                            <p:childTnLst>
                              <p:par>
                                <p:cTn id="81" presetID="8" presetClass="emph" presetSubtype="0" fill="hold" grpId="0" nodeType="afterEffect">
                                  <p:stCondLst>
                                    <p:cond delay="0"/>
                                  </p:stCondLst>
                                  <p:childTnLst>
                                    <p:animRot by="21600000">
                                      <p:cBhvr>
                                        <p:cTn id="82" dur="500" fill="hold"/>
                                        <p:tgtEl>
                                          <p:spTgt spid="80"/>
                                        </p:tgtEl>
                                        <p:attrNameLst>
                                          <p:attrName>r</p:attrName>
                                        </p:attrNameLst>
                                      </p:cBhvr>
                                    </p:animRot>
                                  </p:childTnLst>
                                </p:cTn>
                              </p:par>
                            </p:childTnLst>
                          </p:cTn>
                        </p:par>
                      </p:childTnLst>
                    </p:cTn>
                  </p:par>
                </p:childTnLst>
              </p:cTn>
              <p:nextCondLst>
                <p:cond evt="onClick" delay="0">
                  <p:tgtEl>
                    <p:spTgt spid="49"/>
                  </p:tgtEl>
                </p:cond>
              </p:nextCondLst>
            </p:seq>
            <p:seq concurrent="1" nextAc="seek">
              <p:cTn id="83" restart="whenNotActive" fill="hold" evtFilter="cancelBubble" nodeType="interactiveSeq">
                <p:stCondLst>
                  <p:cond evt="onClick" delay="0">
                    <p:tgtEl>
                      <p:spTgt spid="67"/>
                    </p:tgtEl>
                  </p:cond>
                </p:stCondLst>
                <p:endSync evt="end" delay="0">
                  <p:rtn val="all"/>
                </p:endSync>
                <p:childTnLst>
                  <p:par>
                    <p:cTn id="84" fill="hold">
                      <p:stCondLst>
                        <p:cond delay="0"/>
                      </p:stCondLst>
                      <p:childTnLst>
                        <p:par>
                          <p:cTn id="85" fill="hold">
                            <p:stCondLst>
                              <p:cond delay="0"/>
                            </p:stCondLst>
                            <p:childTnLst>
                              <p:par>
                                <p:cTn id="86" presetID="1" presetClass="emph" presetSubtype="6" repeatCount="5000" fill="hold" nodeType="clickEffect">
                                  <p:stCondLst>
                                    <p:cond delay="0"/>
                                  </p:stCondLst>
                                  <p:childTnLst>
                                    <p:animClr clrSpc="hsl" dir="cw">
                                      <p:cBhvr>
                                        <p:cTn id="87" dur="500" fill="hold"/>
                                        <p:tgtEl>
                                          <p:spTgt spid="70"/>
                                        </p:tgtEl>
                                        <p:attrNameLst>
                                          <p:attrName>fillcolor</p:attrName>
                                        </p:attrNameLst>
                                      </p:cBhvr>
                                      <p:to>
                                        <a:srgbClr val="FF0000"/>
                                      </p:to>
                                    </p:animClr>
                                    <p:set>
                                      <p:cBhvr>
                                        <p:cTn id="88" dur="500" fill="hold"/>
                                        <p:tgtEl>
                                          <p:spTgt spid="70"/>
                                        </p:tgtEl>
                                        <p:attrNameLst>
                                          <p:attrName>fill.type</p:attrName>
                                        </p:attrNameLst>
                                      </p:cBhvr>
                                      <p:to>
                                        <p:strVal val="solid"/>
                                      </p:to>
                                    </p:set>
                                    <p:set>
                                      <p:cBhvr>
                                        <p:cTn id="89" dur="500" fill="hold"/>
                                        <p:tgtEl>
                                          <p:spTgt spid="70"/>
                                        </p:tgtEl>
                                        <p:attrNameLst>
                                          <p:attrName>fill.on</p:attrName>
                                        </p:attrNameLst>
                                      </p:cBhvr>
                                      <p:to>
                                        <p:strVal val="true"/>
                                      </p:to>
                                    </p:set>
                                  </p:childTnLst>
                                </p:cTn>
                              </p:par>
                              <p:par>
                                <p:cTn id="90" presetID="1" presetClass="mediacall" presetSubtype="0" fill="hold" nodeType="withEffect">
                                  <p:stCondLst>
                                    <p:cond delay="0"/>
                                  </p:stCondLst>
                                  <p:childTnLst>
                                    <p:cmd type="call" cmd="playFrom(0.0)">
                                      <p:cBhvr>
                                        <p:cTn id="91" dur="8028" fill="hold"/>
                                        <p:tgtEl>
                                          <p:spTgt spid="62"/>
                                        </p:tgtEl>
                                      </p:cBhvr>
                                    </p:cmd>
                                  </p:childTnLst>
                                </p:cTn>
                              </p:par>
                            </p:childTnLst>
                          </p:cTn>
                        </p:par>
                      </p:childTnLst>
                    </p:cTn>
                  </p:par>
                </p:childTnLst>
              </p:cTn>
              <p:nextCondLst>
                <p:cond evt="onClick" delay="0">
                  <p:tgtEl>
                    <p:spTgt spid="67"/>
                  </p:tgtEl>
                </p:cond>
              </p:nextCondLst>
            </p:seq>
          </p:childTnLst>
        </p:cTn>
      </p:par>
    </p:tnLst>
    <p:bldLst>
      <p:bldP spid="70" grpId="0" animBg="1"/>
      <p:bldP spid="68" grpId="0" animBg="1"/>
      <p:bldP spid="73" grpId="0" animBg="1"/>
      <p:bldP spid="74" grpId="0" animBg="1"/>
      <p:bldP spid="72" grpId="0" animBg="1"/>
      <p:bldP spid="76" grpId="0" animBg="1"/>
      <p:bldP spid="77" grpId="0" animBg="1"/>
      <p:bldP spid="79" grpId="0" animBg="1"/>
      <p:bldP spid="80" grpId="0" animBg="1"/>
      <p:bldP spid="7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Logo_of_Ai_la_trieu_phu .jpg"/>
          <p:cNvPicPr>
            <a:picLocks noChangeAspect="1"/>
          </p:cNvPicPr>
          <p:nvPr/>
        </p:nvPicPr>
        <p:blipFill>
          <a:blip r:embed="rId11"/>
          <a:stretch>
            <a:fillRect/>
          </a:stretch>
        </p:blipFill>
        <p:spPr>
          <a:xfrm>
            <a:off x="5225111" y="561966"/>
            <a:ext cx="1714500" cy="158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7" name="TextBox 66"/>
          <p:cNvSpPr txBox="1"/>
          <p:nvPr/>
        </p:nvSpPr>
        <p:spPr>
          <a:xfrm>
            <a:off x="1285461" y="3533792"/>
            <a:ext cx="9886123" cy="817559"/>
          </a:xfrm>
          <a:prstGeom prst="flowChartTerminator">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anose="02020603050405020304" pitchFamily="18" charset="0"/>
                <a:cs typeface="Times New Roman" pitchFamily="18" charset="0"/>
              </a:rPr>
              <a:t>4. </a:t>
            </a:r>
            <a:r>
              <a:rPr lang="en-US" sz="2800" b="1" dirty="0">
                <a:latin typeface="Times New Roman" panose="02020603050405020304" pitchFamily="18" charset="0"/>
                <a:cs typeface="Times New Roman" panose="02020603050405020304" pitchFamily="18" charset="0"/>
              </a:rPr>
              <a:t>He (plant)  ….. trees in the garden at 4 pm yesterday.</a:t>
            </a:r>
          </a:p>
        </p:txBody>
      </p:sp>
      <p:sp>
        <p:nvSpPr>
          <p:cNvPr id="68" name="Flowchart: Preparation 67"/>
          <p:cNvSpPr/>
          <p:nvPr/>
        </p:nvSpPr>
        <p:spPr>
          <a:xfrm>
            <a:off x="1524015" y="4665867"/>
            <a:ext cx="4337913" cy="650182"/>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A: is planting</a:t>
            </a:r>
          </a:p>
        </p:txBody>
      </p:sp>
      <p:sp>
        <p:nvSpPr>
          <p:cNvPr id="70" name="Flowchart: Preparation 69"/>
          <p:cNvSpPr/>
          <p:nvPr/>
        </p:nvSpPr>
        <p:spPr>
          <a:xfrm>
            <a:off x="1479064" y="5521227"/>
            <a:ext cx="4382851" cy="590417"/>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C: was planting</a:t>
            </a:r>
          </a:p>
        </p:txBody>
      </p:sp>
      <p:sp>
        <p:nvSpPr>
          <p:cNvPr id="73" name="Flowchart: Preparation 72"/>
          <p:cNvSpPr/>
          <p:nvPr/>
        </p:nvSpPr>
        <p:spPr>
          <a:xfrm>
            <a:off x="6466754" y="4665867"/>
            <a:ext cx="4337913" cy="650182"/>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r>
              <a:rPr lang="en-US" sz="2800" b="1" dirty="0">
                <a:solidFill>
                  <a:srgbClr val="FFFFFF"/>
                </a:solidFill>
                <a:latin typeface="Times New Roman" pitchFamily="18" charset="0"/>
                <a:cs typeface="Times New Roman" pitchFamily="18" charset="0"/>
              </a:rPr>
              <a:t>B: plant</a:t>
            </a:r>
          </a:p>
        </p:txBody>
      </p:sp>
      <p:sp>
        <p:nvSpPr>
          <p:cNvPr id="74" name="Flowchart: Preparation 73"/>
          <p:cNvSpPr/>
          <p:nvPr/>
        </p:nvSpPr>
        <p:spPr>
          <a:xfrm>
            <a:off x="6466754" y="5531928"/>
            <a:ext cx="4337913" cy="628562"/>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r>
              <a:rPr lang="en-US" sz="2800" b="1" dirty="0">
                <a:solidFill>
                  <a:srgbClr val="FFFFFF"/>
                </a:solidFill>
                <a:latin typeface="Times New Roman" pitchFamily="18" charset="0"/>
                <a:cs typeface="Times New Roman" pitchFamily="18" charset="0"/>
              </a:rPr>
              <a:t>D: planted</a:t>
            </a:r>
          </a:p>
        </p:txBody>
      </p:sp>
      <p:pic>
        <p:nvPicPr>
          <p:cNvPr id="56" name="Start.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12"/>
          <a:stretch>
            <a:fillRect/>
          </a:stretch>
        </p:blipFill>
        <p:spPr>
          <a:xfrm>
            <a:off x="10363200" y="6592682"/>
            <a:ext cx="304800" cy="304800"/>
          </a:xfrm>
          <a:prstGeom prst="rect">
            <a:avLst/>
          </a:prstGeom>
        </p:spPr>
      </p:pic>
      <p:pic>
        <p:nvPicPr>
          <p:cNvPr id="61" name="Question.mp3">
            <a:hlinkClick r:id="" action="ppaction://media"/>
          </p:cNvPr>
          <p:cNvPicPr>
            <a:picLocks noChangeAspect="1"/>
          </p:cNvPicPr>
          <p:nvPr>
            <a:audioFile r:link="rId4"/>
            <p:extLst>
              <p:ext uri="{DAA4B4D4-6D71-4841-9C94-3DE7FCFB9230}">
                <p14:media xmlns:p14="http://schemas.microsoft.com/office/powerpoint/2010/main" r:link="rId3"/>
              </p:ext>
            </p:extLst>
          </p:nvPr>
        </p:nvPicPr>
        <p:blipFill>
          <a:blip r:embed="rId13"/>
          <a:stretch>
            <a:fillRect/>
          </a:stretch>
        </p:blipFill>
        <p:spPr>
          <a:xfrm>
            <a:off x="10363200" y="6032258"/>
            <a:ext cx="304800" cy="304800"/>
          </a:xfrm>
          <a:prstGeom prst="rect">
            <a:avLst/>
          </a:prstGeom>
        </p:spPr>
      </p:pic>
      <p:pic>
        <p:nvPicPr>
          <p:cNvPr id="62" name="thang.mp3">
            <a:hlinkClick r:id="" action="ppaction://media"/>
          </p:cNvPr>
          <p:cNvPicPr>
            <a:picLocks noChangeAspect="1"/>
          </p:cNvPicPr>
          <p:nvPr>
            <a:audioFile r:link="rId6"/>
            <p:extLst>
              <p:ext uri="{DAA4B4D4-6D71-4841-9C94-3DE7FCFB9230}">
                <p14:media xmlns:p14="http://schemas.microsoft.com/office/powerpoint/2010/main" r:link="rId5"/>
              </p:ext>
            </p:extLst>
          </p:nvPr>
        </p:nvPicPr>
        <p:blipFill>
          <a:blip r:embed="rId14"/>
          <a:stretch>
            <a:fillRect/>
          </a:stretch>
        </p:blipFill>
        <p:spPr>
          <a:xfrm>
            <a:off x="10363200" y="6318010"/>
            <a:ext cx="304800" cy="304800"/>
          </a:xfrm>
          <a:prstGeom prst="rect">
            <a:avLst/>
          </a:prstGeom>
        </p:spPr>
      </p:pic>
      <p:sp>
        <p:nvSpPr>
          <p:cNvPr id="72" name="Oval 71"/>
          <p:cNvSpPr/>
          <p:nvPr/>
        </p:nvSpPr>
        <p:spPr bwMode="auto">
          <a:xfrm>
            <a:off x="4136247" y="2565400"/>
            <a:ext cx="546100" cy="546100"/>
          </a:xfrm>
          <a:prstGeom prst="ellipse">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1</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6" name="Oval 75"/>
          <p:cNvSpPr/>
          <p:nvPr/>
        </p:nvSpPr>
        <p:spPr bwMode="auto">
          <a:xfrm>
            <a:off x="4822047" y="2565400"/>
            <a:ext cx="546100" cy="546100"/>
          </a:xfrm>
          <a:prstGeom prst="ellipse">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2</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7" name="Oval 76"/>
          <p:cNvSpPr/>
          <p:nvPr/>
        </p:nvSpPr>
        <p:spPr bwMode="auto">
          <a:xfrm>
            <a:off x="5507847" y="2565400"/>
            <a:ext cx="546100" cy="546100"/>
          </a:xfrm>
          <a:prstGeom prst="ellipse">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3</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8" name="Oval 77"/>
          <p:cNvSpPr/>
          <p:nvPr/>
        </p:nvSpPr>
        <p:spPr bwMode="auto">
          <a:xfrm>
            <a:off x="61936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4</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9" name="Oval 78">
            <a:hlinkClick r:id="rId15" action="ppaction://hlinksldjump"/>
          </p:cNvPr>
          <p:cNvSpPr/>
          <p:nvPr/>
        </p:nvSpPr>
        <p:spPr bwMode="auto">
          <a:xfrm>
            <a:off x="68794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5</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80" name="Oval 79"/>
          <p:cNvSpPr/>
          <p:nvPr/>
        </p:nvSpPr>
        <p:spPr bwMode="auto">
          <a:xfrm>
            <a:off x="75652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6</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18" name="Flowchart: Terminator 17">
            <a:hlinkClick r:id="rId16" action="ppaction://hlinksldjump" tooltip="Trợ giúp"/>
          </p:cNvPr>
          <p:cNvSpPr/>
          <p:nvPr/>
        </p:nvSpPr>
        <p:spPr bwMode="auto">
          <a:xfrm>
            <a:off x="5169848" y="6375400"/>
            <a:ext cx="1872000" cy="288000"/>
          </a:xfrm>
          <a:prstGeom prst="flowChartTerminator">
            <a:avLst/>
          </a:prstGeom>
          <a:gradFill>
            <a:gsLst>
              <a:gs pos="0">
                <a:srgbClr val="CC00CC"/>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r>
              <a:rPr lang="en-US" b="1">
                <a:solidFill>
                  <a:srgbClr val="FFFFFF"/>
                </a:solidFill>
                <a:latin typeface="Times New Roman" pitchFamily="18" charset="0"/>
                <a:cs typeface="Times New Roman" pitchFamily="18" charset="0"/>
              </a:rPr>
              <a:t>TRỢ GIÚP</a:t>
            </a:r>
            <a:endParaRPr lang="vi-VN" b="1">
              <a:solidFill>
                <a:srgbClr val="FFFFFF"/>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lide(fromBottom)">
                                      <p:cBhvr>
                                        <p:cTn id="7" dur="500"/>
                                        <p:tgtEl>
                                          <p:spTgt spid="67"/>
                                        </p:tgtEl>
                                      </p:cBhvr>
                                    </p:animEffect>
                                  </p:childTnLst>
                                  <p:subTnLst>
                                    <p:audio>
                                      <p:cMediaNode>
                                        <p:cTn display="0" masterRel="sameClick">
                                          <p:stCondLst>
                                            <p:cond evt="begin" delay="0">
                                              <p:tn val="5"/>
                                            </p:cond>
                                          </p:stCondLst>
                                          <p:endCondLst>
                                            <p:cond evt="onStopAudio" delay="0">
                                              <p:tgtEl>
                                                <p:sldTgt/>
                                              </p:tgtEl>
                                            </p:cond>
                                          </p:endCondLst>
                                        </p:cTn>
                                        <p:tgtEl>
                                          <p:sndTgt r:embed="rId9" name="cashreg.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slide(fromLeft)">
                                      <p:cBhvr>
                                        <p:cTn id="12" dur="500"/>
                                        <p:tgtEl>
                                          <p:spTgt spid="68"/>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slide(fromRight)">
                                      <p:cBhvr>
                                        <p:cTn id="16" dur="500"/>
                                        <p:tgtEl>
                                          <p:spTgt spid="73"/>
                                        </p:tgtEl>
                                      </p:cBhvr>
                                    </p:animEffect>
                                  </p:childTnLst>
                                </p:cTn>
                              </p:par>
                            </p:childTnLst>
                          </p:cTn>
                        </p:par>
                        <p:par>
                          <p:cTn id="17" fill="hold">
                            <p:stCondLst>
                              <p:cond delay="1000"/>
                            </p:stCondLst>
                            <p:childTnLst>
                              <p:par>
                                <p:cTn id="18" presetID="12" presetClass="entr" presetSubtype="8"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slide(fromLeft)">
                                      <p:cBhvr>
                                        <p:cTn id="20" dur="500"/>
                                        <p:tgtEl>
                                          <p:spTgt spid="70"/>
                                        </p:tgtEl>
                                      </p:cBhvr>
                                    </p:animEffect>
                                  </p:childTnLst>
                                </p:cTn>
                              </p:par>
                            </p:childTnLst>
                          </p:cTn>
                        </p:par>
                        <p:par>
                          <p:cTn id="21" fill="hold">
                            <p:stCondLst>
                              <p:cond delay="1500"/>
                            </p:stCondLst>
                            <p:childTnLst>
                              <p:par>
                                <p:cTn id="22" presetID="12" presetClass="entr" presetSubtype="2"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slide(fromRight)">
                                      <p:cBhvr>
                                        <p:cTn id="24" dur="500"/>
                                        <p:tgtEl>
                                          <p:spTgt spid="74"/>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72263" fill="hold"/>
                                        <p:tgtEl>
                                          <p:spTgt spid="61"/>
                                        </p:tgtEl>
                                      </p:cBhvr>
                                    </p:cmd>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93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68"/>
                    </p:tgtEl>
                  </p:cond>
                </p:stCondLst>
                <p:endSync evt="end" delay="0">
                  <p:rtn val="all"/>
                </p:endSync>
                <p:childTnLst>
                  <p:par>
                    <p:cTn id="33" fill="hold">
                      <p:stCondLst>
                        <p:cond delay="0"/>
                      </p:stCondLst>
                      <p:childTnLst>
                        <p:par>
                          <p:cTn id="34" fill="hold">
                            <p:stCondLst>
                              <p:cond delay="0"/>
                            </p:stCondLst>
                            <p:childTnLst>
                              <p:par>
                                <p:cTn id="35" presetID="1" presetClass="emph" presetSubtype="10" fill="hold" nodeType="clickEffect">
                                  <p:stCondLst>
                                    <p:cond delay="0"/>
                                  </p:stCondLst>
                                  <p:childTnLst>
                                    <p:animClr clrSpc="hsl" dir="ccw">
                                      <p:cBhvr>
                                        <p:cTn id="36" dur="500" fill="hold"/>
                                        <p:tgtEl>
                                          <p:spTgt spid="68"/>
                                        </p:tgtEl>
                                        <p:attrNameLst>
                                          <p:attrName>fillcolor</p:attrName>
                                        </p:attrNameLst>
                                      </p:cBhvr>
                                      <p:to>
                                        <a:srgbClr val="009900"/>
                                      </p:to>
                                    </p:animClr>
                                    <p:set>
                                      <p:cBhvr>
                                        <p:cTn id="37" dur="500" fill="hold"/>
                                        <p:tgtEl>
                                          <p:spTgt spid="68"/>
                                        </p:tgtEl>
                                        <p:attrNameLst>
                                          <p:attrName>fill.type</p:attrName>
                                        </p:attrNameLst>
                                      </p:cBhvr>
                                      <p:to>
                                        <p:strVal val="solid"/>
                                      </p:to>
                                    </p:set>
                                    <p:set>
                                      <p:cBhvr>
                                        <p:cTn id="38" dur="500" fill="hold"/>
                                        <p:tgtEl>
                                          <p:spTgt spid="6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68"/>
                  </p:tgtEl>
                </p:cond>
              </p:nextCondLst>
            </p:seq>
            <p:seq concurrent="1" nextAc="seek">
              <p:cTn id="39" restart="whenNotActive" fill="hold" evtFilter="cancelBubble" nodeType="interactiveSeq">
                <p:stCondLst>
                  <p:cond evt="onClick" delay="0">
                    <p:tgtEl>
                      <p:spTgt spid="70"/>
                    </p:tgtEl>
                  </p:cond>
                </p:stCondLst>
                <p:endSync evt="end" delay="0">
                  <p:rtn val="all"/>
                </p:endSync>
                <p:childTnLst>
                  <p:par>
                    <p:cTn id="40" fill="hold">
                      <p:stCondLst>
                        <p:cond delay="0"/>
                      </p:stCondLst>
                      <p:childTnLst>
                        <p:par>
                          <p:cTn id="41" fill="hold">
                            <p:stCondLst>
                              <p:cond delay="0"/>
                            </p:stCondLst>
                            <p:childTnLst>
                              <p:par>
                                <p:cTn id="42" presetID="1" presetClass="emph" presetSubtype="10" fill="hold" nodeType="clickEffect">
                                  <p:stCondLst>
                                    <p:cond delay="0"/>
                                  </p:stCondLst>
                                  <p:childTnLst>
                                    <p:animClr clrSpc="hsl" dir="ccw">
                                      <p:cBhvr>
                                        <p:cTn id="43" dur="500" fill="hold"/>
                                        <p:tgtEl>
                                          <p:spTgt spid="70"/>
                                        </p:tgtEl>
                                        <p:attrNameLst>
                                          <p:attrName>fillcolor</p:attrName>
                                        </p:attrNameLst>
                                      </p:cBhvr>
                                      <p:to>
                                        <a:srgbClr val="009900"/>
                                      </p:to>
                                    </p:animClr>
                                    <p:set>
                                      <p:cBhvr>
                                        <p:cTn id="44" dur="500" fill="hold"/>
                                        <p:tgtEl>
                                          <p:spTgt spid="70"/>
                                        </p:tgtEl>
                                        <p:attrNameLst>
                                          <p:attrName>fill.type</p:attrName>
                                        </p:attrNameLst>
                                      </p:cBhvr>
                                      <p:to>
                                        <p:strVal val="solid"/>
                                      </p:to>
                                    </p:set>
                                    <p:set>
                                      <p:cBhvr>
                                        <p:cTn id="45" dur="500" fill="hold"/>
                                        <p:tgtEl>
                                          <p:spTgt spid="70"/>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0"/>
                  </p:tgtEl>
                </p:cond>
              </p:nextCondLst>
            </p:seq>
            <p:seq concurrent="1" nextAc="seek">
              <p:cTn id="46" restart="whenNotActive" fill="hold" evtFilter="cancelBubble" nodeType="interactiveSeq">
                <p:stCondLst>
                  <p:cond evt="onClick" delay="0">
                    <p:tgtEl>
                      <p:spTgt spid="73"/>
                    </p:tgtEl>
                  </p:cond>
                </p:stCondLst>
                <p:endSync evt="end" delay="0">
                  <p:rtn val="all"/>
                </p:endSync>
                <p:childTnLst>
                  <p:par>
                    <p:cTn id="47" fill="hold">
                      <p:stCondLst>
                        <p:cond delay="0"/>
                      </p:stCondLst>
                      <p:childTnLst>
                        <p:par>
                          <p:cTn id="48" fill="hold">
                            <p:stCondLst>
                              <p:cond delay="0"/>
                            </p:stCondLst>
                            <p:childTnLst>
                              <p:par>
                                <p:cTn id="49" presetID="1" presetClass="emph" presetSubtype="10" fill="hold" nodeType="clickEffect">
                                  <p:stCondLst>
                                    <p:cond delay="0"/>
                                  </p:stCondLst>
                                  <p:childTnLst>
                                    <p:animClr clrSpc="hsl" dir="ccw">
                                      <p:cBhvr>
                                        <p:cTn id="50" dur="500" fill="hold"/>
                                        <p:tgtEl>
                                          <p:spTgt spid="73"/>
                                        </p:tgtEl>
                                        <p:attrNameLst>
                                          <p:attrName>fillcolor</p:attrName>
                                        </p:attrNameLst>
                                      </p:cBhvr>
                                      <p:to>
                                        <a:srgbClr val="009900"/>
                                      </p:to>
                                    </p:animClr>
                                    <p:set>
                                      <p:cBhvr>
                                        <p:cTn id="51" dur="500" fill="hold"/>
                                        <p:tgtEl>
                                          <p:spTgt spid="73"/>
                                        </p:tgtEl>
                                        <p:attrNameLst>
                                          <p:attrName>fill.type</p:attrName>
                                        </p:attrNameLst>
                                      </p:cBhvr>
                                      <p:to>
                                        <p:strVal val="solid"/>
                                      </p:to>
                                    </p:set>
                                    <p:set>
                                      <p:cBhvr>
                                        <p:cTn id="52" dur="500" fill="hold"/>
                                        <p:tgtEl>
                                          <p:spTgt spid="7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3"/>
                  </p:tgtEl>
                </p:cond>
              </p:nextCondLst>
            </p:seq>
            <p:seq concurrent="1" nextAc="seek">
              <p:cTn id="53" restart="whenNotActive" fill="hold" evtFilter="cancelBubble" nodeType="interactiveSeq">
                <p:stCondLst>
                  <p:cond evt="onClick" delay="0">
                    <p:tgtEl>
                      <p:spTgt spid="74"/>
                    </p:tgtEl>
                  </p:cond>
                </p:stCondLst>
                <p:endSync evt="end" delay="0">
                  <p:rtn val="all"/>
                </p:endSync>
                <p:childTnLst>
                  <p:par>
                    <p:cTn id="54" fill="hold">
                      <p:stCondLst>
                        <p:cond delay="0"/>
                      </p:stCondLst>
                      <p:childTnLst>
                        <p:par>
                          <p:cTn id="55" fill="hold">
                            <p:stCondLst>
                              <p:cond delay="0"/>
                            </p:stCondLst>
                            <p:childTnLst>
                              <p:par>
                                <p:cTn id="56" presetID="1" presetClass="emph" presetSubtype="10" fill="hold" nodeType="clickEffect">
                                  <p:stCondLst>
                                    <p:cond delay="0"/>
                                  </p:stCondLst>
                                  <p:childTnLst>
                                    <p:animClr clrSpc="hsl" dir="ccw">
                                      <p:cBhvr>
                                        <p:cTn id="57" dur="500" fill="hold"/>
                                        <p:tgtEl>
                                          <p:spTgt spid="74"/>
                                        </p:tgtEl>
                                        <p:attrNameLst>
                                          <p:attrName>fillcolor</p:attrName>
                                        </p:attrNameLst>
                                      </p:cBhvr>
                                      <p:to>
                                        <a:srgbClr val="009900"/>
                                      </p:to>
                                    </p:animClr>
                                    <p:set>
                                      <p:cBhvr>
                                        <p:cTn id="58" dur="500" fill="hold"/>
                                        <p:tgtEl>
                                          <p:spTgt spid="74"/>
                                        </p:tgtEl>
                                        <p:attrNameLst>
                                          <p:attrName>fill.type</p:attrName>
                                        </p:attrNameLst>
                                      </p:cBhvr>
                                      <p:to>
                                        <p:strVal val="solid"/>
                                      </p:to>
                                    </p:set>
                                    <p:set>
                                      <p:cBhvr>
                                        <p:cTn id="59" dur="500" fill="hold"/>
                                        <p:tgtEl>
                                          <p:spTgt spid="74"/>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4"/>
                  </p:tgtEl>
                </p:cond>
              </p:nextCondLst>
            </p:seq>
            <p:audio>
              <p:cMediaNode vol="4545">
                <p:cTn id="60" fill="hold" display="0">
                  <p:stCondLst>
                    <p:cond delay="indefinite"/>
                  </p:stCondLst>
                  <p:endCondLst>
                    <p:cond evt="onNext" delay="0">
                      <p:tgtEl>
                        <p:sldTgt/>
                      </p:tgtEl>
                    </p:cond>
                    <p:cond evt="onPrev" delay="0">
                      <p:tgtEl>
                        <p:sldTgt/>
                      </p:tgtEl>
                    </p:cond>
                    <p:cond evt="onStopAudio" delay="0">
                      <p:tgtEl>
                        <p:sldTgt/>
                      </p:tgtEl>
                    </p:cond>
                  </p:endCondLst>
                </p:cTn>
                <p:tgtEl>
                  <p:spTgt spid="56"/>
                </p:tgtEl>
              </p:cMediaNode>
            </p:audio>
            <p:audio>
              <p:cMediaNode vol="12121" showWhenStopped="0">
                <p:cTn id="61" fill="hold" display="0">
                  <p:stCondLst>
                    <p:cond delay="indefinite"/>
                  </p:stCondLst>
                  <p:endCondLst>
                    <p:cond evt="onNext" delay="0">
                      <p:tgtEl>
                        <p:sldTgt/>
                      </p:tgtEl>
                    </p:cond>
                    <p:cond evt="onPrev" delay="0">
                      <p:tgtEl>
                        <p:sldTgt/>
                      </p:tgtEl>
                    </p:cond>
                    <p:cond evt="onStopAudio" delay="0">
                      <p:tgtEl>
                        <p:sldTgt/>
                      </p:tgtEl>
                    </p:cond>
                  </p:endCondLst>
                </p:cTn>
                <p:tgtEl>
                  <p:spTgt spid="61"/>
                </p:tgtEl>
              </p:cMediaNode>
            </p:audio>
            <p:audio>
              <p:cMediaNode vol="7576" showWhenStopped="0">
                <p:cTn id="62" fill="hold" display="0">
                  <p:stCondLst>
                    <p:cond delay="indefinite"/>
                  </p:stCondLst>
                  <p:endCondLst>
                    <p:cond evt="onNext" delay="0">
                      <p:tgtEl>
                        <p:sldTgt/>
                      </p:tgtEl>
                    </p:cond>
                    <p:cond evt="onPrev" delay="0">
                      <p:tgtEl>
                        <p:sldTgt/>
                      </p:tgtEl>
                    </p:cond>
                    <p:cond evt="onStopAudio" delay="0">
                      <p:tgtEl>
                        <p:sldTgt/>
                      </p:tgtEl>
                    </p:cond>
                  </p:endCondLst>
                </p:cTn>
                <p:tgtEl>
                  <p:spTgt spid="62"/>
                </p:tgtEl>
              </p:cMediaNode>
            </p:audio>
            <p:seq concurrent="1" nextAc="seek">
              <p:cTn id="63" restart="whenNotActive" fill="hold" evtFilter="cancelBubble" nodeType="interactiveSeq">
                <p:stCondLst>
                  <p:cond evt="onClick" delay="0">
                    <p:tgtEl>
                      <p:spTgt spid="49"/>
                    </p:tgtEl>
                  </p:cond>
                </p:stCondLst>
                <p:endSync evt="end" delay="0">
                  <p:rtn val="all"/>
                </p:endSync>
                <p:childTnLst>
                  <p:par>
                    <p:cTn id="64" fill="hold">
                      <p:stCondLst>
                        <p:cond delay="0"/>
                      </p:stCondLst>
                      <p:childTnLst>
                        <p:par>
                          <p:cTn id="65" fill="hold">
                            <p:stCondLst>
                              <p:cond delay="0"/>
                            </p:stCondLst>
                            <p:childTnLst>
                              <p:par>
                                <p:cTn id="66" presetID="8" presetClass="emph" presetSubtype="0" fill="hold" grpId="0" nodeType="clickEffect">
                                  <p:stCondLst>
                                    <p:cond delay="0"/>
                                  </p:stCondLst>
                                  <p:childTnLst>
                                    <p:animRot by="21600000">
                                      <p:cBhvr>
                                        <p:cTn id="67" dur="500" fill="hold"/>
                                        <p:tgtEl>
                                          <p:spTgt spid="72"/>
                                        </p:tgtEl>
                                        <p:attrNameLst>
                                          <p:attrName>r</p:attrName>
                                        </p:attrNameLst>
                                      </p:cBhvr>
                                    </p:animRot>
                                  </p:childTnLst>
                                </p:cTn>
                              </p:par>
                            </p:childTnLst>
                          </p:cTn>
                        </p:par>
                        <p:par>
                          <p:cTn id="68" fill="hold">
                            <p:stCondLst>
                              <p:cond delay="500"/>
                            </p:stCondLst>
                            <p:childTnLst>
                              <p:par>
                                <p:cTn id="69" presetID="8" presetClass="emph" presetSubtype="0" fill="hold" grpId="0" nodeType="afterEffect">
                                  <p:stCondLst>
                                    <p:cond delay="0"/>
                                  </p:stCondLst>
                                  <p:childTnLst>
                                    <p:animRot by="21600000">
                                      <p:cBhvr>
                                        <p:cTn id="70" dur="500" fill="hold"/>
                                        <p:tgtEl>
                                          <p:spTgt spid="76"/>
                                        </p:tgtEl>
                                        <p:attrNameLst>
                                          <p:attrName>r</p:attrName>
                                        </p:attrNameLst>
                                      </p:cBhvr>
                                    </p:animRot>
                                  </p:childTnLst>
                                </p:cTn>
                              </p:par>
                            </p:childTnLst>
                          </p:cTn>
                        </p:par>
                        <p:par>
                          <p:cTn id="71" fill="hold">
                            <p:stCondLst>
                              <p:cond delay="1000"/>
                            </p:stCondLst>
                            <p:childTnLst>
                              <p:par>
                                <p:cTn id="72" presetID="8" presetClass="emph" presetSubtype="0" fill="hold" grpId="0" nodeType="afterEffect">
                                  <p:stCondLst>
                                    <p:cond delay="0"/>
                                  </p:stCondLst>
                                  <p:childTnLst>
                                    <p:animRot by="21600000">
                                      <p:cBhvr>
                                        <p:cTn id="73" dur="500" fill="hold"/>
                                        <p:tgtEl>
                                          <p:spTgt spid="77"/>
                                        </p:tgtEl>
                                        <p:attrNameLst>
                                          <p:attrName>r</p:attrName>
                                        </p:attrNameLst>
                                      </p:cBhvr>
                                    </p:animRot>
                                  </p:childTnLst>
                                </p:cTn>
                              </p:par>
                            </p:childTnLst>
                          </p:cTn>
                        </p:par>
                        <p:par>
                          <p:cTn id="74" fill="hold">
                            <p:stCondLst>
                              <p:cond delay="1500"/>
                            </p:stCondLst>
                            <p:childTnLst>
                              <p:par>
                                <p:cTn id="75" presetID="8" presetClass="emph" presetSubtype="0" fill="hold" grpId="0" nodeType="afterEffect">
                                  <p:stCondLst>
                                    <p:cond delay="0"/>
                                  </p:stCondLst>
                                  <p:childTnLst>
                                    <p:animRot by="21600000">
                                      <p:cBhvr>
                                        <p:cTn id="76" dur="500" fill="hold"/>
                                        <p:tgtEl>
                                          <p:spTgt spid="78"/>
                                        </p:tgtEl>
                                        <p:attrNameLst>
                                          <p:attrName>r</p:attrName>
                                        </p:attrNameLst>
                                      </p:cBhvr>
                                    </p:animRot>
                                  </p:childTnLst>
                                </p:cTn>
                              </p:par>
                            </p:childTnLst>
                          </p:cTn>
                        </p:par>
                        <p:par>
                          <p:cTn id="77" fill="hold">
                            <p:stCondLst>
                              <p:cond delay="2000"/>
                            </p:stCondLst>
                            <p:childTnLst>
                              <p:par>
                                <p:cTn id="78" presetID="8" presetClass="emph" presetSubtype="0" fill="hold" grpId="0" nodeType="afterEffect">
                                  <p:stCondLst>
                                    <p:cond delay="0"/>
                                  </p:stCondLst>
                                  <p:childTnLst>
                                    <p:animRot by="21600000">
                                      <p:cBhvr>
                                        <p:cTn id="79" dur="500" fill="hold"/>
                                        <p:tgtEl>
                                          <p:spTgt spid="79"/>
                                        </p:tgtEl>
                                        <p:attrNameLst>
                                          <p:attrName>r</p:attrName>
                                        </p:attrNameLst>
                                      </p:cBhvr>
                                    </p:animRot>
                                  </p:childTnLst>
                                </p:cTn>
                              </p:par>
                            </p:childTnLst>
                          </p:cTn>
                        </p:par>
                        <p:par>
                          <p:cTn id="80" fill="hold">
                            <p:stCondLst>
                              <p:cond delay="2500"/>
                            </p:stCondLst>
                            <p:childTnLst>
                              <p:par>
                                <p:cTn id="81" presetID="8" presetClass="emph" presetSubtype="0" fill="hold" grpId="0" nodeType="afterEffect">
                                  <p:stCondLst>
                                    <p:cond delay="0"/>
                                  </p:stCondLst>
                                  <p:childTnLst>
                                    <p:animRot by="21600000">
                                      <p:cBhvr>
                                        <p:cTn id="82" dur="500" fill="hold"/>
                                        <p:tgtEl>
                                          <p:spTgt spid="80"/>
                                        </p:tgtEl>
                                        <p:attrNameLst>
                                          <p:attrName>r</p:attrName>
                                        </p:attrNameLst>
                                      </p:cBhvr>
                                    </p:animRot>
                                  </p:childTnLst>
                                </p:cTn>
                              </p:par>
                            </p:childTnLst>
                          </p:cTn>
                        </p:par>
                      </p:childTnLst>
                    </p:cTn>
                  </p:par>
                </p:childTnLst>
              </p:cTn>
              <p:nextCondLst>
                <p:cond evt="onClick" delay="0">
                  <p:tgtEl>
                    <p:spTgt spid="49"/>
                  </p:tgtEl>
                </p:cond>
              </p:nextCondLst>
            </p:seq>
            <p:seq concurrent="1" nextAc="seek">
              <p:cTn id="83" restart="whenNotActive" fill="hold" evtFilter="cancelBubble" nodeType="interactiveSeq">
                <p:stCondLst>
                  <p:cond evt="onClick" delay="0">
                    <p:tgtEl>
                      <p:spTgt spid="67"/>
                    </p:tgtEl>
                  </p:cond>
                </p:stCondLst>
                <p:endSync evt="end" delay="0">
                  <p:rtn val="all"/>
                </p:endSync>
                <p:childTnLst>
                  <p:par>
                    <p:cTn id="84" fill="hold">
                      <p:stCondLst>
                        <p:cond delay="0"/>
                      </p:stCondLst>
                      <p:childTnLst>
                        <p:par>
                          <p:cTn id="85" fill="hold">
                            <p:stCondLst>
                              <p:cond delay="0"/>
                            </p:stCondLst>
                            <p:childTnLst>
                              <p:par>
                                <p:cTn id="86" presetID="1" presetClass="emph" presetSubtype="6" repeatCount="5000" fill="hold" nodeType="clickEffect">
                                  <p:stCondLst>
                                    <p:cond delay="0"/>
                                  </p:stCondLst>
                                  <p:childTnLst>
                                    <p:animClr clrSpc="hsl" dir="cw">
                                      <p:cBhvr>
                                        <p:cTn id="87" dur="500" fill="hold"/>
                                        <p:tgtEl>
                                          <p:spTgt spid="70"/>
                                        </p:tgtEl>
                                        <p:attrNameLst>
                                          <p:attrName>fillcolor</p:attrName>
                                        </p:attrNameLst>
                                      </p:cBhvr>
                                      <p:to>
                                        <a:srgbClr val="FF0000"/>
                                      </p:to>
                                    </p:animClr>
                                    <p:set>
                                      <p:cBhvr>
                                        <p:cTn id="88" dur="500" fill="hold"/>
                                        <p:tgtEl>
                                          <p:spTgt spid="70"/>
                                        </p:tgtEl>
                                        <p:attrNameLst>
                                          <p:attrName>fill.type</p:attrName>
                                        </p:attrNameLst>
                                      </p:cBhvr>
                                      <p:to>
                                        <p:strVal val="solid"/>
                                      </p:to>
                                    </p:set>
                                    <p:set>
                                      <p:cBhvr>
                                        <p:cTn id="89" dur="500" fill="hold"/>
                                        <p:tgtEl>
                                          <p:spTgt spid="70"/>
                                        </p:tgtEl>
                                        <p:attrNameLst>
                                          <p:attrName>fill.on</p:attrName>
                                        </p:attrNameLst>
                                      </p:cBhvr>
                                      <p:to>
                                        <p:strVal val="true"/>
                                      </p:to>
                                    </p:set>
                                  </p:childTnLst>
                                </p:cTn>
                              </p:par>
                              <p:par>
                                <p:cTn id="90" presetID="1" presetClass="mediacall" presetSubtype="0" fill="hold" nodeType="withEffect">
                                  <p:stCondLst>
                                    <p:cond delay="0"/>
                                  </p:stCondLst>
                                  <p:childTnLst>
                                    <p:cmd type="call" cmd="playFrom(0.0)">
                                      <p:cBhvr>
                                        <p:cTn id="91" dur="8028" fill="hold"/>
                                        <p:tgtEl>
                                          <p:spTgt spid="62"/>
                                        </p:tgtEl>
                                      </p:cBhvr>
                                    </p:cmd>
                                  </p:childTnLst>
                                </p:cTn>
                              </p:par>
                            </p:childTnLst>
                          </p:cTn>
                        </p:par>
                      </p:childTnLst>
                    </p:cTn>
                  </p:par>
                </p:childTnLst>
              </p:cTn>
              <p:nextCondLst>
                <p:cond evt="onClick" delay="0">
                  <p:tgtEl>
                    <p:spTgt spid="67"/>
                  </p:tgtEl>
                </p:cond>
              </p:nextCondLst>
            </p:seq>
          </p:childTnLst>
        </p:cTn>
      </p:par>
    </p:tnLst>
    <p:bldLst>
      <p:bldP spid="68" grpId="0" animBg="1"/>
      <p:bldP spid="70" grpId="0" animBg="1"/>
      <p:bldP spid="73" grpId="0" animBg="1"/>
      <p:bldP spid="74" grpId="0" animBg="1"/>
      <p:bldP spid="72" grpId="0" animBg="1"/>
      <p:bldP spid="76" grpId="0" animBg="1"/>
      <p:bldP spid="77" grpId="0" animBg="1"/>
      <p:bldP spid="78" grpId="0" animBg="1"/>
      <p:bldP spid="79"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Logo_of_Ai_la_trieu_phu .jpg"/>
          <p:cNvPicPr>
            <a:picLocks noChangeAspect="1"/>
          </p:cNvPicPr>
          <p:nvPr/>
        </p:nvPicPr>
        <p:blipFill>
          <a:blip r:embed="rId11"/>
          <a:stretch>
            <a:fillRect/>
          </a:stretch>
        </p:blipFill>
        <p:spPr>
          <a:xfrm>
            <a:off x="5225111" y="561966"/>
            <a:ext cx="1714500" cy="158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7" name="TextBox 66"/>
          <p:cNvSpPr txBox="1"/>
          <p:nvPr/>
        </p:nvSpPr>
        <p:spPr>
          <a:xfrm>
            <a:off x="1325277" y="3805246"/>
            <a:ext cx="9223513" cy="650183"/>
          </a:xfrm>
          <a:prstGeom prst="flowChartTerminator">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5. Last night, I (watch) …. TV with my brother.</a:t>
            </a:r>
          </a:p>
        </p:txBody>
      </p:sp>
      <p:sp>
        <p:nvSpPr>
          <p:cNvPr id="68" name="Flowchart: Preparation 67"/>
          <p:cNvSpPr/>
          <p:nvPr/>
        </p:nvSpPr>
        <p:spPr>
          <a:xfrm>
            <a:off x="1329429" y="4565032"/>
            <a:ext cx="4038715" cy="525405"/>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A: watching</a:t>
            </a:r>
          </a:p>
        </p:txBody>
      </p:sp>
      <p:sp>
        <p:nvSpPr>
          <p:cNvPr id="70" name="Flowchart: Preparation 69"/>
          <p:cNvSpPr/>
          <p:nvPr/>
        </p:nvSpPr>
        <p:spPr>
          <a:xfrm>
            <a:off x="5693709" y="4678868"/>
            <a:ext cx="4669491" cy="525404"/>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B: watched</a:t>
            </a:r>
          </a:p>
        </p:txBody>
      </p:sp>
      <p:sp>
        <p:nvSpPr>
          <p:cNvPr id="73" name="Flowchart: Preparation 72"/>
          <p:cNvSpPr/>
          <p:nvPr/>
        </p:nvSpPr>
        <p:spPr>
          <a:xfrm>
            <a:off x="1332112" y="5318402"/>
            <a:ext cx="4036055" cy="525405"/>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C: watches</a:t>
            </a:r>
          </a:p>
        </p:txBody>
      </p:sp>
      <p:sp>
        <p:nvSpPr>
          <p:cNvPr id="74" name="Flowchart: Preparation 73"/>
          <p:cNvSpPr/>
          <p:nvPr/>
        </p:nvSpPr>
        <p:spPr>
          <a:xfrm>
            <a:off x="5693709" y="5318402"/>
            <a:ext cx="4669491" cy="525405"/>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D: was watching</a:t>
            </a:r>
          </a:p>
        </p:txBody>
      </p:sp>
      <p:pic>
        <p:nvPicPr>
          <p:cNvPr id="56" name="Start.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12"/>
          <a:stretch>
            <a:fillRect/>
          </a:stretch>
        </p:blipFill>
        <p:spPr>
          <a:xfrm>
            <a:off x="10363200" y="6592682"/>
            <a:ext cx="304800" cy="304800"/>
          </a:xfrm>
          <a:prstGeom prst="rect">
            <a:avLst/>
          </a:prstGeom>
        </p:spPr>
      </p:pic>
      <p:pic>
        <p:nvPicPr>
          <p:cNvPr id="61" name="Question.mp3">
            <a:hlinkClick r:id="" action="ppaction://media"/>
          </p:cNvPr>
          <p:cNvPicPr>
            <a:picLocks noChangeAspect="1"/>
          </p:cNvPicPr>
          <p:nvPr>
            <a:audioFile r:link="rId4"/>
            <p:extLst>
              <p:ext uri="{DAA4B4D4-6D71-4841-9C94-3DE7FCFB9230}">
                <p14:media xmlns:p14="http://schemas.microsoft.com/office/powerpoint/2010/main" r:link="rId3"/>
              </p:ext>
            </p:extLst>
          </p:nvPr>
        </p:nvPicPr>
        <p:blipFill>
          <a:blip r:embed="rId13"/>
          <a:stretch>
            <a:fillRect/>
          </a:stretch>
        </p:blipFill>
        <p:spPr>
          <a:xfrm>
            <a:off x="10363200" y="6032258"/>
            <a:ext cx="304800" cy="304800"/>
          </a:xfrm>
          <a:prstGeom prst="rect">
            <a:avLst/>
          </a:prstGeom>
        </p:spPr>
      </p:pic>
      <p:pic>
        <p:nvPicPr>
          <p:cNvPr id="62" name="thang.mp3">
            <a:hlinkClick r:id="" action="ppaction://media"/>
          </p:cNvPr>
          <p:cNvPicPr>
            <a:picLocks noChangeAspect="1"/>
          </p:cNvPicPr>
          <p:nvPr>
            <a:audioFile r:link="rId6"/>
            <p:extLst>
              <p:ext uri="{DAA4B4D4-6D71-4841-9C94-3DE7FCFB9230}">
                <p14:media xmlns:p14="http://schemas.microsoft.com/office/powerpoint/2010/main" r:link="rId5"/>
              </p:ext>
            </p:extLst>
          </p:nvPr>
        </p:nvPicPr>
        <p:blipFill>
          <a:blip r:embed="rId14"/>
          <a:stretch>
            <a:fillRect/>
          </a:stretch>
        </p:blipFill>
        <p:spPr>
          <a:xfrm>
            <a:off x="10363200" y="6318010"/>
            <a:ext cx="304800" cy="304800"/>
          </a:xfrm>
          <a:prstGeom prst="rect">
            <a:avLst/>
          </a:prstGeom>
        </p:spPr>
      </p:pic>
      <p:sp>
        <p:nvSpPr>
          <p:cNvPr id="72" name="Oval 71"/>
          <p:cNvSpPr/>
          <p:nvPr/>
        </p:nvSpPr>
        <p:spPr bwMode="auto">
          <a:xfrm>
            <a:off x="4136247" y="2565400"/>
            <a:ext cx="546100" cy="546100"/>
          </a:xfrm>
          <a:prstGeom prst="ellipse">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1</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6" name="Oval 75"/>
          <p:cNvSpPr/>
          <p:nvPr/>
        </p:nvSpPr>
        <p:spPr bwMode="auto">
          <a:xfrm>
            <a:off x="4822047" y="2565400"/>
            <a:ext cx="546100" cy="546100"/>
          </a:xfrm>
          <a:prstGeom prst="ellipse">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2</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7" name="Oval 76"/>
          <p:cNvSpPr/>
          <p:nvPr/>
        </p:nvSpPr>
        <p:spPr bwMode="auto">
          <a:xfrm>
            <a:off x="5507847" y="2565400"/>
            <a:ext cx="546100" cy="546100"/>
          </a:xfrm>
          <a:prstGeom prst="ellipse">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3</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8" name="Oval 77"/>
          <p:cNvSpPr/>
          <p:nvPr/>
        </p:nvSpPr>
        <p:spPr bwMode="auto">
          <a:xfrm>
            <a:off x="6193647" y="2565400"/>
            <a:ext cx="546100" cy="546100"/>
          </a:xfrm>
          <a:prstGeom prst="ellipse">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4</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9" name="Oval 78"/>
          <p:cNvSpPr/>
          <p:nvPr/>
        </p:nvSpPr>
        <p:spPr bwMode="auto">
          <a:xfrm>
            <a:off x="68794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5</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80" name="Oval 79">
            <a:hlinkClick r:id="rId15" action="ppaction://hlinksldjump"/>
          </p:cNvPr>
          <p:cNvSpPr/>
          <p:nvPr/>
        </p:nvSpPr>
        <p:spPr bwMode="auto">
          <a:xfrm>
            <a:off x="75652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6</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18" name="Flowchart: Terminator 17">
            <a:hlinkClick r:id="rId16" action="ppaction://hlinksldjump" tooltip="Trợ giúp"/>
          </p:cNvPr>
          <p:cNvSpPr/>
          <p:nvPr/>
        </p:nvSpPr>
        <p:spPr bwMode="auto">
          <a:xfrm>
            <a:off x="5169848" y="6375400"/>
            <a:ext cx="1872000" cy="288000"/>
          </a:xfrm>
          <a:prstGeom prst="flowChartTerminator">
            <a:avLst/>
          </a:prstGeom>
          <a:gradFill>
            <a:gsLst>
              <a:gs pos="0">
                <a:srgbClr val="CC00CC"/>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r>
              <a:rPr lang="en-US" b="1">
                <a:solidFill>
                  <a:srgbClr val="FFFFFF"/>
                </a:solidFill>
                <a:latin typeface="Times New Roman" pitchFamily="18" charset="0"/>
                <a:cs typeface="Times New Roman" pitchFamily="18" charset="0"/>
              </a:rPr>
              <a:t>TRỢ GIÚP</a:t>
            </a:r>
            <a:endParaRPr lang="vi-VN" b="1">
              <a:solidFill>
                <a:srgbClr val="FFFFFF"/>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lide(fromBottom)">
                                      <p:cBhvr>
                                        <p:cTn id="7" dur="500"/>
                                        <p:tgtEl>
                                          <p:spTgt spid="67"/>
                                        </p:tgtEl>
                                      </p:cBhvr>
                                    </p:animEffect>
                                  </p:childTnLst>
                                  <p:subTnLst>
                                    <p:audio>
                                      <p:cMediaNode>
                                        <p:cTn display="0" masterRel="sameClick">
                                          <p:stCondLst>
                                            <p:cond evt="begin" delay="0">
                                              <p:tn val="5"/>
                                            </p:cond>
                                          </p:stCondLst>
                                          <p:endCondLst>
                                            <p:cond evt="onStopAudio" delay="0">
                                              <p:tgtEl>
                                                <p:sldTgt/>
                                              </p:tgtEl>
                                            </p:cond>
                                          </p:endCondLst>
                                        </p:cTn>
                                        <p:tgtEl>
                                          <p:sndTgt r:embed="rId9" name="cashreg.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slide(fromLeft)">
                                      <p:cBhvr>
                                        <p:cTn id="12" dur="500"/>
                                        <p:tgtEl>
                                          <p:spTgt spid="68"/>
                                        </p:tgtEl>
                                      </p:cBhvr>
                                    </p:animEffect>
                                  </p:childTnLst>
                                </p:cTn>
                              </p:par>
                            </p:childTnLst>
                          </p:cTn>
                        </p:par>
                        <p:par>
                          <p:cTn id="13" fill="hold">
                            <p:stCondLst>
                              <p:cond delay="500"/>
                            </p:stCondLst>
                            <p:childTnLst>
                              <p:par>
                                <p:cTn id="14" presetID="12" presetClass="entr" presetSubtype="8" fill="hold" grpId="0" nodeType="after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slide(fromLeft)">
                                      <p:cBhvr>
                                        <p:cTn id="16" dur="500"/>
                                        <p:tgtEl>
                                          <p:spTgt spid="70"/>
                                        </p:tgtEl>
                                      </p:cBhvr>
                                    </p:animEffect>
                                  </p:childTnLst>
                                </p:cTn>
                              </p:par>
                            </p:childTnLst>
                          </p:cTn>
                        </p:par>
                        <p:par>
                          <p:cTn id="17" fill="hold">
                            <p:stCondLst>
                              <p:cond delay="1000"/>
                            </p:stCondLst>
                            <p:childTnLst>
                              <p:par>
                                <p:cTn id="18" presetID="12" presetClass="entr" presetSubtype="2" fill="hold" grpId="0"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slide(fromRight)">
                                      <p:cBhvr>
                                        <p:cTn id="20" dur="500"/>
                                        <p:tgtEl>
                                          <p:spTgt spid="73"/>
                                        </p:tgtEl>
                                      </p:cBhvr>
                                    </p:animEffect>
                                  </p:childTnLst>
                                </p:cTn>
                              </p:par>
                            </p:childTnLst>
                          </p:cTn>
                        </p:par>
                        <p:par>
                          <p:cTn id="21" fill="hold">
                            <p:stCondLst>
                              <p:cond delay="1500"/>
                            </p:stCondLst>
                            <p:childTnLst>
                              <p:par>
                                <p:cTn id="22" presetID="12" presetClass="entr" presetSubtype="2"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slide(fromRight)">
                                      <p:cBhvr>
                                        <p:cTn id="24" dur="500"/>
                                        <p:tgtEl>
                                          <p:spTgt spid="74"/>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72263" fill="hold"/>
                                        <p:tgtEl>
                                          <p:spTgt spid="61"/>
                                        </p:tgtEl>
                                      </p:cBhvr>
                                    </p:cmd>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93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68"/>
                    </p:tgtEl>
                  </p:cond>
                </p:stCondLst>
                <p:endSync evt="end" delay="0">
                  <p:rtn val="all"/>
                </p:endSync>
                <p:childTnLst>
                  <p:par>
                    <p:cTn id="33" fill="hold">
                      <p:stCondLst>
                        <p:cond delay="0"/>
                      </p:stCondLst>
                      <p:childTnLst>
                        <p:par>
                          <p:cTn id="34" fill="hold">
                            <p:stCondLst>
                              <p:cond delay="0"/>
                            </p:stCondLst>
                            <p:childTnLst>
                              <p:par>
                                <p:cTn id="35" presetID="1" presetClass="emph" presetSubtype="10" fill="hold" nodeType="clickEffect">
                                  <p:stCondLst>
                                    <p:cond delay="0"/>
                                  </p:stCondLst>
                                  <p:childTnLst>
                                    <p:animClr clrSpc="hsl" dir="ccw">
                                      <p:cBhvr>
                                        <p:cTn id="36" dur="500" fill="hold"/>
                                        <p:tgtEl>
                                          <p:spTgt spid="68"/>
                                        </p:tgtEl>
                                        <p:attrNameLst>
                                          <p:attrName>fillcolor</p:attrName>
                                        </p:attrNameLst>
                                      </p:cBhvr>
                                      <p:to>
                                        <a:srgbClr val="009900"/>
                                      </p:to>
                                    </p:animClr>
                                    <p:set>
                                      <p:cBhvr>
                                        <p:cTn id="37" dur="500" fill="hold"/>
                                        <p:tgtEl>
                                          <p:spTgt spid="68"/>
                                        </p:tgtEl>
                                        <p:attrNameLst>
                                          <p:attrName>fill.type</p:attrName>
                                        </p:attrNameLst>
                                      </p:cBhvr>
                                      <p:to>
                                        <p:strVal val="solid"/>
                                      </p:to>
                                    </p:set>
                                    <p:set>
                                      <p:cBhvr>
                                        <p:cTn id="38" dur="500" fill="hold"/>
                                        <p:tgtEl>
                                          <p:spTgt spid="6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68"/>
                  </p:tgtEl>
                </p:cond>
              </p:nextCondLst>
            </p:seq>
            <p:seq concurrent="1" nextAc="seek">
              <p:cTn id="39" restart="whenNotActive" fill="hold" evtFilter="cancelBubble" nodeType="interactiveSeq">
                <p:stCondLst>
                  <p:cond evt="onClick" delay="0">
                    <p:tgtEl>
                      <p:spTgt spid="70"/>
                    </p:tgtEl>
                  </p:cond>
                </p:stCondLst>
                <p:endSync evt="end" delay="0">
                  <p:rtn val="all"/>
                </p:endSync>
                <p:childTnLst>
                  <p:par>
                    <p:cTn id="40" fill="hold">
                      <p:stCondLst>
                        <p:cond delay="0"/>
                      </p:stCondLst>
                      <p:childTnLst>
                        <p:par>
                          <p:cTn id="41" fill="hold">
                            <p:stCondLst>
                              <p:cond delay="0"/>
                            </p:stCondLst>
                            <p:childTnLst>
                              <p:par>
                                <p:cTn id="42" presetID="1" presetClass="emph" presetSubtype="10" fill="hold" nodeType="clickEffect">
                                  <p:stCondLst>
                                    <p:cond delay="0"/>
                                  </p:stCondLst>
                                  <p:childTnLst>
                                    <p:animClr clrSpc="hsl" dir="ccw">
                                      <p:cBhvr>
                                        <p:cTn id="43" dur="500" fill="hold"/>
                                        <p:tgtEl>
                                          <p:spTgt spid="70"/>
                                        </p:tgtEl>
                                        <p:attrNameLst>
                                          <p:attrName>fillcolor</p:attrName>
                                        </p:attrNameLst>
                                      </p:cBhvr>
                                      <p:to>
                                        <a:srgbClr val="009900"/>
                                      </p:to>
                                    </p:animClr>
                                    <p:set>
                                      <p:cBhvr>
                                        <p:cTn id="44" dur="500" fill="hold"/>
                                        <p:tgtEl>
                                          <p:spTgt spid="70"/>
                                        </p:tgtEl>
                                        <p:attrNameLst>
                                          <p:attrName>fill.type</p:attrName>
                                        </p:attrNameLst>
                                      </p:cBhvr>
                                      <p:to>
                                        <p:strVal val="solid"/>
                                      </p:to>
                                    </p:set>
                                    <p:set>
                                      <p:cBhvr>
                                        <p:cTn id="45" dur="500" fill="hold"/>
                                        <p:tgtEl>
                                          <p:spTgt spid="70"/>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0"/>
                  </p:tgtEl>
                </p:cond>
              </p:nextCondLst>
            </p:seq>
            <p:seq concurrent="1" nextAc="seek">
              <p:cTn id="46" restart="whenNotActive" fill="hold" evtFilter="cancelBubble" nodeType="interactiveSeq">
                <p:stCondLst>
                  <p:cond evt="onClick" delay="0">
                    <p:tgtEl>
                      <p:spTgt spid="73"/>
                    </p:tgtEl>
                  </p:cond>
                </p:stCondLst>
                <p:endSync evt="end" delay="0">
                  <p:rtn val="all"/>
                </p:endSync>
                <p:childTnLst>
                  <p:par>
                    <p:cTn id="47" fill="hold">
                      <p:stCondLst>
                        <p:cond delay="0"/>
                      </p:stCondLst>
                      <p:childTnLst>
                        <p:par>
                          <p:cTn id="48" fill="hold">
                            <p:stCondLst>
                              <p:cond delay="0"/>
                            </p:stCondLst>
                            <p:childTnLst>
                              <p:par>
                                <p:cTn id="49" presetID="1" presetClass="emph" presetSubtype="10" fill="hold" nodeType="clickEffect">
                                  <p:stCondLst>
                                    <p:cond delay="0"/>
                                  </p:stCondLst>
                                  <p:childTnLst>
                                    <p:animClr clrSpc="hsl" dir="ccw">
                                      <p:cBhvr>
                                        <p:cTn id="50" dur="500" fill="hold"/>
                                        <p:tgtEl>
                                          <p:spTgt spid="73"/>
                                        </p:tgtEl>
                                        <p:attrNameLst>
                                          <p:attrName>fillcolor</p:attrName>
                                        </p:attrNameLst>
                                      </p:cBhvr>
                                      <p:to>
                                        <a:srgbClr val="009900"/>
                                      </p:to>
                                    </p:animClr>
                                    <p:set>
                                      <p:cBhvr>
                                        <p:cTn id="51" dur="500" fill="hold"/>
                                        <p:tgtEl>
                                          <p:spTgt spid="73"/>
                                        </p:tgtEl>
                                        <p:attrNameLst>
                                          <p:attrName>fill.type</p:attrName>
                                        </p:attrNameLst>
                                      </p:cBhvr>
                                      <p:to>
                                        <p:strVal val="solid"/>
                                      </p:to>
                                    </p:set>
                                    <p:set>
                                      <p:cBhvr>
                                        <p:cTn id="52" dur="500" fill="hold"/>
                                        <p:tgtEl>
                                          <p:spTgt spid="7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3"/>
                  </p:tgtEl>
                </p:cond>
              </p:nextCondLst>
            </p:seq>
            <p:seq concurrent="1" nextAc="seek">
              <p:cTn id="53" restart="whenNotActive" fill="hold" evtFilter="cancelBubble" nodeType="interactiveSeq">
                <p:stCondLst>
                  <p:cond evt="onClick" delay="0">
                    <p:tgtEl>
                      <p:spTgt spid="74"/>
                    </p:tgtEl>
                  </p:cond>
                </p:stCondLst>
                <p:endSync evt="end" delay="0">
                  <p:rtn val="all"/>
                </p:endSync>
                <p:childTnLst>
                  <p:par>
                    <p:cTn id="54" fill="hold">
                      <p:stCondLst>
                        <p:cond delay="0"/>
                      </p:stCondLst>
                      <p:childTnLst>
                        <p:par>
                          <p:cTn id="55" fill="hold">
                            <p:stCondLst>
                              <p:cond delay="0"/>
                            </p:stCondLst>
                            <p:childTnLst>
                              <p:par>
                                <p:cTn id="56" presetID="1" presetClass="emph" presetSubtype="10" fill="hold" nodeType="clickEffect">
                                  <p:stCondLst>
                                    <p:cond delay="0"/>
                                  </p:stCondLst>
                                  <p:childTnLst>
                                    <p:animClr clrSpc="hsl" dir="ccw">
                                      <p:cBhvr>
                                        <p:cTn id="57" dur="500" fill="hold"/>
                                        <p:tgtEl>
                                          <p:spTgt spid="74"/>
                                        </p:tgtEl>
                                        <p:attrNameLst>
                                          <p:attrName>fillcolor</p:attrName>
                                        </p:attrNameLst>
                                      </p:cBhvr>
                                      <p:to>
                                        <a:srgbClr val="009900"/>
                                      </p:to>
                                    </p:animClr>
                                    <p:set>
                                      <p:cBhvr>
                                        <p:cTn id="58" dur="500" fill="hold"/>
                                        <p:tgtEl>
                                          <p:spTgt spid="74"/>
                                        </p:tgtEl>
                                        <p:attrNameLst>
                                          <p:attrName>fill.type</p:attrName>
                                        </p:attrNameLst>
                                      </p:cBhvr>
                                      <p:to>
                                        <p:strVal val="solid"/>
                                      </p:to>
                                    </p:set>
                                    <p:set>
                                      <p:cBhvr>
                                        <p:cTn id="59" dur="500" fill="hold"/>
                                        <p:tgtEl>
                                          <p:spTgt spid="74"/>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4"/>
                  </p:tgtEl>
                </p:cond>
              </p:nextCondLst>
            </p:seq>
            <p:audio>
              <p:cMediaNode vol="3030">
                <p:cTn id="60" fill="hold" display="0">
                  <p:stCondLst>
                    <p:cond delay="indefinite"/>
                  </p:stCondLst>
                  <p:endCondLst>
                    <p:cond evt="onNext" delay="0">
                      <p:tgtEl>
                        <p:sldTgt/>
                      </p:tgtEl>
                    </p:cond>
                    <p:cond evt="onPrev" delay="0">
                      <p:tgtEl>
                        <p:sldTgt/>
                      </p:tgtEl>
                    </p:cond>
                    <p:cond evt="onStopAudio" delay="0">
                      <p:tgtEl>
                        <p:sldTgt/>
                      </p:tgtEl>
                    </p:cond>
                  </p:endCondLst>
                </p:cTn>
                <p:tgtEl>
                  <p:spTgt spid="56"/>
                </p:tgtEl>
              </p:cMediaNode>
            </p:audio>
            <p:audio>
              <p:cMediaNode vol="1515" showWhenStopped="0">
                <p:cTn id="61" fill="hold" display="0">
                  <p:stCondLst>
                    <p:cond delay="indefinite"/>
                  </p:stCondLst>
                  <p:endCondLst>
                    <p:cond evt="onNext" delay="0">
                      <p:tgtEl>
                        <p:sldTgt/>
                      </p:tgtEl>
                    </p:cond>
                    <p:cond evt="onPrev" delay="0">
                      <p:tgtEl>
                        <p:sldTgt/>
                      </p:tgtEl>
                    </p:cond>
                    <p:cond evt="onStopAudio" delay="0">
                      <p:tgtEl>
                        <p:sldTgt/>
                      </p:tgtEl>
                    </p:cond>
                  </p:endCondLst>
                </p:cTn>
                <p:tgtEl>
                  <p:spTgt spid="61"/>
                </p:tgtEl>
              </p:cMediaNode>
            </p:audio>
            <p:audio>
              <p:cMediaNode vol="10606" showWhenStopped="0">
                <p:cTn id="62" fill="hold" display="0">
                  <p:stCondLst>
                    <p:cond delay="indefinite"/>
                  </p:stCondLst>
                  <p:endCondLst>
                    <p:cond evt="onNext" delay="0">
                      <p:tgtEl>
                        <p:sldTgt/>
                      </p:tgtEl>
                    </p:cond>
                    <p:cond evt="onPrev" delay="0">
                      <p:tgtEl>
                        <p:sldTgt/>
                      </p:tgtEl>
                    </p:cond>
                    <p:cond evt="onStopAudio" delay="0">
                      <p:tgtEl>
                        <p:sldTgt/>
                      </p:tgtEl>
                    </p:cond>
                  </p:endCondLst>
                </p:cTn>
                <p:tgtEl>
                  <p:spTgt spid="62"/>
                </p:tgtEl>
              </p:cMediaNode>
            </p:audio>
            <p:seq concurrent="1" nextAc="seek">
              <p:cTn id="63" restart="whenNotActive" fill="hold" evtFilter="cancelBubble" nodeType="interactiveSeq">
                <p:stCondLst>
                  <p:cond evt="onClick" delay="0">
                    <p:tgtEl>
                      <p:spTgt spid="49"/>
                    </p:tgtEl>
                  </p:cond>
                </p:stCondLst>
                <p:endSync evt="end" delay="0">
                  <p:rtn val="all"/>
                </p:endSync>
                <p:childTnLst>
                  <p:par>
                    <p:cTn id="64" fill="hold">
                      <p:stCondLst>
                        <p:cond delay="0"/>
                      </p:stCondLst>
                      <p:childTnLst>
                        <p:par>
                          <p:cTn id="65" fill="hold">
                            <p:stCondLst>
                              <p:cond delay="0"/>
                            </p:stCondLst>
                            <p:childTnLst>
                              <p:par>
                                <p:cTn id="66" presetID="8" presetClass="emph" presetSubtype="0" fill="hold" grpId="0" nodeType="clickEffect">
                                  <p:stCondLst>
                                    <p:cond delay="0"/>
                                  </p:stCondLst>
                                  <p:childTnLst>
                                    <p:animRot by="21600000">
                                      <p:cBhvr>
                                        <p:cTn id="67" dur="500" fill="hold"/>
                                        <p:tgtEl>
                                          <p:spTgt spid="72"/>
                                        </p:tgtEl>
                                        <p:attrNameLst>
                                          <p:attrName>r</p:attrName>
                                        </p:attrNameLst>
                                      </p:cBhvr>
                                    </p:animRot>
                                  </p:childTnLst>
                                </p:cTn>
                              </p:par>
                            </p:childTnLst>
                          </p:cTn>
                        </p:par>
                        <p:par>
                          <p:cTn id="68" fill="hold">
                            <p:stCondLst>
                              <p:cond delay="500"/>
                            </p:stCondLst>
                            <p:childTnLst>
                              <p:par>
                                <p:cTn id="69" presetID="8" presetClass="emph" presetSubtype="0" fill="hold" grpId="0" nodeType="afterEffect">
                                  <p:stCondLst>
                                    <p:cond delay="0"/>
                                  </p:stCondLst>
                                  <p:childTnLst>
                                    <p:animRot by="21600000">
                                      <p:cBhvr>
                                        <p:cTn id="70" dur="500" fill="hold"/>
                                        <p:tgtEl>
                                          <p:spTgt spid="76"/>
                                        </p:tgtEl>
                                        <p:attrNameLst>
                                          <p:attrName>r</p:attrName>
                                        </p:attrNameLst>
                                      </p:cBhvr>
                                    </p:animRot>
                                  </p:childTnLst>
                                </p:cTn>
                              </p:par>
                            </p:childTnLst>
                          </p:cTn>
                        </p:par>
                        <p:par>
                          <p:cTn id="71" fill="hold">
                            <p:stCondLst>
                              <p:cond delay="1000"/>
                            </p:stCondLst>
                            <p:childTnLst>
                              <p:par>
                                <p:cTn id="72" presetID="8" presetClass="emph" presetSubtype="0" fill="hold" grpId="0" nodeType="afterEffect">
                                  <p:stCondLst>
                                    <p:cond delay="0"/>
                                  </p:stCondLst>
                                  <p:childTnLst>
                                    <p:animRot by="21600000">
                                      <p:cBhvr>
                                        <p:cTn id="73" dur="500" fill="hold"/>
                                        <p:tgtEl>
                                          <p:spTgt spid="77"/>
                                        </p:tgtEl>
                                        <p:attrNameLst>
                                          <p:attrName>r</p:attrName>
                                        </p:attrNameLst>
                                      </p:cBhvr>
                                    </p:animRot>
                                  </p:childTnLst>
                                </p:cTn>
                              </p:par>
                            </p:childTnLst>
                          </p:cTn>
                        </p:par>
                        <p:par>
                          <p:cTn id="74" fill="hold">
                            <p:stCondLst>
                              <p:cond delay="1500"/>
                            </p:stCondLst>
                            <p:childTnLst>
                              <p:par>
                                <p:cTn id="75" presetID="8" presetClass="emph" presetSubtype="0" fill="hold" grpId="0" nodeType="afterEffect">
                                  <p:stCondLst>
                                    <p:cond delay="0"/>
                                  </p:stCondLst>
                                  <p:childTnLst>
                                    <p:animRot by="21600000">
                                      <p:cBhvr>
                                        <p:cTn id="76" dur="500" fill="hold"/>
                                        <p:tgtEl>
                                          <p:spTgt spid="78"/>
                                        </p:tgtEl>
                                        <p:attrNameLst>
                                          <p:attrName>r</p:attrName>
                                        </p:attrNameLst>
                                      </p:cBhvr>
                                    </p:animRot>
                                  </p:childTnLst>
                                </p:cTn>
                              </p:par>
                            </p:childTnLst>
                          </p:cTn>
                        </p:par>
                        <p:par>
                          <p:cTn id="77" fill="hold">
                            <p:stCondLst>
                              <p:cond delay="2000"/>
                            </p:stCondLst>
                            <p:childTnLst>
                              <p:par>
                                <p:cTn id="78" presetID="8" presetClass="emph" presetSubtype="0" fill="hold" grpId="0" nodeType="afterEffect">
                                  <p:stCondLst>
                                    <p:cond delay="0"/>
                                  </p:stCondLst>
                                  <p:childTnLst>
                                    <p:animRot by="21600000">
                                      <p:cBhvr>
                                        <p:cTn id="79" dur="500" fill="hold"/>
                                        <p:tgtEl>
                                          <p:spTgt spid="79"/>
                                        </p:tgtEl>
                                        <p:attrNameLst>
                                          <p:attrName>r</p:attrName>
                                        </p:attrNameLst>
                                      </p:cBhvr>
                                    </p:animRot>
                                  </p:childTnLst>
                                </p:cTn>
                              </p:par>
                            </p:childTnLst>
                          </p:cTn>
                        </p:par>
                        <p:par>
                          <p:cTn id="80" fill="hold">
                            <p:stCondLst>
                              <p:cond delay="2500"/>
                            </p:stCondLst>
                            <p:childTnLst>
                              <p:par>
                                <p:cTn id="81" presetID="8" presetClass="emph" presetSubtype="0" fill="hold" grpId="0" nodeType="afterEffect">
                                  <p:stCondLst>
                                    <p:cond delay="0"/>
                                  </p:stCondLst>
                                  <p:childTnLst>
                                    <p:animRot by="21600000">
                                      <p:cBhvr>
                                        <p:cTn id="82" dur="500" fill="hold"/>
                                        <p:tgtEl>
                                          <p:spTgt spid="80"/>
                                        </p:tgtEl>
                                        <p:attrNameLst>
                                          <p:attrName>r</p:attrName>
                                        </p:attrNameLst>
                                      </p:cBhvr>
                                    </p:animRot>
                                  </p:childTnLst>
                                </p:cTn>
                              </p:par>
                            </p:childTnLst>
                          </p:cTn>
                        </p:par>
                      </p:childTnLst>
                    </p:cTn>
                  </p:par>
                </p:childTnLst>
              </p:cTn>
              <p:nextCondLst>
                <p:cond evt="onClick" delay="0">
                  <p:tgtEl>
                    <p:spTgt spid="49"/>
                  </p:tgtEl>
                </p:cond>
              </p:nextCondLst>
            </p:seq>
            <p:seq concurrent="1" nextAc="seek">
              <p:cTn id="83" restart="whenNotActive" fill="hold" evtFilter="cancelBubble" nodeType="interactiveSeq">
                <p:stCondLst>
                  <p:cond evt="onClick" delay="0">
                    <p:tgtEl>
                      <p:spTgt spid="67"/>
                    </p:tgtEl>
                  </p:cond>
                </p:stCondLst>
                <p:endSync evt="end" delay="0">
                  <p:rtn val="all"/>
                </p:endSync>
                <p:childTnLst>
                  <p:par>
                    <p:cTn id="84" fill="hold">
                      <p:stCondLst>
                        <p:cond delay="0"/>
                      </p:stCondLst>
                      <p:childTnLst>
                        <p:par>
                          <p:cTn id="85" fill="hold">
                            <p:stCondLst>
                              <p:cond delay="0"/>
                            </p:stCondLst>
                            <p:childTnLst>
                              <p:par>
                                <p:cTn id="86" presetID="1" presetClass="emph" presetSubtype="6" repeatCount="5000" fill="hold" nodeType="clickEffect">
                                  <p:stCondLst>
                                    <p:cond delay="0"/>
                                  </p:stCondLst>
                                  <p:childTnLst>
                                    <p:animClr clrSpc="hsl" dir="cw">
                                      <p:cBhvr>
                                        <p:cTn id="87" dur="500" fill="hold"/>
                                        <p:tgtEl>
                                          <p:spTgt spid="70"/>
                                        </p:tgtEl>
                                        <p:attrNameLst>
                                          <p:attrName>fillcolor</p:attrName>
                                        </p:attrNameLst>
                                      </p:cBhvr>
                                      <p:to>
                                        <a:srgbClr val="FF0000"/>
                                      </p:to>
                                    </p:animClr>
                                    <p:set>
                                      <p:cBhvr>
                                        <p:cTn id="88" dur="500" fill="hold"/>
                                        <p:tgtEl>
                                          <p:spTgt spid="70"/>
                                        </p:tgtEl>
                                        <p:attrNameLst>
                                          <p:attrName>fill.type</p:attrName>
                                        </p:attrNameLst>
                                      </p:cBhvr>
                                      <p:to>
                                        <p:strVal val="solid"/>
                                      </p:to>
                                    </p:set>
                                    <p:set>
                                      <p:cBhvr>
                                        <p:cTn id="89" dur="500" fill="hold"/>
                                        <p:tgtEl>
                                          <p:spTgt spid="70"/>
                                        </p:tgtEl>
                                        <p:attrNameLst>
                                          <p:attrName>fill.on</p:attrName>
                                        </p:attrNameLst>
                                      </p:cBhvr>
                                      <p:to>
                                        <p:strVal val="true"/>
                                      </p:to>
                                    </p:set>
                                  </p:childTnLst>
                                </p:cTn>
                              </p:par>
                              <p:par>
                                <p:cTn id="90" presetID="1" presetClass="mediacall" presetSubtype="0" fill="hold" nodeType="withEffect">
                                  <p:stCondLst>
                                    <p:cond delay="0"/>
                                  </p:stCondLst>
                                  <p:childTnLst>
                                    <p:cmd type="call" cmd="playFrom(0.0)">
                                      <p:cBhvr>
                                        <p:cTn id="91" dur="8028" fill="hold"/>
                                        <p:tgtEl>
                                          <p:spTgt spid="62"/>
                                        </p:tgtEl>
                                      </p:cBhvr>
                                    </p:cmd>
                                  </p:childTnLst>
                                </p:cTn>
                              </p:par>
                            </p:childTnLst>
                          </p:cTn>
                        </p:par>
                      </p:childTnLst>
                    </p:cTn>
                  </p:par>
                </p:childTnLst>
              </p:cTn>
              <p:nextCondLst>
                <p:cond evt="onClick" delay="0">
                  <p:tgtEl>
                    <p:spTgt spid="67"/>
                  </p:tgtEl>
                </p:cond>
              </p:nextCondLst>
            </p:seq>
          </p:childTnLst>
        </p:cTn>
      </p:par>
    </p:tnLst>
    <p:bldLst>
      <p:bldP spid="68" grpId="0" animBg="1"/>
      <p:bldP spid="70" grpId="0" animBg="1"/>
      <p:bldP spid="73" grpId="0" animBg="1"/>
      <p:bldP spid="74" grpId="0" animBg="1"/>
      <p:bldP spid="72" grpId="0" animBg="1"/>
      <p:bldP spid="76" grpId="0" animBg="1"/>
      <p:bldP spid="77" grpId="0" animBg="1"/>
      <p:bldP spid="78" grpId="0" animBg="1"/>
      <p:bldP spid="79" grpId="0" animBg="1"/>
      <p:bldP spid="8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Logo_of_Ai_la_trieu_phu .jpg"/>
          <p:cNvPicPr>
            <a:picLocks noChangeAspect="1"/>
          </p:cNvPicPr>
          <p:nvPr/>
        </p:nvPicPr>
        <p:blipFill>
          <a:blip r:embed="rId12"/>
          <a:stretch>
            <a:fillRect/>
          </a:stretch>
        </p:blipFill>
        <p:spPr>
          <a:xfrm>
            <a:off x="5225111" y="561966"/>
            <a:ext cx="1714500" cy="158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7" name="TextBox 66"/>
          <p:cNvSpPr txBox="1"/>
          <p:nvPr/>
        </p:nvSpPr>
        <p:spPr>
          <a:xfrm>
            <a:off x="1338469" y="3484304"/>
            <a:ext cx="10045147" cy="650183"/>
          </a:xfrm>
          <a:prstGeom prst="flowChartTerminator">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6. </a:t>
            </a:r>
            <a:r>
              <a:rPr lang="en-US" sz="2800" b="1" dirty="0">
                <a:latin typeface="Times New Roman" panose="02020603050405020304" pitchFamily="18" charset="0"/>
                <a:cs typeface="Times New Roman" panose="02020603050405020304" pitchFamily="18" charset="0"/>
              </a:rPr>
              <a:t>At this time last year, I </a:t>
            </a:r>
            <a:r>
              <a:rPr lang="en-US" sz="2800" b="1" dirty="0">
                <a:solidFill>
                  <a:srgbClr val="FFFFFF"/>
                </a:solidFill>
                <a:latin typeface="Times New Roman" panose="02020603050405020304" pitchFamily="18" charset="0"/>
                <a:cs typeface="Times New Roman" panose="02020603050405020304" pitchFamily="18" charset="0"/>
              </a:rPr>
              <a:t>(attend) ……</a:t>
            </a:r>
            <a:r>
              <a:rPr lang="en-US" sz="2800" b="1" dirty="0">
                <a:latin typeface="Times New Roman" panose="02020603050405020304" pitchFamily="18" charset="0"/>
                <a:cs typeface="Times New Roman" panose="02020603050405020304" pitchFamily="18" charset="0"/>
              </a:rPr>
              <a:t> an English course</a:t>
            </a:r>
            <a:endParaRPr lang="en-US" sz="2800" b="1" dirty="0">
              <a:solidFill>
                <a:srgbClr val="FFFFFF"/>
              </a:solidFill>
              <a:latin typeface="Times New Roman" pitchFamily="18" charset="0"/>
              <a:cs typeface="Times New Roman" pitchFamily="18" charset="0"/>
            </a:endParaRPr>
          </a:p>
        </p:txBody>
      </p:sp>
      <p:sp>
        <p:nvSpPr>
          <p:cNvPr id="68" name="Flowchart: Preparation 67"/>
          <p:cNvSpPr/>
          <p:nvPr/>
        </p:nvSpPr>
        <p:spPr>
          <a:xfrm>
            <a:off x="1736608" y="4521498"/>
            <a:ext cx="3251109" cy="689281"/>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A: attend</a:t>
            </a:r>
          </a:p>
        </p:txBody>
      </p:sp>
      <p:sp>
        <p:nvSpPr>
          <p:cNvPr id="70" name="Flowchart: Preparation 69"/>
          <p:cNvSpPr/>
          <p:nvPr/>
        </p:nvSpPr>
        <p:spPr>
          <a:xfrm>
            <a:off x="1736608" y="5371336"/>
            <a:ext cx="3251109" cy="728148"/>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C: was attending</a:t>
            </a:r>
          </a:p>
        </p:txBody>
      </p:sp>
      <p:sp>
        <p:nvSpPr>
          <p:cNvPr id="73" name="Flowchart: Preparation 72"/>
          <p:cNvSpPr/>
          <p:nvPr/>
        </p:nvSpPr>
        <p:spPr>
          <a:xfrm>
            <a:off x="6098276" y="4521408"/>
            <a:ext cx="3655327" cy="650182"/>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B: attended</a:t>
            </a:r>
          </a:p>
        </p:txBody>
      </p:sp>
      <p:sp>
        <p:nvSpPr>
          <p:cNvPr id="74" name="Flowchart: Preparation 73"/>
          <p:cNvSpPr/>
          <p:nvPr/>
        </p:nvSpPr>
        <p:spPr>
          <a:xfrm>
            <a:off x="6098276" y="5371336"/>
            <a:ext cx="3655327" cy="728148"/>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D: were attending</a:t>
            </a:r>
          </a:p>
        </p:txBody>
      </p:sp>
      <p:pic>
        <p:nvPicPr>
          <p:cNvPr id="56" name="Start.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13"/>
          <a:stretch>
            <a:fillRect/>
          </a:stretch>
        </p:blipFill>
        <p:spPr>
          <a:xfrm>
            <a:off x="10363200" y="6592682"/>
            <a:ext cx="304800" cy="304800"/>
          </a:xfrm>
          <a:prstGeom prst="rect">
            <a:avLst/>
          </a:prstGeom>
        </p:spPr>
      </p:pic>
      <p:pic>
        <p:nvPicPr>
          <p:cNvPr id="61" name="Question.mp3">
            <a:hlinkClick r:id="" action="ppaction://media"/>
          </p:cNvPr>
          <p:cNvPicPr>
            <a:picLocks noChangeAspect="1"/>
          </p:cNvPicPr>
          <p:nvPr>
            <a:audioFile r:link="rId4"/>
            <p:extLst>
              <p:ext uri="{DAA4B4D4-6D71-4841-9C94-3DE7FCFB9230}">
                <p14:media xmlns:p14="http://schemas.microsoft.com/office/powerpoint/2010/main" r:link="rId3"/>
              </p:ext>
            </p:extLst>
          </p:nvPr>
        </p:nvPicPr>
        <p:blipFill>
          <a:blip r:embed="rId14"/>
          <a:stretch>
            <a:fillRect/>
          </a:stretch>
        </p:blipFill>
        <p:spPr>
          <a:xfrm>
            <a:off x="10363200" y="6032258"/>
            <a:ext cx="304800" cy="304800"/>
          </a:xfrm>
          <a:prstGeom prst="rect">
            <a:avLst/>
          </a:prstGeom>
        </p:spPr>
      </p:pic>
      <p:pic>
        <p:nvPicPr>
          <p:cNvPr id="62" name="thang.mp3">
            <a:hlinkClick r:id="" action="ppaction://media"/>
          </p:cNvPr>
          <p:cNvPicPr>
            <a:picLocks noChangeAspect="1"/>
          </p:cNvPicPr>
          <p:nvPr>
            <a:audioFile r:link="rId6"/>
            <p:extLst>
              <p:ext uri="{DAA4B4D4-6D71-4841-9C94-3DE7FCFB9230}">
                <p14:media xmlns:p14="http://schemas.microsoft.com/office/powerpoint/2010/main" r:link="rId5"/>
              </p:ext>
            </p:extLst>
          </p:nvPr>
        </p:nvPicPr>
        <p:blipFill>
          <a:blip r:embed="rId15"/>
          <a:stretch>
            <a:fillRect/>
          </a:stretch>
        </p:blipFill>
        <p:spPr>
          <a:xfrm>
            <a:off x="10363200" y="6318010"/>
            <a:ext cx="304800" cy="304800"/>
          </a:xfrm>
          <a:prstGeom prst="rect">
            <a:avLst/>
          </a:prstGeom>
        </p:spPr>
      </p:pic>
      <p:sp>
        <p:nvSpPr>
          <p:cNvPr id="72" name="Oval 71"/>
          <p:cNvSpPr/>
          <p:nvPr/>
        </p:nvSpPr>
        <p:spPr bwMode="auto">
          <a:xfrm>
            <a:off x="4136247" y="2565400"/>
            <a:ext cx="546100" cy="546100"/>
          </a:xfrm>
          <a:prstGeom prst="ellipse">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1</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6" name="Oval 75"/>
          <p:cNvSpPr/>
          <p:nvPr/>
        </p:nvSpPr>
        <p:spPr bwMode="auto">
          <a:xfrm>
            <a:off x="4822047" y="2565400"/>
            <a:ext cx="546100" cy="546100"/>
          </a:xfrm>
          <a:prstGeom prst="ellipse">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2</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7" name="Oval 76"/>
          <p:cNvSpPr/>
          <p:nvPr/>
        </p:nvSpPr>
        <p:spPr bwMode="auto">
          <a:xfrm>
            <a:off x="5507847" y="2565400"/>
            <a:ext cx="546100" cy="546100"/>
          </a:xfrm>
          <a:prstGeom prst="ellipse">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3</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8" name="Oval 77"/>
          <p:cNvSpPr/>
          <p:nvPr/>
        </p:nvSpPr>
        <p:spPr bwMode="auto">
          <a:xfrm>
            <a:off x="6193647" y="2565400"/>
            <a:ext cx="546100" cy="546100"/>
          </a:xfrm>
          <a:prstGeom prst="ellipse">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4</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79" name="Oval 78"/>
          <p:cNvSpPr/>
          <p:nvPr/>
        </p:nvSpPr>
        <p:spPr bwMode="auto">
          <a:xfrm>
            <a:off x="6879447" y="2565400"/>
            <a:ext cx="546100" cy="546100"/>
          </a:xfrm>
          <a:prstGeom prst="ellipse">
            <a:avLst/>
          </a:prstGeom>
          <a:gradFill flip="none" rotWithShape="1">
            <a:gsLst>
              <a:gs pos="0">
                <a:srgbClr val="000082"/>
              </a:gs>
              <a:gs pos="30000">
                <a:srgbClr val="66008F"/>
              </a:gs>
              <a:gs pos="64999">
                <a:srgbClr val="BA0066"/>
              </a:gs>
              <a:gs pos="89999">
                <a:srgbClr val="FF0000"/>
              </a:gs>
              <a:gs pos="100000">
                <a:srgbClr val="FF8200"/>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5</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80" name="Oval 79"/>
          <p:cNvSpPr/>
          <p:nvPr/>
        </p:nvSpPr>
        <p:spPr bwMode="auto">
          <a:xfrm>
            <a:off x="7565247" y="2565400"/>
            <a:ext cx="546100" cy="546100"/>
          </a:xfrm>
          <a:prstGeom prst="ellipse">
            <a:avLst/>
          </a:prstGeom>
          <a:gradFill flip="none" rotWithShape="1">
            <a:gsLst>
              <a:gs pos="0">
                <a:srgbClr val="000000"/>
              </a:gs>
              <a:gs pos="39999">
                <a:srgbClr val="0A128C"/>
              </a:gs>
              <a:gs pos="70000">
                <a:srgbClr val="181CC7"/>
              </a:gs>
              <a:gs pos="88000">
                <a:srgbClr val="7005D4"/>
              </a:gs>
              <a:gs pos="100000">
                <a:srgbClr val="8C3D91"/>
              </a:gs>
            </a:gsLst>
            <a:lin ang="16200000" scaled="1"/>
            <a:tileRect/>
          </a:gradFill>
          <a:ln/>
        </p:spPr>
        <p:style>
          <a:lnRef idx="0">
            <a:schemeClr val="dk1"/>
          </a:lnRef>
          <a:fillRef idx="3">
            <a:schemeClr val="dk1"/>
          </a:fillRef>
          <a:effectRef idx="3">
            <a:schemeClr val="dk1"/>
          </a:effectRef>
          <a:fontRef idx="minor">
            <a:schemeClr val="lt1"/>
          </a:fontRef>
        </p:style>
        <p:txBody>
          <a:bodyPr rtlCol="0" anchor="ctr"/>
          <a:lstStyle/>
          <a:p>
            <a:pPr algn="ctr" fontAlgn="base">
              <a:spcBef>
                <a:spcPct val="0"/>
              </a:spcBef>
              <a:spcAft>
                <a:spcPct val="0"/>
              </a:spcAft>
            </a:pPr>
            <a:r>
              <a:rPr lang="en-US"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rPr>
              <a:t>6</a:t>
            </a:r>
            <a:endParaRPr lang="vi-VN" sz="1600" b="1">
              <a:solidFill>
                <a:srgbClr val="FFFFFF"/>
              </a:solidFill>
              <a:effectLst>
                <a:reflection blurRad="6350" stA="50000" endA="300" endPos="50000" dist="60007" dir="5400000" sy="-100000" algn="bl" rotWithShape="0"/>
              </a:effectLst>
              <a:latin typeface="Times New Roman" pitchFamily="18" charset="0"/>
              <a:cs typeface="Times New Roman" pitchFamily="18" charset="0"/>
            </a:endParaRPr>
          </a:p>
        </p:txBody>
      </p:sp>
      <p:sp>
        <p:nvSpPr>
          <p:cNvPr id="18" name="Action Button: Forward or Next 17">
            <a:hlinkClick r:id="rId16" action="ppaction://hlinksldjump" highlightClick="1">
              <a:snd r:embed="rId10" name="hammer.wav"/>
            </a:hlinkClick>
          </p:cNvPr>
          <p:cNvSpPr/>
          <p:nvPr/>
        </p:nvSpPr>
        <p:spPr bwMode="auto">
          <a:xfrm>
            <a:off x="8273035" y="2718218"/>
            <a:ext cx="712383" cy="244549"/>
          </a:xfrm>
          <a:prstGeom prst="actionButtonForwardNext">
            <a:avLst/>
          </a:prstGeom>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18900000" scaled="0"/>
            <a:tileRec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vi-VN" sz="2400">
              <a:solidFill>
                <a:srgbClr val="FFFFFF"/>
              </a:solidFill>
              <a:latin typeface="Times New Roman" pitchFamily="18" charset="0"/>
            </a:endParaRPr>
          </a:p>
        </p:txBody>
      </p:sp>
      <p:sp>
        <p:nvSpPr>
          <p:cNvPr id="19" name="Flowchart: Terminator 18">
            <a:hlinkClick r:id="rId17" action="ppaction://hlinksldjump" tooltip="Trợ giúp"/>
          </p:cNvPr>
          <p:cNvSpPr/>
          <p:nvPr/>
        </p:nvSpPr>
        <p:spPr bwMode="auto">
          <a:xfrm>
            <a:off x="5169848" y="6375400"/>
            <a:ext cx="1872000" cy="288000"/>
          </a:xfrm>
          <a:prstGeom prst="flowChartTerminator">
            <a:avLst/>
          </a:prstGeom>
          <a:gradFill>
            <a:gsLst>
              <a:gs pos="0">
                <a:srgbClr val="CC00CC"/>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r>
              <a:rPr lang="en-US" b="1">
                <a:solidFill>
                  <a:srgbClr val="FFFFFF"/>
                </a:solidFill>
                <a:latin typeface="Times New Roman" pitchFamily="18" charset="0"/>
                <a:cs typeface="Times New Roman" pitchFamily="18" charset="0"/>
              </a:rPr>
              <a:t>TRỢ GIÚP</a:t>
            </a:r>
            <a:endParaRPr lang="vi-VN" b="1">
              <a:solidFill>
                <a:srgbClr val="FFFFFF"/>
              </a:solidFill>
              <a:latin typeface="Times New Roman" pitchFamily="18" charset="0"/>
              <a:cs typeface="Times New Roman" pitchFamily="18" charset="0"/>
            </a:endParaRPr>
          </a:p>
        </p:txBody>
      </p:sp>
      <p:sp>
        <p:nvSpPr>
          <p:cNvPr id="2" name="Arrow: Right 1">
            <a:hlinkClick r:id="rId18" action="ppaction://hlinksldjump"/>
            <a:extLst>
              <a:ext uri="{FF2B5EF4-FFF2-40B4-BE49-F238E27FC236}">
                <a16:creationId xmlns:a16="http://schemas.microsoft.com/office/drawing/2014/main" id="{DB1DD7E7-8A3E-4F8F-AD21-307B5172621D}"/>
              </a:ext>
            </a:extLst>
          </p:cNvPr>
          <p:cNvSpPr/>
          <p:nvPr/>
        </p:nvSpPr>
        <p:spPr bwMode="auto">
          <a:xfrm>
            <a:off x="11145075" y="5806971"/>
            <a:ext cx="503584" cy="45057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lide(fromBottom)">
                                      <p:cBhvr>
                                        <p:cTn id="7" dur="500"/>
                                        <p:tgtEl>
                                          <p:spTgt spid="67"/>
                                        </p:tgtEl>
                                      </p:cBhvr>
                                    </p:animEffect>
                                  </p:childTnLst>
                                  <p:subTnLst>
                                    <p:audio>
                                      <p:cMediaNode>
                                        <p:cTn display="0" masterRel="sameClick">
                                          <p:stCondLst>
                                            <p:cond evt="begin" delay="0">
                                              <p:tn val="5"/>
                                            </p:cond>
                                          </p:stCondLst>
                                          <p:endCondLst>
                                            <p:cond evt="onStopAudio" delay="0">
                                              <p:tgtEl>
                                                <p:sldTgt/>
                                              </p:tgtEl>
                                            </p:cond>
                                          </p:endCondLst>
                                        </p:cTn>
                                        <p:tgtEl>
                                          <p:sndTgt r:embed="rId9" name="cashreg.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slide(fromLeft)">
                                      <p:cBhvr>
                                        <p:cTn id="12" dur="500"/>
                                        <p:tgtEl>
                                          <p:spTgt spid="68"/>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Effect transition="in" filter="slide(fromRight)">
                                      <p:cBhvr>
                                        <p:cTn id="16" dur="500"/>
                                        <p:tgtEl>
                                          <p:spTgt spid="73"/>
                                        </p:tgtEl>
                                      </p:cBhvr>
                                    </p:animEffect>
                                  </p:childTnLst>
                                </p:cTn>
                              </p:par>
                            </p:childTnLst>
                          </p:cTn>
                        </p:par>
                        <p:par>
                          <p:cTn id="17" fill="hold">
                            <p:stCondLst>
                              <p:cond delay="1000"/>
                            </p:stCondLst>
                            <p:childTnLst>
                              <p:par>
                                <p:cTn id="18" presetID="12" presetClass="entr" presetSubtype="8" fill="hold" grpId="0" nodeType="after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slide(fromLeft)">
                                      <p:cBhvr>
                                        <p:cTn id="20" dur="500"/>
                                        <p:tgtEl>
                                          <p:spTgt spid="70"/>
                                        </p:tgtEl>
                                      </p:cBhvr>
                                    </p:animEffect>
                                  </p:childTnLst>
                                </p:cTn>
                              </p:par>
                            </p:childTnLst>
                          </p:cTn>
                        </p:par>
                        <p:par>
                          <p:cTn id="21" fill="hold">
                            <p:stCondLst>
                              <p:cond delay="1500"/>
                            </p:stCondLst>
                            <p:childTnLst>
                              <p:par>
                                <p:cTn id="22" presetID="12" presetClass="entr" presetSubtype="2"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slide(fromRight)">
                                      <p:cBhvr>
                                        <p:cTn id="24" dur="500"/>
                                        <p:tgtEl>
                                          <p:spTgt spid="74"/>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72263" fill="hold"/>
                                        <p:tgtEl>
                                          <p:spTgt spid="61"/>
                                        </p:tgtEl>
                                      </p:cBhvr>
                                    </p:cmd>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93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68"/>
                    </p:tgtEl>
                  </p:cond>
                </p:stCondLst>
                <p:endSync evt="end" delay="0">
                  <p:rtn val="all"/>
                </p:endSync>
                <p:childTnLst>
                  <p:par>
                    <p:cTn id="33" fill="hold">
                      <p:stCondLst>
                        <p:cond delay="0"/>
                      </p:stCondLst>
                      <p:childTnLst>
                        <p:par>
                          <p:cTn id="34" fill="hold">
                            <p:stCondLst>
                              <p:cond delay="0"/>
                            </p:stCondLst>
                            <p:childTnLst>
                              <p:par>
                                <p:cTn id="35" presetID="1" presetClass="emph" presetSubtype="10" fill="hold" nodeType="clickEffect">
                                  <p:stCondLst>
                                    <p:cond delay="0"/>
                                  </p:stCondLst>
                                  <p:childTnLst>
                                    <p:animClr clrSpc="hsl" dir="ccw">
                                      <p:cBhvr>
                                        <p:cTn id="36" dur="500" fill="hold"/>
                                        <p:tgtEl>
                                          <p:spTgt spid="68"/>
                                        </p:tgtEl>
                                        <p:attrNameLst>
                                          <p:attrName>fillcolor</p:attrName>
                                        </p:attrNameLst>
                                      </p:cBhvr>
                                      <p:to>
                                        <a:srgbClr val="009900"/>
                                      </p:to>
                                    </p:animClr>
                                    <p:set>
                                      <p:cBhvr>
                                        <p:cTn id="37" dur="500" fill="hold"/>
                                        <p:tgtEl>
                                          <p:spTgt spid="68"/>
                                        </p:tgtEl>
                                        <p:attrNameLst>
                                          <p:attrName>fill.type</p:attrName>
                                        </p:attrNameLst>
                                      </p:cBhvr>
                                      <p:to>
                                        <p:strVal val="solid"/>
                                      </p:to>
                                    </p:set>
                                    <p:set>
                                      <p:cBhvr>
                                        <p:cTn id="38" dur="500" fill="hold"/>
                                        <p:tgtEl>
                                          <p:spTgt spid="6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68"/>
                  </p:tgtEl>
                </p:cond>
              </p:nextCondLst>
            </p:seq>
            <p:seq concurrent="1" nextAc="seek">
              <p:cTn id="39" restart="whenNotActive" fill="hold" evtFilter="cancelBubble" nodeType="interactiveSeq">
                <p:stCondLst>
                  <p:cond evt="onClick" delay="0">
                    <p:tgtEl>
                      <p:spTgt spid="70"/>
                    </p:tgtEl>
                  </p:cond>
                </p:stCondLst>
                <p:endSync evt="end" delay="0">
                  <p:rtn val="all"/>
                </p:endSync>
                <p:childTnLst>
                  <p:par>
                    <p:cTn id="40" fill="hold">
                      <p:stCondLst>
                        <p:cond delay="0"/>
                      </p:stCondLst>
                      <p:childTnLst>
                        <p:par>
                          <p:cTn id="41" fill="hold">
                            <p:stCondLst>
                              <p:cond delay="0"/>
                            </p:stCondLst>
                            <p:childTnLst>
                              <p:par>
                                <p:cTn id="42" presetID="1" presetClass="emph" presetSubtype="10" fill="hold" nodeType="clickEffect">
                                  <p:stCondLst>
                                    <p:cond delay="0"/>
                                  </p:stCondLst>
                                  <p:childTnLst>
                                    <p:animClr clrSpc="hsl" dir="ccw">
                                      <p:cBhvr>
                                        <p:cTn id="43" dur="500" fill="hold"/>
                                        <p:tgtEl>
                                          <p:spTgt spid="70"/>
                                        </p:tgtEl>
                                        <p:attrNameLst>
                                          <p:attrName>fillcolor</p:attrName>
                                        </p:attrNameLst>
                                      </p:cBhvr>
                                      <p:to>
                                        <a:srgbClr val="009900"/>
                                      </p:to>
                                    </p:animClr>
                                    <p:set>
                                      <p:cBhvr>
                                        <p:cTn id="44" dur="500" fill="hold"/>
                                        <p:tgtEl>
                                          <p:spTgt spid="70"/>
                                        </p:tgtEl>
                                        <p:attrNameLst>
                                          <p:attrName>fill.type</p:attrName>
                                        </p:attrNameLst>
                                      </p:cBhvr>
                                      <p:to>
                                        <p:strVal val="solid"/>
                                      </p:to>
                                    </p:set>
                                    <p:set>
                                      <p:cBhvr>
                                        <p:cTn id="45" dur="500" fill="hold"/>
                                        <p:tgtEl>
                                          <p:spTgt spid="70"/>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0"/>
                  </p:tgtEl>
                </p:cond>
              </p:nextCondLst>
            </p:seq>
            <p:seq concurrent="1" nextAc="seek">
              <p:cTn id="46" restart="whenNotActive" fill="hold" evtFilter="cancelBubble" nodeType="interactiveSeq">
                <p:stCondLst>
                  <p:cond evt="onClick" delay="0">
                    <p:tgtEl>
                      <p:spTgt spid="73"/>
                    </p:tgtEl>
                  </p:cond>
                </p:stCondLst>
                <p:endSync evt="end" delay="0">
                  <p:rtn val="all"/>
                </p:endSync>
                <p:childTnLst>
                  <p:par>
                    <p:cTn id="47" fill="hold">
                      <p:stCondLst>
                        <p:cond delay="0"/>
                      </p:stCondLst>
                      <p:childTnLst>
                        <p:par>
                          <p:cTn id="48" fill="hold">
                            <p:stCondLst>
                              <p:cond delay="0"/>
                            </p:stCondLst>
                            <p:childTnLst>
                              <p:par>
                                <p:cTn id="49" presetID="1" presetClass="emph" presetSubtype="10" fill="hold" nodeType="clickEffect">
                                  <p:stCondLst>
                                    <p:cond delay="0"/>
                                  </p:stCondLst>
                                  <p:childTnLst>
                                    <p:animClr clrSpc="hsl" dir="ccw">
                                      <p:cBhvr>
                                        <p:cTn id="50" dur="500" fill="hold"/>
                                        <p:tgtEl>
                                          <p:spTgt spid="73"/>
                                        </p:tgtEl>
                                        <p:attrNameLst>
                                          <p:attrName>fillcolor</p:attrName>
                                        </p:attrNameLst>
                                      </p:cBhvr>
                                      <p:to>
                                        <a:srgbClr val="009900"/>
                                      </p:to>
                                    </p:animClr>
                                    <p:set>
                                      <p:cBhvr>
                                        <p:cTn id="51" dur="500" fill="hold"/>
                                        <p:tgtEl>
                                          <p:spTgt spid="73"/>
                                        </p:tgtEl>
                                        <p:attrNameLst>
                                          <p:attrName>fill.type</p:attrName>
                                        </p:attrNameLst>
                                      </p:cBhvr>
                                      <p:to>
                                        <p:strVal val="solid"/>
                                      </p:to>
                                    </p:set>
                                    <p:set>
                                      <p:cBhvr>
                                        <p:cTn id="52" dur="500" fill="hold"/>
                                        <p:tgtEl>
                                          <p:spTgt spid="7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3"/>
                  </p:tgtEl>
                </p:cond>
              </p:nextCondLst>
            </p:seq>
            <p:seq concurrent="1" nextAc="seek">
              <p:cTn id="53" restart="whenNotActive" fill="hold" evtFilter="cancelBubble" nodeType="interactiveSeq">
                <p:stCondLst>
                  <p:cond evt="onClick" delay="0">
                    <p:tgtEl>
                      <p:spTgt spid="74"/>
                    </p:tgtEl>
                  </p:cond>
                </p:stCondLst>
                <p:endSync evt="end" delay="0">
                  <p:rtn val="all"/>
                </p:endSync>
                <p:childTnLst>
                  <p:par>
                    <p:cTn id="54" fill="hold">
                      <p:stCondLst>
                        <p:cond delay="0"/>
                      </p:stCondLst>
                      <p:childTnLst>
                        <p:par>
                          <p:cTn id="55" fill="hold">
                            <p:stCondLst>
                              <p:cond delay="0"/>
                            </p:stCondLst>
                            <p:childTnLst>
                              <p:par>
                                <p:cTn id="56" presetID="1" presetClass="emph" presetSubtype="10" fill="hold" nodeType="clickEffect">
                                  <p:stCondLst>
                                    <p:cond delay="0"/>
                                  </p:stCondLst>
                                  <p:childTnLst>
                                    <p:animClr clrSpc="hsl" dir="ccw">
                                      <p:cBhvr>
                                        <p:cTn id="57" dur="500" fill="hold"/>
                                        <p:tgtEl>
                                          <p:spTgt spid="74"/>
                                        </p:tgtEl>
                                        <p:attrNameLst>
                                          <p:attrName>fillcolor</p:attrName>
                                        </p:attrNameLst>
                                      </p:cBhvr>
                                      <p:to>
                                        <a:srgbClr val="009900"/>
                                      </p:to>
                                    </p:animClr>
                                    <p:set>
                                      <p:cBhvr>
                                        <p:cTn id="58" dur="500" fill="hold"/>
                                        <p:tgtEl>
                                          <p:spTgt spid="74"/>
                                        </p:tgtEl>
                                        <p:attrNameLst>
                                          <p:attrName>fill.type</p:attrName>
                                        </p:attrNameLst>
                                      </p:cBhvr>
                                      <p:to>
                                        <p:strVal val="solid"/>
                                      </p:to>
                                    </p:set>
                                    <p:set>
                                      <p:cBhvr>
                                        <p:cTn id="59" dur="500" fill="hold"/>
                                        <p:tgtEl>
                                          <p:spTgt spid="74"/>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4"/>
                  </p:tgtEl>
                </p:cond>
              </p:nextCondLst>
            </p:seq>
            <p:audio>
              <p:cMediaNode vol="1515">
                <p:cTn id="60" fill="hold" display="0">
                  <p:stCondLst>
                    <p:cond delay="indefinite"/>
                  </p:stCondLst>
                  <p:endCondLst>
                    <p:cond evt="onNext" delay="0">
                      <p:tgtEl>
                        <p:sldTgt/>
                      </p:tgtEl>
                    </p:cond>
                    <p:cond evt="onPrev" delay="0">
                      <p:tgtEl>
                        <p:sldTgt/>
                      </p:tgtEl>
                    </p:cond>
                    <p:cond evt="onStopAudio" delay="0">
                      <p:tgtEl>
                        <p:sldTgt/>
                      </p:tgtEl>
                    </p:cond>
                  </p:endCondLst>
                </p:cTn>
                <p:tgtEl>
                  <p:spTgt spid="56"/>
                </p:tgtEl>
              </p:cMediaNode>
            </p:audio>
            <p:audio>
              <p:cMediaNode vol="6061" showWhenStopped="0">
                <p:cTn id="61" fill="hold" display="0">
                  <p:stCondLst>
                    <p:cond delay="indefinite"/>
                  </p:stCondLst>
                  <p:endCondLst>
                    <p:cond evt="onNext" delay="0">
                      <p:tgtEl>
                        <p:sldTgt/>
                      </p:tgtEl>
                    </p:cond>
                    <p:cond evt="onPrev" delay="0">
                      <p:tgtEl>
                        <p:sldTgt/>
                      </p:tgtEl>
                    </p:cond>
                    <p:cond evt="onStopAudio" delay="0">
                      <p:tgtEl>
                        <p:sldTgt/>
                      </p:tgtEl>
                    </p:cond>
                  </p:endCondLst>
                </p:cTn>
                <p:tgtEl>
                  <p:spTgt spid="61"/>
                </p:tgtEl>
              </p:cMediaNode>
            </p:audio>
            <p:audio>
              <p:cMediaNode vol="4545" showWhenStopped="0">
                <p:cTn id="62" fill="hold" display="0">
                  <p:stCondLst>
                    <p:cond delay="indefinite"/>
                  </p:stCondLst>
                  <p:endCondLst>
                    <p:cond evt="onNext" delay="0">
                      <p:tgtEl>
                        <p:sldTgt/>
                      </p:tgtEl>
                    </p:cond>
                    <p:cond evt="onPrev" delay="0">
                      <p:tgtEl>
                        <p:sldTgt/>
                      </p:tgtEl>
                    </p:cond>
                    <p:cond evt="onStopAudio" delay="0">
                      <p:tgtEl>
                        <p:sldTgt/>
                      </p:tgtEl>
                    </p:cond>
                  </p:endCondLst>
                </p:cTn>
                <p:tgtEl>
                  <p:spTgt spid="62"/>
                </p:tgtEl>
              </p:cMediaNode>
            </p:audio>
            <p:seq concurrent="1" nextAc="seek">
              <p:cTn id="63" restart="whenNotActive" fill="hold" evtFilter="cancelBubble" nodeType="interactiveSeq">
                <p:stCondLst>
                  <p:cond evt="onClick" delay="0">
                    <p:tgtEl>
                      <p:spTgt spid="49"/>
                    </p:tgtEl>
                  </p:cond>
                </p:stCondLst>
                <p:endSync evt="end" delay="0">
                  <p:rtn val="all"/>
                </p:endSync>
                <p:childTnLst>
                  <p:par>
                    <p:cTn id="64" fill="hold">
                      <p:stCondLst>
                        <p:cond delay="0"/>
                      </p:stCondLst>
                      <p:childTnLst>
                        <p:par>
                          <p:cTn id="65" fill="hold">
                            <p:stCondLst>
                              <p:cond delay="0"/>
                            </p:stCondLst>
                            <p:childTnLst>
                              <p:par>
                                <p:cTn id="66" presetID="8" presetClass="emph" presetSubtype="0" fill="hold" grpId="0" nodeType="clickEffect">
                                  <p:stCondLst>
                                    <p:cond delay="0"/>
                                  </p:stCondLst>
                                  <p:childTnLst>
                                    <p:animRot by="21600000">
                                      <p:cBhvr>
                                        <p:cTn id="67" dur="500" fill="hold"/>
                                        <p:tgtEl>
                                          <p:spTgt spid="72"/>
                                        </p:tgtEl>
                                        <p:attrNameLst>
                                          <p:attrName>r</p:attrName>
                                        </p:attrNameLst>
                                      </p:cBhvr>
                                    </p:animRot>
                                  </p:childTnLst>
                                </p:cTn>
                              </p:par>
                            </p:childTnLst>
                          </p:cTn>
                        </p:par>
                        <p:par>
                          <p:cTn id="68" fill="hold">
                            <p:stCondLst>
                              <p:cond delay="500"/>
                            </p:stCondLst>
                            <p:childTnLst>
                              <p:par>
                                <p:cTn id="69" presetID="8" presetClass="emph" presetSubtype="0" fill="hold" grpId="0" nodeType="afterEffect">
                                  <p:stCondLst>
                                    <p:cond delay="0"/>
                                  </p:stCondLst>
                                  <p:childTnLst>
                                    <p:animRot by="21600000">
                                      <p:cBhvr>
                                        <p:cTn id="70" dur="500" fill="hold"/>
                                        <p:tgtEl>
                                          <p:spTgt spid="76"/>
                                        </p:tgtEl>
                                        <p:attrNameLst>
                                          <p:attrName>r</p:attrName>
                                        </p:attrNameLst>
                                      </p:cBhvr>
                                    </p:animRot>
                                  </p:childTnLst>
                                </p:cTn>
                              </p:par>
                            </p:childTnLst>
                          </p:cTn>
                        </p:par>
                        <p:par>
                          <p:cTn id="71" fill="hold">
                            <p:stCondLst>
                              <p:cond delay="1000"/>
                            </p:stCondLst>
                            <p:childTnLst>
                              <p:par>
                                <p:cTn id="72" presetID="8" presetClass="emph" presetSubtype="0" fill="hold" grpId="0" nodeType="afterEffect">
                                  <p:stCondLst>
                                    <p:cond delay="0"/>
                                  </p:stCondLst>
                                  <p:childTnLst>
                                    <p:animRot by="21600000">
                                      <p:cBhvr>
                                        <p:cTn id="73" dur="500" fill="hold"/>
                                        <p:tgtEl>
                                          <p:spTgt spid="77"/>
                                        </p:tgtEl>
                                        <p:attrNameLst>
                                          <p:attrName>r</p:attrName>
                                        </p:attrNameLst>
                                      </p:cBhvr>
                                    </p:animRot>
                                  </p:childTnLst>
                                </p:cTn>
                              </p:par>
                            </p:childTnLst>
                          </p:cTn>
                        </p:par>
                        <p:par>
                          <p:cTn id="74" fill="hold">
                            <p:stCondLst>
                              <p:cond delay="1500"/>
                            </p:stCondLst>
                            <p:childTnLst>
                              <p:par>
                                <p:cTn id="75" presetID="8" presetClass="emph" presetSubtype="0" fill="hold" grpId="0" nodeType="afterEffect">
                                  <p:stCondLst>
                                    <p:cond delay="0"/>
                                  </p:stCondLst>
                                  <p:childTnLst>
                                    <p:animRot by="21600000">
                                      <p:cBhvr>
                                        <p:cTn id="76" dur="500" fill="hold"/>
                                        <p:tgtEl>
                                          <p:spTgt spid="78"/>
                                        </p:tgtEl>
                                        <p:attrNameLst>
                                          <p:attrName>r</p:attrName>
                                        </p:attrNameLst>
                                      </p:cBhvr>
                                    </p:animRot>
                                  </p:childTnLst>
                                </p:cTn>
                              </p:par>
                            </p:childTnLst>
                          </p:cTn>
                        </p:par>
                        <p:par>
                          <p:cTn id="77" fill="hold">
                            <p:stCondLst>
                              <p:cond delay="2000"/>
                            </p:stCondLst>
                            <p:childTnLst>
                              <p:par>
                                <p:cTn id="78" presetID="8" presetClass="emph" presetSubtype="0" fill="hold" grpId="0" nodeType="afterEffect">
                                  <p:stCondLst>
                                    <p:cond delay="0"/>
                                  </p:stCondLst>
                                  <p:childTnLst>
                                    <p:animRot by="21600000">
                                      <p:cBhvr>
                                        <p:cTn id="79" dur="500" fill="hold"/>
                                        <p:tgtEl>
                                          <p:spTgt spid="79"/>
                                        </p:tgtEl>
                                        <p:attrNameLst>
                                          <p:attrName>r</p:attrName>
                                        </p:attrNameLst>
                                      </p:cBhvr>
                                    </p:animRot>
                                  </p:childTnLst>
                                </p:cTn>
                              </p:par>
                            </p:childTnLst>
                          </p:cTn>
                        </p:par>
                        <p:par>
                          <p:cTn id="80" fill="hold">
                            <p:stCondLst>
                              <p:cond delay="2500"/>
                            </p:stCondLst>
                            <p:childTnLst>
                              <p:par>
                                <p:cTn id="81" presetID="8" presetClass="emph" presetSubtype="0" fill="hold" grpId="0" nodeType="afterEffect">
                                  <p:stCondLst>
                                    <p:cond delay="0"/>
                                  </p:stCondLst>
                                  <p:childTnLst>
                                    <p:animRot by="21600000">
                                      <p:cBhvr>
                                        <p:cTn id="82" dur="500" fill="hold"/>
                                        <p:tgtEl>
                                          <p:spTgt spid="80"/>
                                        </p:tgtEl>
                                        <p:attrNameLst>
                                          <p:attrName>r</p:attrName>
                                        </p:attrNameLst>
                                      </p:cBhvr>
                                    </p:animRot>
                                  </p:childTnLst>
                                  <p:subTnLst>
                                    <p:audio>
                                      <p:cMediaNode>
                                        <p:cTn display="0" masterRel="sameClick">
                                          <p:stCondLst>
                                            <p:cond evt="begin" delay="0">
                                              <p:tn val="81"/>
                                            </p:cond>
                                          </p:stCondLst>
                                          <p:endCondLst>
                                            <p:cond evt="onStopAudio" delay="0">
                                              <p:tgtEl>
                                                <p:sldTgt/>
                                              </p:tgtEl>
                                            </p:cond>
                                          </p:endCondLst>
                                        </p:cTn>
                                        <p:tgtEl>
                                          <p:sndTgt r:embed="rId11" name="click.wav"/>
                                        </p:tgtEl>
                                      </p:cMediaNode>
                                    </p:audio>
                                  </p:subTnLst>
                                </p:cTn>
                              </p:par>
                            </p:childTnLst>
                          </p:cTn>
                        </p:par>
                      </p:childTnLst>
                    </p:cTn>
                  </p:par>
                </p:childTnLst>
              </p:cTn>
              <p:nextCondLst>
                <p:cond evt="onClick" delay="0">
                  <p:tgtEl>
                    <p:spTgt spid="49"/>
                  </p:tgtEl>
                </p:cond>
              </p:nextCondLst>
            </p:seq>
            <p:seq concurrent="1" nextAc="seek">
              <p:cTn id="83" restart="whenNotActive" fill="hold" evtFilter="cancelBubble" nodeType="interactiveSeq">
                <p:stCondLst>
                  <p:cond evt="onClick" delay="0">
                    <p:tgtEl>
                      <p:spTgt spid="67"/>
                    </p:tgtEl>
                  </p:cond>
                </p:stCondLst>
                <p:endSync evt="end" delay="0">
                  <p:rtn val="all"/>
                </p:endSync>
                <p:childTnLst>
                  <p:par>
                    <p:cTn id="84" fill="hold">
                      <p:stCondLst>
                        <p:cond delay="0"/>
                      </p:stCondLst>
                      <p:childTnLst>
                        <p:par>
                          <p:cTn id="85" fill="hold">
                            <p:stCondLst>
                              <p:cond delay="0"/>
                            </p:stCondLst>
                            <p:childTnLst>
                              <p:par>
                                <p:cTn id="86" presetID="1" presetClass="emph" presetSubtype="6" repeatCount="5000" fill="hold" nodeType="clickEffect">
                                  <p:stCondLst>
                                    <p:cond delay="0"/>
                                  </p:stCondLst>
                                  <p:childTnLst>
                                    <p:animClr clrSpc="hsl" dir="cw">
                                      <p:cBhvr>
                                        <p:cTn id="87" dur="500" fill="hold"/>
                                        <p:tgtEl>
                                          <p:spTgt spid="70"/>
                                        </p:tgtEl>
                                        <p:attrNameLst>
                                          <p:attrName>fillcolor</p:attrName>
                                        </p:attrNameLst>
                                      </p:cBhvr>
                                      <p:to>
                                        <a:srgbClr val="FF0000"/>
                                      </p:to>
                                    </p:animClr>
                                    <p:set>
                                      <p:cBhvr>
                                        <p:cTn id="88" dur="500" fill="hold"/>
                                        <p:tgtEl>
                                          <p:spTgt spid="70"/>
                                        </p:tgtEl>
                                        <p:attrNameLst>
                                          <p:attrName>fill.type</p:attrName>
                                        </p:attrNameLst>
                                      </p:cBhvr>
                                      <p:to>
                                        <p:strVal val="solid"/>
                                      </p:to>
                                    </p:set>
                                    <p:set>
                                      <p:cBhvr>
                                        <p:cTn id="89" dur="500" fill="hold"/>
                                        <p:tgtEl>
                                          <p:spTgt spid="70"/>
                                        </p:tgtEl>
                                        <p:attrNameLst>
                                          <p:attrName>fill.on</p:attrName>
                                        </p:attrNameLst>
                                      </p:cBhvr>
                                      <p:to>
                                        <p:strVal val="true"/>
                                      </p:to>
                                    </p:set>
                                  </p:childTnLst>
                                </p:cTn>
                              </p:par>
                              <p:par>
                                <p:cTn id="90" presetID="1" presetClass="mediacall" presetSubtype="0" fill="hold" nodeType="withEffect">
                                  <p:stCondLst>
                                    <p:cond delay="0"/>
                                  </p:stCondLst>
                                  <p:childTnLst>
                                    <p:cmd type="call" cmd="playFrom(0.0)">
                                      <p:cBhvr>
                                        <p:cTn id="91" dur="8028" fill="hold"/>
                                        <p:tgtEl>
                                          <p:spTgt spid="62"/>
                                        </p:tgtEl>
                                      </p:cBhvr>
                                    </p:cmd>
                                  </p:childTnLst>
                                </p:cTn>
                              </p:par>
                            </p:childTnLst>
                          </p:cTn>
                        </p:par>
                      </p:childTnLst>
                    </p:cTn>
                  </p:par>
                </p:childTnLst>
              </p:cTn>
              <p:nextCondLst>
                <p:cond evt="onClick" delay="0">
                  <p:tgtEl>
                    <p:spTgt spid="67"/>
                  </p:tgtEl>
                </p:cond>
              </p:nextCondLst>
            </p:seq>
            <p:seq concurrent="1" nextAc="seek">
              <p:cTn id="92" restart="whenNotActive" fill="hold" evtFilter="cancelBubble" nodeType="interactiveSeq">
                <p:stCondLst>
                  <p:cond evt="onClick" delay="0">
                    <p:tgtEl>
                      <p:spTgt spid="80"/>
                    </p:tgtEl>
                  </p:cond>
                </p:stCondLst>
                <p:endSync evt="end" delay="0">
                  <p:rtn val="all"/>
                </p:endSync>
                <p:childTnLst>
                  <p:par>
                    <p:cTn id="93" fill="hold">
                      <p:stCondLst>
                        <p:cond delay="0"/>
                      </p:stCondLst>
                      <p:childTnLst>
                        <p:par>
                          <p:cTn id="94" fill="hold">
                            <p:stCondLst>
                              <p:cond delay="0"/>
                            </p:stCondLst>
                            <p:childTnLst>
                              <p:par>
                                <p:cTn id="95" presetID="1" presetClass="emph" presetSubtype="2" fill="hold" nodeType="clickEffect">
                                  <p:stCondLst>
                                    <p:cond delay="0"/>
                                  </p:stCondLst>
                                  <p:childTnLst>
                                    <p:animClr clrSpc="rgb" dir="cw">
                                      <p:cBhvr>
                                        <p:cTn id="96" dur="1000" fill="hold"/>
                                        <p:tgtEl>
                                          <p:spTgt spid="80"/>
                                        </p:tgtEl>
                                        <p:attrNameLst>
                                          <p:attrName>fillcolor</p:attrName>
                                        </p:attrNameLst>
                                      </p:cBhvr>
                                      <p:to>
                                        <a:schemeClr val="folHlink"/>
                                      </p:to>
                                    </p:animClr>
                                    <p:set>
                                      <p:cBhvr>
                                        <p:cTn id="97" dur="1000" fill="hold"/>
                                        <p:tgtEl>
                                          <p:spTgt spid="80"/>
                                        </p:tgtEl>
                                        <p:attrNameLst>
                                          <p:attrName>fill.type</p:attrName>
                                        </p:attrNameLst>
                                      </p:cBhvr>
                                      <p:to>
                                        <p:strVal val="solid"/>
                                      </p:to>
                                    </p:set>
                                    <p:set>
                                      <p:cBhvr>
                                        <p:cTn id="98" dur="1000" fill="hold"/>
                                        <p:tgtEl>
                                          <p:spTgt spid="80"/>
                                        </p:tgtEl>
                                        <p:attrNameLst>
                                          <p:attrName>fill.on</p:attrName>
                                        </p:attrNameLst>
                                      </p:cBhvr>
                                      <p:to>
                                        <p:strVal val="true"/>
                                      </p:to>
                                    </p:set>
                                  </p:childTnLst>
                                  <p:subTnLst>
                                    <p:audio>
                                      <p:cMediaNode>
                                        <p:cTn display="0" masterRel="sameClick">
                                          <p:stCondLst>
                                            <p:cond evt="begin" delay="0">
                                              <p:tn val="95"/>
                                            </p:cond>
                                          </p:stCondLst>
                                          <p:endCondLst>
                                            <p:cond evt="onStopAudio" delay="0">
                                              <p:tgtEl>
                                                <p:sldTgt/>
                                              </p:tgtEl>
                                            </p:cond>
                                          </p:endCondLst>
                                        </p:cTn>
                                        <p:tgtEl>
                                          <p:sndTgt r:embed="rId10" name="hammer.wav"/>
                                        </p:tgtEl>
                                      </p:cMediaNode>
                                    </p:audio>
                                  </p:subTnLst>
                                </p:cTn>
                              </p:par>
                              <p:par>
                                <p:cTn id="99" presetID="12" presetClass="entr" presetSubtype="4" fill="hold" grpId="0" nodeType="withEffect">
                                  <p:stCondLst>
                                    <p:cond delay="0"/>
                                  </p:stCondLst>
                                  <p:childTnLst>
                                    <p:set>
                                      <p:cBhvr>
                                        <p:cTn id="100" dur="1" fill="hold">
                                          <p:stCondLst>
                                            <p:cond delay="0"/>
                                          </p:stCondLst>
                                        </p:cTn>
                                        <p:tgtEl>
                                          <p:spTgt spid="18"/>
                                        </p:tgtEl>
                                        <p:attrNameLst>
                                          <p:attrName>style.visibility</p:attrName>
                                        </p:attrNameLst>
                                      </p:cBhvr>
                                      <p:to>
                                        <p:strVal val="visible"/>
                                      </p:to>
                                    </p:set>
                                    <p:animEffect transition="in" filter="slide(fromBottom)">
                                      <p:cBhvr>
                                        <p:cTn id="101" dur="500"/>
                                        <p:tgtEl>
                                          <p:spTgt spid="18"/>
                                        </p:tgtEl>
                                      </p:cBhvr>
                                    </p:animEffect>
                                  </p:childTnLst>
                                </p:cTn>
                              </p:par>
                            </p:childTnLst>
                          </p:cTn>
                        </p:par>
                      </p:childTnLst>
                    </p:cTn>
                  </p:par>
                </p:childTnLst>
              </p:cTn>
              <p:nextCondLst>
                <p:cond evt="onClick" delay="0">
                  <p:tgtEl>
                    <p:spTgt spid="80"/>
                  </p:tgtEl>
                </p:cond>
              </p:nextCondLst>
            </p:seq>
          </p:childTnLst>
        </p:cTn>
      </p:par>
    </p:tnLst>
    <p:bldLst>
      <p:bldP spid="68" grpId="0" animBg="1"/>
      <p:bldP spid="70" grpId="0" animBg="1"/>
      <p:bldP spid="73" grpId="0" animBg="1"/>
      <p:bldP spid="74" grpId="0" animBg="1"/>
      <p:bldP spid="72" grpId="0" animBg="1"/>
      <p:bldP spid="76" grpId="0" animBg="1"/>
      <p:bldP spid="77" grpId="0" animBg="1"/>
      <p:bldP spid="78" grpId="0" animBg="1"/>
      <p:bldP spid="79" grpId="0" animBg="1"/>
      <p:bldP spid="80"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Logo_of_Ai_la_trieu_phu .jpg"/>
          <p:cNvPicPr>
            <a:picLocks noChangeAspect="1"/>
          </p:cNvPicPr>
          <p:nvPr/>
        </p:nvPicPr>
        <p:blipFill>
          <a:blip r:embed="rId12"/>
          <a:stretch>
            <a:fillRect/>
          </a:stretch>
        </p:blipFill>
        <p:spPr>
          <a:xfrm>
            <a:off x="5225111" y="561966"/>
            <a:ext cx="1714500" cy="158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7" name="TextBox 66"/>
          <p:cNvSpPr txBox="1"/>
          <p:nvPr/>
        </p:nvSpPr>
        <p:spPr>
          <a:xfrm>
            <a:off x="0" y="3157629"/>
            <a:ext cx="12284765" cy="1297805"/>
          </a:xfrm>
          <a:prstGeom prst="flowChartTerminator">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nSpc>
                <a:spcPct val="150000"/>
              </a:lnSpc>
            </a:pPr>
            <a:r>
              <a:rPr lang="en-US" altLang="en-US" sz="2800" b="1" dirty="0">
                <a:solidFill>
                  <a:schemeClr val="tx1"/>
                </a:solidFill>
                <a:latin typeface="Times New Roman" panose="02020603050405020304" pitchFamily="18" charset="0"/>
                <a:cs typeface="Times New Roman" panose="02020603050405020304" pitchFamily="18" charset="0"/>
              </a:rPr>
              <a:t>7. They (dance) …. merrily when Cinderella suddenly  (leave) … the party.</a:t>
            </a:r>
            <a:endParaRPr lang="en-US" sz="2800" b="1" dirty="0">
              <a:solidFill>
                <a:schemeClr val="tx1"/>
              </a:solidFill>
              <a:latin typeface="Times New Roman" pitchFamily="18" charset="0"/>
              <a:cs typeface="Times New Roman" pitchFamily="18" charset="0"/>
            </a:endParaRPr>
          </a:p>
        </p:txBody>
      </p:sp>
      <p:sp>
        <p:nvSpPr>
          <p:cNvPr id="68" name="Flowchart: Preparation 67"/>
          <p:cNvSpPr/>
          <p:nvPr/>
        </p:nvSpPr>
        <p:spPr>
          <a:xfrm>
            <a:off x="490333" y="4679808"/>
            <a:ext cx="4308491" cy="621151"/>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A: danced - left</a:t>
            </a:r>
          </a:p>
        </p:txBody>
      </p:sp>
      <p:sp>
        <p:nvSpPr>
          <p:cNvPr id="70" name="Flowchart: Preparation 69"/>
          <p:cNvSpPr/>
          <p:nvPr/>
        </p:nvSpPr>
        <p:spPr>
          <a:xfrm>
            <a:off x="6105908" y="4732277"/>
            <a:ext cx="5923721" cy="621151"/>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B: were dancing - left</a:t>
            </a:r>
          </a:p>
        </p:txBody>
      </p:sp>
      <p:sp>
        <p:nvSpPr>
          <p:cNvPr id="73" name="Flowchart: Preparation 72"/>
          <p:cNvSpPr/>
          <p:nvPr/>
        </p:nvSpPr>
        <p:spPr>
          <a:xfrm>
            <a:off x="175188" y="5498843"/>
            <a:ext cx="5273360" cy="621151"/>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C: danced - leaving</a:t>
            </a:r>
          </a:p>
        </p:txBody>
      </p:sp>
      <p:sp>
        <p:nvSpPr>
          <p:cNvPr id="74" name="Flowchart: Preparation 73"/>
          <p:cNvSpPr/>
          <p:nvPr/>
        </p:nvSpPr>
        <p:spPr>
          <a:xfrm>
            <a:off x="6153841" y="5530496"/>
            <a:ext cx="5875731" cy="593230"/>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D: is dancing - left</a:t>
            </a:r>
          </a:p>
        </p:txBody>
      </p:sp>
      <p:pic>
        <p:nvPicPr>
          <p:cNvPr id="56" name="Start.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13"/>
          <a:stretch>
            <a:fillRect/>
          </a:stretch>
        </p:blipFill>
        <p:spPr>
          <a:xfrm>
            <a:off x="10363200" y="6592682"/>
            <a:ext cx="304800" cy="304800"/>
          </a:xfrm>
          <a:prstGeom prst="rect">
            <a:avLst/>
          </a:prstGeom>
        </p:spPr>
      </p:pic>
      <p:pic>
        <p:nvPicPr>
          <p:cNvPr id="61" name="Question.mp3">
            <a:hlinkClick r:id="" action="ppaction://media"/>
          </p:cNvPr>
          <p:cNvPicPr>
            <a:picLocks noChangeAspect="1"/>
          </p:cNvPicPr>
          <p:nvPr>
            <a:audioFile r:link="rId4"/>
            <p:extLst>
              <p:ext uri="{DAA4B4D4-6D71-4841-9C94-3DE7FCFB9230}">
                <p14:media xmlns:p14="http://schemas.microsoft.com/office/powerpoint/2010/main" r:link="rId3"/>
              </p:ext>
            </p:extLst>
          </p:nvPr>
        </p:nvPicPr>
        <p:blipFill>
          <a:blip r:embed="rId14"/>
          <a:stretch>
            <a:fillRect/>
          </a:stretch>
        </p:blipFill>
        <p:spPr>
          <a:xfrm>
            <a:off x="10363200" y="6032258"/>
            <a:ext cx="304800" cy="304800"/>
          </a:xfrm>
          <a:prstGeom prst="rect">
            <a:avLst/>
          </a:prstGeom>
        </p:spPr>
      </p:pic>
      <p:pic>
        <p:nvPicPr>
          <p:cNvPr id="62" name="thang.mp3">
            <a:hlinkClick r:id="" action="ppaction://media"/>
          </p:cNvPr>
          <p:cNvPicPr>
            <a:picLocks noChangeAspect="1"/>
          </p:cNvPicPr>
          <p:nvPr>
            <a:audioFile r:link="rId6"/>
            <p:extLst>
              <p:ext uri="{DAA4B4D4-6D71-4841-9C94-3DE7FCFB9230}">
                <p14:media xmlns:p14="http://schemas.microsoft.com/office/powerpoint/2010/main" r:link="rId5"/>
              </p:ext>
            </p:extLst>
          </p:nvPr>
        </p:nvPicPr>
        <p:blipFill>
          <a:blip r:embed="rId15"/>
          <a:stretch>
            <a:fillRect/>
          </a:stretch>
        </p:blipFill>
        <p:spPr>
          <a:xfrm>
            <a:off x="10363200" y="6318010"/>
            <a:ext cx="304800" cy="304800"/>
          </a:xfrm>
          <a:prstGeom prst="rect">
            <a:avLst/>
          </a:prstGeom>
        </p:spPr>
      </p:pic>
      <p:sp>
        <p:nvSpPr>
          <p:cNvPr id="19" name="Action Button: Back or Previous 18">
            <a:hlinkClick r:id="rId16" action="ppaction://hlinksldjump" highlightClick="1"/>
          </p:cNvPr>
          <p:cNvSpPr/>
          <p:nvPr/>
        </p:nvSpPr>
        <p:spPr bwMode="auto">
          <a:xfrm>
            <a:off x="5763749" y="5933057"/>
            <a:ext cx="712383" cy="244549"/>
          </a:xfrm>
          <a:prstGeom prst="actionButtonBackPrevious">
            <a:avLst/>
          </a:prstGeom>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18900000" scaled="0"/>
            <a:tileRec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vi-VN" sz="2400">
              <a:solidFill>
                <a:srgbClr val="FFFFFF"/>
              </a:solidFill>
              <a:latin typeface="Times New Roman" pitchFamily="18" charset="0"/>
            </a:endParaRPr>
          </a:p>
        </p:txBody>
      </p:sp>
      <p:sp>
        <p:nvSpPr>
          <p:cNvPr id="20" name="TextBox 19"/>
          <p:cNvSpPr txBox="1"/>
          <p:nvPr/>
        </p:nvSpPr>
        <p:spPr>
          <a:xfrm>
            <a:off x="4798823" y="2371117"/>
            <a:ext cx="2710037" cy="461665"/>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base">
              <a:spcBef>
                <a:spcPct val="0"/>
              </a:spcBef>
              <a:spcAft>
                <a:spcPct val="0"/>
              </a:spcAft>
            </a:pPr>
            <a:r>
              <a:rPr lang="en-US" sz="2400" b="1" cap="all" dirty="0">
                <a:ln/>
                <a:solidFill>
                  <a:srgbClr val="9CE157"/>
                </a:solidFill>
                <a:effectLst>
                  <a:outerShdw blurRad="19685" dist="12700" dir="5400000" algn="tl" rotWithShape="0">
                    <a:srgbClr val="9CE157">
                      <a:satMod val="130000"/>
                      <a:alpha val="60000"/>
                    </a:srgbClr>
                  </a:outerShdw>
                  <a:reflection blurRad="10000" stA="55000" endPos="48000" dist="500" dir="5400000" sy="-100000" algn="bl" rotWithShape="0"/>
                </a:effectLst>
                <a:latin typeface="Times New Roman" pitchFamily="18" charset="0"/>
              </a:rPr>
              <a:t>Special round</a:t>
            </a:r>
            <a:endParaRPr lang="vi-VN" sz="2400" b="1" cap="all" dirty="0">
              <a:ln/>
              <a:solidFill>
                <a:srgbClr val="9CE157"/>
              </a:solidFill>
              <a:effectLst>
                <a:outerShdw blurRad="19685" dist="12700" dir="5400000" algn="tl" rotWithShape="0">
                  <a:srgbClr val="9CE157">
                    <a:satMod val="130000"/>
                    <a:alpha val="60000"/>
                  </a:srgbClr>
                </a:outerShdw>
                <a:reflection blurRad="10000" stA="55000" endPos="48000" dist="500" dir="5400000" sy="-100000" algn="bl" rotWithShape="0"/>
              </a:effectLst>
              <a:latin typeface="Times New Roman" pitchFamily="18" charset="0"/>
            </a:endParaRPr>
          </a:p>
        </p:txBody>
      </p:sp>
      <p:sp>
        <p:nvSpPr>
          <p:cNvPr id="14" name="Flowchart: Terminator 13">
            <a:hlinkClick r:id="rId17" action="ppaction://hlinksldjump" tooltip="Trợ giúp"/>
          </p:cNvPr>
          <p:cNvSpPr/>
          <p:nvPr/>
        </p:nvSpPr>
        <p:spPr bwMode="auto">
          <a:xfrm>
            <a:off x="5169848" y="6375400"/>
            <a:ext cx="1872000" cy="288000"/>
          </a:xfrm>
          <a:prstGeom prst="flowChartTerminator">
            <a:avLst/>
          </a:prstGeom>
          <a:gradFill>
            <a:gsLst>
              <a:gs pos="0">
                <a:srgbClr val="CC00CC"/>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r>
              <a:rPr lang="en-US" b="1">
                <a:solidFill>
                  <a:srgbClr val="FFFFFF"/>
                </a:solidFill>
                <a:latin typeface="Times New Roman" pitchFamily="18" charset="0"/>
                <a:cs typeface="Times New Roman" pitchFamily="18" charset="0"/>
              </a:rPr>
              <a:t>TRỢ GIÚP</a:t>
            </a:r>
            <a:endParaRPr lang="vi-VN" b="1">
              <a:solidFill>
                <a:srgbClr val="FFFFFF"/>
              </a:solidFill>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lide(fromBottom)">
                                      <p:cBhvr>
                                        <p:cTn id="7" dur="500"/>
                                        <p:tgtEl>
                                          <p:spTgt spid="67"/>
                                        </p:tgtEl>
                                      </p:cBhvr>
                                    </p:animEffect>
                                  </p:childTnLst>
                                  <p:subTnLst>
                                    <p:audio>
                                      <p:cMediaNode>
                                        <p:cTn display="0" masterRel="sameClick">
                                          <p:stCondLst>
                                            <p:cond evt="begin" delay="0">
                                              <p:tn val="5"/>
                                            </p:cond>
                                          </p:stCondLst>
                                          <p:endCondLst>
                                            <p:cond evt="onStopAudio" delay="0">
                                              <p:tgtEl>
                                                <p:sldTgt/>
                                              </p:tgtEl>
                                            </p:cond>
                                          </p:endCondLst>
                                        </p:cTn>
                                        <p:tgtEl>
                                          <p:sndTgt r:embed="rId9" name="cashreg.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slide(fromLeft)">
                                      <p:cBhvr>
                                        <p:cTn id="12" dur="500"/>
                                        <p:tgtEl>
                                          <p:spTgt spid="68"/>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70"/>
                                        </p:tgtEl>
                                        <p:attrNameLst>
                                          <p:attrName>style.visibility</p:attrName>
                                        </p:attrNameLst>
                                      </p:cBhvr>
                                      <p:to>
                                        <p:strVal val="visible"/>
                                      </p:to>
                                    </p:set>
                                    <p:animEffect transition="in" filter="slide(fromRight)">
                                      <p:cBhvr>
                                        <p:cTn id="16" dur="500"/>
                                        <p:tgtEl>
                                          <p:spTgt spid="70"/>
                                        </p:tgtEl>
                                      </p:cBhvr>
                                    </p:animEffect>
                                  </p:childTnLst>
                                </p:cTn>
                              </p:par>
                            </p:childTnLst>
                          </p:cTn>
                        </p:par>
                        <p:par>
                          <p:cTn id="17" fill="hold">
                            <p:stCondLst>
                              <p:cond delay="1000"/>
                            </p:stCondLst>
                            <p:childTnLst>
                              <p:par>
                                <p:cTn id="18" presetID="12" presetClass="entr" presetSubtype="8" fill="hold" grpId="0"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slide(fromLeft)">
                                      <p:cBhvr>
                                        <p:cTn id="20" dur="500"/>
                                        <p:tgtEl>
                                          <p:spTgt spid="73"/>
                                        </p:tgtEl>
                                      </p:cBhvr>
                                    </p:animEffect>
                                  </p:childTnLst>
                                </p:cTn>
                              </p:par>
                            </p:childTnLst>
                          </p:cTn>
                        </p:par>
                        <p:par>
                          <p:cTn id="21" fill="hold">
                            <p:stCondLst>
                              <p:cond delay="1500"/>
                            </p:stCondLst>
                            <p:childTnLst>
                              <p:par>
                                <p:cTn id="22" presetID="12" presetClass="entr" presetSubtype="2"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slide(fromRight)">
                                      <p:cBhvr>
                                        <p:cTn id="24" dur="500"/>
                                        <p:tgtEl>
                                          <p:spTgt spid="74"/>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72263" fill="hold"/>
                                        <p:tgtEl>
                                          <p:spTgt spid="61"/>
                                        </p:tgtEl>
                                      </p:cBhvr>
                                    </p:cmd>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93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68"/>
                    </p:tgtEl>
                  </p:cond>
                </p:stCondLst>
                <p:endSync evt="end" delay="0">
                  <p:rtn val="all"/>
                </p:endSync>
                <p:childTnLst>
                  <p:par>
                    <p:cTn id="33" fill="hold">
                      <p:stCondLst>
                        <p:cond delay="0"/>
                      </p:stCondLst>
                      <p:childTnLst>
                        <p:par>
                          <p:cTn id="34" fill="hold">
                            <p:stCondLst>
                              <p:cond delay="0"/>
                            </p:stCondLst>
                            <p:childTnLst>
                              <p:par>
                                <p:cTn id="35" presetID="1" presetClass="emph" presetSubtype="10" fill="hold" nodeType="clickEffect">
                                  <p:stCondLst>
                                    <p:cond delay="0"/>
                                  </p:stCondLst>
                                  <p:childTnLst>
                                    <p:animClr clrSpc="hsl" dir="ccw">
                                      <p:cBhvr>
                                        <p:cTn id="36" dur="500" fill="hold"/>
                                        <p:tgtEl>
                                          <p:spTgt spid="68"/>
                                        </p:tgtEl>
                                        <p:attrNameLst>
                                          <p:attrName>fillcolor</p:attrName>
                                        </p:attrNameLst>
                                      </p:cBhvr>
                                      <p:to>
                                        <a:srgbClr val="009900"/>
                                      </p:to>
                                    </p:animClr>
                                    <p:set>
                                      <p:cBhvr>
                                        <p:cTn id="37" dur="500" fill="hold"/>
                                        <p:tgtEl>
                                          <p:spTgt spid="68"/>
                                        </p:tgtEl>
                                        <p:attrNameLst>
                                          <p:attrName>fill.type</p:attrName>
                                        </p:attrNameLst>
                                      </p:cBhvr>
                                      <p:to>
                                        <p:strVal val="solid"/>
                                      </p:to>
                                    </p:set>
                                    <p:set>
                                      <p:cBhvr>
                                        <p:cTn id="38" dur="500" fill="hold"/>
                                        <p:tgtEl>
                                          <p:spTgt spid="6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68"/>
                  </p:tgtEl>
                </p:cond>
              </p:nextCondLst>
            </p:seq>
            <p:seq concurrent="1" nextAc="seek">
              <p:cTn id="39" restart="whenNotActive" fill="hold" evtFilter="cancelBubble" nodeType="interactiveSeq">
                <p:stCondLst>
                  <p:cond evt="onClick" delay="0">
                    <p:tgtEl>
                      <p:spTgt spid="70"/>
                    </p:tgtEl>
                  </p:cond>
                </p:stCondLst>
                <p:endSync evt="end" delay="0">
                  <p:rtn val="all"/>
                </p:endSync>
                <p:childTnLst>
                  <p:par>
                    <p:cTn id="40" fill="hold">
                      <p:stCondLst>
                        <p:cond delay="0"/>
                      </p:stCondLst>
                      <p:childTnLst>
                        <p:par>
                          <p:cTn id="41" fill="hold">
                            <p:stCondLst>
                              <p:cond delay="0"/>
                            </p:stCondLst>
                            <p:childTnLst>
                              <p:par>
                                <p:cTn id="42" presetID="1" presetClass="emph" presetSubtype="10" fill="hold" nodeType="clickEffect">
                                  <p:stCondLst>
                                    <p:cond delay="0"/>
                                  </p:stCondLst>
                                  <p:childTnLst>
                                    <p:animClr clrSpc="hsl" dir="ccw">
                                      <p:cBhvr>
                                        <p:cTn id="43" dur="500" fill="hold"/>
                                        <p:tgtEl>
                                          <p:spTgt spid="70"/>
                                        </p:tgtEl>
                                        <p:attrNameLst>
                                          <p:attrName>fillcolor</p:attrName>
                                        </p:attrNameLst>
                                      </p:cBhvr>
                                      <p:to>
                                        <a:srgbClr val="009900"/>
                                      </p:to>
                                    </p:animClr>
                                    <p:set>
                                      <p:cBhvr>
                                        <p:cTn id="44" dur="500" fill="hold"/>
                                        <p:tgtEl>
                                          <p:spTgt spid="70"/>
                                        </p:tgtEl>
                                        <p:attrNameLst>
                                          <p:attrName>fill.type</p:attrName>
                                        </p:attrNameLst>
                                      </p:cBhvr>
                                      <p:to>
                                        <p:strVal val="solid"/>
                                      </p:to>
                                    </p:set>
                                    <p:set>
                                      <p:cBhvr>
                                        <p:cTn id="45" dur="500" fill="hold"/>
                                        <p:tgtEl>
                                          <p:spTgt spid="70"/>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0"/>
                  </p:tgtEl>
                </p:cond>
              </p:nextCondLst>
            </p:seq>
            <p:seq concurrent="1" nextAc="seek">
              <p:cTn id="46" restart="whenNotActive" fill="hold" evtFilter="cancelBubble" nodeType="interactiveSeq">
                <p:stCondLst>
                  <p:cond evt="onClick" delay="0">
                    <p:tgtEl>
                      <p:spTgt spid="73"/>
                    </p:tgtEl>
                  </p:cond>
                </p:stCondLst>
                <p:endSync evt="end" delay="0">
                  <p:rtn val="all"/>
                </p:endSync>
                <p:childTnLst>
                  <p:par>
                    <p:cTn id="47" fill="hold">
                      <p:stCondLst>
                        <p:cond delay="0"/>
                      </p:stCondLst>
                      <p:childTnLst>
                        <p:par>
                          <p:cTn id="48" fill="hold">
                            <p:stCondLst>
                              <p:cond delay="0"/>
                            </p:stCondLst>
                            <p:childTnLst>
                              <p:par>
                                <p:cTn id="49" presetID="1" presetClass="emph" presetSubtype="10" fill="hold" nodeType="clickEffect">
                                  <p:stCondLst>
                                    <p:cond delay="0"/>
                                  </p:stCondLst>
                                  <p:childTnLst>
                                    <p:animClr clrSpc="hsl" dir="ccw">
                                      <p:cBhvr>
                                        <p:cTn id="50" dur="500" fill="hold"/>
                                        <p:tgtEl>
                                          <p:spTgt spid="73"/>
                                        </p:tgtEl>
                                        <p:attrNameLst>
                                          <p:attrName>fillcolor</p:attrName>
                                        </p:attrNameLst>
                                      </p:cBhvr>
                                      <p:to>
                                        <a:srgbClr val="009900"/>
                                      </p:to>
                                    </p:animClr>
                                    <p:set>
                                      <p:cBhvr>
                                        <p:cTn id="51" dur="500" fill="hold"/>
                                        <p:tgtEl>
                                          <p:spTgt spid="73"/>
                                        </p:tgtEl>
                                        <p:attrNameLst>
                                          <p:attrName>fill.type</p:attrName>
                                        </p:attrNameLst>
                                      </p:cBhvr>
                                      <p:to>
                                        <p:strVal val="solid"/>
                                      </p:to>
                                    </p:set>
                                    <p:set>
                                      <p:cBhvr>
                                        <p:cTn id="52" dur="500" fill="hold"/>
                                        <p:tgtEl>
                                          <p:spTgt spid="7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3"/>
                  </p:tgtEl>
                </p:cond>
              </p:nextCondLst>
            </p:seq>
            <p:seq concurrent="1" nextAc="seek">
              <p:cTn id="53" restart="whenNotActive" fill="hold" evtFilter="cancelBubble" nodeType="interactiveSeq">
                <p:stCondLst>
                  <p:cond evt="onClick" delay="0">
                    <p:tgtEl>
                      <p:spTgt spid="74"/>
                    </p:tgtEl>
                  </p:cond>
                </p:stCondLst>
                <p:endSync evt="end" delay="0">
                  <p:rtn val="all"/>
                </p:endSync>
                <p:childTnLst>
                  <p:par>
                    <p:cTn id="54" fill="hold">
                      <p:stCondLst>
                        <p:cond delay="0"/>
                      </p:stCondLst>
                      <p:childTnLst>
                        <p:par>
                          <p:cTn id="55" fill="hold">
                            <p:stCondLst>
                              <p:cond delay="0"/>
                            </p:stCondLst>
                            <p:childTnLst>
                              <p:par>
                                <p:cTn id="56" presetID="1" presetClass="emph" presetSubtype="10" fill="hold" nodeType="clickEffect">
                                  <p:stCondLst>
                                    <p:cond delay="0"/>
                                  </p:stCondLst>
                                  <p:childTnLst>
                                    <p:animClr clrSpc="hsl" dir="ccw">
                                      <p:cBhvr>
                                        <p:cTn id="57" dur="500" fill="hold"/>
                                        <p:tgtEl>
                                          <p:spTgt spid="74"/>
                                        </p:tgtEl>
                                        <p:attrNameLst>
                                          <p:attrName>fillcolor</p:attrName>
                                        </p:attrNameLst>
                                      </p:cBhvr>
                                      <p:to>
                                        <a:srgbClr val="009900"/>
                                      </p:to>
                                    </p:animClr>
                                    <p:set>
                                      <p:cBhvr>
                                        <p:cTn id="58" dur="500" fill="hold"/>
                                        <p:tgtEl>
                                          <p:spTgt spid="74"/>
                                        </p:tgtEl>
                                        <p:attrNameLst>
                                          <p:attrName>fill.type</p:attrName>
                                        </p:attrNameLst>
                                      </p:cBhvr>
                                      <p:to>
                                        <p:strVal val="solid"/>
                                      </p:to>
                                    </p:set>
                                    <p:set>
                                      <p:cBhvr>
                                        <p:cTn id="59" dur="500" fill="hold"/>
                                        <p:tgtEl>
                                          <p:spTgt spid="74"/>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4"/>
                  </p:tgtEl>
                </p:cond>
              </p:nextCondLst>
            </p:seq>
            <p:audio>
              <p:cMediaNode vol="7576">
                <p:cTn id="60" fill="hold" display="0">
                  <p:stCondLst>
                    <p:cond delay="indefinite"/>
                  </p:stCondLst>
                  <p:endCondLst>
                    <p:cond evt="onNext" delay="0">
                      <p:tgtEl>
                        <p:sldTgt/>
                      </p:tgtEl>
                    </p:cond>
                    <p:cond evt="onPrev" delay="0">
                      <p:tgtEl>
                        <p:sldTgt/>
                      </p:tgtEl>
                    </p:cond>
                    <p:cond evt="onStopAudio" delay="0">
                      <p:tgtEl>
                        <p:sldTgt/>
                      </p:tgtEl>
                    </p:cond>
                  </p:endCondLst>
                </p:cTn>
                <p:tgtEl>
                  <p:spTgt spid="56"/>
                </p:tgtEl>
              </p:cMediaNode>
            </p:audio>
            <p:audio>
              <p:cMediaNode vol="7576" showWhenStopped="0">
                <p:cTn id="61" fill="hold" display="0">
                  <p:stCondLst>
                    <p:cond delay="indefinite"/>
                  </p:stCondLst>
                  <p:endCondLst>
                    <p:cond evt="onNext" delay="0">
                      <p:tgtEl>
                        <p:sldTgt/>
                      </p:tgtEl>
                    </p:cond>
                    <p:cond evt="onPrev" delay="0">
                      <p:tgtEl>
                        <p:sldTgt/>
                      </p:tgtEl>
                    </p:cond>
                    <p:cond evt="onStopAudio" delay="0">
                      <p:tgtEl>
                        <p:sldTgt/>
                      </p:tgtEl>
                    </p:cond>
                  </p:endCondLst>
                </p:cTn>
                <p:tgtEl>
                  <p:spTgt spid="61"/>
                </p:tgtEl>
              </p:cMediaNode>
            </p:audio>
            <p:audio>
              <p:cMediaNode vol="3030" showWhenStopped="0">
                <p:cTn id="62" fill="hold" display="0">
                  <p:stCondLst>
                    <p:cond delay="indefinite"/>
                  </p:stCondLst>
                  <p:endCondLst>
                    <p:cond evt="onNext" delay="0">
                      <p:tgtEl>
                        <p:sldTgt/>
                      </p:tgtEl>
                    </p:cond>
                    <p:cond evt="onPrev" delay="0">
                      <p:tgtEl>
                        <p:sldTgt/>
                      </p:tgtEl>
                    </p:cond>
                    <p:cond evt="onStopAudio" delay="0">
                      <p:tgtEl>
                        <p:sldTgt/>
                      </p:tgtEl>
                    </p:cond>
                  </p:endCondLst>
                </p:cTn>
                <p:tgtEl>
                  <p:spTgt spid="62"/>
                </p:tgtEl>
              </p:cMediaNode>
            </p:audio>
            <p:seq concurrent="1" nextAc="seek">
              <p:cTn id="63" restart="whenNotActive" fill="hold" evtFilter="cancelBubble" nodeType="interactiveSeq">
                <p:stCondLst>
                  <p:cond evt="onClick" delay="0">
                    <p:tgtEl>
                      <p:spTgt spid="67"/>
                    </p:tgtEl>
                  </p:cond>
                </p:stCondLst>
                <p:endSync evt="end" delay="0">
                  <p:rtn val="all"/>
                </p:endSync>
                <p:childTnLst>
                  <p:par>
                    <p:cTn id="64" fill="hold">
                      <p:stCondLst>
                        <p:cond delay="0"/>
                      </p:stCondLst>
                      <p:childTnLst>
                        <p:par>
                          <p:cTn id="65" fill="hold">
                            <p:stCondLst>
                              <p:cond delay="0"/>
                            </p:stCondLst>
                            <p:childTnLst>
                              <p:par>
                                <p:cTn id="66" presetID="1" presetClass="emph" presetSubtype="6" repeatCount="5000" fill="hold" nodeType="clickEffect">
                                  <p:stCondLst>
                                    <p:cond delay="0"/>
                                  </p:stCondLst>
                                  <p:childTnLst>
                                    <p:animClr clrSpc="hsl" dir="cw">
                                      <p:cBhvr>
                                        <p:cTn id="67" dur="500" fill="hold"/>
                                        <p:tgtEl>
                                          <p:spTgt spid="70"/>
                                        </p:tgtEl>
                                        <p:attrNameLst>
                                          <p:attrName>fillcolor</p:attrName>
                                        </p:attrNameLst>
                                      </p:cBhvr>
                                      <p:to>
                                        <a:srgbClr val="FF0000"/>
                                      </p:to>
                                    </p:animClr>
                                    <p:set>
                                      <p:cBhvr>
                                        <p:cTn id="68" dur="500" fill="hold"/>
                                        <p:tgtEl>
                                          <p:spTgt spid="70"/>
                                        </p:tgtEl>
                                        <p:attrNameLst>
                                          <p:attrName>fill.type</p:attrName>
                                        </p:attrNameLst>
                                      </p:cBhvr>
                                      <p:to>
                                        <p:strVal val="solid"/>
                                      </p:to>
                                    </p:set>
                                    <p:set>
                                      <p:cBhvr>
                                        <p:cTn id="69" dur="500" fill="hold"/>
                                        <p:tgtEl>
                                          <p:spTgt spid="70"/>
                                        </p:tgtEl>
                                        <p:attrNameLst>
                                          <p:attrName>fill.on</p:attrName>
                                        </p:attrNameLst>
                                      </p:cBhvr>
                                      <p:to>
                                        <p:strVal val="true"/>
                                      </p:to>
                                    </p:set>
                                  </p:childTnLst>
                                </p:cTn>
                              </p:par>
                              <p:par>
                                <p:cTn id="70" presetID="1" presetClass="mediacall" presetSubtype="0" fill="hold" nodeType="withEffect">
                                  <p:stCondLst>
                                    <p:cond delay="0"/>
                                  </p:stCondLst>
                                  <p:childTnLst>
                                    <p:cmd type="call" cmd="playFrom(0.0)">
                                      <p:cBhvr>
                                        <p:cTn id="71" dur="8028" fill="hold"/>
                                        <p:tgtEl>
                                          <p:spTgt spid="62"/>
                                        </p:tgtEl>
                                      </p:cBhvr>
                                    </p:cmd>
                                  </p:childTnLst>
                                </p:cTn>
                              </p:par>
                            </p:childTnLst>
                          </p:cTn>
                        </p:par>
                      </p:childTnLst>
                    </p:cTn>
                  </p:par>
                </p:childTnLst>
              </p:cTn>
              <p:nextCondLst>
                <p:cond evt="onClick" delay="0">
                  <p:tgtEl>
                    <p:spTgt spid="67"/>
                  </p:tgtEl>
                </p:cond>
              </p:nextCondLst>
            </p:seq>
            <p:seq concurrent="1" nextAc="seek">
              <p:cTn id="72" restart="whenNotActive" fill="hold" evtFilter="cancelBubble" nodeType="interactiveSeq">
                <p:stCondLst>
                  <p:cond evt="onClick" delay="0">
                    <p:tgtEl>
                      <p:spTgt spid="49"/>
                    </p:tgtEl>
                  </p:cond>
                </p:stCondLst>
                <p:endSync evt="end" delay="0">
                  <p:rtn val="all"/>
                </p:endSync>
                <p:childTnLst>
                  <p:par>
                    <p:cTn id="73" fill="hold">
                      <p:stCondLst>
                        <p:cond delay="0"/>
                      </p:stCondLst>
                      <p:childTnLst>
                        <p:par>
                          <p:cTn id="74" fill="hold">
                            <p:stCondLst>
                              <p:cond delay="0"/>
                            </p:stCondLst>
                            <p:childTnLst>
                              <p:par>
                                <p:cTn id="75" presetID="9" presetClass="exit" presetSubtype="0" fill="hold" grpId="1" nodeType="clickEffect">
                                  <p:stCondLst>
                                    <p:cond delay="0"/>
                                  </p:stCondLst>
                                  <p:childTnLst>
                                    <p:animEffect transition="out" filter="dissolve">
                                      <p:cBhvr>
                                        <p:cTn id="76" dur="500"/>
                                        <p:tgtEl>
                                          <p:spTgt spid="68"/>
                                        </p:tgtEl>
                                      </p:cBhvr>
                                    </p:animEffect>
                                    <p:set>
                                      <p:cBhvr>
                                        <p:cTn id="77" dur="1" fill="hold">
                                          <p:stCondLst>
                                            <p:cond delay="499"/>
                                          </p:stCondLst>
                                        </p:cTn>
                                        <p:tgtEl>
                                          <p:spTgt spid="68"/>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11" name="breeze.wav"/>
                                        </p:tgtEl>
                                      </p:cMediaNode>
                                    </p:audio>
                                  </p:subTnLst>
                                </p:cTn>
                              </p:par>
                              <p:par>
                                <p:cTn id="78" presetID="9" presetClass="exit" presetSubtype="0" fill="hold" grpId="1" nodeType="withEffect">
                                  <p:stCondLst>
                                    <p:cond delay="0"/>
                                  </p:stCondLst>
                                  <p:childTnLst>
                                    <p:animEffect transition="out" filter="dissolve">
                                      <p:cBhvr>
                                        <p:cTn id="79" dur="500"/>
                                        <p:tgtEl>
                                          <p:spTgt spid="74"/>
                                        </p:tgtEl>
                                      </p:cBhvr>
                                    </p:animEffect>
                                    <p:set>
                                      <p:cBhvr>
                                        <p:cTn id="80" dur="1" fill="hold">
                                          <p:stCondLst>
                                            <p:cond delay="499"/>
                                          </p:stCondLst>
                                        </p:cTn>
                                        <p:tgtEl>
                                          <p:spTgt spid="74"/>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11" name="breeze.wav"/>
                                        </p:tgtEl>
                                      </p:cMediaNode>
                                    </p:audio>
                                  </p:subTnLst>
                                </p:cTn>
                              </p:par>
                            </p:childTnLst>
                          </p:cTn>
                        </p:par>
                      </p:childTnLst>
                    </p:cTn>
                  </p:par>
                </p:childTnLst>
              </p:cTn>
              <p:nextCondLst>
                <p:cond evt="onClick" delay="0">
                  <p:tgtEl>
                    <p:spTgt spid="49"/>
                  </p:tgtEl>
                </p:cond>
              </p:nextCondLst>
            </p:seq>
          </p:childTnLst>
        </p:cTn>
      </p:par>
    </p:tnLst>
    <p:bldLst>
      <p:bldP spid="68" grpId="0" animBg="1"/>
      <p:bldP spid="68" grpId="1" animBg="1"/>
      <p:bldP spid="70" grpId="0" animBg="1"/>
      <p:bldP spid="73" grpId="0" animBg="1"/>
      <p:bldP spid="74" grpId="0" animBg="1"/>
      <p:bldP spid="7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Process 4"/>
          <p:cNvSpPr/>
          <p:nvPr/>
        </p:nvSpPr>
        <p:spPr>
          <a:xfrm>
            <a:off x="203200" y="0"/>
            <a:ext cx="11785600" cy="6705600"/>
          </a:xfrm>
          <a:prstGeom prst="flowChartProcess">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0000"/>
              </a:solidFill>
            </a:endParaRPr>
          </a:p>
        </p:txBody>
      </p:sp>
      <p:pic>
        <p:nvPicPr>
          <p:cNvPr id="14339"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1370937">
            <a:off x="11144251" y="5053013"/>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1370937">
            <a:off x="10902951" y="5281613"/>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1370937">
            <a:off x="11144251" y="5434013"/>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1370937">
            <a:off x="10598151" y="5662613"/>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1370937">
            <a:off x="11144251" y="5891213"/>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4"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1370937">
            <a:off x="10293351" y="5891213"/>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Picture 63" descr="FLOWR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21370937">
            <a:off x="10801351" y="5815013"/>
            <a:ext cx="1016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219200" y="-22086"/>
            <a:ext cx="10261600" cy="707886"/>
          </a:xfrm>
          <a:prstGeom prst="rect">
            <a:avLst/>
          </a:prstGeom>
          <a:noFill/>
        </p:spPr>
        <p:txBody>
          <a:bodyPr>
            <a:spAutoFit/>
          </a:bodyPr>
          <a:lstStyle/>
          <a:p>
            <a:pPr algn="ctr" fontAlgn="base">
              <a:spcBef>
                <a:spcPct val="0"/>
              </a:spcBef>
              <a:spcAft>
                <a:spcPct val="0"/>
              </a:spcAft>
              <a:defRPr/>
            </a:pPr>
            <a:r>
              <a:rPr lang="en-US" sz="4000" b="1" dirty="0" smtClean="0">
                <a:ln w="31550" cmpd="sng">
                  <a:gradFill>
                    <a:gsLst>
                      <a:gs pos="70000">
                        <a:srgbClr val="2D2D8A">
                          <a:shade val="50000"/>
                          <a:satMod val="190000"/>
                        </a:srgbClr>
                      </a:gs>
                      <a:gs pos="0">
                        <a:srgbClr val="2D2D8A">
                          <a:tint val="77000"/>
                          <a:satMod val="180000"/>
                        </a:srgb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latin typeface="Script MT Bold" pitchFamily="66" charset="0"/>
              </a:rPr>
              <a:t>Monday</a:t>
            </a:r>
            <a:r>
              <a:rPr lang="en-US" sz="4000" b="1" dirty="0">
                <a:ln w="31550" cmpd="sng">
                  <a:gradFill>
                    <a:gsLst>
                      <a:gs pos="70000">
                        <a:srgbClr val="2D2D8A">
                          <a:shade val="50000"/>
                          <a:satMod val="190000"/>
                        </a:srgbClr>
                      </a:gs>
                      <a:gs pos="0">
                        <a:srgbClr val="2D2D8A">
                          <a:tint val="77000"/>
                          <a:satMod val="180000"/>
                        </a:srgb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latin typeface="Script MT Bold" pitchFamily="66" charset="0"/>
              </a:rPr>
              <a:t>, December </a:t>
            </a:r>
            <a:r>
              <a:rPr lang="en-US" sz="4000" b="1" dirty="0" smtClean="0">
                <a:ln w="31550" cmpd="sng">
                  <a:gradFill>
                    <a:gsLst>
                      <a:gs pos="70000">
                        <a:srgbClr val="2D2D8A">
                          <a:shade val="50000"/>
                          <a:satMod val="190000"/>
                        </a:srgbClr>
                      </a:gs>
                      <a:gs pos="0">
                        <a:srgbClr val="2D2D8A">
                          <a:tint val="77000"/>
                          <a:satMod val="180000"/>
                        </a:srgb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latin typeface="Script MT Bold" pitchFamily="66" charset="0"/>
              </a:rPr>
              <a:t>13</a:t>
            </a:r>
            <a:r>
              <a:rPr lang="en-US" sz="4000" b="1" baseline="30000" dirty="0" smtClean="0">
                <a:ln w="31550" cmpd="sng">
                  <a:gradFill>
                    <a:gsLst>
                      <a:gs pos="70000">
                        <a:srgbClr val="2D2D8A">
                          <a:shade val="50000"/>
                          <a:satMod val="190000"/>
                        </a:srgbClr>
                      </a:gs>
                      <a:gs pos="0">
                        <a:srgbClr val="2D2D8A">
                          <a:tint val="77000"/>
                          <a:satMod val="180000"/>
                        </a:srgb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latin typeface="Script MT Bold" pitchFamily="66" charset="0"/>
              </a:rPr>
              <a:t>th</a:t>
            </a:r>
            <a:r>
              <a:rPr lang="en-US" sz="4000" b="1" dirty="0" smtClean="0">
                <a:ln w="31550" cmpd="sng">
                  <a:gradFill>
                    <a:gsLst>
                      <a:gs pos="70000">
                        <a:srgbClr val="2D2D8A">
                          <a:shade val="50000"/>
                          <a:satMod val="190000"/>
                        </a:srgbClr>
                      </a:gs>
                      <a:gs pos="0">
                        <a:srgbClr val="2D2D8A">
                          <a:tint val="77000"/>
                          <a:satMod val="180000"/>
                        </a:srgb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latin typeface="Script MT Bold" pitchFamily="66" charset="0"/>
              </a:rPr>
              <a:t> </a:t>
            </a:r>
            <a:r>
              <a:rPr lang="en-US" sz="4000" b="1" dirty="0">
                <a:ln w="31550" cmpd="sng">
                  <a:gradFill>
                    <a:gsLst>
                      <a:gs pos="70000">
                        <a:srgbClr val="2D2D8A">
                          <a:shade val="50000"/>
                          <a:satMod val="190000"/>
                        </a:srgbClr>
                      </a:gs>
                      <a:gs pos="0">
                        <a:srgbClr val="2D2D8A">
                          <a:tint val="77000"/>
                          <a:satMod val="180000"/>
                        </a:srgb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latin typeface="Script MT Bold" pitchFamily="66" charset="0"/>
              </a:rPr>
              <a:t>, </a:t>
            </a:r>
            <a:r>
              <a:rPr lang="en-US" sz="4000" b="1" dirty="0" smtClean="0">
                <a:ln w="31550" cmpd="sng">
                  <a:gradFill>
                    <a:gsLst>
                      <a:gs pos="70000">
                        <a:srgbClr val="2D2D8A">
                          <a:shade val="50000"/>
                          <a:satMod val="190000"/>
                        </a:srgbClr>
                      </a:gs>
                      <a:gs pos="0">
                        <a:srgbClr val="2D2D8A">
                          <a:tint val="77000"/>
                          <a:satMod val="180000"/>
                        </a:srgb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latin typeface="Script MT Bold" pitchFamily="66" charset="0"/>
              </a:rPr>
              <a:t>2021</a:t>
            </a:r>
            <a:endParaRPr lang="en-US" sz="4000" b="1" dirty="0">
              <a:ln w="31550" cmpd="sng">
                <a:gradFill>
                  <a:gsLst>
                    <a:gs pos="70000">
                      <a:srgbClr val="2D2D8A">
                        <a:shade val="50000"/>
                        <a:satMod val="190000"/>
                      </a:srgbClr>
                    </a:gs>
                    <a:gs pos="0">
                      <a:srgbClr val="2D2D8A">
                        <a:tint val="77000"/>
                        <a:satMod val="180000"/>
                      </a:srgbClr>
                    </a:gs>
                  </a:gsLst>
                  <a:lin ang="5400000"/>
                </a:gradFill>
                <a:prstDash val="solid"/>
              </a:ln>
              <a:solidFill>
                <a:srgbClr val="C00000"/>
              </a:solidFill>
              <a:effectLst>
                <a:outerShdw blurRad="50800" dist="40000" dir="5400000" algn="tl" rotWithShape="0">
                  <a:srgbClr val="000000">
                    <a:shade val="5000"/>
                    <a:satMod val="120000"/>
                    <a:alpha val="33000"/>
                  </a:srgbClr>
                </a:outerShdw>
              </a:effectLst>
              <a:latin typeface="Script MT Bold" pitchFamily="66" charset="0"/>
            </a:endParaRPr>
          </a:p>
        </p:txBody>
      </p:sp>
      <p:sp>
        <p:nvSpPr>
          <p:cNvPr id="14" name="Rectangle 13"/>
          <p:cNvSpPr/>
          <p:nvPr/>
        </p:nvSpPr>
        <p:spPr>
          <a:xfrm>
            <a:off x="203200" y="533400"/>
            <a:ext cx="11887200" cy="1754188"/>
          </a:xfrm>
          <a:prstGeom prst="rect">
            <a:avLst/>
          </a:prstGeom>
        </p:spPr>
        <p:txBody>
          <a:bodyPr>
            <a:spAutoFit/>
          </a:bodyPr>
          <a:lstStyle/>
          <a:p>
            <a:pPr algn="ctr" fontAlgn="base">
              <a:lnSpc>
                <a:spcPct val="150000"/>
              </a:lnSpc>
              <a:spcBef>
                <a:spcPct val="0"/>
              </a:spcBef>
              <a:spcAft>
                <a:spcPct val="0"/>
              </a:spcAft>
              <a:defRPr/>
            </a:pPr>
            <a:r>
              <a:rPr lang="en-US" sz="3600" b="1" i="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Unit 6: </a:t>
            </a:r>
            <a:r>
              <a:rPr lang="en-US" sz="3600" b="1"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FOLK TALES</a:t>
            </a:r>
            <a:endParaRPr lang="en-US" sz="36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fontAlgn="base">
              <a:lnSpc>
                <a:spcPct val="150000"/>
              </a:lnSpc>
              <a:spcBef>
                <a:spcPct val="0"/>
              </a:spcBef>
              <a:spcAft>
                <a:spcPct val="0"/>
              </a:spcAft>
              <a:defRPr/>
            </a:pPr>
            <a:r>
              <a:rPr lang="en-US" sz="3600" b="1" i="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Period </a:t>
            </a:r>
            <a:r>
              <a:rPr lang="en-US" sz="3600" b="1" i="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43: </a:t>
            </a:r>
            <a:r>
              <a:rPr lang="en-US" sz="3600" b="1" i="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 closer look </a:t>
            </a:r>
            <a:r>
              <a:rPr lang="en-US" sz="3600" b="1" i="1" dirty="0" smtClean="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2</a:t>
            </a:r>
            <a:endPar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4348" name="Picture 5"/>
          <p:cNvPicPr>
            <a:picLocks noChangeAspect="1" noChangeArrowheads="1"/>
          </p:cNvPicPr>
          <p:nvPr/>
        </p:nvPicPr>
        <p:blipFill>
          <a:blip r:embed="rId3">
            <a:lum bright="12000" contrast="-12000"/>
            <a:extLst>
              <a:ext uri="{28A0092B-C50C-407E-A947-70E740481C1C}">
                <a14:useLocalDpi xmlns:a14="http://schemas.microsoft.com/office/drawing/2010/main" val="0"/>
              </a:ext>
            </a:extLst>
          </a:blip>
          <a:srcRect/>
          <a:stretch>
            <a:fillRect/>
          </a:stretch>
        </p:blipFill>
        <p:spPr bwMode="auto">
          <a:xfrm>
            <a:off x="304800" y="2209800"/>
            <a:ext cx="1158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80621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descr="Logo_of_Ai_la_trieu_phu .jpg"/>
          <p:cNvPicPr>
            <a:picLocks noChangeAspect="1"/>
          </p:cNvPicPr>
          <p:nvPr/>
        </p:nvPicPr>
        <p:blipFill>
          <a:blip r:embed="rId12"/>
          <a:stretch>
            <a:fillRect/>
          </a:stretch>
        </p:blipFill>
        <p:spPr>
          <a:xfrm>
            <a:off x="5225111" y="561966"/>
            <a:ext cx="1714500" cy="1581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7" name="TextBox 66"/>
          <p:cNvSpPr txBox="1"/>
          <p:nvPr/>
        </p:nvSpPr>
        <p:spPr>
          <a:xfrm>
            <a:off x="1211877" y="2955191"/>
            <a:ext cx="9297099" cy="1027029"/>
          </a:xfrm>
          <a:prstGeom prst="flowChartTerminator">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8. </a:t>
            </a:r>
            <a:r>
              <a:rPr lang="en-US" sz="2800" b="1" dirty="0" err="1">
                <a:solidFill>
                  <a:srgbClr val="FFFFFF"/>
                </a:solidFill>
                <a:latin typeface="Times New Roman" pitchFamily="18" charset="0"/>
                <a:cs typeface="Times New Roman" pitchFamily="18" charset="0"/>
              </a:rPr>
              <a:t>Mrs</a:t>
            </a:r>
            <a:r>
              <a:rPr lang="en-US" sz="2800" b="1" dirty="0">
                <a:solidFill>
                  <a:srgbClr val="FFFFFF"/>
                </a:solidFill>
                <a:latin typeface="Times New Roman" pitchFamily="18" charset="0"/>
                <a:cs typeface="Times New Roman" pitchFamily="18" charset="0"/>
              </a:rPr>
              <a:t> Lan (do)…. the gardening at 5p.m yesterday ?</a:t>
            </a:r>
          </a:p>
        </p:txBody>
      </p:sp>
      <p:sp>
        <p:nvSpPr>
          <p:cNvPr id="68" name="Flowchart: Preparation 67"/>
          <p:cNvSpPr/>
          <p:nvPr/>
        </p:nvSpPr>
        <p:spPr>
          <a:xfrm>
            <a:off x="1524272" y="4267477"/>
            <a:ext cx="4054893" cy="647843"/>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A: is doing</a:t>
            </a:r>
          </a:p>
        </p:txBody>
      </p:sp>
      <p:sp>
        <p:nvSpPr>
          <p:cNvPr id="70" name="Flowchart: Preparation 69"/>
          <p:cNvSpPr/>
          <p:nvPr/>
        </p:nvSpPr>
        <p:spPr>
          <a:xfrm>
            <a:off x="6939608" y="5216605"/>
            <a:ext cx="4054893" cy="647843"/>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D: Was </a:t>
            </a:r>
            <a:r>
              <a:rPr lang="en-US" sz="2800" b="1" dirty="0" err="1">
                <a:solidFill>
                  <a:srgbClr val="FFFFFF"/>
                </a:solidFill>
                <a:latin typeface="Times New Roman" pitchFamily="18" charset="0"/>
                <a:cs typeface="Times New Roman" pitchFamily="18" charset="0"/>
              </a:rPr>
              <a:t>Mrs</a:t>
            </a:r>
            <a:r>
              <a:rPr lang="en-US" sz="2800" b="1" dirty="0">
                <a:solidFill>
                  <a:srgbClr val="FFFFFF"/>
                </a:solidFill>
                <a:latin typeface="Times New Roman" pitchFamily="18" charset="0"/>
                <a:cs typeface="Times New Roman" pitchFamily="18" charset="0"/>
              </a:rPr>
              <a:t> Lan doing</a:t>
            </a:r>
          </a:p>
        </p:txBody>
      </p:sp>
      <p:sp>
        <p:nvSpPr>
          <p:cNvPr id="73" name="Flowchart: Preparation 72"/>
          <p:cNvSpPr/>
          <p:nvPr/>
        </p:nvSpPr>
        <p:spPr>
          <a:xfrm>
            <a:off x="1524272" y="5090437"/>
            <a:ext cx="4054893" cy="647843"/>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C: Is </a:t>
            </a:r>
            <a:r>
              <a:rPr lang="en-US" sz="2800" b="1" dirty="0" err="1">
                <a:solidFill>
                  <a:srgbClr val="FFFFFF"/>
                </a:solidFill>
                <a:latin typeface="Times New Roman" pitchFamily="18" charset="0"/>
                <a:cs typeface="Times New Roman" pitchFamily="18" charset="0"/>
              </a:rPr>
              <a:t>Mrs</a:t>
            </a:r>
            <a:r>
              <a:rPr lang="en-US" sz="2800" b="1" dirty="0">
                <a:solidFill>
                  <a:srgbClr val="FFFFFF"/>
                </a:solidFill>
                <a:latin typeface="Times New Roman" pitchFamily="18" charset="0"/>
                <a:cs typeface="Times New Roman" pitchFamily="18" charset="0"/>
              </a:rPr>
              <a:t> Lan doing</a:t>
            </a:r>
          </a:p>
        </p:txBody>
      </p:sp>
      <p:sp>
        <p:nvSpPr>
          <p:cNvPr id="74" name="Flowchart: Preparation 73"/>
          <p:cNvSpPr/>
          <p:nvPr/>
        </p:nvSpPr>
        <p:spPr>
          <a:xfrm>
            <a:off x="6939608" y="4318229"/>
            <a:ext cx="4054893" cy="647843"/>
          </a:xfrm>
          <a:prstGeom prst="flowChartPreparation">
            <a:avLst/>
          </a:prstGeom>
          <a:gradFill>
            <a:gsLst>
              <a:gs pos="0">
                <a:schemeClr val="accent2">
                  <a:shade val="51000"/>
                  <a:satMod val="130000"/>
                </a:schemeClr>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fontAlgn="base">
              <a:spcBef>
                <a:spcPct val="0"/>
              </a:spcBef>
              <a:spcAft>
                <a:spcPct val="0"/>
              </a:spcAft>
            </a:pPr>
            <a:r>
              <a:rPr lang="en-US" sz="2800" b="1" dirty="0">
                <a:solidFill>
                  <a:srgbClr val="FFFFFF"/>
                </a:solidFill>
                <a:latin typeface="Times New Roman" pitchFamily="18" charset="0"/>
                <a:cs typeface="Times New Roman" pitchFamily="18" charset="0"/>
              </a:rPr>
              <a:t>B: was doing</a:t>
            </a:r>
          </a:p>
        </p:txBody>
      </p:sp>
      <p:pic>
        <p:nvPicPr>
          <p:cNvPr id="56" name="Start.mp3">
            <a:hlinkClick r:id="" action="ppaction://media"/>
          </p:cNvPr>
          <p:cNvPicPr>
            <a:picLocks noChangeAspect="1"/>
          </p:cNvPicPr>
          <p:nvPr>
            <a:audioFile r:link="rId2"/>
            <p:extLst>
              <p:ext uri="{DAA4B4D4-6D71-4841-9C94-3DE7FCFB9230}">
                <p14:media xmlns:p14="http://schemas.microsoft.com/office/powerpoint/2010/main" r:link="rId1"/>
              </p:ext>
            </p:extLst>
          </p:nvPr>
        </p:nvPicPr>
        <p:blipFill>
          <a:blip r:embed="rId13"/>
          <a:stretch>
            <a:fillRect/>
          </a:stretch>
        </p:blipFill>
        <p:spPr>
          <a:xfrm>
            <a:off x="10363200" y="6592682"/>
            <a:ext cx="304800" cy="304800"/>
          </a:xfrm>
          <a:prstGeom prst="rect">
            <a:avLst/>
          </a:prstGeom>
        </p:spPr>
      </p:pic>
      <p:pic>
        <p:nvPicPr>
          <p:cNvPr id="61" name="Question.mp3">
            <a:hlinkClick r:id="" action="ppaction://media"/>
          </p:cNvPr>
          <p:cNvPicPr>
            <a:picLocks noChangeAspect="1"/>
          </p:cNvPicPr>
          <p:nvPr>
            <a:audioFile r:link="rId4"/>
            <p:extLst>
              <p:ext uri="{DAA4B4D4-6D71-4841-9C94-3DE7FCFB9230}">
                <p14:media xmlns:p14="http://schemas.microsoft.com/office/powerpoint/2010/main" r:link="rId3"/>
              </p:ext>
            </p:extLst>
          </p:nvPr>
        </p:nvPicPr>
        <p:blipFill>
          <a:blip r:embed="rId14"/>
          <a:stretch>
            <a:fillRect/>
          </a:stretch>
        </p:blipFill>
        <p:spPr>
          <a:xfrm>
            <a:off x="10363200" y="6032258"/>
            <a:ext cx="304800" cy="304800"/>
          </a:xfrm>
          <a:prstGeom prst="rect">
            <a:avLst/>
          </a:prstGeom>
        </p:spPr>
      </p:pic>
      <p:pic>
        <p:nvPicPr>
          <p:cNvPr id="62" name="thang.mp3">
            <a:hlinkClick r:id="" action="ppaction://media"/>
          </p:cNvPr>
          <p:cNvPicPr>
            <a:picLocks noChangeAspect="1"/>
          </p:cNvPicPr>
          <p:nvPr>
            <a:audioFile r:link="rId6"/>
            <p:extLst>
              <p:ext uri="{DAA4B4D4-6D71-4841-9C94-3DE7FCFB9230}">
                <p14:media xmlns:p14="http://schemas.microsoft.com/office/powerpoint/2010/main" r:link="rId5"/>
              </p:ext>
            </p:extLst>
          </p:nvPr>
        </p:nvPicPr>
        <p:blipFill>
          <a:blip r:embed="rId15"/>
          <a:stretch>
            <a:fillRect/>
          </a:stretch>
        </p:blipFill>
        <p:spPr>
          <a:xfrm>
            <a:off x="10363200" y="6318010"/>
            <a:ext cx="304800" cy="304800"/>
          </a:xfrm>
          <a:prstGeom prst="rect">
            <a:avLst/>
          </a:prstGeom>
        </p:spPr>
      </p:pic>
      <p:sp>
        <p:nvSpPr>
          <p:cNvPr id="19" name="Action Button: Back or Previous 18">
            <a:hlinkClick r:id="rId16" action="ppaction://hlinksldjump" highlightClick="1"/>
          </p:cNvPr>
          <p:cNvSpPr/>
          <p:nvPr/>
        </p:nvSpPr>
        <p:spPr bwMode="auto">
          <a:xfrm>
            <a:off x="5763749" y="5933057"/>
            <a:ext cx="712383" cy="244549"/>
          </a:xfrm>
          <a:prstGeom prst="actionButtonBackPrevious">
            <a:avLst/>
          </a:prstGeom>
          <a:gradFill flip="none" rotWithShape="1">
            <a:gsLst>
              <a:gs pos="0">
                <a:srgbClr val="3399FF"/>
              </a:gs>
              <a:gs pos="16000">
                <a:srgbClr val="00CCCC"/>
              </a:gs>
              <a:gs pos="47000">
                <a:srgbClr val="9999FF"/>
              </a:gs>
              <a:gs pos="60001">
                <a:srgbClr val="2E6792"/>
              </a:gs>
              <a:gs pos="71001">
                <a:srgbClr val="3333CC"/>
              </a:gs>
              <a:gs pos="81000">
                <a:srgbClr val="1170FF"/>
              </a:gs>
              <a:gs pos="100000">
                <a:srgbClr val="006699"/>
              </a:gs>
            </a:gsLst>
            <a:lin ang="18900000" scaled="0"/>
            <a:tileRect/>
          </a:gradFill>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none" lIns="91440" tIns="45720" rIns="91440" bIns="45720" numCol="1" rtlCol="0" anchor="t" anchorCtr="0" compatLnSpc="1">
            <a:prstTxWarp prst="textNoShape">
              <a:avLst/>
            </a:prstTxWarp>
          </a:bodyPr>
          <a:lstStyle/>
          <a:p>
            <a:pPr fontAlgn="base">
              <a:spcBef>
                <a:spcPct val="0"/>
              </a:spcBef>
              <a:spcAft>
                <a:spcPct val="0"/>
              </a:spcAft>
            </a:pPr>
            <a:endParaRPr lang="vi-VN" sz="2400">
              <a:solidFill>
                <a:srgbClr val="FFFFFF"/>
              </a:solidFill>
              <a:latin typeface="Times New Roman" pitchFamily="18" charset="0"/>
            </a:endParaRPr>
          </a:p>
        </p:txBody>
      </p:sp>
      <p:sp>
        <p:nvSpPr>
          <p:cNvPr id="14" name="Flowchart: Terminator 13">
            <a:hlinkClick r:id="rId17" action="ppaction://hlinksldjump" tooltip="Trợ giúp"/>
          </p:cNvPr>
          <p:cNvSpPr/>
          <p:nvPr/>
        </p:nvSpPr>
        <p:spPr bwMode="auto">
          <a:xfrm>
            <a:off x="5169848" y="6375400"/>
            <a:ext cx="1872000" cy="288000"/>
          </a:xfrm>
          <a:prstGeom prst="flowChartTerminator">
            <a:avLst/>
          </a:prstGeom>
          <a:gradFill>
            <a:gsLst>
              <a:gs pos="0">
                <a:srgbClr val="CC00CC"/>
              </a:gs>
              <a:gs pos="80000">
                <a:schemeClr val="accent2">
                  <a:shade val="93000"/>
                  <a:satMod val="130000"/>
                </a:schemeClr>
              </a:gs>
              <a:gs pos="55000">
                <a:schemeClr val="bg1">
                  <a:lumMod val="60000"/>
                  <a:lumOff val="40000"/>
                  <a:alpha val="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fontAlgn="base">
              <a:spcBef>
                <a:spcPct val="0"/>
              </a:spcBef>
              <a:spcAft>
                <a:spcPct val="0"/>
              </a:spcAft>
            </a:pPr>
            <a:r>
              <a:rPr lang="en-US" b="1">
                <a:solidFill>
                  <a:srgbClr val="FFFFFF"/>
                </a:solidFill>
                <a:latin typeface="Times New Roman" pitchFamily="18" charset="0"/>
                <a:cs typeface="Times New Roman" pitchFamily="18" charset="0"/>
              </a:rPr>
              <a:t>TRỢ GIÚP</a:t>
            </a:r>
            <a:endParaRPr lang="vi-VN" b="1">
              <a:solidFill>
                <a:srgbClr val="FFFFFF"/>
              </a:solidFill>
              <a:latin typeface="Times New Roman" pitchFamily="18" charset="0"/>
              <a:cs typeface="Times New Roman" pitchFamily="18" charset="0"/>
            </a:endParaRPr>
          </a:p>
        </p:txBody>
      </p:sp>
      <p:sp>
        <p:nvSpPr>
          <p:cNvPr id="15" name="TextBox 14">
            <a:extLst>
              <a:ext uri="{FF2B5EF4-FFF2-40B4-BE49-F238E27FC236}">
                <a16:creationId xmlns:a16="http://schemas.microsoft.com/office/drawing/2014/main" id="{E7ECD0DC-A2CF-49D4-894A-3C8D22180392}"/>
              </a:ext>
            </a:extLst>
          </p:cNvPr>
          <p:cNvSpPr txBox="1"/>
          <p:nvPr/>
        </p:nvSpPr>
        <p:spPr>
          <a:xfrm>
            <a:off x="4763060" y="2295728"/>
            <a:ext cx="2710037" cy="461665"/>
          </a:xfrm>
          <a:prstGeom prst="rect">
            <a:avLst/>
          </a:prstGeom>
          <a:noFill/>
        </p:spPr>
        <p:txBody>
          <a:bodyPr wrap="none" rtlCol="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fontAlgn="base">
              <a:spcBef>
                <a:spcPct val="0"/>
              </a:spcBef>
              <a:spcAft>
                <a:spcPct val="0"/>
              </a:spcAft>
            </a:pPr>
            <a:r>
              <a:rPr lang="en-US" sz="2400" b="1" cap="all" dirty="0">
                <a:ln/>
                <a:solidFill>
                  <a:srgbClr val="9CE157"/>
                </a:solidFill>
                <a:effectLst>
                  <a:outerShdw blurRad="19685" dist="12700" dir="5400000" algn="tl" rotWithShape="0">
                    <a:srgbClr val="9CE157">
                      <a:satMod val="130000"/>
                      <a:alpha val="60000"/>
                    </a:srgbClr>
                  </a:outerShdw>
                  <a:reflection blurRad="10000" stA="55000" endPos="48000" dist="500" dir="5400000" sy="-100000" algn="bl" rotWithShape="0"/>
                </a:effectLst>
                <a:latin typeface="Times New Roman" pitchFamily="18" charset="0"/>
              </a:rPr>
              <a:t>Special round</a:t>
            </a:r>
            <a:endParaRPr lang="vi-VN" sz="2400" b="1" cap="all" dirty="0">
              <a:ln/>
              <a:solidFill>
                <a:srgbClr val="9CE157"/>
              </a:solidFill>
              <a:effectLst>
                <a:outerShdw blurRad="19685" dist="12700" dir="5400000" algn="tl" rotWithShape="0">
                  <a:srgbClr val="9CE157">
                    <a:satMod val="130000"/>
                    <a:alpha val="60000"/>
                  </a:srgbClr>
                </a:outerShdw>
                <a:reflection blurRad="10000" stA="55000" endPos="48000" dist="500" dir="5400000" sy="-100000" algn="bl" rotWithShape="0"/>
              </a:effectLst>
              <a:latin typeface="Times New Roman" pitchFamily="18" charset="0"/>
            </a:endParaRPr>
          </a:p>
        </p:txBody>
      </p:sp>
      <p:sp>
        <p:nvSpPr>
          <p:cNvPr id="16" name="Arrow: Right 15">
            <a:hlinkClick r:id="rId18" action="ppaction://hlinksldjump"/>
            <a:extLst>
              <a:ext uri="{FF2B5EF4-FFF2-40B4-BE49-F238E27FC236}">
                <a16:creationId xmlns:a16="http://schemas.microsoft.com/office/drawing/2014/main" id="{BB3AE110-FD09-4247-93AE-9213F7615C85}"/>
              </a:ext>
            </a:extLst>
          </p:cNvPr>
          <p:cNvSpPr/>
          <p:nvPr/>
        </p:nvSpPr>
        <p:spPr bwMode="auto">
          <a:xfrm>
            <a:off x="11145075" y="5806971"/>
            <a:ext cx="503584" cy="450574"/>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lide(fromBottom)">
                                      <p:cBhvr>
                                        <p:cTn id="7" dur="500"/>
                                        <p:tgtEl>
                                          <p:spTgt spid="67"/>
                                        </p:tgtEl>
                                      </p:cBhvr>
                                    </p:animEffect>
                                  </p:childTnLst>
                                  <p:subTnLst>
                                    <p:audio>
                                      <p:cMediaNode>
                                        <p:cTn display="0" masterRel="sameClick">
                                          <p:stCondLst>
                                            <p:cond evt="begin" delay="0">
                                              <p:tn val="5"/>
                                            </p:cond>
                                          </p:stCondLst>
                                          <p:endCondLst>
                                            <p:cond evt="onStopAudio" delay="0">
                                              <p:tgtEl>
                                                <p:sldTgt/>
                                              </p:tgtEl>
                                            </p:cond>
                                          </p:endCondLst>
                                        </p:cTn>
                                        <p:tgtEl>
                                          <p:sndTgt r:embed="rId9" name="cashreg.wav"/>
                                        </p:tgtEl>
                                      </p:cMediaNode>
                                    </p:audio>
                                  </p:sub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68"/>
                                        </p:tgtEl>
                                        <p:attrNameLst>
                                          <p:attrName>style.visibility</p:attrName>
                                        </p:attrNameLst>
                                      </p:cBhvr>
                                      <p:to>
                                        <p:strVal val="visible"/>
                                      </p:to>
                                    </p:set>
                                    <p:animEffect transition="in" filter="slide(fromLeft)">
                                      <p:cBhvr>
                                        <p:cTn id="12" dur="500"/>
                                        <p:tgtEl>
                                          <p:spTgt spid="68"/>
                                        </p:tgtEl>
                                      </p:cBhvr>
                                    </p:animEffect>
                                  </p:childTnLst>
                                </p:cTn>
                              </p:par>
                            </p:childTnLst>
                          </p:cTn>
                        </p:par>
                        <p:par>
                          <p:cTn id="13" fill="hold">
                            <p:stCondLst>
                              <p:cond delay="500"/>
                            </p:stCondLst>
                            <p:childTnLst>
                              <p:par>
                                <p:cTn id="14" presetID="12" presetClass="entr" presetSubtype="2"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Effect transition="in" filter="slide(fromRight)">
                                      <p:cBhvr>
                                        <p:cTn id="16" dur="500"/>
                                        <p:tgtEl>
                                          <p:spTgt spid="74"/>
                                        </p:tgtEl>
                                      </p:cBhvr>
                                    </p:animEffect>
                                  </p:childTnLst>
                                </p:cTn>
                              </p:par>
                            </p:childTnLst>
                          </p:cTn>
                        </p:par>
                        <p:par>
                          <p:cTn id="17" fill="hold">
                            <p:stCondLst>
                              <p:cond delay="1000"/>
                            </p:stCondLst>
                            <p:childTnLst>
                              <p:par>
                                <p:cTn id="18" presetID="12" presetClass="entr" presetSubtype="8" fill="hold" grpId="0" nodeType="after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slide(fromLeft)">
                                      <p:cBhvr>
                                        <p:cTn id="20" dur="500"/>
                                        <p:tgtEl>
                                          <p:spTgt spid="73"/>
                                        </p:tgtEl>
                                      </p:cBhvr>
                                    </p:animEffect>
                                  </p:childTnLst>
                                </p:cTn>
                              </p:par>
                            </p:childTnLst>
                          </p:cTn>
                        </p:par>
                        <p:par>
                          <p:cTn id="21" fill="hold">
                            <p:stCondLst>
                              <p:cond delay="1500"/>
                            </p:stCondLst>
                            <p:childTnLst>
                              <p:par>
                                <p:cTn id="22" presetID="12" presetClass="entr" presetSubtype="2" fill="hold" grpId="0" nodeType="afterEffect">
                                  <p:stCondLst>
                                    <p:cond delay="0"/>
                                  </p:stCondLst>
                                  <p:childTnLst>
                                    <p:set>
                                      <p:cBhvr>
                                        <p:cTn id="23" dur="1" fill="hold">
                                          <p:stCondLst>
                                            <p:cond delay="0"/>
                                          </p:stCondLst>
                                        </p:cTn>
                                        <p:tgtEl>
                                          <p:spTgt spid="70"/>
                                        </p:tgtEl>
                                        <p:attrNameLst>
                                          <p:attrName>style.visibility</p:attrName>
                                        </p:attrNameLst>
                                      </p:cBhvr>
                                      <p:to>
                                        <p:strVal val="visible"/>
                                      </p:to>
                                    </p:set>
                                    <p:animEffect transition="in" filter="slide(fromRight)">
                                      <p:cBhvr>
                                        <p:cTn id="24" dur="500"/>
                                        <p:tgtEl>
                                          <p:spTgt spid="70"/>
                                        </p:tgtEl>
                                      </p:cBhvr>
                                    </p:animEffect>
                                  </p:childTnLst>
                                </p:cTn>
                              </p:par>
                            </p:childTnLst>
                          </p:cTn>
                        </p:par>
                        <p:par>
                          <p:cTn id="25" fill="hold">
                            <p:stCondLst>
                              <p:cond delay="2000"/>
                            </p:stCondLst>
                            <p:childTnLst>
                              <p:par>
                                <p:cTn id="26" presetID="1" presetClass="mediacall" presetSubtype="0" fill="hold" nodeType="afterEffect">
                                  <p:stCondLst>
                                    <p:cond delay="0"/>
                                  </p:stCondLst>
                                  <p:childTnLst>
                                    <p:cmd type="call" cmd="playFrom(0.0)">
                                      <p:cBhvr>
                                        <p:cTn id="27" dur="72263" fill="hold"/>
                                        <p:tgtEl>
                                          <p:spTgt spid="61"/>
                                        </p:tgtEl>
                                      </p:cBhvr>
                                    </p:cmd>
                                  </p:childTnLst>
                                </p:cTn>
                              </p:par>
                            </p:childTnLst>
                          </p:cTn>
                        </p:par>
                      </p:childTnLst>
                    </p:cTn>
                  </p:par>
                  <p:par>
                    <p:cTn id="28" fill="hold">
                      <p:stCondLst>
                        <p:cond delay="indefinite"/>
                      </p:stCondLst>
                      <p:childTnLst>
                        <p:par>
                          <p:cTn id="29" fill="hold">
                            <p:stCondLst>
                              <p:cond delay="0"/>
                            </p:stCondLst>
                            <p:childTnLst>
                              <p:par>
                                <p:cTn id="30" presetID="1" presetClass="mediacall" presetSubtype="0" fill="hold" nodeType="clickEffect">
                                  <p:stCondLst>
                                    <p:cond delay="0"/>
                                  </p:stCondLst>
                                  <p:childTnLst>
                                    <p:cmd type="call" cmd="playFrom(0.0)">
                                      <p:cBhvr>
                                        <p:cTn id="31" dur="6931" fill="hold"/>
                                        <p:tgtEl>
                                          <p:spTgt spid="5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68"/>
                    </p:tgtEl>
                  </p:cond>
                </p:stCondLst>
                <p:endSync evt="end" delay="0">
                  <p:rtn val="all"/>
                </p:endSync>
                <p:childTnLst>
                  <p:par>
                    <p:cTn id="33" fill="hold">
                      <p:stCondLst>
                        <p:cond delay="0"/>
                      </p:stCondLst>
                      <p:childTnLst>
                        <p:par>
                          <p:cTn id="34" fill="hold">
                            <p:stCondLst>
                              <p:cond delay="0"/>
                            </p:stCondLst>
                            <p:childTnLst>
                              <p:par>
                                <p:cTn id="35" presetID="1" presetClass="emph" presetSubtype="10" fill="hold" nodeType="clickEffect">
                                  <p:stCondLst>
                                    <p:cond delay="0"/>
                                  </p:stCondLst>
                                  <p:childTnLst>
                                    <p:animClr clrSpc="hsl" dir="ccw">
                                      <p:cBhvr>
                                        <p:cTn id="36" dur="500" fill="hold"/>
                                        <p:tgtEl>
                                          <p:spTgt spid="68"/>
                                        </p:tgtEl>
                                        <p:attrNameLst>
                                          <p:attrName>fillcolor</p:attrName>
                                        </p:attrNameLst>
                                      </p:cBhvr>
                                      <p:to>
                                        <a:srgbClr val="009900"/>
                                      </p:to>
                                    </p:animClr>
                                    <p:set>
                                      <p:cBhvr>
                                        <p:cTn id="37" dur="500" fill="hold"/>
                                        <p:tgtEl>
                                          <p:spTgt spid="68"/>
                                        </p:tgtEl>
                                        <p:attrNameLst>
                                          <p:attrName>fill.type</p:attrName>
                                        </p:attrNameLst>
                                      </p:cBhvr>
                                      <p:to>
                                        <p:strVal val="solid"/>
                                      </p:to>
                                    </p:set>
                                    <p:set>
                                      <p:cBhvr>
                                        <p:cTn id="38" dur="500" fill="hold"/>
                                        <p:tgtEl>
                                          <p:spTgt spid="68"/>
                                        </p:tgtEl>
                                        <p:attrNameLst>
                                          <p:attrName>fill.on</p:attrName>
                                        </p:attrNameLst>
                                      </p:cBhvr>
                                      <p:to>
                                        <p:strVal val="true"/>
                                      </p:to>
                                    </p:set>
                                  </p:childTnLst>
                                  <p:subTnLst>
                                    <p:audio>
                                      <p:cMediaNode>
                                        <p:cTn display="0" masterRel="sameClick">
                                          <p:stCondLst>
                                            <p:cond evt="begin" delay="0">
                                              <p:tn val="35"/>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68"/>
                  </p:tgtEl>
                </p:cond>
              </p:nextCondLst>
            </p:seq>
            <p:seq concurrent="1" nextAc="seek">
              <p:cTn id="39" restart="whenNotActive" fill="hold" evtFilter="cancelBubble" nodeType="interactiveSeq">
                <p:stCondLst>
                  <p:cond evt="onClick" delay="0">
                    <p:tgtEl>
                      <p:spTgt spid="70"/>
                    </p:tgtEl>
                  </p:cond>
                </p:stCondLst>
                <p:endSync evt="end" delay="0">
                  <p:rtn val="all"/>
                </p:endSync>
                <p:childTnLst>
                  <p:par>
                    <p:cTn id="40" fill="hold">
                      <p:stCondLst>
                        <p:cond delay="0"/>
                      </p:stCondLst>
                      <p:childTnLst>
                        <p:par>
                          <p:cTn id="41" fill="hold">
                            <p:stCondLst>
                              <p:cond delay="0"/>
                            </p:stCondLst>
                            <p:childTnLst>
                              <p:par>
                                <p:cTn id="42" presetID="1" presetClass="emph" presetSubtype="10" fill="hold" nodeType="clickEffect">
                                  <p:stCondLst>
                                    <p:cond delay="0"/>
                                  </p:stCondLst>
                                  <p:childTnLst>
                                    <p:animClr clrSpc="hsl" dir="ccw">
                                      <p:cBhvr>
                                        <p:cTn id="43" dur="500" fill="hold"/>
                                        <p:tgtEl>
                                          <p:spTgt spid="70"/>
                                        </p:tgtEl>
                                        <p:attrNameLst>
                                          <p:attrName>fillcolor</p:attrName>
                                        </p:attrNameLst>
                                      </p:cBhvr>
                                      <p:to>
                                        <a:srgbClr val="009900"/>
                                      </p:to>
                                    </p:animClr>
                                    <p:set>
                                      <p:cBhvr>
                                        <p:cTn id="44" dur="500" fill="hold"/>
                                        <p:tgtEl>
                                          <p:spTgt spid="70"/>
                                        </p:tgtEl>
                                        <p:attrNameLst>
                                          <p:attrName>fill.type</p:attrName>
                                        </p:attrNameLst>
                                      </p:cBhvr>
                                      <p:to>
                                        <p:strVal val="solid"/>
                                      </p:to>
                                    </p:set>
                                    <p:set>
                                      <p:cBhvr>
                                        <p:cTn id="45" dur="500" fill="hold"/>
                                        <p:tgtEl>
                                          <p:spTgt spid="70"/>
                                        </p:tgtEl>
                                        <p:attrNameLst>
                                          <p:attrName>fill.on</p:attrName>
                                        </p:attrNameLst>
                                      </p:cBhvr>
                                      <p:to>
                                        <p:strVal val="true"/>
                                      </p:to>
                                    </p:set>
                                  </p:childTnLst>
                                  <p:subTnLst>
                                    <p:audio>
                                      <p:cMediaNode>
                                        <p:cTn display="0" masterRel="sameClick">
                                          <p:stCondLst>
                                            <p:cond evt="begin" delay="0">
                                              <p:tn val="42"/>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0"/>
                  </p:tgtEl>
                </p:cond>
              </p:nextCondLst>
            </p:seq>
            <p:seq concurrent="1" nextAc="seek">
              <p:cTn id="46" restart="whenNotActive" fill="hold" evtFilter="cancelBubble" nodeType="interactiveSeq">
                <p:stCondLst>
                  <p:cond evt="onClick" delay="0">
                    <p:tgtEl>
                      <p:spTgt spid="73"/>
                    </p:tgtEl>
                  </p:cond>
                </p:stCondLst>
                <p:endSync evt="end" delay="0">
                  <p:rtn val="all"/>
                </p:endSync>
                <p:childTnLst>
                  <p:par>
                    <p:cTn id="47" fill="hold">
                      <p:stCondLst>
                        <p:cond delay="0"/>
                      </p:stCondLst>
                      <p:childTnLst>
                        <p:par>
                          <p:cTn id="48" fill="hold">
                            <p:stCondLst>
                              <p:cond delay="0"/>
                            </p:stCondLst>
                            <p:childTnLst>
                              <p:par>
                                <p:cTn id="49" presetID="1" presetClass="emph" presetSubtype="10" fill="hold" nodeType="clickEffect">
                                  <p:stCondLst>
                                    <p:cond delay="0"/>
                                  </p:stCondLst>
                                  <p:childTnLst>
                                    <p:animClr clrSpc="hsl" dir="ccw">
                                      <p:cBhvr>
                                        <p:cTn id="50" dur="500" fill="hold"/>
                                        <p:tgtEl>
                                          <p:spTgt spid="73"/>
                                        </p:tgtEl>
                                        <p:attrNameLst>
                                          <p:attrName>fillcolor</p:attrName>
                                        </p:attrNameLst>
                                      </p:cBhvr>
                                      <p:to>
                                        <a:srgbClr val="009900"/>
                                      </p:to>
                                    </p:animClr>
                                    <p:set>
                                      <p:cBhvr>
                                        <p:cTn id="51" dur="500" fill="hold"/>
                                        <p:tgtEl>
                                          <p:spTgt spid="73"/>
                                        </p:tgtEl>
                                        <p:attrNameLst>
                                          <p:attrName>fill.type</p:attrName>
                                        </p:attrNameLst>
                                      </p:cBhvr>
                                      <p:to>
                                        <p:strVal val="solid"/>
                                      </p:to>
                                    </p:set>
                                    <p:set>
                                      <p:cBhvr>
                                        <p:cTn id="52" dur="500" fill="hold"/>
                                        <p:tgtEl>
                                          <p:spTgt spid="73"/>
                                        </p:tgtEl>
                                        <p:attrNameLst>
                                          <p:attrName>fill.on</p:attrName>
                                        </p:attrNameLst>
                                      </p:cBhvr>
                                      <p:to>
                                        <p:strVal val="true"/>
                                      </p:to>
                                    </p:set>
                                  </p:childTnLst>
                                  <p:subTnLst>
                                    <p:audio>
                                      <p:cMediaNode>
                                        <p:cTn display="0" masterRel="sameClick">
                                          <p:stCondLst>
                                            <p:cond evt="begin" delay="0">
                                              <p:tn val="49"/>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3"/>
                  </p:tgtEl>
                </p:cond>
              </p:nextCondLst>
            </p:seq>
            <p:seq concurrent="1" nextAc="seek">
              <p:cTn id="53" restart="whenNotActive" fill="hold" evtFilter="cancelBubble" nodeType="interactiveSeq">
                <p:stCondLst>
                  <p:cond evt="onClick" delay="0">
                    <p:tgtEl>
                      <p:spTgt spid="74"/>
                    </p:tgtEl>
                  </p:cond>
                </p:stCondLst>
                <p:endSync evt="end" delay="0">
                  <p:rtn val="all"/>
                </p:endSync>
                <p:childTnLst>
                  <p:par>
                    <p:cTn id="54" fill="hold">
                      <p:stCondLst>
                        <p:cond delay="0"/>
                      </p:stCondLst>
                      <p:childTnLst>
                        <p:par>
                          <p:cTn id="55" fill="hold">
                            <p:stCondLst>
                              <p:cond delay="0"/>
                            </p:stCondLst>
                            <p:childTnLst>
                              <p:par>
                                <p:cTn id="56" presetID="1" presetClass="emph" presetSubtype="10" fill="hold" nodeType="clickEffect">
                                  <p:stCondLst>
                                    <p:cond delay="0"/>
                                  </p:stCondLst>
                                  <p:childTnLst>
                                    <p:animClr clrSpc="hsl" dir="ccw">
                                      <p:cBhvr>
                                        <p:cTn id="57" dur="500" fill="hold"/>
                                        <p:tgtEl>
                                          <p:spTgt spid="74"/>
                                        </p:tgtEl>
                                        <p:attrNameLst>
                                          <p:attrName>fillcolor</p:attrName>
                                        </p:attrNameLst>
                                      </p:cBhvr>
                                      <p:to>
                                        <a:srgbClr val="009900"/>
                                      </p:to>
                                    </p:animClr>
                                    <p:set>
                                      <p:cBhvr>
                                        <p:cTn id="58" dur="500" fill="hold"/>
                                        <p:tgtEl>
                                          <p:spTgt spid="74"/>
                                        </p:tgtEl>
                                        <p:attrNameLst>
                                          <p:attrName>fill.type</p:attrName>
                                        </p:attrNameLst>
                                      </p:cBhvr>
                                      <p:to>
                                        <p:strVal val="solid"/>
                                      </p:to>
                                    </p:set>
                                    <p:set>
                                      <p:cBhvr>
                                        <p:cTn id="59" dur="500" fill="hold"/>
                                        <p:tgtEl>
                                          <p:spTgt spid="74"/>
                                        </p:tgtEl>
                                        <p:attrNameLst>
                                          <p:attrName>fill.on</p:attrName>
                                        </p:attrNameLst>
                                      </p:cBhvr>
                                      <p:to>
                                        <p:strVal val="true"/>
                                      </p:to>
                                    </p:set>
                                  </p:childTnLst>
                                  <p:subTnLst>
                                    <p:audio>
                                      <p:cMediaNode>
                                        <p:cTn display="0" masterRel="sameClick">
                                          <p:stCondLst>
                                            <p:cond evt="begin" delay="0">
                                              <p:tn val="56"/>
                                            </p:cond>
                                          </p:stCondLst>
                                          <p:endCondLst>
                                            <p:cond evt="onStopAudio" delay="0">
                                              <p:tgtEl>
                                                <p:sldTgt/>
                                              </p:tgtEl>
                                            </p:cond>
                                          </p:endCondLst>
                                        </p:cTn>
                                        <p:tgtEl>
                                          <p:sndTgt r:embed="rId10" name="hammer.wav"/>
                                        </p:tgtEl>
                                      </p:cMediaNode>
                                    </p:audio>
                                  </p:subTnLst>
                                </p:cTn>
                              </p:par>
                            </p:childTnLst>
                          </p:cTn>
                        </p:par>
                      </p:childTnLst>
                    </p:cTn>
                  </p:par>
                </p:childTnLst>
              </p:cTn>
              <p:nextCondLst>
                <p:cond evt="onClick" delay="0">
                  <p:tgtEl>
                    <p:spTgt spid="74"/>
                  </p:tgtEl>
                </p:cond>
              </p:nextCondLst>
            </p:seq>
            <p:audio>
              <p:cMediaNode vol="9091">
                <p:cTn id="60" fill="hold" display="0">
                  <p:stCondLst>
                    <p:cond delay="indefinite"/>
                  </p:stCondLst>
                  <p:endCondLst>
                    <p:cond evt="onNext" delay="0">
                      <p:tgtEl>
                        <p:sldTgt/>
                      </p:tgtEl>
                    </p:cond>
                    <p:cond evt="onPrev" delay="0">
                      <p:tgtEl>
                        <p:sldTgt/>
                      </p:tgtEl>
                    </p:cond>
                    <p:cond evt="onStopAudio" delay="0">
                      <p:tgtEl>
                        <p:sldTgt/>
                      </p:tgtEl>
                    </p:cond>
                  </p:endCondLst>
                </p:cTn>
                <p:tgtEl>
                  <p:spTgt spid="56"/>
                </p:tgtEl>
              </p:cMediaNode>
            </p:audio>
            <p:audio>
              <p:cMediaNode vol="4545" showWhenStopped="0">
                <p:cTn id="61" fill="hold" display="0">
                  <p:stCondLst>
                    <p:cond delay="indefinite"/>
                  </p:stCondLst>
                  <p:endCondLst>
                    <p:cond evt="onNext" delay="0">
                      <p:tgtEl>
                        <p:sldTgt/>
                      </p:tgtEl>
                    </p:cond>
                    <p:cond evt="onPrev" delay="0">
                      <p:tgtEl>
                        <p:sldTgt/>
                      </p:tgtEl>
                    </p:cond>
                    <p:cond evt="onStopAudio" delay="0">
                      <p:tgtEl>
                        <p:sldTgt/>
                      </p:tgtEl>
                    </p:cond>
                  </p:endCondLst>
                </p:cTn>
                <p:tgtEl>
                  <p:spTgt spid="61"/>
                </p:tgtEl>
              </p:cMediaNode>
            </p:audio>
            <p:audio>
              <p:cMediaNode vol="6061" showWhenStopped="0">
                <p:cTn id="62" fill="hold" display="0">
                  <p:stCondLst>
                    <p:cond delay="indefinite"/>
                  </p:stCondLst>
                  <p:endCondLst>
                    <p:cond evt="onNext" delay="0">
                      <p:tgtEl>
                        <p:sldTgt/>
                      </p:tgtEl>
                    </p:cond>
                    <p:cond evt="onPrev" delay="0">
                      <p:tgtEl>
                        <p:sldTgt/>
                      </p:tgtEl>
                    </p:cond>
                    <p:cond evt="onStopAudio" delay="0">
                      <p:tgtEl>
                        <p:sldTgt/>
                      </p:tgtEl>
                    </p:cond>
                  </p:endCondLst>
                </p:cTn>
                <p:tgtEl>
                  <p:spTgt spid="62"/>
                </p:tgtEl>
              </p:cMediaNode>
            </p:audio>
            <p:seq concurrent="1" nextAc="seek">
              <p:cTn id="63" restart="whenNotActive" fill="hold" evtFilter="cancelBubble" nodeType="interactiveSeq">
                <p:stCondLst>
                  <p:cond evt="onClick" delay="0">
                    <p:tgtEl>
                      <p:spTgt spid="67"/>
                    </p:tgtEl>
                  </p:cond>
                </p:stCondLst>
                <p:endSync evt="end" delay="0">
                  <p:rtn val="all"/>
                </p:endSync>
                <p:childTnLst>
                  <p:par>
                    <p:cTn id="64" fill="hold">
                      <p:stCondLst>
                        <p:cond delay="0"/>
                      </p:stCondLst>
                      <p:childTnLst>
                        <p:par>
                          <p:cTn id="65" fill="hold">
                            <p:stCondLst>
                              <p:cond delay="0"/>
                            </p:stCondLst>
                            <p:childTnLst>
                              <p:par>
                                <p:cTn id="66" presetID="1" presetClass="emph" presetSubtype="6" repeatCount="5000" fill="hold" nodeType="clickEffect">
                                  <p:stCondLst>
                                    <p:cond delay="0"/>
                                  </p:stCondLst>
                                  <p:childTnLst>
                                    <p:animClr clrSpc="hsl" dir="cw">
                                      <p:cBhvr>
                                        <p:cTn id="67" dur="500" fill="hold"/>
                                        <p:tgtEl>
                                          <p:spTgt spid="70"/>
                                        </p:tgtEl>
                                        <p:attrNameLst>
                                          <p:attrName>fillcolor</p:attrName>
                                        </p:attrNameLst>
                                      </p:cBhvr>
                                      <p:to>
                                        <a:srgbClr val="FF0000"/>
                                      </p:to>
                                    </p:animClr>
                                    <p:set>
                                      <p:cBhvr>
                                        <p:cTn id="68" dur="500" fill="hold"/>
                                        <p:tgtEl>
                                          <p:spTgt spid="70"/>
                                        </p:tgtEl>
                                        <p:attrNameLst>
                                          <p:attrName>fill.type</p:attrName>
                                        </p:attrNameLst>
                                      </p:cBhvr>
                                      <p:to>
                                        <p:strVal val="solid"/>
                                      </p:to>
                                    </p:set>
                                    <p:set>
                                      <p:cBhvr>
                                        <p:cTn id="69" dur="500" fill="hold"/>
                                        <p:tgtEl>
                                          <p:spTgt spid="70"/>
                                        </p:tgtEl>
                                        <p:attrNameLst>
                                          <p:attrName>fill.on</p:attrName>
                                        </p:attrNameLst>
                                      </p:cBhvr>
                                      <p:to>
                                        <p:strVal val="true"/>
                                      </p:to>
                                    </p:set>
                                  </p:childTnLst>
                                </p:cTn>
                              </p:par>
                              <p:par>
                                <p:cTn id="70" presetID="1" presetClass="mediacall" presetSubtype="0" fill="hold" nodeType="withEffect">
                                  <p:stCondLst>
                                    <p:cond delay="0"/>
                                  </p:stCondLst>
                                  <p:childTnLst>
                                    <p:cmd type="call" cmd="playFrom(0.0)">
                                      <p:cBhvr>
                                        <p:cTn id="71" dur="8028" fill="hold"/>
                                        <p:tgtEl>
                                          <p:spTgt spid="62"/>
                                        </p:tgtEl>
                                      </p:cBhvr>
                                    </p:cmd>
                                  </p:childTnLst>
                                </p:cTn>
                              </p:par>
                            </p:childTnLst>
                          </p:cTn>
                        </p:par>
                      </p:childTnLst>
                    </p:cTn>
                  </p:par>
                </p:childTnLst>
              </p:cTn>
              <p:nextCondLst>
                <p:cond evt="onClick" delay="0">
                  <p:tgtEl>
                    <p:spTgt spid="67"/>
                  </p:tgtEl>
                </p:cond>
              </p:nextCondLst>
            </p:seq>
            <p:seq concurrent="1" nextAc="seek">
              <p:cTn id="72" restart="whenNotActive" fill="hold" evtFilter="cancelBubble" nodeType="interactiveSeq">
                <p:stCondLst>
                  <p:cond evt="onClick" delay="0">
                    <p:tgtEl>
                      <p:spTgt spid="49"/>
                    </p:tgtEl>
                  </p:cond>
                </p:stCondLst>
                <p:endSync evt="end" delay="0">
                  <p:rtn val="all"/>
                </p:endSync>
                <p:childTnLst>
                  <p:par>
                    <p:cTn id="73" fill="hold">
                      <p:stCondLst>
                        <p:cond delay="0"/>
                      </p:stCondLst>
                      <p:childTnLst>
                        <p:par>
                          <p:cTn id="74" fill="hold">
                            <p:stCondLst>
                              <p:cond delay="0"/>
                            </p:stCondLst>
                            <p:childTnLst>
                              <p:par>
                                <p:cTn id="75" presetID="9" presetClass="exit" presetSubtype="0" fill="hold" grpId="1" nodeType="clickEffect">
                                  <p:stCondLst>
                                    <p:cond delay="0"/>
                                  </p:stCondLst>
                                  <p:childTnLst>
                                    <p:animEffect transition="out" filter="dissolve">
                                      <p:cBhvr>
                                        <p:cTn id="76" dur="500"/>
                                        <p:tgtEl>
                                          <p:spTgt spid="68"/>
                                        </p:tgtEl>
                                      </p:cBhvr>
                                    </p:animEffect>
                                    <p:set>
                                      <p:cBhvr>
                                        <p:cTn id="77" dur="1" fill="hold">
                                          <p:stCondLst>
                                            <p:cond delay="499"/>
                                          </p:stCondLst>
                                        </p:cTn>
                                        <p:tgtEl>
                                          <p:spTgt spid="68"/>
                                        </p:tgtEl>
                                        <p:attrNameLst>
                                          <p:attrName>style.visibility</p:attrName>
                                        </p:attrNameLst>
                                      </p:cBhvr>
                                      <p:to>
                                        <p:strVal val="hidden"/>
                                      </p:to>
                                    </p:set>
                                  </p:childTnLst>
                                  <p:subTnLst>
                                    <p:audio>
                                      <p:cMediaNode>
                                        <p:cTn display="0" masterRel="sameClick">
                                          <p:stCondLst>
                                            <p:cond evt="begin" delay="0">
                                              <p:tn val="75"/>
                                            </p:cond>
                                          </p:stCondLst>
                                          <p:endCondLst>
                                            <p:cond evt="onStopAudio" delay="0">
                                              <p:tgtEl>
                                                <p:sldTgt/>
                                              </p:tgtEl>
                                            </p:cond>
                                          </p:endCondLst>
                                        </p:cTn>
                                        <p:tgtEl>
                                          <p:sndTgt r:embed="rId11" name="breeze.wav"/>
                                        </p:tgtEl>
                                      </p:cMediaNode>
                                    </p:audio>
                                  </p:subTnLst>
                                </p:cTn>
                              </p:par>
                              <p:par>
                                <p:cTn id="78" presetID="9" presetClass="exit" presetSubtype="0" fill="hold" grpId="1" nodeType="withEffect">
                                  <p:stCondLst>
                                    <p:cond delay="0"/>
                                  </p:stCondLst>
                                  <p:childTnLst>
                                    <p:animEffect transition="out" filter="dissolve">
                                      <p:cBhvr>
                                        <p:cTn id="79" dur="500"/>
                                        <p:tgtEl>
                                          <p:spTgt spid="74"/>
                                        </p:tgtEl>
                                      </p:cBhvr>
                                    </p:animEffect>
                                    <p:set>
                                      <p:cBhvr>
                                        <p:cTn id="80" dur="1" fill="hold">
                                          <p:stCondLst>
                                            <p:cond delay="499"/>
                                          </p:stCondLst>
                                        </p:cTn>
                                        <p:tgtEl>
                                          <p:spTgt spid="74"/>
                                        </p:tgtEl>
                                        <p:attrNameLst>
                                          <p:attrName>style.visibility</p:attrName>
                                        </p:attrNameLst>
                                      </p:cBhvr>
                                      <p:to>
                                        <p:strVal val="hidden"/>
                                      </p:to>
                                    </p:set>
                                  </p:childTnLst>
                                  <p:subTnLst>
                                    <p:audio>
                                      <p:cMediaNode>
                                        <p:cTn display="0" masterRel="sameClick">
                                          <p:stCondLst>
                                            <p:cond evt="begin" delay="0">
                                              <p:tn val="78"/>
                                            </p:cond>
                                          </p:stCondLst>
                                          <p:endCondLst>
                                            <p:cond evt="onStopAudio" delay="0">
                                              <p:tgtEl>
                                                <p:sldTgt/>
                                              </p:tgtEl>
                                            </p:cond>
                                          </p:endCondLst>
                                        </p:cTn>
                                        <p:tgtEl>
                                          <p:sndTgt r:embed="rId11" name="breeze.wav"/>
                                        </p:tgtEl>
                                      </p:cMediaNode>
                                    </p:audio>
                                  </p:subTnLst>
                                </p:cTn>
                              </p:par>
                            </p:childTnLst>
                          </p:cTn>
                        </p:par>
                      </p:childTnLst>
                    </p:cTn>
                  </p:par>
                </p:childTnLst>
              </p:cTn>
              <p:nextCondLst>
                <p:cond evt="onClick" delay="0">
                  <p:tgtEl>
                    <p:spTgt spid="49"/>
                  </p:tgtEl>
                </p:cond>
              </p:nextCondLst>
            </p:seq>
          </p:childTnLst>
        </p:cTn>
      </p:par>
    </p:tnLst>
    <p:bldLst>
      <p:bldP spid="68" grpId="0" animBg="1"/>
      <p:bldP spid="68" grpId="1" animBg="1"/>
      <p:bldP spid="70" grpId="0" animBg="1"/>
      <p:bldP spid="73" grpId="0" animBg="1"/>
      <p:bldP spid="74" grpId="0" animBg="1"/>
      <p:bldP spid="7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1FD312B5-FA52-4BD6-818E-FA670E8B9BF5}"/>
              </a:ext>
            </a:extLst>
          </p:cNvPr>
          <p:cNvSpPr/>
          <p:nvPr/>
        </p:nvSpPr>
        <p:spPr>
          <a:xfrm>
            <a:off x="1524000" y="0"/>
            <a:ext cx="9144000" cy="6858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800">
              <a:solidFill>
                <a:srgbClr val="FFFFFF"/>
              </a:solidFill>
              <a:latin typeface="Arial"/>
            </a:endParaRPr>
          </a:p>
        </p:txBody>
      </p:sp>
      <p:sp>
        <p:nvSpPr>
          <p:cNvPr id="14" name="Rectangle 13">
            <a:extLst>
              <a:ext uri="{FF2B5EF4-FFF2-40B4-BE49-F238E27FC236}">
                <a16:creationId xmlns:a16="http://schemas.microsoft.com/office/drawing/2014/main" id="{956D7D34-96DF-42F6-B87A-8086F5FDC8E6}"/>
              </a:ext>
            </a:extLst>
          </p:cNvPr>
          <p:cNvSpPr/>
          <p:nvPr/>
        </p:nvSpPr>
        <p:spPr>
          <a:xfrm>
            <a:off x="1676400" y="1305580"/>
            <a:ext cx="4267200" cy="523220"/>
          </a:xfrm>
          <a:prstGeom prst="rect">
            <a:avLst/>
          </a:prstGeom>
          <a:noFill/>
        </p:spPr>
        <p:txBody>
          <a:bodyPr>
            <a:spAutoFit/>
          </a:bodyPr>
          <a:lstStyle/>
          <a:p>
            <a:pPr fontAlgn="base">
              <a:spcBef>
                <a:spcPct val="0"/>
              </a:spcBef>
              <a:spcAft>
                <a:spcPct val="0"/>
              </a:spcAft>
              <a:defRPr/>
            </a:pPr>
            <a:r>
              <a:rPr lang="en-US" sz="28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 Grammar:</a:t>
            </a:r>
          </a:p>
        </p:txBody>
      </p:sp>
      <p:sp>
        <p:nvSpPr>
          <p:cNvPr id="20" name="Title 1">
            <a:extLst>
              <a:ext uri="{FF2B5EF4-FFF2-40B4-BE49-F238E27FC236}">
                <a16:creationId xmlns:a16="http://schemas.microsoft.com/office/drawing/2014/main" id="{5DBE4462-A7B6-469B-8948-D5104825F41C}"/>
              </a:ext>
            </a:extLst>
          </p:cNvPr>
          <p:cNvSpPr txBox="1">
            <a:spLocks/>
          </p:cNvSpPr>
          <p:nvPr/>
        </p:nvSpPr>
        <p:spPr>
          <a:xfrm>
            <a:off x="1524000" y="152400"/>
            <a:ext cx="8534400" cy="1219200"/>
          </a:xfrm>
          <a:prstGeom prst="rect">
            <a:avLst/>
          </a:prstGeom>
        </p:spPr>
        <p:txBody>
          <a:bodyPr anchor="ctr"/>
          <a:lstStyle/>
          <a:p>
            <a:pPr algn="ctr">
              <a:spcBef>
                <a:spcPct val="0"/>
              </a:spcBef>
              <a:defRPr/>
            </a:pPr>
            <a:r>
              <a:rPr lang="en-US" sz="2800" i="1" dirty="0">
                <a:solidFill>
                  <a:srgbClr val="002060"/>
                </a:solidFill>
                <a:latin typeface=".VnAristote" pitchFamily="34" charset="0"/>
              </a:rPr>
              <a:t>                                               </a:t>
            </a:r>
            <a:br>
              <a:rPr lang="en-US" sz="2800" i="1" dirty="0">
                <a:solidFill>
                  <a:srgbClr val="002060"/>
                </a:solidFill>
                <a:latin typeface=".VnAristote" pitchFamily="34" charset="0"/>
              </a:rPr>
            </a:br>
            <a:r>
              <a:rPr lang="en-US" sz="2800" i="1" dirty="0">
                <a:solidFill>
                  <a:srgbClr val="C00000"/>
                </a:solidFill>
                <a:latin typeface="Times New Roman" pitchFamily="18" charset="0"/>
                <a:cs typeface="Times New Roman" pitchFamily="18" charset="0"/>
              </a:rPr>
              <a:t>Unit 6: FOLK TALES</a:t>
            </a:r>
            <a:br>
              <a:rPr lang="en-US" sz="2800" i="1" dirty="0">
                <a:solidFill>
                  <a:srgbClr val="C00000"/>
                </a:solidFill>
                <a:latin typeface="Times New Roman" pitchFamily="18" charset="0"/>
                <a:cs typeface="Times New Roman" pitchFamily="18" charset="0"/>
              </a:rPr>
            </a:br>
            <a:r>
              <a:rPr lang="en-US" sz="2800" i="1" smtClean="0">
                <a:solidFill>
                  <a:srgbClr val="C00000"/>
                </a:solidFill>
                <a:latin typeface="Times New Roman" pitchFamily="18" charset="0"/>
                <a:cs typeface="Times New Roman" pitchFamily="18" charset="0"/>
              </a:rPr>
              <a:t>Period 43: </a:t>
            </a:r>
            <a:r>
              <a:rPr lang="en-US" sz="2800" i="1" dirty="0">
                <a:solidFill>
                  <a:srgbClr val="C00000"/>
                </a:solidFill>
                <a:latin typeface="Times New Roman" pitchFamily="18" charset="0"/>
                <a:cs typeface="Times New Roman" pitchFamily="18" charset="0"/>
              </a:rPr>
              <a:t>A closer look 2 (P. 61, 62)</a:t>
            </a:r>
            <a:br>
              <a:rPr lang="en-US" sz="2800" i="1" dirty="0">
                <a:solidFill>
                  <a:srgbClr val="C00000"/>
                </a:solidFill>
                <a:latin typeface="Times New Roman" pitchFamily="18" charset="0"/>
                <a:cs typeface="Times New Roman" pitchFamily="18" charset="0"/>
              </a:rPr>
            </a:br>
            <a:endParaRPr lang="en-US" sz="2800" dirty="0">
              <a:solidFill>
                <a:srgbClr val="C00000"/>
              </a:solidFill>
              <a:latin typeface="Times New Roman" pitchFamily="18" charset="0"/>
              <a:cs typeface="Times New Roman" pitchFamily="18" charset="0"/>
            </a:endParaRPr>
          </a:p>
        </p:txBody>
      </p:sp>
      <p:sp>
        <p:nvSpPr>
          <p:cNvPr id="28677" name="Rectangle 1">
            <a:extLst>
              <a:ext uri="{FF2B5EF4-FFF2-40B4-BE49-F238E27FC236}">
                <a16:creationId xmlns:a16="http://schemas.microsoft.com/office/drawing/2014/main" id="{2A6B389D-C0A2-4079-9B30-20A5C7AC7D18}"/>
              </a:ext>
            </a:extLst>
          </p:cNvPr>
          <p:cNvSpPr>
            <a:spLocks noChangeArrowheads="1"/>
          </p:cNvSpPr>
          <p:nvPr/>
        </p:nvSpPr>
        <p:spPr bwMode="auto">
          <a:xfrm>
            <a:off x="1524000" y="1828800"/>
            <a:ext cx="89154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lnSpc>
                <a:spcPct val="150000"/>
              </a:lnSpc>
              <a:spcBef>
                <a:spcPct val="0"/>
              </a:spcBef>
              <a:spcAft>
                <a:spcPct val="0"/>
              </a:spcAft>
            </a:pPr>
            <a:endParaRPr lang="en-US" altLang="en-US" sz="2800">
              <a:solidFill>
                <a:srgbClr val="C00000"/>
              </a:solidFill>
              <a:latin typeface="Times New Roman" panose="02020603050405020304" pitchFamily="18" charset="0"/>
              <a:cs typeface="Times New Roman" panose="02020603050405020304" pitchFamily="18" charset="0"/>
            </a:endParaRPr>
          </a:p>
        </p:txBody>
      </p:sp>
      <p:sp>
        <p:nvSpPr>
          <p:cNvPr id="28678" name="Rectangle 6">
            <a:extLst>
              <a:ext uri="{FF2B5EF4-FFF2-40B4-BE49-F238E27FC236}">
                <a16:creationId xmlns:a16="http://schemas.microsoft.com/office/drawing/2014/main" id="{A187AD3B-5BF8-4C3D-BCBD-DEDA063E3535}"/>
              </a:ext>
            </a:extLst>
          </p:cNvPr>
          <p:cNvSpPr>
            <a:spLocks noChangeArrowheads="1"/>
          </p:cNvSpPr>
          <p:nvPr/>
        </p:nvSpPr>
        <p:spPr bwMode="auto">
          <a:xfrm>
            <a:off x="5151439" y="1295402"/>
            <a:ext cx="27318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a:solidFill>
                  <a:srgbClr val="FF0000"/>
                </a:solidFill>
                <a:latin typeface="Times New Roman" panose="02020603050405020304" pitchFamily="18" charset="0"/>
                <a:cs typeface="Times New Roman" panose="02020603050405020304" pitchFamily="18" charset="0"/>
              </a:rPr>
              <a:t>Past continuous:</a:t>
            </a:r>
          </a:p>
        </p:txBody>
      </p:sp>
      <p:sp>
        <p:nvSpPr>
          <p:cNvPr id="28679" name="Rectangle 7">
            <a:extLst>
              <a:ext uri="{FF2B5EF4-FFF2-40B4-BE49-F238E27FC236}">
                <a16:creationId xmlns:a16="http://schemas.microsoft.com/office/drawing/2014/main" id="{D592A9C4-FCCF-414C-AF66-C83EA384A8B1}"/>
              </a:ext>
            </a:extLst>
          </p:cNvPr>
          <p:cNvSpPr>
            <a:spLocks noChangeArrowheads="1"/>
          </p:cNvSpPr>
          <p:nvPr/>
        </p:nvSpPr>
        <p:spPr bwMode="auto">
          <a:xfrm>
            <a:off x="2590800" y="1828800"/>
            <a:ext cx="7010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b="1" dirty="0">
                <a:solidFill>
                  <a:srgbClr val="0000CC"/>
                </a:solidFill>
                <a:latin typeface="Times New Roman" panose="02020603050405020304" pitchFamily="18" charset="0"/>
                <a:cs typeface="Times New Roman" panose="02020603050405020304" pitchFamily="18" charset="0"/>
              </a:rPr>
              <a:t>Form: S + WAS/ WERE + V-</a:t>
            </a:r>
            <a:r>
              <a:rPr lang="en-US" altLang="en-US" sz="2800" b="1" dirty="0" err="1">
                <a:solidFill>
                  <a:srgbClr val="0000CC"/>
                </a:solidFill>
                <a:latin typeface="Times New Roman" panose="02020603050405020304" pitchFamily="18" charset="0"/>
                <a:cs typeface="Times New Roman" panose="02020603050405020304" pitchFamily="18" charset="0"/>
              </a:rPr>
              <a:t>ing</a:t>
            </a:r>
            <a:r>
              <a:rPr lang="en-US" altLang="en-US" sz="2800" b="1" dirty="0">
                <a:solidFill>
                  <a:srgbClr val="0000CC"/>
                </a:solidFill>
                <a:latin typeface="Times New Roman" panose="02020603050405020304" pitchFamily="18" charset="0"/>
                <a:cs typeface="Times New Roman" panose="02020603050405020304" pitchFamily="18" charset="0"/>
              </a:rPr>
              <a:t>.</a:t>
            </a:r>
          </a:p>
        </p:txBody>
      </p:sp>
      <p:sp>
        <p:nvSpPr>
          <p:cNvPr id="10" name="Rectangle 9">
            <a:extLst>
              <a:ext uri="{FF2B5EF4-FFF2-40B4-BE49-F238E27FC236}">
                <a16:creationId xmlns:a16="http://schemas.microsoft.com/office/drawing/2014/main" id="{78977939-BB4D-4DB2-BEB4-BCCB9A69985B}"/>
              </a:ext>
            </a:extLst>
          </p:cNvPr>
          <p:cNvSpPr/>
          <p:nvPr/>
        </p:nvSpPr>
        <p:spPr>
          <a:xfrm>
            <a:off x="1752600" y="2448580"/>
            <a:ext cx="4267200" cy="523220"/>
          </a:xfrm>
          <a:prstGeom prst="rect">
            <a:avLst/>
          </a:prstGeom>
          <a:noFill/>
        </p:spPr>
        <p:txBody>
          <a:bodyPr>
            <a:spAutoFit/>
          </a:bodyPr>
          <a:lstStyle/>
          <a:p>
            <a:pPr fontAlgn="base">
              <a:spcBef>
                <a:spcPct val="0"/>
              </a:spcBef>
              <a:spcAft>
                <a:spcPct val="0"/>
              </a:spcAft>
              <a:defRPr/>
            </a:pPr>
            <a:r>
              <a:rPr lang="en-US" sz="28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II. Practice:</a:t>
            </a:r>
          </a:p>
        </p:txBody>
      </p:sp>
      <p:sp>
        <p:nvSpPr>
          <p:cNvPr id="9" name="Rectangle 8">
            <a:extLst>
              <a:ext uri="{FF2B5EF4-FFF2-40B4-BE49-F238E27FC236}">
                <a16:creationId xmlns:a16="http://schemas.microsoft.com/office/drawing/2014/main" id="{3572A1A6-74E8-426E-86E4-4B2AF09A8EE9}"/>
              </a:ext>
            </a:extLst>
          </p:cNvPr>
          <p:cNvSpPr/>
          <p:nvPr/>
        </p:nvSpPr>
        <p:spPr>
          <a:xfrm>
            <a:off x="1752600" y="3124200"/>
            <a:ext cx="4267200" cy="523220"/>
          </a:xfrm>
          <a:prstGeom prst="rect">
            <a:avLst/>
          </a:prstGeom>
          <a:noFill/>
        </p:spPr>
        <p:txBody>
          <a:bodyPr>
            <a:spAutoFit/>
          </a:bodyPr>
          <a:lstStyle/>
          <a:p>
            <a:pPr fontAlgn="base">
              <a:spcBef>
                <a:spcPct val="0"/>
              </a:spcBef>
              <a:spcAft>
                <a:spcPct val="0"/>
              </a:spcAft>
              <a:defRPr/>
            </a:pPr>
            <a:r>
              <a:rPr lang="en-US" sz="28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III. Game:</a:t>
            </a:r>
          </a:p>
        </p:txBody>
      </p:sp>
      <p:sp>
        <p:nvSpPr>
          <p:cNvPr id="16" name="Rectangle 15">
            <a:extLst>
              <a:ext uri="{FF2B5EF4-FFF2-40B4-BE49-F238E27FC236}">
                <a16:creationId xmlns:a16="http://schemas.microsoft.com/office/drawing/2014/main" id="{B15280E5-24BB-463F-A018-485D3A8BD7BF}"/>
              </a:ext>
            </a:extLst>
          </p:cNvPr>
          <p:cNvSpPr/>
          <p:nvPr/>
        </p:nvSpPr>
        <p:spPr>
          <a:xfrm>
            <a:off x="1752600" y="3667780"/>
            <a:ext cx="4267200" cy="523220"/>
          </a:xfrm>
          <a:prstGeom prst="rect">
            <a:avLst/>
          </a:prstGeom>
          <a:noFill/>
        </p:spPr>
        <p:txBody>
          <a:bodyPr>
            <a:spAutoFit/>
          </a:bodyPr>
          <a:lstStyle/>
          <a:p>
            <a:pPr fontAlgn="base">
              <a:spcBef>
                <a:spcPct val="0"/>
              </a:spcBef>
              <a:spcAft>
                <a:spcPct val="0"/>
              </a:spcAft>
              <a:defRPr/>
            </a:pPr>
            <a:r>
              <a:rPr lang="en-US" sz="28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IV. Homework:</a:t>
            </a:r>
          </a:p>
        </p:txBody>
      </p:sp>
      <p:sp>
        <p:nvSpPr>
          <p:cNvPr id="52225" name="Rectangle 1">
            <a:extLst>
              <a:ext uri="{FF2B5EF4-FFF2-40B4-BE49-F238E27FC236}">
                <a16:creationId xmlns:a16="http://schemas.microsoft.com/office/drawing/2014/main" id="{FBED15F9-526A-463E-A5F1-2739AE722C84}"/>
              </a:ext>
            </a:extLst>
          </p:cNvPr>
          <p:cNvSpPr>
            <a:spLocks noChangeArrowheads="1"/>
          </p:cNvSpPr>
          <p:nvPr/>
        </p:nvSpPr>
        <p:spPr bwMode="auto">
          <a:xfrm>
            <a:off x="1752600" y="4052521"/>
            <a:ext cx="8305800"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tabLst>
                <a:tab pos="457200" algn="l"/>
              </a:tabLst>
              <a:defRPr>
                <a:solidFill>
                  <a:schemeClr val="tx1"/>
                </a:solidFill>
                <a:latin typeface="Arial" panose="020B0604020202020204" pitchFamily="34" charset="0"/>
              </a:defRPr>
            </a:lvl1pPr>
            <a:lvl2pPr marL="742950" indent="-285750" eaLnBrk="0" hangingPunct="0">
              <a:tabLst>
                <a:tab pos="457200" algn="l"/>
              </a:tabLst>
              <a:defRPr>
                <a:solidFill>
                  <a:schemeClr val="tx1"/>
                </a:solidFill>
                <a:latin typeface="Arial" panose="020B0604020202020204" pitchFamily="34" charset="0"/>
              </a:defRPr>
            </a:lvl2pPr>
            <a:lvl3pPr marL="1143000" indent="-228600" eaLnBrk="0" hangingPunct="0">
              <a:tabLst>
                <a:tab pos="457200" algn="l"/>
              </a:tabLst>
              <a:defRPr>
                <a:solidFill>
                  <a:schemeClr val="tx1"/>
                </a:solidFill>
                <a:latin typeface="Arial" panose="020B0604020202020204" pitchFamily="34" charset="0"/>
              </a:defRPr>
            </a:lvl3pPr>
            <a:lvl4pPr marL="1600200" indent="-228600" eaLnBrk="0" hangingPunct="0">
              <a:tabLst>
                <a:tab pos="457200" algn="l"/>
              </a:tabLst>
              <a:defRPr>
                <a:solidFill>
                  <a:schemeClr val="tx1"/>
                </a:solidFill>
                <a:latin typeface="Arial" panose="020B0604020202020204" pitchFamily="34" charset="0"/>
              </a:defRPr>
            </a:lvl4pPr>
            <a:lvl5pPr marL="2057400" indent="-228600" eaLnBrk="0" hangingPunct="0">
              <a:tabLst>
                <a:tab pos="45720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45720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45720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45720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342900" indent="-342900" eaLnBrk="1" fontAlgn="base" hangingPunct="1">
              <a:lnSpc>
                <a:spcPct val="150000"/>
              </a:lnSpc>
              <a:spcBef>
                <a:spcPct val="0"/>
              </a:spcBef>
              <a:spcAft>
                <a:spcPct val="0"/>
              </a:spcAft>
              <a:buFontTx/>
              <a:buChar char="-"/>
            </a:pPr>
            <a:r>
              <a:rPr lang="nl-NL" altLang="en-US" sz="2800" dirty="0">
                <a:solidFill>
                  <a:srgbClr val="C00000"/>
                </a:solidFill>
                <a:latin typeface="Times New Roman" panose="02020603050405020304" pitchFamily="18" charset="0"/>
                <a:ea typeface="Verdana" panose="020B0604030504040204" pitchFamily="34" charset="0"/>
                <a:cs typeface="Times New Roman" panose="02020603050405020304" pitchFamily="18" charset="0"/>
              </a:rPr>
              <a:t>Study the grammar. </a:t>
            </a:r>
          </a:p>
          <a:p>
            <a:pPr eaLnBrk="1" fontAlgn="base" hangingPunct="1">
              <a:lnSpc>
                <a:spcPct val="150000"/>
              </a:lnSpc>
              <a:spcBef>
                <a:spcPct val="0"/>
              </a:spcBef>
              <a:spcAft>
                <a:spcPct val="0"/>
              </a:spcAft>
            </a:pPr>
            <a:r>
              <a:rPr lang="en-US" altLang="en-US" sz="2800" dirty="0">
                <a:solidFill>
                  <a:srgbClr val="C00000"/>
                </a:solidFill>
                <a:latin typeface="Times New Roman" panose="02020603050405020304" pitchFamily="18" charset="0"/>
                <a:ea typeface="Verdana" panose="020B0604030504040204" pitchFamily="34" charset="0"/>
                <a:cs typeface="Times New Roman" panose="02020603050405020304" pitchFamily="18" charset="0"/>
              </a:rPr>
              <a:t>- Do exercise B4, B5, B6 (p.44, 45) (Workbook).</a:t>
            </a:r>
            <a:endParaRPr lang="nl-NL" altLang="en-US" sz="2800" dirty="0">
              <a:solidFill>
                <a:srgbClr val="C00000"/>
              </a:solidFill>
              <a:latin typeface="Times New Roman" panose="02020603050405020304" pitchFamily="18" charset="0"/>
              <a:ea typeface="Verdana" panose="020B0604030504040204" pitchFamily="34" charset="0"/>
              <a:cs typeface="Times New Roman" panose="02020603050405020304" pitchFamily="18" charset="0"/>
            </a:endParaRPr>
          </a:p>
          <a:p>
            <a:pPr fontAlgn="base">
              <a:lnSpc>
                <a:spcPct val="150000"/>
              </a:lnSpc>
              <a:spcBef>
                <a:spcPct val="0"/>
              </a:spcBef>
              <a:spcAft>
                <a:spcPct val="0"/>
              </a:spcAft>
            </a:pPr>
            <a:r>
              <a:rPr lang="nl-NL" altLang="en-US" sz="2800" dirty="0">
                <a:solidFill>
                  <a:srgbClr val="C00000"/>
                </a:solidFill>
                <a:latin typeface="Times New Roman" panose="02020603050405020304" pitchFamily="18" charset="0"/>
                <a:ea typeface="Verdana" panose="020B0604030504040204" pitchFamily="34" charset="0"/>
                <a:cs typeface="Times New Roman" panose="02020603050405020304" pitchFamily="18" charset="0"/>
              </a:rPr>
              <a:t>- Prepare : Unit 6: Lesson 4: Communication.</a:t>
            </a:r>
            <a:r>
              <a:rPr lang="en-US" altLang="en-US" sz="2800" dirty="0">
                <a:solidFill>
                  <a:srgbClr val="C00000"/>
                </a:solidFill>
                <a:latin typeface="Times New Roman" panose="02020603050405020304" pitchFamily="18" charset="0"/>
                <a:ea typeface="Verdana" panose="020B0604030504040204" pitchFamily="34"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52225">
                                            <p:txEl>
                                              <p:pRg st="0" end="0"/>
                                            </p:txEl>
                                          </p:spTgt>
                                        </p:tgtEl>
                                        <p:attrNameLst>
                                          <p:attrName>style.visibility</p:attrName>
                                        </p:attrNameLst>
                                      </p:cBhvr>
                                      <p:to>
                                        <p:strVal val="visible"/>
                                      </p:to>
                                    </p:set>
                                    <p:anim calcmode="lin" valueType="num">
                                      <p:cBhvr additive="base">
                                        <p:cTn id="13" dur="500" fill="hold"/>
                                        <p:tgtEl>
                                          <p:spTgt spid="5222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2225">
                                            <p:txEl>
                                              <p:pRg st="1" end="1"/>
                                            </p:txEl>
                                          </p:spTgt>
                                        </p:tgtEl>
                                        <p:attrNameLst>
                                          <p:attrName>style.visibility</p:attrName>
                                        </p:attrNameLst>
                                      </p:cBhvr>
                                      <p:to>
                                        <p:strVal val="visible"/>
                                      </p:to>
                                    </p:set>
                                    <p:anim calcmode="lin" valueType="num">
                                      <p:cBhvr additive="base">
                                        <p:cTn id="19" dur="500" fill="hold"/>
                                        <p:tgtEl>
                                          <p:spTgt spid="52225">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5">
                                            <p:txEl>
                                              <p:pRg st="1" end="1"/>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2225">
                                            <p:txEl>
                                              <p:pRg st="2" end="2"/>
                                            </p:txEl>
                                          </p:spTgt>
                                        </p:tgtEl>
                                        <p:attrNameLst>
                                          <p:attrName>style.visibility</p:attrName>
                                        </p:attrNameLst>
                                      </p:cBhvr>
                                      <p:to>
                                        <p:strVal val="visible"/>
                                      </p:to>
                                    </p:set>
                                    <p:anim calcmode="lin" valueType="num">
                                      <p:cBhvr additive="base">
                                        <p:cTn id="23" dur="500" fill="hold"/>
                                        <p:tgtEl>
                                          <p:spTgt spid="52225">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222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0"/>
            <a:ext cx="12192000" cy="6858000"/>
          </a:xfrm>
          <a:prstGeom prst="rect">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4" name="Rectangle 13"/>
          <p:cNvSpPr/>
          <p:nvPr/>
        </p:nvSpPr>
        <p:spPr>
          <a:xfrm>
            <a:off x="203200" y="1375430"/>
            <a:ext cx="5689600" cy="646331"/>
          </a:xfrm>
          <a:prstGeom prst="rect">
            <a:avLst/>
          </a:prstGeom>
          <a:noFill/>
        </p:spPr>
        <p:txBody>
          <a:bodyPr>
            <a:spAutoFit/>
          </a:bodyPr>
          <a:lstStyle/>
          <a:p>
            <a:pPr fontAlgn="base">
              <a:spcBef>
                <a:spcPct val="0"/>
              </a:spcBef>
              <a:spcAft>
                <a:spcPct val="0"/>
              </a:spcAft>
              <a:defRPr/>
            </a:pPr>
            <a:r>
              <a:rPr lang="en-US" sz="2800" b="1" dirty="0" smtClean="0">
                <a:ln w="31550" cmpd="sng">
                  <a:gradFill>
                    <a:gsLst>
                      <a:gs pos="25000">
                        <a:srgbClr val="BBE0E3">
                          <a:shade val="25000"/>
                          <a:satMod val="190000"/>
                        </a:srgbClr>
                      </a:gs>
                      <a:gs pos="80000">
                        <a:srgbClr val="BBE0E3">
                          <a:tint val="75000"/>
                          <a:satMod val="190000"/>
                        </a:srgbClr>
                      </a:gs>
                    </a:gsLst>
                    <a:lin ang="5400000"/>
                  </a:gradFill>
                  <a:prstDash val="solid"/>
                </a:ln>
                <a:solidFill>
                  <a:srgbClr val="7030A0"/>
                </a:solidFill>
                <a:cs typeface="Arial" panose="020B0604020202020204" pitchFamily="34" charset="0"/>
              </a:rPr>
              <a:t>I. </a:t>
            </a:r>
            <a:r>
              <a:rPr lang="en-US" sz="3600" b="1" dirty="0">
                <a:ln w="31550" cmpd="sng">
                  <a:gradFill>
                    <a:gsLst>
                      <a:gs pos="25000">
                        <a:srgbClr val="BBE0E3">
                          <a:shade val="25000"/>
                          <a:satMod val="190000"/>
                        </a:srgbClr>
                      </a:gs>
                      <a:gs pos="80000">
                        <a:srgbClr val="BBE0E3">
                          <a:tint val="75000"/>
                          <a:satMod val="190000"/>
                        </a:srgbClr>
                      </a:gs>
                    </a:gsLst>
                    <a:lin ang="5400000"/>
                  </a:gradFill>
                  <a:prstDash val="solid"/>
                </a:ln>
                <a:solidFill>
                  <a:srgbClr val="7030A0"/>
                </a:solidFill>
                <a:cs typeface="Arial" panose="020B0604020202020204" pitchFamily="34" charset="0"/>
              </a:rPr>
              <a:t>Grammar:</a:t>
            </a:r>
          </a:p>
        </p:txBody>
      </p:sp>
      <p:sp>
        <p:nvSpPr>
          <p:cNvPr id="20" name="Title 1"/>
          <p:cNvSpPr txBox="1">
            <a:spLocks/>
          </p:cNvSpPr>
          <p:nvPr/>
        </p:nvSpPr>
        <p:spPr>
          <a:xfrm>
            <a:off x="0" y="152400"/>
            <a:ext cx="11379200" cy="1219200"/>
          </a:xfrm>
          <a:prstGeom prst="rect">
            <a:avLst/>
          </a:prstGeom>
        </p:spPr>
        <p:txBody>
          <a:bodyPr anchor="ctr"/>
          <a:lstStyle/>
          <a:p>
            <a:pPr algn="ctr">
              <a:spcBef>
                <a:spcPct val="0"/>
              </a:spcBef>
              <a:defRPr/>
            </a:pPr>
            <a:r>
              <a:rPr lang="en-US" sz="2400" i="1" dirty="0">
                <a:solidFill>
                  <a:srgbClr val="002060"/>
                </a:solidFill>
                <a:latin typeface=".VnAristote" pitchFamily="34" charset="0"/>
              </a:rPr>
              <a:t>                                              </a:t>
            </a:r>
          </a:p>
          <a:p>
            <a:pPr algn="ctr">
              <a:spcBef>
                <a:spcPct val="0"/>
              </a:spcBef>
              <a:defRPr/>
            </a:pPr>
            <a:r>
              <a:rPr lang="en-US" sz="3600" i="1" dirty="0">
                <a:solidFill>
                  <a:srgbClr val="002060"/>
                </a:solidFill>
                <a:latin typeface=".VnAristote" pitchFamily="34" charset="0"/>
              </a:rPr>
              <a:t> </a:t>
            </a:r>
            <a:r>
              <a:rPr lang="en-US" sz="3600" i="1" dirty="0" smtClean="0">
                <a:solidFill>
                  <a:srgbClr val="002060"/>
                </a:solidFill>
                <a:latin typeface="Script MT Bold" pitchFamily="66" charset="0"/>
              </a:rPr>
              <a:t>Monday</a:t>
            </a:r>
            <a:r>
              <a:rPr lang="en-US" sz="3600" i="1" dirty="0">
                <a:solidFill>
                  <a:srgbClr val="002060"/>
                </a:solidFill>
                <a:latin typeface="Script MT Bold" pitchFamily="66" charset="0"/>
              </a:rPr>
              <a:t>, December  </a:t>
            </a:r>
            <a:r>
              <a:rPr lang="en-US" sz="3600" i="1" dirty="0" smtClean="0">
                <a:solidFill>
                  <a:srgbClr val="002060"/>
                </a:solidFill>
                <a:latin typeface="Script MT Bold" pitchFamily="66" charset="0"/>
              </a:rPr>
              <a:t>13th</a:t>
            </a:r>
            <a:r>
              <a:rPr lang="en-US" sz="3600" i="1" dirty="0">
                <a:solidFill>
                  <a:srgbClr val="002060"/>
                </a:solidFill>
                <a:latin typeface="Script MT Bold" pitchFamily="66" charset="0"/>
              </a:rPr>
              <a:t>, </a:t>
            </a:r>
            <a:r>
              <a:rPr lang="en-US" sz="3600" i="1" dirty="0" smtClean="0">
                <a:solidFill>
                  <a:srgbClr val="002060"/>
                </a:solidFill>
                <a:latin typeface="Script MT Bold" pitchFamily="66" charset="0"/>
              </a:rPr>
              <a:t>2021</a:t>
            </a:r>
            <a:r>
              <a:rPr lang="en-US" sz="3600" i="1" dirty="0">
                <a:solidFill>
                  <a:srgbClr val="002060"/>
                </a:solidFill>
                <a:latin typeface=".VnAristote" pitchFamily="34" charset="0"/>
              </a:rPr>
              <a:t/>
            </a:r>
            <a:br>
              <a:rPr lang="en-US" sz="3600" i="1" dirty="0">
                <a:solidFill>
                  <a:srgbClr val="002060"/>
                </a:solidFill>
                <a:latin typeface=".VnAristote" pitchFamily="34" charset="0"/>
              </a:rPr>
            </a:br>
            <a:r>
              <a:rPr lang="en-US" sz="2400" i="1" dirty="0">
                <a:solidFill>
                  <a:srgbClr val="C00000"/>
                </a:solidFill>
                <a:latin typeface="Times New Roman" pitchFamily="18" charset="0"/>
                <a:cs typeface="Times New Roman" pitchFamily="18" charset="0"/>
              </a:rPr>
              <a:t>Unit 6: FOLK TALES</a:t>
            </a:r>
            <a:br>
              <a:rPr lang="en-US" sz="2400" i="1" dirty="0">
                <a:solidFill>
                  <a:srgbClr val="C00000"/>
                </a:solidFill>
                <a:latin typeface="Times New Roman" pitchFamily="18" charset="0"/>
                <a:cs typeface="Times New Roman" pitchFamily="18" charset="0"/>
              </a:rPr>
            </a:br>
            <a:r>
              <a:rPr lang="en-US" sz="2400" i="1" dirty="0">
                <a:solidFill>
                  <a:srgbClr val="C00000"/>
                </a:solidFill>
                <a:latin typeface="Times New Roman" pitchFamily="18" charset="0"/>
                <a:cs typeface="Times New Roman" pitchFamily="18" charset="0"/>
              </a:rPr>
              <a:t>Period </a:t>
            </a:r>
            <a:r>
              <a:rPr lang="en-US" sz="2400" i="1" dirty="0" smtClean="0">
                <a:solidFill>
                  <a:srgbClr val="C00000"/>
                </a:solidFill>
                <a:latin typeface="Times New Roman" pitchFamily="18" charset="0"/>
                <a:cs typeface="Times New Roman" pitchFamily="18" charset="0"/>
              </a:rPr>
              <a:t>43: </a:t>
            </a:r>
            <a:r>
              <a:rPr lang="en-US" sz="2400" i="1" dirty="0">
                <a:solidFill>
                  <a:srgbClr val="C00000"/>
                </a:solidFill>
                <a:latin typeface="Times New Roman" pitchFamily="18" charset="0"/>
                <a:cs typeface="Times New Roman" pitchFamily="18" charset="0"/>
              </a:rPr>
              <a:t>A closer look 2(P. 61, 62)</a:t>
            </a:r>
            <a:br>
              <a:rPr lang="en-US" sz="2400" i="1" dirty="0">
                <a:solidFill>
                  <a:srgbClr val="C00000"/>
                </a:solidFill>
                <a:latin typeface="Times New Roman" pitchFamily="18" charset="0"/>
                <a:cs typeface="Times New Roman" pitchFamily="18" charset="0"/>
              </a:rPr>
            </a:br>
            <a:endParaRPr lang="en-US" sz="2400" dirty="0">
              <a:solidFill>
                <a:srgbClr val="C00000"/>
              </a:solidFill>
              <a:latin typeface="Times New Roman" pitchFamily="18" charset="0"/>
              <a:cs typeface="Times New Roman" pitchFamily="18" charset="0"/>
            </a:endParaRPr>
          </a:p>
        </p:txBody>
      </p:sp>
      <p:sp>
        <p:nvSpPr>
          <p:cNvPr id="40965" name="Rectangle 1"/>
          <p:cNvSpPr>
            <a:spLocks noChangeArrowheads="1"/>
          </p:cNvSpPr>
          <p:nvPr/>
        </p:nvSpPr>
        <p:spPr bwMode="auto">
          <a:xfrm>
            <a:off x="457200" y="1798022"/>
            <a:ext cx="118872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150000"/>
              </a:lnSpc>
              <a:spcBef>
                <a:spcPct val="0"/>
              </a:spcBef>
              <a:spcAft>
                <a:spcPct val="0"/>
              </a:spcAft>
            </a:pPr>
            <a:endParaRPr lang="en-US" altLang="en-US" sz="2800" smtClean="0">
              <a:solidFill>
                <a:srgbClr val="C00000"/>
              </a:solidFill>
              <a:latin typeface="Times New Roman" pitchFamily="18" charset="0"/>
              <a:cs typeface="Times New Roman" pitchFamily="18" charset="0"/>
            </a:endParaRPr>
          </a:p>
        </p:txBody>
      </p:sp>
      <p:sp>
        <p:nvSpPr>
          <p:cNvPr id="7" name="Rectangle 6"/>
          <p:cNvSpPr>
            <a:spLocks noChangeArrowheads="1"/>
          </p:cNvSpPr>
          <p:nvPr/>
        </p:nvSpPr>
        <p:spPr bwMode="auto">
          <a:xfrm>
            <a:off x="3211762" y="1637040"/>
            <a:ext cx="345479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3600" b="1" dirty="0" smtClean="0">
                <a:solidFill>
                  <a:srgbClr val="FF0000"/>
                </a:solidFill>
                <a:latin typeface="Times New Roman" pitchFamily="18" charset="0"/>
                <a:cs typeface="Times New Roman" pitchFamily="18" charset="0"/>
              </a:rPr>
              <a:t>Past continuous:</a:t>
            </a:r>
          </a:p>
        </p:txBody>
      </p:sp>
      <p:sp>
        <p:nvSpPr>
          <p:cNvPr id="9" name="Rectangle 8"/>
          <p:cNvSpPr>
            <a:spLocks noChangeArrowheads="1"/>
          </p:cNvSpPr>
          <p:nvPr/>
        </p:nvSpPr>
        <p:spPr bwMode="auto">
          <a:xfrm>
            <a:off x="10584" y="2971800"/>
            <a:ext cx="12192000"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lnSpc>
                <a:spcPct val="200000"/>
              </a:lnSpc>
              <a:spcBef>
                <a:spcPct val="0"/>
              </a:spcBef>
              <a:spcAft>
                <a:spcPct val="0"/>
              </a:spcAft>
            </a:pPr>
            <a:r>
              <a:rPr lang="en-US" sz="3600" b="1" dirty="0" smtClean="0">
                <a:solidFill>
                  <a:srgbClr val="C00000"/>
                </a:solidFill>
                <a:latin typeface="Times New Roman" pitchFamily="18" charset="0"/>
                <a:cs typeface="Times New Roman" pitchFamily="18" charset="0"/>
              </a:rPr>
              <a:t>Duong:</a:t>
            </a:r>
            <a:r>
              <a:rPr lang="en-US" sz="3600" dirty="0" smtClean="0">
                <a:solidFill>
                  <a:srgbClr val="C00000"/>
                </a:solidFill>
                <a:latin typeface="Times New Roman" pitchFamily="18" charset="0"/>
                <a:cs typeface="Times New Roman" pitchFamily="18" charset="0"/>
              </a:rPr>
              <a:t> I phoned you around 9 </a:t>
            </a:r>
            <a:r>
              <a:rPr lang="en-US" sz="3600" dirty="0" err="1" smtClean="0">
                <a:solidFill>
                  <a:srgbClr val="C00000"/>
                </a:solidFill>
                <a:latin typeface="Times New Roman" pitchFamily="18" charset="0"/>
                <a:cs typeface="Times New Roman" pitchFamily="18" charset="0"/>
              </a:rPr>
              <a:t>p.m</a:t>
            </a:r>
            <a:r>
              <a:rPr lang="en-US" sz="3600" dirty="0" smtClean="0">
                <a:solidFill>
                  <a:srgbClr val="C00000"/>
                </a:solidFill>
                <a:latin typeface="Times New Roman" pitchFamily="18" charset="0"/>
                <a:cs typeface="Times New Roman" pitchFamily="18" charset="0"/>
              </a:rPr>
              <a:t> last night, but no reply.</a:t>
            </a:r>
          </a:p>
          <a:p>
            <a:pPr fontAlgn="base">
              <a:lnSpc>
                <a:spcPct val="200000"/>
              </a:lnSpc>
              <a:spcBef>
                <a:spcPct val="0"/>
              </a:spcBef>
              <a:spcAft>
                <a:spcPct val="0"/>
              </a:spcAft>
            </a:pPr>
            <a:r>
              <a:rPr lang="en-US" sz="3600" b="1" dirty="0" smtClean="0">
                <a:solidFill>
                  <a:srgbClr val="0070C0"/>
                </a:solidFill>
                <a:latin typeface="Times New Roman" pitchFamily="18" charset="0"/>
                <a:cs typeface="Times New Roman" pitchFamily="18" charset="0"/>
              </a:rPr>
              <a:t>Nick:</a:t>
            </a:r>
            <a:r>
              <a:rPr lang="en-US" sz="3600" dirty="0" smtClean="0">
                <a:solidFill>
                  <a:srgbClr val="0070C0"/>
                </a:solidFill>
                <a:latin typeface="Times New Roman" pitchFamily="18" charset="0"/>
                <a:cs typeface="Times New Roman" pitchFamily="18" charset="0"/>
              </a:rPr>
              <a:t> Oh, I </a:t>
            </a:r>
            <a:r>
              <a:rPr lang="en-US" sz="3600" u="sng" dirty="0" smtClean="0">
                <a:solidFill>
                  <a:srgbClr val="0070C0"/>
                </a:solidFill>
                <a:latin typeface="Times New Roman" pitchFamily="18" charset="0"/>
                <a:cs typeface="Times New Roman" pitchFamily="18" charset="0"/>
              </a:rPr>
              <a:t>was doing</a:t>
            </a:r>
            <a:r>
              <a:rPr lang="en-US" sz="3600" dirty="0" smtClean="0">
                <a:solidFill>
                  <a:srgbClr val="0070C0"/>
                </a:solidFill>
                <a:latin typeface="Times New Roman" pitchFamily="18" charset="0"/>
                <a:cs typeface="Times New Roman" pitchFamily="18" charset="0"/>
              </a:rPr>
              <a:t> some Internet research on Vietnamese legends for my project.</a:t>
            </a:r>
          </a:p>
        </p:txBody>
      </p:sp>
      <p:sp>
        <p:nvSpPr>
          <p:cNvPr id="2" name="Rectangle 1"/>
          <p:cNvSpPr/>
          <p:nvPr/>
        </p:nvSpPr>
        <p:spPr>
          <a:xfrm>
            <a:off x="533400" y="2167116"/>
            <a:ext cx="11353800" cy="107721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1a</a:t>
            </a:r>
            <a:r>
              <a:rPr kumimoji="0" lang="en-US" sz="32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Read part of the conversation from GETTING STARTED. Pay attention to the underlined part. </a:t>
            </a:r>
            <a:endParaRPr kumimoji="0" lang="en-US" sz="32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5198584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anim calcmode="lin" valueType="num">
                                      <p:cBhvr additive="base">
                                        <p:cTn id="19"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DE551321-3B49-4E34-AB9E-02BEC3AB0044}"/>
              </a:ext>
            </a:extLst>
          </p:cNvPr>
          <p:cNvSpPr>
            <a:spLocks noGrp="1" noChangeArrowheads="1"/>
          </p:cNvSpPr>
          <p:nvPr>
            <p:ph type="title"/>
          </p:nvPr>
        </p:nvSpPr>
        <p:spPr>
          <a:xfrm rot="10800000" flipV="1">
            <a:off x="236360" y="3115255"/>
            <a:ext cx="11500717" cy="1262974"/>
          </a:xfrm>
        </p:spPr>
        <p:txBody>
          <a:bodyPr/>
          <a:lstStyle/>
          <a:p>
            <a:pPr algn="l"/>
            <a:r>
              <a:rPr lang="en-US" altLang="en-US" sz="3200" dirty="0">
                <a:latin typeface="Times New Roman" panose="02020603050405020304" pitchFamily="18" charset="0"/>
                <a:cs typeface="Times New Roman" panose="02020603050405020304" pitchFamily="18" charset="0"/>
              </a:rPr>
              <a:t>Ex2: At 3p.m yesterday the tortoise </a:t>
            </a:r>
            <a:r>
              <a:rPr lang="en-US" altLang="en-US" sz="3200" b="1" dirty="0">
                <a:solidFill>
                  <a:srgbClr val="0000CC"/>
                </a:solidFill>
                <a:latin typeface="Times New Roman" panose="02020603050405020304" pitchFamily="18" charset="0"/>
                <a:cs typeface="Times New Roman" panose="02020603050405020304" pitchFamily="18" charset="0"/>
              </a:rPr>
              <a:t>was </a:t>
            </a:r>
            <a:r>
              <a:rPr lang="en-US" altLang="en-US" sz="3200" dirty="0">
                <a:solidFill>
                  <a:srgbClr val="FF0066"/>
                </a:solidFill>
                <a:latin typeface="Times New Roman" panose="02020603050405020304" pitchFamily="18" charset="0"/>
                <a:cs typeface="Times New Roman" panose="02020603050405020304" pitchFamily="18" charset="0"/>
              </a:rPr>
              <a:t>run</a:t>
            </a:r>
            <a:r>
              <a:rPr lang="en-US" altLang="en-US" sz="3200" b="1" dirty="0">
                <a:solidFill>
                  <a:srgbClr val="FF0066"/>
                </a:solidFill>
                <a:latin typeface="Times New Roman" panose="02020603050405020304" pitchFamily="18" charset="0"/>
                <a:cs typeface="Times New Roman" panose="02020603050405020304" pitchFamily="18" charset="0"/>
              </a:rPr>
              <a:t>ning</a:t>
            </a:r>
            <a:r>
              <a:rPr lang="en-US" altLang="en-US" sz="3200" dirty="0">
                <a:latin typeface="Times New Roman" panose="02020603050405020304" pitchFamily="18" charset="0"/>
                <a:cs typeface="Times New Roman" panose="02020603050405020304" pitchFamily="18" charset="0"/>
              </a:rPr>
              <a:t> ahead of the hare.</a:t>
            </a:r>
          </a:p>
        </p:txBody>
      </p:sp>
      <p:sp>
        <p:nvSpPr>
          <p:cNvPr id="11" name="Rectangle 10">
            <a:extLst>
              <a:ext uri="{FF2B5EF4-FFF2-40B4-BE49-F238E27FC236}">
                <a16:creationId xmlns:a16="http://schemas.microsoft.com/office/drawing/2014/main" id="{B4F362EB-AEBA-439A-94D3-19E99B0A0215}"/>
              </a:ext>
            </a:extLst>
          </p:cNvPr>
          <p:cNvSpPr/>
          <p:nvPr/>
        </p:nvSpPr>
        <p:spPr>
          <a:xfrm>
            <a:off x="1926042" y="4723485"/>
            <a:ext cx="7286625" cy="584775"/>
          </a:xfrm>
          <a:prstGeom prst="rect">
            <a:avLst/>
          </a:prstGeom>
        </p:spPr>
        <p:txBody>
          <a:bodyPr wrap="square">
            <a:spAutoFit/>
          </a:bodyPr>
          <a:lstStyle/>
          <a:p>
            <a:r>
              <a:rPr lang="en-US" altLang="en-US" sz="3200" b="1" dirty="0">
                <a:solidFill>
                  <a:srgbClr val="006600"/>
                </a:solidFill>
                <a:ea typeface="+mj-ea"/>
                <a:cs typeface="+mj-cs"/>
              </a:rPr>
              <a:t>Past continuous </a:t>
            </a:r>
            <a:r>
              <a:rPr lang="en-US" sz="3200" b="1" dirty="0">
                <a:solidFill>
                  <a:srgbClr val="006600"/>
                </a:solidFill>
                <a:ea typeface="+mj-ea"/>
                <a:cs typeface="+mj-cs"/>
              </a:rPr>
              <a:t>(</a:t>
            </a:r>
            <a:r>
              <a:rPr lang="en-US" sz="3200" b="1" dirty="0" err="1">
                <a:solidFill>
                  <a:srgbClr val="006600"/>
                </a:solidFill>
                <a:ea typeface="+mj-ea"/>
                <a:cs typeface="+mj-cs"/>
              </a:rPr>
              <a:t>quá</a:t>
            </a:r>
            <a:r>
              <a:rPr lang="en-US" sz="3200" b="1" dirty="0">
                <a:solidFill>
                  <a:srgbClr val="006600"/>
                </a:solidFill>
                <a:ea typeface="+mj-ea"/>
                <a:cs typeface="+mj-cs"/>
              </a:rPr>
              <a:t> </a:t>
            </a:r>
            <a:r>
              <a:rPr lang="en-US" sz="3200" b="1" dirty="0" err="1">
                <a:solidFill>
                  <a:srgbClr val="006600"/>
                </a:solidFill>
                <a:ea typeface="+mj-ea"/>
                <a:cs typeface="+mj-cs"/>
              </a:rPr>
              <a:t>khứ</a:t>
            </a:r>
            <a:r>
              <a:rPr lang="en-US" sz="3200" b="1" dirty="0">
                <a:solidFill>
                  <a:srgbClr val="006600"/>
                </a:solidFill>
                <a:ea typeface="+mj-ea"/>
                <a:cs typeface="+mj-cs"/>
              </a:rPr>
              <a:t> </a:t>
            </a:r>
            <a:r>
              <a:rPr lang="en-US" sz="3200" b="1" dirty="0" err="1">
                <a:solidFill>
                  <a:srgbClr val="006600"/>
                </a:solidFill>
                <a:ea typeface="+mj-ea"/>
                <a:cs typeface="+mj-cs"/>
              </a:rPr>
              <a:t>tiếp</a:t>
            </a:r>
            <a:r>
              <a:rPr lang="en-US" sz="3200" b="1" dirty="0">
                <a:solidFill>
                  <a:srgbClr val="006600"/>
                </a:solidFill>
                <a:ea typeface="+mj-ea"/>
                <a:cs typeface="+mj-cs"/>
              </a:rPr>
              <a:t> </a:t>
            </a:r>
            <a:r>
              <a:rPr lang="en-US" sz="3200" b="1" dirty="0" err="1">
                <a:solidFill>
                  <a:srgbClr val="006600"/>
                </a:solidFill>
                <a:ea typeface="+mj-ea"/>
                <a:cs typeface="+mj-cs"/>
              </a:rPr>
              <a:t>diễn</a:t>
            </a:r>
            <a:r>
              <a:rPr lang="en-US" sz="3200" b="1" dirty="0">
                <a:solidFill>
                  <a:srgbClr val="006600"/>
                </a:solidFill>
                <a:ea typeface="+mj-ea"/>
                <a:cs typeface="+mj-cs"/>
              </a:rPr>
              <a:t>)</a:t>
            </a:r>
            <a:endParaRPr lang="en-US" sz="3200" b="1" dirty="0">
              <a:solidFill>
                <a:srgbClr val="006600"/>
              </a:solidFill>
            </a:endParaRPr>
          </a:p>
        </p:txBody>
      </p:sp>
      <p:pic>
        <p:nvPicPr>
          <p:cNvPr id="12" name="Picture 11">
            <a:extLst>
              <a:ext uri="{FF2B5EF4-FFF2-40B4-BE49-F238E27FC236}">
                <a16:creationId xmlns:a16="http://schemas.microsoft.com/office/drawing/2014/main" id="{3903FC68-8101-4A38-A4E2-603E1B61BB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99120" y="164200"/>
            <a:ext cx="3992880" cy="3264803"/>
          </a:xfrm>
          <a:prstGeom prst="rect">
            <a:avLst/>
          </a:prstGeom>
          <a:ln w="57150">
            <a:solidFill>
              <a:schemeClr val="tx1"/>
            </a:solidFill>
          </a:ln>
        </p:spPr>
      </p:pic>
      <p:sp>
        <p:nvSpPr>
          <p:cNvPr id="16" name="Rectangle 3">
            <a:extLst>
              <a:ext uri="{FF2B5EF4-FFF2-40B4-BE49-F238E27FC236}">
                <a16:creationId xmlns:a16="http://schemas.microsoft.com/office/drawing/2014/main" id="{E3ED5B11-D1B8-4204-9481-DA8B7134BB31}"/>
              </a:ext>
            </a:extLst>
          </p:cNvPr>
          <p:cNvSpPr txBox="1">
            <a:spLocks noChangeArrowheads="1"/>
          </p:cNvSpPr>
          <p:nvPr/>
        </p:nvSpPr>
        <p:spPr bwMode="auto">
          <a:xfrm rot="10800000" flipV="1">
            <a:off x="1439103" y="4183110"/>
            <a:ext cx="8500028" cy="1161786"/>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dirty="0">
                <a:latin typeface="Times New Roman" panose="02020603050405020304" pitchFamily="18" charset="0"/>
                <a:cs typeface="Times New Roman" panose="02020603050405020304" pitchFamily="18" charset="0"/>
                <a:sym typeface="Wingdings 3" panose="05040102010807070707" pitchFamily="18" charset="2"/>
              </a:rPr>
              <a:t></a:t>
            </a:r>
            <a:r>
              <a:rPr lang="en-US" altLang="en-US" dirty="0">
                <a:latin typeface="Times New Roman" panose="02020603050405020304" pitchFamily="18" charset="0"/>
                <a:cs typeface="Times New Roman" panose="02020603050405020304" pitchFamily="18" charset="0"/>
              </a:rPr>
              <a:t>Form:    S + </a:t>
            </a:r>
            <a:r>
              <a:rPr lang="en-US" altLang="en-US" b="1" dirty="0">
                <a:solidFill>
                  <a:srgbClr val="0000CC"/>
                </a:solidFill>
                <a:latin typeface="Times New Roman" panose="02020603050405020304" pitchFamily="18" charset="0"/>
                <a:cs typeface="Times New Roman" panose="02020603050405020304" pitchFamily="18" charset="0"/>
              </a:rPr>
              <a:t>was/ were </a:t>
            </a:r>
            <a:r>
              <a:rPr lang="en-US" altLang="en-US" dirty="0">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Ving</a:t>
            </a:r>
            <a:r>
              <a:rPr lang="en-US" altLang="en-US" baseline="-25000" dirty="0">
                <a:solidFill>
                  <a:srgbClr val="FF0000"/>
                </a:solidFill>
                <a:latin typeface="Times New Roman" panose="02020603050405020304" pitchFamily="18" charset="0"/>
                <a:cs typeface="Times New Roman" panose="02020603050405020304" pitchFamily="18" charset="0"/>
              </a:rPr>
              <a:t> </a:t>
            </a:r>
            <a:endParaRPr lang="en-US" altLang="en-US" dirty="0">
              <a:solidFill>
                <a:srgbClr val="FF0000"/>
              </a:solidFill>
              <a:latin typeface="Times New Roman" panose="02020603050405020304" pitchFamily="18" charset="0"/>
              <a:cs typeface="Times New Roman" panose="02020603050405020304" pitchFamily="18" charset="0"/>
            </a:endParaRPr>
          </a:p>
        </p:txBody>
      </p:sp>
      <p:cxnSp>
        <p:nvCxnSpPr>
          <p:cNvPr id="4" name="Straight Connector 3">
            <a:extLst>
              <a:ext uri="{FF2B5EF4-FFF2-40B4-BE49-F238E27FC236}">
                <a16:creationId xmlns:a16="http://schemas.microsoft.com/office/drawing/2014/main" id="{E1ABC6FB-39C3-4FBB-8D26-569C3B6C52FA}"/>
              </a:ext>
            </a:extLst>
          </p:cNvPr>
          <p:cNvCxnSpPr>
            <a:cxnSpLocks/>
          </p:cNvCxnSpPr>
          <p:nvPr/>
        </p:nvCxnSpPr>
        <p:spPr>
          <a:xfrm>
            <a:off x="926313" y="3969850"/>
            <a:ext cx="3049339" cy="0"/>
          </a:xfrm>
          <a:prstGeom prst="line">
            <a:avLst/>
          </a:prstGeom>
          <a:ln w="57150">
            <a:solidFill>
              <a:srgbClr val="0000CC"/>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FDC90D9-F05A-4582-8036-9E42C9EACFA2}"/>
              </a:ext>
            </a:extLst>
          </p:cNvPr>
          <p:cNvSpPr txBox="1"/>
          <p:nvPr/>
        </p:nvSpPr>
        <p:spPr>
          <a:xfrm>
            <a:off x="-49801" y="1108901"/>
            <a:ext cx="8121336" cy="584775"/>
          </a:xfrm>
          <a:prstGeom prst="rect">
            <a:avLst/>
          </a:prstGeom>
          <a:noFill/>
        </p:spPr>
        <p:txBody>
          <a:bodyPr wrap="square" rtlCol="0">
            <a:spAutoFit/>
          </a:bodyPr>
          <a:lstStyle/>
          <a:p>
            <a:r>
              <a:rPr lang="en-US" altLang="en-US" sz="3200" dirty="0">
                <a:solidFill>
                  <a:srgbClr val="000000"/>
                </a:solidFill>
                <a:latin typeface="Times New Roman" panose="02020603050405020304" pitchFamily="18" charset="0"/>
                <a:ea typeface="+mj-ea"/>
                <a:cs typeface="Times New Roman" panose="02020603050405020304" pitchFamily="18" charset="0"/>
              </a:rPr>
              <a:t>Ex1: </a:t>
            </a:r>
            <a:r>
              <a:rPr lang="en-US" sz="3200" dirty="0">
                <a:latin typeface="Times New Roman" panose="02020603050405020304" pitchFamily="18" charset="0"/>
                <a:cs typeface="Times New Roman" panose="02020603050405020304" pitchFamily="18" charset="0"/>
              </a:rPr>
              <a:t>Yesterday I </a:t>
            </a:r>
            <a:r>
              <a:rPr lang="en-US" sz="3200" b="1" dirty="0">
                <a:latin typeface="Times New Roman" panose="02020603050405020304" pitchFamily="18" charset="0"/>
                <a:cs typeface="Times New Roman" panose="02020603050405020304" pitchFamily="18" charset="0"/>
              </a:rPr>
              <a:t>(see)</a:t>
            </a:r>
            <a:r>
              <a:rPr lang="en-US" sz="3200" dirty="0">
                <a:latin typeface="Times New Roman" panose="02020603050405020304" pitchFamily="18" charset="0"/>
                <a:cs typeface="Times New Roman" panose="02020603050405020304" pitchFamily="18" charset="0"/>
              </a:rPr>
              <a:t> a hare and a tortoise.</a:t>
            </a:r>
          </a:p>
        </p:txBody>
      </p:sp>
      <p:cxnSp>
        <p:nvCxnSpPr>
          <p:cNvPr id="7" name="Straight Connector 6">
            <a:extLst>
              <a:ext uri="{FF2B5EF4-FFF2-40B4-BE49-F238E27FC236}">
                <a16:creationId xmlns:a16="http://schemas.microsoft.com/office/drawing/2014/main" id="{7B63FFE0-CF33-48F4-90FC-6AF55B9E5FF7}"/>
              </a:ext>
            </a:extLst>
          </p:cNvPr>
          <p:cNvCxnSpPr/>
          <p:nvPr/>
        </p:nvCxnSpPr>
        <p:spPr>
          <a:xfrm>
            <a:off x="1081509" y="1725023"/>
            <a:ext cx="1386699" cy="0"/>
          </a:xfrm>
          <a:prstGeom prst="line">
            <a:avLst/>
          </a:prstGeom>
          <a:ln w="57150">
            <a:solidFill>
              <a:srgbClr val="0066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83ED9A3-9255-4D60-8B0D-B68C130E44E5}"/>
              </a:ext>
            </a:extLst>
          </p:cNvPr>
          <p:cNvSpPr txBox="1"/>
          <p:nvPr/>
        </p:nvSpPr>
        <p:spPr>
          <a:xfrm>
            <a:off x="2954429" y="1602795"/>
            <a:ext cx="628983" cy="584775"/>
          </a:xfrm>
          <a:prstGeom prst="rect">
            <a:avLst/>
          </a:prstGeom>
          <a:noFill/>
        </p:spPr>
        <p:txBody>
          <a:bodyPr wrap="square" rtlCol="0">
            <a:spAutoFit/>
          </a:bodyPr>
          <a:lstStyle/>
          <a:p>
            <a:r>
              <a:rPr lang="en-US" sz="3200" b="1" dirty="0">
                <a:latin typeface="Times New Roman" panose="02020603050405020304" pitchFamily="18" charset="0"/>
                <a:cs typeface="Times New Roman" panose="02020603050405020304" pitchFamily="18" charset="0"/>
              </a:rPr>
              <a:t>V</a:t>
            </a:r>
            <a:r>
              <a:rPr lang="en-US" sz="3200" b="1" baseline="-25000" dirty="0">
                <a:latin typeface="Times New Roman" panose="02020603050405020304" pitchFamily="18" charset="0"/>
                <a:cs typeface="Times New Roman" panose="02020603050405020304" pitchFamily="18" charset="0"/>
              </a:rPr>
              <a:t>2</a:t>
            </a:r>
            <a:endParaRPr lang="en-US" sz="32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7449983C-C659-482D-818C-68CF8856D342}"/>
              </a:ext>
            </a:extLst>
          </p:cNvPr>
          <p:cNvSpPr txBox="1"/>
          <p:nvPr/>
        </p:nvSpPr>
        <p:spPr>
          <a:xfrm>
            <a:off x="236361" y="5381576"/>
            <a:ext cx="11270875" cy="181588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Usage: We use the past continuous to describe an action that was in progress at a stated time in the past.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diễn</a:t>
            </a:r>
            <a:r>
              <a:rPr lang="en-US" sz="2800" dirty="0">
                <a:latin typeface="Times New Roman" panose="02020603050405020304" pitchFamily="18" charset="0"/>
                <a:cs typeface="Times New Roman" panose="02020603050405020304" pitchFamily="18" charset="0"/>
              </a:rPr>
              <a:t> ra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u="sng" dirty="0">
                <a:latin typeface="Times New Roman" panose="02020603050405020304" pitchFamily="18" charset="0"/>
                <a:cs typeface="Times New Roman" panose="02020603050405020304" pitchFamily="18" charset="0"/>
              </a:rPr>
              <a:t>1 </a:t>
            </a:r>
            <a:r>
              <a:rPr lang="en-US" sz="2800" u="sng" dirty="0" err="1">
                <a:latin typeface="Times New Roman" panose="02020603050405020304" pitchFamily="18" charset="0"/>
                <a:cs typeface="Times New Roman" panose="02020603050405020304" pitchFamily="18" charset="0"/>
              </a:rPr>
              <a:t>thời</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điểm</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xác</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định</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trong</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quá</a:t>
            </a:r>
            <a:r>
              <a:rPr lang="en-US" sz="2800" u="sng" dirty="0">
                <a:latin typeface="Times New Roman" panose="02020603050405020304" pitchFamily="18" charset="0"/>
                <a:cs typeface="Times New Roman" panose="02020603050405020304" pitchFamily="18" charset="0"/>
              </a:rPr>
              <a:t> </a:t>
            </a:r>
            <a:r>
              <a:rPr lang="en-US" sz="2800" u="sng" dirty="0" err="1">
                <a:latin typeface="Times New Roman" panose="02020603050405020304" pitchFamily="18" charset="0"/>
                <a:cs typeface="Times New Roman" panose="02020603050405020304" pitchFamily="18" charset="0"/>
              </a:rPr>
              <a:t>khứ</a:t>
            </a:r>
            <a:r>
              <a:rPr lang="en-US" sz="2800" u="sng" dirty="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pic>
        <p:nvPicPr>
          <p:cNvPr id="26" name="Picture 14">
            <a:extLst>
              <a:ext uri="{FF2B5EF4-FFF2-40B4-BE49-F238E27FC236}">
                <a16:creationId xmlns:a16="http://schemas.microsoft.com/office/drawing/2014/main" id="{81265337-E804-47D6-AB00-2C228EB3583A}"/>
              </a:ext>
            </a:extLst>
          </p:cNvPr>
          <p:cNvPicPr>
            <a:picLocks noChangeAspect="1" noChangeArrowheads="1"/>
          </p:cNvPicPr>
          <p:nvPr/>
        </p:nvPicPr>
        <p:blipFill>
          <a:blip r:embed="rId3">
            <a:lum bright="-18000" contrast="6000"/>
            <a:extLst>
              <a:ext uri="{28A0092B-C50C-407E-A947-70E740481C1C}">
                <a14:useLocalDpi xmlns:a14="http://schemas.microsoft.com/office/drawing/2010/main" val="0"/>
              </a:ext>
            </a:extLst>
          </a:blip>
          <a:srcRect/>
          <a:stretch>
            <a:fillRect/>
          </a:stretch>
        </p:blipFill>
        <p:spPr bwMode="auto">
          <a:xfrm>
            <a:off x="7103199" y="1767469"/>
            <a:ext cx="968335" cy="965133"/>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18C008E8-82E5-46F7-9B46-2283DBCD94C0}"/>
              </a:ext>
            </a:extLst>
          </p:cNvPr>
          <p:cNvSpPr/>
          <p:nvPr/>
        </p:nvSpPr>
        <p:spPr>
          <a:xfrm>
            <a:off x="2823115" y="1144624"/>
            <a:ext cx="846707" cy="584775"/>
          </a:xfrm>
          <a:prstGeom prst="rect">
            <a:avLst/>
          </a:prstGeom>
          <a:solidFill>
            <a:srgbClr val="FFFF00"/>
          </a:solidFill>
        </p:spPr>
        <p:txBody>
          <a:bodyPr wrap="none">
            <a:spAutoFit/>
          </a:bodyPr>
          <a:lstStyle/>
          <a:p>
            <a:r>
              <a:rPr lang="en-US" sz="3200" b="1" dirty="0">
                <a:solidFill>
                  <a:srgbClr val="C00000"/>
                </a:solidFill>
                <a:latin typeface="Times New Roman" panose="02020603050405020304" pitchFamily="18" charset="0"/>
                <a:cs typeface="Times New Roman" panose="02020603050405020304" pitchFamily="18" charset="0"/>
              </a:rPr>
              <a:t>saw</a:t>
            </a:r>
            <a:endParaRPr lang="en-US" dirty="0"/>
          </a:p>
        </p:txBody>
      </p:sp>
      <p:sp>
        <p:nvSpPr>
          <p:cNvPr id="3" name="Rectangle 2"/>
          <p:cNvSpPr/>
          <p:nvPr/>
        </p:nvSpPr>
        <p:spPr>
          <a:xfrm>
            <a:off x="220920" y="60960"/>
            <a:ext cx="7850614" cy="5232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srgbClr val="FF0000"/>
                </a:solidFill>
                <a:effectLst/>
                <a:uLnTx/>
                <a:uFillTx/>
                <a:latin typeface="Times New Roman" pitchFamily="18" charset="0"/>
                <a:cs typeface="Times New Roman" pitchFamily="18" charset="0"/>
              </a:rPr>
              <a:t>1b</a:t>
            </a:r>
            <a:r>
              <a:rPr kumimoji="0" lang="en-US" sz="2800" b="1" i="0" u="none" strike="noStrike" kern="0" cap="none" spc="0" normalizeH="0" baseline="0" noProof="0" dirty="0" smtClean="0">
                <a:ln>
                  <a:noFill/>
                </a:ln>
                <a:solidFill>
                  <a:srgbClr val="000000"/>
                </a:solidFill>
                <a:effectLst/>
                <a:uLnTx/>
                <a:uFillTx/>
                <a:latin typeface="Times New Roman" pitchFamily="18" charset="0"/>
                <a:cs typeface="Times New Roman" pitchFamily="18" charset="0"/>
              </a:rPr>
              <a:t>. When do we use the past continuous ? </a:t>
            </a:r>
            <a:endParaRPr kumimoji="0" lang="en-US" sz="2800" b="0" i="0" u="none" strike="noStrike" kern="0" cap="none" spc="0" normalizeH="0" baseline="0" noProof="0" dirty="0" smtClean="0">
              <a:ln>
                <a:noFill/>
              </a:ln>
              <a:solidFill>
                <a:sysClr val="windowText" lastClr="000000"/>
              </a:solidFill>
              <a:effectLst/>
              <a:uLnTx/>
              <a:uFillTx/>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146"/>
                                        </p:tgtEl>
                                        <p:attrNameLst>
                                          <p:attrName>style.visibility</p:attrName>
                                        </p:attrNameLst>
                                      </p:cBhvr>
                                      <p:to>
                                        <p:strVal val="visible"/>
                                      </p:to>
                                    </p:set>
                                    <p:animEffect transition="in" filter="barn(inVertical)">
                                      <p:cBhvr>
                                        <p:cTn id="22" dur="500"/>
                                        <p:tgtEl>
                                          <p:spTgt spid="614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arn(inVertical)">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barn(inVertical)">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arn(inVertical)">
                                      <p:cBhvr>
                                        <p:cTn id="50" dur="500"/>
                                        <p:tgtEl>
                                          <p:spTgt spid="9"/>
                                        </p:tgtEl>
                                      </p:cBhvr>
                                    </p:animEffect>
                                  </p:childTnLst>
                                </p:cTn>
                              </p:par>
                            </p:childTnLst>
                          </p:cTn>
                        </p:par>
                      </p:childTnLst>
                    </p:cTn>
                  </p:par>
                  <p:par>
                    <p:cTn id="51" fill="hold">
                      <p:stCondLst>
                        <p:cond delay="indefinite"/>
                      </p:stCondLst>
                      <p:childTnLst>
                        <p:par>
                          <p:cTn id="52" fill="hold">
                            <p:stCondLst>
                              <p:cond delay="0"/>
                            </p:stCondLst>
                            <p:childTnLst>
                              <p:par>
                                <p:cTn id="53" presetID="13" presetClass="exit" presetSubtype="32" fill="hold" grpId="1" nodeType="clickEffect">
                                  <p:stCondLst>
                                    <p:cond delay="0"/>
                                  </p:stCondLst>
                                  <p:childTnLst>
                                    <p:animEffect transition="out" filter="plus(out)">
                                      <p:cBhvr>
                                        <p:cTn id="54" dur="2000"/>
                                        <p:tgtEl>
                                          <p:spTgt spid="5"/>
                                        </p:tgtEl>
                                      </p:cBhvr>
                                    </p:animEffect>
                                    <p:set>
                                      <p:cBhvr>
                                        <p:cTn id="55" dur="1" fill="hold">
                                          <p:stCondLst>
                                            <p:cond delay="1999"/>
                                          </p:stCondLst>
                                        </p:cTn>
                                        <p:tgtEl>
                                          <p:spTgt spid="5"/>
                                        </p:tgtEl>
                                        <p:attrNameLst>
                                          <p:attrName>style.visibility</p:attrName>
                                        </p:attrNameLst>
                                      </p:cBhvr>
                                      <p:to>
                                        <p:strVal val="hidden"/>
                                      </p:to>
                                    </p:set>
                                  </p:childTnLst>
                                </p:cTn>
                              </p:par>
                              <p:par>
                                <p:cTn id="56" presetID="13" presetClass="exit" presetSubtype="32" fill="hold" grpId="1" nodeType="withEffect">
                                  <p:stCondLst>
                                    <p:cond delay="0"/>
                                  </p:stCondLst>
                                  <p:childTnLst>
                                    <p:animEffect transition="out" filter="plus(out)">
                                      <p:cBhvr>
                                        <p:cTn id="57" dur="2000"/>
                                        <p:tgtEl>
                                          <p:spTgt spid="18"/>
                                        </p:tgtEl>
                                      </p:cBhvr>
                                    </p:animEffect>
                                    <p:set>
                                      <p:cBhvr>
                                        <p:cTn id="58" dur="1" fill="hold">
                                          <p:stCondLst>
                                            <p:cond delay="1999"/>
                                          </p:stCondLst>
                                        </p:cTn>
                                        <p:tgtEl>
                                          <p:spTgt spid="18"/>
                                        </p:tgtEl>
                                        <p:attrNameLst>
                                          <p:attrName>style.visibility</p:attrName>
                                        </p:attrNameLst>
                                      </p:cBhvr>
                                      <p:to>
                                        <p:strVal val="hidden"/>
                                      </p:to>
                                    </p:set>
                                  </p:childTnLst>
                                </p:cTn>
                              </p:par>
                              <p:par>
                                <p:cTn id="59" presetID="13" presetClass="exit" presetSubtype="32" fill="hold" grpId="1" nodeType="withEffect">
                                  <p:stCondLst>
                                    <p:cond delay="0"/>
                                  </p:stCondLst>
                                  <p:childTnLst>
                                    <p:animEffect transition="out" filter="plus(out)">
                                      <p:cBhvr>
                                        <p:cTn id="60" dur="2000"/>
                                        <p:tgtEl>
                                          <p:spTgt spid="8"/>
                                        </p:tgtEl>
                                      </p:cBhvr>
                                    </p:animEffect>
                                    <p:set>
                                      <p:cBhvr>
                                        <p:cTn id="61" dur="1" fill="hold">
                                          <p:stCondLst>
                                            <p:cond delay="1999"/>
                                          </p:stCondLst>
                                        </p:cTn>
                                        <p:tgtEl>
                                          <p:spTgt spid="8"/>
                                        </p:tgtEl>
                                        <p:attrNameLst>
                                          <p:attrName>style.visibility</p:attrName>
                                        </p:attrNameLst>
                                      </p:cBhvr>
                                      <p:to>
                                        <p:strVal val="hidden"/>
                                      </p:to>
                                    </p:set>
                                  </p:childTnLst>
                                </p:cTn>
                              </p:par>
                              <p:par>
                                <p:cTn id="62" presetID="13" presetClass="exit" presetSubtype="32" fill="hold" nodeType="withEffect">
                                  <p:stCondLst>
                                    <p:cond delay="0"/>
                                  </p:stCondLst>
                                  <p:childTnLst>
                                    <p:animEffect transition="out" filter="plus(out)">
                                      <p:cBhvr>
                                        <p:cTn id="63" dur="1500"/>
                                        <p:tgtEl>
                                          <p:spTgt spid="7"/>
                                        </p:tgtEl>
                                      </p:cBhvr>
                                    </p:animEffect>
                                    <p:set>
                                      <p:cBhvr>
                                        <p:cTn id="64" dur="1" fill="hold">
                                          <p:stCondLst>
                                            <p:cond delay="1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11" grpId="0"/>
      <p:bldP spid="16" grpId="0" animBg="1"/>
      <p:bldP spid="5" grpId="0"/>
      <p:bldP spid="5" grpId="1"/>
      <p:bldP spid="8" grpId="0"/>
      <p:bldP spid="8" grpId="1"/>
      <p:bldP spid="9" grpId="0"/>
      <p:bldP spid="18" grpId="0" animBg="1"/>
      <p:bldP spid="18"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385C190-49D7-4468-BA28-B7705359E290}"/>
              </a:ext>
            </a:extLst>
          </p:cNvPr>
          <p:cNvSpPr>
            <a:spLocks noGrp="1" noChangeArrowheads="1"/>
          </p:cNvSpPr>
          <p:nvPr>
            <p:ph type="title"/>
          </p:nvPr>
        </p:nvSpPr>
        <p:spPr>
          <a:xfrm>
            <a:off x="5377103" y="2823038"/>
            <a:ext cx="3502025" cy="1143000"/>
          </a:xfrm>
        </p:spPr>
        <p:txBody>
          <a:bodyPr/>
          <a:lstStyle/>
          <a:p>
            <a:pPr algn="l"/>
            <a:r>
              <a:rPr lang="en-US" altLang="en-US" sz="3200" dirty="0">
                <a:latin typeface="Times New Roman" panose="02020603050405020304" pitchFamily="18" charset="0"/>
                <a:cs typeface="Times New Roman" panose="02020603050405020304" pitchFamily="18" charset="0"/>
              </a:rPr>
              <a:t>a fairy appear</a:t>
            </a:r>
            <a:r>
              <a:rPr lang="en-US" altLang="en-US" sz="3200" b="1" dirty="0">
                <a:solidFill>
                  <a:srgbClr val="006600"/>
                </a:solidFill>
                <a:latin typeface="Times New Roman" panose="02020603050405020304" pitchFamily="18" charset="0"/>
                <a:cs typeface="Times New Roman" panose="02020603050405020304" pitchFamily="18" charset="0"/>
              </a:rPr>
              <a:t>ed</a:t>
            </a:r>
          </a:p>
        </p:txBody>
      </p:sp>
      <p:sp>
        <p:nvSpPr>
          <p:cNvPr id="22531" name="Rectangle 3">
            <a:extLst>
              <a:ext uri="{FF2B5EF4-FFF2-40B4-BE49-F238E27FC236}">
                <a16:creationId xmlns:a16="http://schemas.microsoft.com/office/drawing/2014/main" id="{1D4BB4C7-0DBD-471C-B22D-7E054368C0FA}"/>
              </a:ext>
            </a:extLst>
          </p:cNvPr>
          <p:cNvSpPr>
            <a:spLocks noGrp="1" noChangeArrowheads="1"/>
          </p:cNvSpPr>
          <p:nvPr>
            <p:ph type="body" idx="1"/>
          </p:nvPr>
        </p:nvSpPr>
        <p:spPr>
          <a:xfrm>
            <a:off x="195529" y="3094834"/>
            <a:ext cx="5277679" cy="1096963"/>
          </a:xfrm>
        </p:spPr>
        <p:txBody>
          <a:bodyPr/>
          <a:lstStyle/>
          <a:p>
            <a:pPr>
              <a:buFontTx/>
              <a:buNone/>
            </a:pPr>
            <a:r>
              <a:rPr lang="en-US" altLang="en-US" b="1" dirty="0">
                <a:latin typeface="Times New Roman" panose="02020603050405020304" pitchFamily="18" charset="0"/>
                <a:cs typeface="Times New Roman" panose="02020603050405020304" pitchFamily="18" charset="0"/>
              </a:rPr>
              <a:t>- When</a:t>
            </a:r>
            <a:r>
              <a:rPr lang="en-US" altLang="en-US" dirty="0">
                <a:latin typeface="Times New Roman" panose="02020603050405020304" pitchFamily="18" charset="0"/>
                <a:cs typeface="Times New Roman" panose="02020603050405020304" pitchFamily="18" charset="0"/>
              </a:rPr>
              <a:t> </a:t>
            </a:r>
            <a:r>
              <a:rPr lang="en-US" altLang="en-US" u="sng" dirty="0">
                <a:latin typeface="Times New Roman" panose="02020603050405020304" pitchFamily="18" charset="0"/>
                <a:cs typeface="Times New Roman" panose="02020603050405020304" pitchFamily="18" charset="0"/>
              </a:rPr>
              <a:t>the boy </a:t>
            </a:r>
            <a:r>
              <a:rPr lang="en-US" altLang="en-US" b="1" u="sng" dirty="0">
                <a:solidFill>
                  <a:srgbClr val="FF0000"/>
                </a:solidFill>
                <a:latin typeface="Times New Roman" panose="02020603050405020304" pitchFamily="18" charset="0"/>
                <a:cs typeface="Times New Roman" panose="02020603050405020304" pitchFamily="18" charset="0"/>
              </a:rPr>
              <a:t>was </a:t>
            </a:r>
            <a:r>
              <a:rPr lang="en-US" altLang="en-US" u="sng" dirty="0">
                <a:latin typeface="Times New Roman" panose="02020603050405020304" pitchFamily="18" charset="0"/>
                <a:cs typeface="Times New Roman" panose="02020603050405020304" pitchFamily="18" charset="0"/>
              </a:rPr>
              <a:t>cry</a:t>
            </a:r>
            <a:r>
              <a:rPr lang="en-US" altLang="en-US" b="1" u="sng" dirty="0">
                <a:solidFill>
                  <a:srgbClr val="FF0000"/>
                </a:solidFill>
                <a:latin typeface="Times New Roman" panose="02020603050405020304" pitchFamily="18" charset="0"/>
                <a:cs typeface="Times New Roman" panose="02020603050405020304" pitchFamily="18" charset="0"/>
              </a:rPr>
              <a:t>ing, </a:t>
            </a:r>
            <a:r>
              <a:rPr lang="en-US" altLang="en-US" b="1" dirty="0">
                <a:solidFill>
                  <a:srgbClr val="9933FF"/>
                </a:solidFill>
                <a:latin typeface="Times New Roman" panose="02020603050405020304" pitchFamily="18" charset="0"/>
                <a:cs typeface="Times New Roman" panose="02020603050405020304" pitchFamily="18" charset="0"/>
              </a:rPr>
              <a:t>,</a:t>
            </a:r>
            <a:r>
              <a:rPr lang="en-US" altLang="en-US" dirty="0">
                <a:latin typeface="Times New Roman" panose="02020603050405020304" pitchFamily="18" charset="0"/>
                <a:cs typeface="Times New Roman" panose="02020603050405020304" pitchFamily="18" charset="0"/>
              </a:rPr>
              <a:t> </a:t>
            </a:r>
          </a:p>
        </p:txBody>
      </p:sp>
      <p:pic>
        <p:nvPicPr>
          <p:cNvPr id="22536" name="Picture 8">
            <a:extLst>
              <a:ext uri="{FF2B5EF4-FFF2-40B4-BE49-F238E27FC236}">
                <a16:creationId xmlns:a16="http://schemas.microsoft.com/office/drawing/2014/main" id="{F64117F4-CAF9-4CEB-9333-2B492D9540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28600"/>
            <a:ext cx="4343400" cy="2819400"/>
          </a:xfrm>
          <a:prstGeom prst="rect">
            <a:avLst/>
          </a:prstGeom>
          <a:noFill/>
          <a:extLst>
            <a:ext uri="{909E8E84-426E-40DD-AFC4-6F175D3DCCD1}">
              <a14:hiddenFill xmlns:a14="http://schemas.microsoft.com/office/drawing/2010/main">
                <a:solidFill>
                  <a:srgbClr val="FFFFFF"/>
                </a:solidFill>
              </a14:hiddenFill>
            </a:ext>
          </a:extLst>
        </p:spPr>
      </p:pic>
      <p:pic>
        <p:nvPicPr>
          <p:cNvPr id="22542" name="Picture 14">
            <a:extLst>
              <a:ext uri="{FF2B5EF4-FFF2-40B4-BE49-F238E27FC236}">
                <a16:creationId xmlns:a16="http://schemas.microsoft.com/office/drawing/2014/main" id="{D4076AF0-CBCB-424B-99C4-8A205276E6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05451" y="204788"/>
            <a:ext cx="2547276" cy="2867024"/>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57495737-A71F-40C4-9B52-A4C03D629DD6}"/>
              </a:ext>
            </a:extLst>
          </p:cNvPr>
          <p:cNvSpPr txBox="1">
            <a:spLocks noChangeArrowheads="1"/>
          </p:cNvSpPr>
          <p:nvPr/>
        </p:nvSpPr>
        <p:spPr bwMode="auto">
          <a:xfrm>
            <a:off x="672599" y="4347038"/>
            <a:ext cx="10846905" cy="2510962"/>
          </a:xfrm>
          <a:prstGeom prst="rect">
            <a:avLst/>
          </a:prstGeom>
          <a:noFill/>
          <a:ln w="57150">
            <a:solidFill>
              <a:srgbClr val="00B0F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dirty="0">
                <a:latin typeface="Times New Roman" panose="02020603050405020304" pitchFamily="18" charset="0"/>
                <a:cs typeface="Times New Roman" panose="02020603050405020304" pitchFamily="18" charset="0"/>
              </a:rPr>
              <a:t>             S + </a:t>
            </a:r>
            <a:r>
              <a:rPr lang="en-US" altLang="en-US" b="1" dirty="0">
                <a:solidFill>
                  <a:srgbClr val="0000CC"/>
                </a:solidFill>
                <a:latin typeface="Times New Roman" panose="02020603050405020304" pitchFamily="18" charset="0"/>
                <a:cs typeface="Times New Roman" panose="02020603050405020304" pitchFamily="18" charset="0"/>
              </a:rPr>
              <a:t>was/ were </a:t>
            </a:r>
            <a:r>
              <a:rPr lang="en-US" altLang="en-US" dirty="0">
                <a:latin typeface="Times New Roman" panose="02020603050405020304" pitchFamily="18" charset="0"/>
                <a:cs typeface="Times New Roman" panose="02020603050405020304" pitchFamily="18" charset="0"/>
              </a:rPr>
              <a:t>+ </a:t>
            </a:r>
            <a:r>
              <a:rPr lang="en-US" altLang="en-US" b="1" dirty="0" err="1">
                <a:solidFill>
                  <a:srgbClr val="0000CC"/>
                </a:solidFill>
                <a:latin typeface="Times New Roman" panose="02020603050405020304" pitchFamily="18" charset="0"/>
                <a:cs typeface="Times New Roman" panose="02020603050405020304" pitchFamily="18" charset="0"/>
              </a:rPr>
              <a:t>Ving</a:t>
            </a:r>
            <a:r>
              <a:rPr lang="en-US" altLang="en-US" dirty="0">
                <a:solidFill>
                  <a:srgbClr val="FF0000"/>
                </a:solidFill>
                <a:latin typeface="Times New Roman" panose="02020603050405020304" pitchFamily="18" charset="0"/>
                <a:cs typeface="Times New Roman" panose="02020603050405020304" pitchFamily="18" charset="0"/>
              </a:rPr>
              <a:t>       ,    S + V</a:t>
            </a:r>
            <a:r>
              <a:rPr lang="en-US" altLang="en-US" baseline="-25000" dirty="0">
                <a:solidFill>
                  <a:srgbClr val="FF0000"/>
                </a:solidFill>
                <a:latin typeface="Times New Roman" panose="02020603050405020304" pitchFamily="18" charset="0"/>
                <a:cs typeface="Times New Roman" panose="02020603050405020304" pitchFamily="18" charset="0"/>
              </a:rPr>
              <a:t>2/ed </a:t>
            </a:r>
          </a:p>
        </p:txBody>
      </p:sp>
      <p:sp>
        <p:nvSpPr>
          <p:cNvPr id="2" name="Rectangle 1">
            <a:extLst>
              <a:ext uri="{FF2B5EF4-FFF2-40B4-BE49-F238E27FC236}">
                <a16:creationId xmlns:a16="http://schemas.microsoft.com/office/drawing/2014/main" id="{41ABDEE8-C961-4BB5-8A0F-0B5D9AAE7845}"/>
              </a:ext>
            </a:extLst>
          </p:cNvPr>
          <p:cNvSpPr/>
          <p:nvPr/>
        </p:nvSpPr>
        <p:spPr>
          <a:xfrm>
            <a:off x="2257544" y="4859939"/>
            <a:ext cx="3539752" cy="584775"/>
          </a:xfrm>
          <a:prstGeom prst="rect">
            <a:avLst/>
          </a:prstGeom>
        </p:spPr>
        <p:txBody>
          <a:bodyPr wrap="none">
            <a:spAutoFit/>
          </a:bodyPr>
          <a:lstStyle/>
          <a:p>
            <a:r>
              <a:rPr lang="en-US" sz="3200" b="1" dirty="0">
                <a:solidFill>
                  <a:srgbClr val="006600"/>
                </a:solidFill>
                <a:latin typeface="Times New Roman" panose="02020603050405020304" pitchFamily="18" charset="0"/>
                <a:ea typeface="+mj-ea"/>
                <a:cs typeface="Times New Roman" panose="02020603050405020304" pitchFamily="18" charset="0"/>
              </a:rPr>
              <a:t>(</a:t>
            </a:r>
            <a:r>
              <a:rPr lang="en-US" sz="3200" b="1" dirty="0" err="1">
                <a:solidFill>
                  <a:srgbClr val="006600"/>
                </a:solidFill>
                <a:latin typeface="Times New Roman" panose="02020603050405020304" pitchFamily="18" charset="0"/>
                <a:ea typeface="+mj-ea"/>
                <a:cs typeface="Times New Roman" panose="02020603050405020304" pitchFamily="18" charset="0"/>
              </a:rPr>
              <a:t>quá</a:t>
            </a:r>
            <a:r>
              <a:rPr lang="en-US" sz="3200" b="1" dirty="0">
                <a:solidFill>
                  <a:srgbClr val="006600"/>
                </a:solidFill>
                <a:latin typeface="Times New Roman" panose="02020603050405020304" pitchFamily="18" charset="0"/>
                <a:ea typeface="+mj-ea"/>
                <a:cs typeface="Times New Roman" panose="02020603050405020304" pitchFamily="18" charset="0"/>
              </a:rPr>
              <a:t> </a:t>
            </a:r>
            <a:r>
              <a:rPr lang="en-US" sz="3200" b="1" dirty="0" err="1">
                <a:solidFill>
                  <a:srgbClr val="006600"/>
                </a:solidFill>
                <a:latin typeface="Times New Roman" panose="02020603050405020304" pitchFamily="18" charset="0"/>
                <a:ea typeface="+mj-ea"/>
                <a:cs typeface="Times New Roman" panose="02020603050405020304" pitchFamily="18" charset="0"/>
              </a:rPr>
              <a:t>khứ</a:t>
            </a:r>
            <a:r>
              <a:rPr lang="en-US" sz="3200" b="1" dirty="0">
                <a:solidFill>
                  <a:srgbClr val="006600"/>
                </a:solidFill>
                <a:latin typeface="Times New Roman" panose="02020603050405020304" pitchFamily="18" charset="0"/>
                <a:ea typeface="+mj-ea"/>
                <a:cs typeface="Times New Roman" panose="02020603050405020304" pitchFamily="18" charset="0"/>
              </a:rPr>
              <a:t> </a:t>
            </a:r>
            <a:r>
              <a:rPr lang="en-US" sz="3200" b="1" dirty="0" err="1">
                <a:solidFill>
                  <a:srgbClr val="006600"/>
                </a:solidFill>
                <a:latin typeface="Times New Roman" panose="02020603050405020304" pitchFamily="18" charset="0"/>
                <a:ea typeface="+mj-ea"/>
                <a:cs typeface="Times New Roman" panose="02020603050405020304" pitchFamily="18" charset="0"/>
              </a:rPr>
              <a:t>tiếp</a:t>
            </a:r>
            <a:r>
              <a:rPr lang="en-US" sz="3200" b="1" dirty="0">
                <a:solidFill>
                  <a:srgbClr val="006600"/>
                </a:solidFill>
                <a:latin typeface="Times New Roman" panose="02020603050405020304" pitchFamily="18" charset="0"/>
                <a:ea typeface="+mj-ea"/>
                <a:cs typeface="Times New Roman" panose="02020603050405020304" pitchFamily="18" charset="0"/>
              </a:rPr>
              <a:t> </a:t>
            </a:r>
            <a:r>
              <a:rPr lang="en-US" sz="3200" b="1" dirty="0" err="1">
                <a:solidFill>
                  <a:srgbClr val="006600"/>
                </a:solidFill>
                <a:latin typeface="Times New Roman" panose="02020603050405020304" pitchFamily="18" charset="0"/>
                <a:ea typeface="+mj-ea"/>
                <a:cs typeface="Times New Roman" panose="02020603050405020304" pitchFamily="18" charset="0"/>
              </a:rPr>
              <a:t>diễn</a:t>
            </a:r>
            <a:r>
              <a:rPr lang="en-US" sz="3200" b="1" dirty="0">
                <a:solidFill>
                  <a:srgbClr val="006600"/>
                </a:solidFill>
                <a:latin typeface="Times New Roman" panose="02020603050405020304" pitchFamily="18" charset="0"/>
                <a:ea typeface="+mj-ea"/>
                <a:cs typeface="Times New Roman" panose="02020603050405020304" pitchFamily="18" charset="0"/>
              </a:rPr>
              <a:t>)</a:t>
            </a:r>
            <a:endParaRPr lang="en-US" sz="3200" b="1" dirty="0">
              <a:solidFill>
                <a:srgbClr val="006600"/>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F2C3B84B-0B3F-4516-A29E-C2A9CCD0FFFE}"/>
              </a:ext>
            </a:extLst>
          </p:cNvPr>
          <p:cNvSpPr/>
          <p:nvPr/>
        </p:nvSpPr>
        <p:spPr>
          <a:xfrm>
            <a:off x="6698247" y="4855034"/>
            <a:ext cx="2707793" cy="584775"/>
          </a:xfrm>
          <a:prstGeom prst="rect">
            <a:avLst/>
          </a:prstGeom>
        </p:spPr>
        <p:txBody>
          <a:bodyPr wrap="none">
            <a:spAutoFit/>
          </a:bodyPr>
          <a:lstStyle/>
          <a:p>
            <a:r>
              <a:rPr lang="en-US" sz="3200" dirty="0">
                <a:solidFill>
                  <a:srgbClr val="006600"/>
                </a:solidFill>
                <a:latin typeface="Times New Roman" panose="02020603050405020304" pitchFamily="18" charset="0"/>
                <a:ea typeface="+mj-ea"/>
                <a:cs typeface="Times New Roman" panose="02020603050405020304" pitchFamily="18" charset="0"/>
              </a:rPr>
              <a:t>(</a:t>
            </a:r>
            <a:r>
              <a:rPr lang="en-US" sz="3200" b="1" dirty="0" err="1">
                <a:solidFill>
                  <a:srgbClr val="006600"/>
                </a:solidFill>
                <a:latin typeface="Times New Roman" panose="02020603050405020304" pitchFamily="18" charset="0"/>
                <a:ea typeface="+mj-ea"/>
                <a:cs typeface="Times New Roman" panose="02020603050405020304" pitchFamily="18" charset="0"/>
              </a:rPr>
              <a:t>quá</a:t>
            </a:r>
            <a:r>
              <a:rPr lang="en-US" sz="3200" b="1" dirty="0">
                <a:solidFill>
                  <a:srgbClr val="006600"/>
                </a:solidFill>
                <a:latin typeface="Times New Roman" panose="02020603050405020304" pitchFamily="18" charset="0"/>
                <a:ea typeface="+mj-ea"/>
                <a:cs typeface="Times New Roman" panose="02020603050405020304" pitchFamily="18" charset="0"/>
              </a:rPr>
              <a:t> </a:t>
            </a:r>
            <a:r>
              <a:rPr lang="en-US" sz="3200" b="1" dirty="0" err="1">
                <a:solidFill>
                  <a:srgbClr val="006600"/>
                </a:solidFill>
                <a:latin typeface="Times New Roman" panose="02020603050405020304" pitchFamily="18" charset="0"/>
                <a:ea typeface="+mj-ea"/>
                <a:cs typeface="Times New Roman" panose="02020603050405020304" pitchFamily="18" charset="0"/>
              </a:rPr>
              <a:t>khứ</a:t>
            </a:r>
            <a:r>
              <a:rPr lang="en-US" sz="3200" b="1" dirty="0">
                <a:solidFill>
                  <a:srgbClr val="006600"/>
                </a:solidFill>
                <a:latin typeface="Times New Roman" panose="02020603050405020304" pitchFamily="18" charset="0"/>
                <a:ea typeface="+mj-ea"/>
                <a:cs typeface="Times New Roman" panose="02020603050405020304" pitchFamily="18" charset="0"/>
              </a:rPr>
              <a:t> đ</a:t>
            </a:r>
            <a:r>
              <a:rPr lang="vi-VN" sz="3200" b="1" dirty="0">
                <a:solidFill>
                  <a:srgbClr val="006600"/>
                </a:solidFill>
                <a:latin typeface="Times New Roman" panose="02020603050405020304" pitchFamily="18" charset="0"/>
                <a:ea typeface="+mj-ea"/>
                <a:cs typeface="Times New Roman" panose="02020603050405020304" pitchFamily="18" charset="0"/>
              </a:rPr>
              <a:t>ơ</a:t>
            </a:r>
            <a:r>
              <a:rPr lang="en-US" sz="3200" b="1" dirty="0">
                <a:solidFill>
                  <a:srgbClr val="006600"/>
                </a:solidFill>
                <a:latin typeface="Times New Roman" panose="02020603050405020304" pitchFamily="18" charset="0"/>
                <a:ea typeface="+mj-ea"/>
                <a:cs typeface="Times New Roman" panose="02020603050405020304" pitchFamily="18" charset="0"/>
              </a:rPr>
              <a:t>n)</a:t>
            </a:r>
            <a:endParaRPr lang="en-US" sz="3200" b="1" dirty="0">
              <a:solidFill>
                <a:srgbClr val="006600"/>
              </a:solidFill>
              <a:latin typeface="Times New Roman" panose="020206030504050203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21F3C467-15B7-48C3-B03A-ED7ACE02492E}"/>
              </a:ext>
            </a:extLst>
          </p:cNvPr>
          <p:cNvSpPr/>
          <p:nvPr/>
        </p:nvSpPr>
        <p:spPr>
          <a:xfrm>
            <a:off x="1507351" y="5264519"/>
            <a:ext cx="4257263" cy="1077218"/>
          </a:xfrm>
          <a:prstGeom prst="rect">
            <a:avLst/>
          </a:prstGeom>
        </p:spPr>
        <p:txBody>
          <a:bodyPr wrap="square">
            <a:spAutoFit/>
          </a:bodyPr>
          <a:lstStyle/>
          <a:p>
            <a:r>
              <a:rPr lang="en-US" sz="3200" dirty="0">
                <a:solidFill>
                  <a:srgbClr val="002060"/>
                </a:solidFill>
                <a:latin typeface="Times New Roman" panose="02020603050405020304" pitchFamily="18" charset="0"/>
                <a:ea typeface="+mj-ea"/>
                <a:cs typeface="Times New Roman" panose="02020603050405020304" pitchFamily="18" charset="0"/>
              </a:rPr>
              <a:t>(</a:t>
            </a:r>
            <a:r>
              <a:rPr lang="en-US" sz="3200" dirty="0" err="1">
                <a:solidFill>
                  <a:srgbClr val="002060"/>
                </a:solidFill>
                <a:latin typeface="Times New Roman" panose="02020603050405020304" pitchFamily="18" charset="0"/>
                <a:ea typeface="+mj-ea"/>
                <a:cs typeface="Times New Roman" panose="02020603050405020304" pitchFamily="18" charset="0"/>
              </a:rPr>
              <a:t>hành</a:t>
            </a:r>
            <a:r>
              <a:rPr lang="en-US" sz="3200" dirty="0">
                <a:solidFill>
                  <a:srgbClr val="002060"/>
                </a:solidFill>
                <a:latin typeface="Times New Roman" panose="02020603050405020304" pitchFamily="18" charset="0"/>
                <a:ea typeface="+mj-ea"/>
                <a:cs typeface="Times New Roman" panose="02020603050405020304" pitchFamily="18" charset="0"/>
              </a:rPr>
              <a:t> </a:t>
            </a:r>
            <a:r>
              <a:rPr lang="en-US" sz="3200" dirty="0" err="1">
                <a:solidFill>
                  <a:srgbClr val="002060"/>
                </a:solidFill>
                <a:latin typeface="Times New Roman" panose="02020603050405020304" pitchFamily="18" charset="0"/>
                <a:ea typeface="+mj-ea"/>
                <a:cs typeface="Times New Roman" panose="02020603050405020304" pitchFamily="18" charset="0"/>
              </a:rPr>
              <a:t>động</a:t>
            </a:r>
            <a:r>
              <a:rPr lang="en-US" sz="3200" dirty="0">
                <a:solidFill>
                  <a:srgbClr val="002060"/>
                </a:solidFill>
                <a:latin typeface="Times New Roman" panose="02020603050405020304" pitchFamily="18" charset="0"/>
                <a:ea typeface="+mj-ea"/>
                <a:cs typeface="Times New Roman" panose="02020603050405020304" pitchFamily="18" charset="0"/>
              </a:rPr>
              <a:t> </a:t>
            </a:r>
            <a:r>
              <a:rPr lang="en-US" sz="3200" dirty="0" err="1">
                <a:solidFill>
                  <a:srgbClr val="002060"/>
                </a:solidFill>
                <a:latin typeface="Times New Roman" panose="02020603050405020304" pitchFamily="18" charset="0"/>
                <a:ea typeface="+mj-ea"/>
                <a:cs typeface="Times New Roman" panose="02020603050405020304" pitchFamily="18" charset="0"/>
              </a:rPr>
              <a:t>đang</a:t>
            </a:r>
            <a:r>
              <a:rPr lang="en-US" sz="3200" dirty="0">
                <a:solidFill>
                  <a:srgbClr val="002060"/>
                </a:solidFill>
                <a:latin typeface="Times New Roman" panose="02020603050405020304" pitchFamily="18" charset="0"/>
                <a:ea typeface="+mj-ea"/>
                <a:cs typeface="Times New Roman" panose="02020603050405020304" pitchFamily="18" charset="0"/>
              </a:rPr>
              <a:t> </a:t>
            </a:r>
            <a:r>
              <a:rPr lang="en-US" sz="3200" dirty="0" err="1">
                <a:solidFill>
                  <a:srgbClr val="002060"/>
                </a:solidFill>
                <a:latin typeface="Times New Roman" panose="02020603050405020304" pitchFamily="18" charset="0"/>
                <a:ea typeface="+mj-ea"/>
                <a:cs typeface="Times New Roman" panose="02020603050405020304" pitchFamily="18" charset="0"/>
              </a:rPr>
              <a:t>diễn</a:t>
            </a:r>
            <a:r>
              <a:rPr lang="en-US" sz="3200" dirty="0">
                <a:solidFill>
                  <a:srgbClr val="002060"/>
                </a:solidFill>
                <a:latin typeface="Times New Roman" panose="02020603050405020304" pitchFamily="18" charset="0"/>
                <a:ea typeface="+mj-ea"/>
                <a:cs typeface="Times New Roman" panose="02020603050405020304" pitchFamily="18" charset="0"/>
              </a:rPr>
              <a:t> ra </a:t>
            </a:r>
          </a:p>
          <a:p>
            <a:r>
              <a:rPr lang="en-US" sz="3200" dirty="0" err="1">
                <a:solidFill>
                  <a:srgbClr val="002060"/>
                </a:solidFill>
                <a:latin typeface="Times New Roman" panose="02020603050405020304" pitchFamily="18" charset="0"/>
                <a:ea typeface="+mj-ea"/>
                <a:cs typeface="Times New Roman" panose="02020603050405020304" pitchFamily="18" charset="0"/>
              </a:rPr>
              <a:t>trong</a:t>
            </a:r>
            <a:r>
              <a:rPr lang="en-US" sz="3200" dirty="0">
                <a:solidFill>
                  <a:srgbClr val="002060"/>
                </a:solidFill>
                <a:latin typeface="Times New Roman" panose="02020603050405020304" pitchFamily="18" charset="0"/>
                <a:ea typeface="+mj-ea"/>
                <a:cs typeface="Times New Roman" panose="02020603050405020304" pitchFamily="18" charset="0"/>
              </a:rPr>
              <a:t> </a:t>
            </a:r>
            <a:r>
              <a:rPr lang="en-US" sz="3200" dirty="0" err="1">
                <a:solidFill>
                  <a:srgbClr val="002060"/>
                </a:solidFill>
                <a:latin typeface="Times New Roman" panose="02020603050405020304" pitchFamily="18" charset="0"/>
                <a:ea typeface="+mj-ea"/>
                <a:cs typeface="Times New Roman" panose="02020603050405020304" pitchFamily="18" charset="0"/>
              </a:rPr>
              <a:t>quá</a:t>
            </a:r>
            <a:r>
              <a:rPr lang="en-US" sz="3200" dirty="0">
                <a:solidFill>
                  <a:srgbClr val="002060"/>
                </a:solidFill>
                <a:latin typeface="Times New Roman" panose="02020603050405020304" pitchFamily="18" charset="0"/>
                <a:ea typeface="+mj-ea"/>
                <a:cs typeface="Times New Roman" panose="02020603050405020304" pitchFamily="18" charset="0"/>
              </a:rPr>
              <a:t> </a:t>
            </a:r>
            <a:r>
              <a:rPr lang="en-US" sz="3200" dirty="0" err="1">
                <a:solidFill>
                  <a:srgbClr val="002060"/>
                </a:solidFill>
                <a:latin typeface="Times New Roman" panose="02020603050405020304" pitchFamily="18" charset="0"/>
                <a:ea typeface="+mj-ea"/>
                <a:cs typeface="Times New Roman" panose="02020603050405020304" pitchFamily="18" charset="0"/>
              </a:rPr>
              <a:t>khứ</a:t>
            </a:r>
            <a:r>
              <a:rPr lang="en-US" sz="3200" dirty="0">
                <a:solidFill>
                  <a:srgbClr val="002060"/>
                </a:solidFill>
                <a:latin typeface="Times New Roman" panose="02020603050405020304" pitchFamily="18" charset="0"/>
                <a:ea typeface="+mj-ea"/>
                <a:cs typeface="Times New Roman" panose="02020603050405020304" pitchFamily="18" charset="0"/>
              </a:rPr>
              <a:t>)</a:t>
            </a:r>
            <a:endParaRPr lang="en-US" sz="3200" dirty="0">
              <a:solidFill>
                <a:srgbClr val="002060"/>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03D15D01-F05D-4DA7-A843-B7E92C3F8628}"/>
              </a:ext>
            </a:extLst>
          </p:cNvPr>
          <p:cNvSpPr/>
          <p:nvPr/>
        </p:nvSpPr>
        <p:spPr>
          <a:xfrm>
            <a:off x="6797079" y="5343196"/>
            <a:ext cx="3570208" cy="584775"/>
          </a:xfrm>
          <a:prstGeom prst="rect">
            <a:avLst/>
          </a:prstGeom>
        </p:spPr>
        <p:txBody>
          <a:bodyPr wrap="none">
            <a:spAutoFit/>
          </a:bodyPr>
          <a:lstStyle/>
          <a:p>
            <a:r>
              <a:rPr lang="en-US" sz="3200" dirty="0">
                <a:solidFill>
                  <a:srgbClr val="C00000"/>
                </a:solidFill>
                <a:latin typeface="Times New Roman" panose="02020603050405020304" pitchFamily="18" charset="0"/>
                <a:ea typeface="+mj-ea"/>
                <a:cs typeface="Times New Roman" panose="02020603050405020304" pitchFamily="18" charset="0"/>
              </a:rPr>
              <a:t>(</a:t>
            </a:r>
            <a:r>
              <a:rPr lang="en-US" sz="3200" dirty="0" err="1">
                <a:solidFill>
                  <a:srgbClr val="C00000"/>
                </a:solidFill>
                <a:latin typeface="Times New Roman" panose="02020603050405020304" pitchFamily="18" charset="0"/>
                <a:ea typeface="+mj-ea"/>
                <a:cs typeface="Times New Roman" panose="02020603050405020304" pitchFamily="18" charset="0"/>
              </a:rPr>
              <a:t>hành</a:t>
            </a:r>
            <a:r>
              <a:rPr lang="en-US" sz="3200" dirty="0">
                <a:solidFill>
                  <a:srgbClr val="C00000"/>
                </a:solidFill>
                <a:latin typeface="Times New Roman" panose="02020603050405020304" pitchFamily="18" charset="0"/>
                <a:ea typeface="+mj-ea"/>
                <a:cs typeface="Times New Roman" panose="02020603050405020304" pitchFamily="18" charset="0"/>
              </a:rPr>
              <a:t> </a:t>
            </a:r>
            <a:r>
              <a:rPr lang="en-US" sz="3200" dirty="0" err="1">
                <a:solidFill>
                  <a:srgbClr val="C00000"/>
                </a:solidFill>
                <a:latin typeface="Times New Roman" panose="02020603050405020304" pitchFamily="18" charset="0"/>
                <a:ea typeface="+mj-ea"/>
                <a:cs typeface="Times New Roman" panose="02020603050405020304" pitchFamily="18" charset="0"/>
              </a:rPr>
              <a:t>động</a:t>
            </a:r>
            <a:r>
              <a:rPr lang="en-US" sz="3200" dirty="0">
                <a:solidFill>
                  <a:srgbClr val="C00000"/>
                </a:solidFill>
                <a:latin typeface="Times New Roman" panose="02020603050405020304" pitchFamily="18" charset="0"/>
                <a:ea typeface="+mj-ea"/>
                <a:cs typeface="Times New Roman" panose="02020603050405020304" pitchFamily="18" charset="0"/>
              </a:rPr>
              <a:t> xen </a:t>
            </a:r>
            <a:r>
              <a:rPr lang="en-US" sz="3200" dirty="0" err="1">
                <a:solidFill>
                  <a:srgbClr val="C00000"/>
                </a:solidFill>
                <a:latin typeface="Times New Roman" panose="02020603050405020304" pitchFamily="18" charset="0"/>
                <a:ea typeface="+mj-ea"/>
                <a:cs typeface="Times New Roman" panose="02020603050405020304" pitchFamily="18" charset="0"/>
              </a:rPr>
              <a:t>vào</a:t>
            </a:r>
            <a:r>
              <a:rPr lang="en-US" sz="3200" dirty="0">
                <a:solidFill>
                  <a:srgbClr val="C00000"/>
                </a:solidFill>
                <a:latin typeface="Times New Roman" panose="02020603050405020304" pitchFamily="18" charset="0"/>
                <a:ea typeface="+mj-ea"/>
                <a:cs typeface="Times New Roman" panose="02020603050405020304" pitchFamily="18" charset="0"/>
              </a:rPr>
              <a:t>)</a:t>
            </a:r>
            <a:endParaRPr lang="en-US" sz="3200" dirty="0">
              <a:solidFill>
                <a:srgbClr val="C00000"/>
              </a:solidFill>
              <a:latin typeface="Times New Roman" panose="02020603050405020304" pitchFamily="18" charset="0"/>
              <a:cs typeface="Times New Roman" panose="02020603050405020304" pitchFamily="18" charset="0"/>
            </a:endParaRPr>
          </a:p>
        </p:txBody>
      </p:sp>
      <p:sp>
        <p:nvSpPr>
          <p:cNvPr id="16" name="Rectangle 3">
            <a:extLst>
              <a:ext uri="{FF2B5EF4-FFF2-40B4-BE49-F238E27FC236}">
                <a16:creationId xmlns:a16="http://schemas.microsoft.com/office/drawing/2014/main" id="{A0797275-0749-479E-83A0-49AD2C96FC9A}"/>
              </a:ext>
            </a:extLst>
          </p:cNvPr>
          <p:cNvSpPr txBox="1">
            <a:spLocks noChangeArrowheads="1"/>
          </p:cNvSpPr>
          <p:nvPr/>
        </p:nvSpPr>
        <p:spPr bwMode="auto">
          <a:xfrm>
            <a:off x="3413511" y="3733569"/>
            <a:ext cx="5277679" cy="63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US" altLang="en-US" b="1" dirty="0">
                <a:latin typeface="Times New Roman" panose="02020603050405020304" pitchFamily="18" charset="0"/>
                <a:cs typeface="Times New Roman" panose="02020603050405020304" pitchFamily="18" charset="0"/>
              </a:rPr>
              <a:t>while</a:t>
            </a:r>
            <a:r>
              <a:rPr lang="en-US" altLang="en-US" dirty="0">
                <a:latin typeface="Times New Roman" panose="02020603050405020304" pitchFamily="18" charset="0"/>
                <a:cs typeface="Times New Roman" panose="02020603050405020304" pitchFamily="18" charset="0"/>
              </a:rPr>
              <a:t> </a:t>
            </a:r>
            <a:r>
              <a:rPr lang="en-US" altLang="en-US" u="sng" dirty="0">
                <a:latin typeface="Times New Roman" panose="02020603050405020304" pitchFamily="18" charset="0"/>
                <a:cs typeface="Times New Roman" panose="02020603050405020304" pitchFamily="18" charset="0"/>
              </a:rPr>
              <a:t>the boy </a:t>
            </a:r>
            <a:r>
              <a:rPr lang="en-US" altLang="en-US" b="1" u="sng" dirty="0">
                <a:solidFill>
                  <a:srgbClr val="FF0000"/>
                </a:solidFill>
                <a:latin typeface="Times New Roman" panose="02020603050405020304" pitchFamily="18" charset="0"/>
                <a:cs typeface="Times New Roman" panose="02020603050405020304" pitchFamily="18" charset="0"/>
              </a:rPr>
              <a:t>was </a:t>
            </a:r>
            <a:r>
              <a:rPr lang="en-US" altLang="en-US" u="sng" dirty="0">
                <a:latin typeface="Times New Roman" panose="02020603050405020304" pitchFamily="18" charset="0"/>
                <a:cs typeface="Times New Roman" panose="02020603050405020304" pitchFamily="18" charset="0"/>
              </a:rPr>
              <a:t>cry</a:t>
            </a:r>
            <a:r>
              <a:rPr lang="en-US" altLang="en-US" b="1" u="sng" dirty="0">
                <a:solidFill>
                  <a:srgbClr val="FF0000"/>
                </a:solidFill>
                <a:latin typeface="Times New Roman" panose="02020603050405020304" pitchFamily="18" charset="0"/>
                <a:cs typeface="Times New Roman" panose="02020603050405020304" pitchFamily="18" charset="0"/>
              </a:rPr>
              <a:t>ing</a:t>
            </a:r>
            <a:endParaRPr lang="en-US" altLang="en-US" dirty="0">
              <a:latin typeface="Times New Roman" panose="02020603050405020304" pitchFamily="18" charset="0"/>
              <a:cs typeface="Times New Roman" panose="02020603050405020304" pitchFamily="18" charset="0"/>
            </a:endParaRPr>
          </a:p>
        </p:txBody>
      </p:sp>
      <p:sp>
        <p:nvSpPr>
          <p:cNvPr id="17" name="Rectangle 2">
            <a:extLst>
              <a:ext uri="{FF2B5EF4-FFF2-40B4-BE49-F238E27FC236}">
                <a16:creationId xmlns:a16="http://schemas.microsoft.com/office/drawing/2014/main" id="{DA2F338A-4BCA-4E2C-B74B-CF8469A87797}"/>
              </a:ext>
            </a:extLst>
          </p:cNvPr>
          <p:cNvSpPr txBox="1">
            <a:spLocks noChangeArrowheads="1"/>
          </p:cNvSpPr>
          <p:nvPr/>
        </p:nvSpPr>
        <p:spPr bwMode="auto">
          <a:xfrm>
            <a:off x="228279" y="3433258"/>
            <a:ext cx="3502025"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pPr algn="l"/>
            <a:r>
              <a:rPr lang="en-US" altLang="en-US" sz="3200" dirty="0">
                <a:latin typeface="Times New Roman" panose="02020603050405020304" pitchFamily="18" charset="0"/>
                <a:cs typeface="Times New Roman" panose="02020603050405020304" pitchFamily="18" charset="0"/>
              </a:rPr>
              <a:t>- A fairy appear</a:t>
            </a:r>
            <a:r>
              <a:rPr lang="en-US" altLang="en-US" sz="3200" b="1" dirty="0">
                <a:solidFill>
                  <a:srgbClr val="006600"/>
                </a:solidFill>
                <a:latin typeface="Times New Roman" panose="02020603050405020304" pitchFamily="18" charset="0"/>
                <a:cs typeface="Times New Roman" panose="02020603050405020304" pitchFamily="18" charset="0"/>
              </a:rPr>
              <a:t>ed</a:t>
            </a:r>
          </a:p>
        </p:txBody>
      </p:sp>
      <p:sp>
        <p:nvSpPr>
          <p:cNvPr id="3" name="TextBox 2">
            <a:extLst>
              <a:ext uri="{FF2B5EF4-FFF2-40B4-BE49-F238E27FC236}">
                <a16:creationId xmlns:a16="http://schemas.microsoft.com/office/drawing/2014/main" id="{C308F2DC-7625-43E6-A8A3-0676AF05550C}"/>
              </a:ext>
            </a:extLst>
          </p:cNvPr>
          <p:cNvSpPr txBox="1"/>
          <p:nvPr/>
        </p:nvSpPr>
        <p:spPr>
          <a:xfrm>
            <a:off x="4727577" y="6291945"/>
            <a:ext cx="3331907"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(when / while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536"/>
                                        </p:tgtEl>
                                        <p:attrNameLst>
                                          <p:attrName>style.visibility</p:attrName>
                                        </p:attrNameLst>
                                      </p:cBhvr>
                                      <p:to>
                                        <p:strVal val="visible"/>
                                      </p:to>
                                    </p:set>
                                    <p:animEffect transition="in" filter="barn(inVertical)">
                                      <p:cBhvr>
                                        <p:cTn id="7" dur="500"/>
                                        <p:tgtEl>
                                          <p:spTgt spid="2253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22542"/>
                                        </p:tgtEl>
                                        <p:attrNameLst>
                                          <p:attrName>style.visibility</p:attrName>
                                        </p:attrNameLst>
                                      </p:cBhvr>
                                      <p:to>
                                        <p:strVal val="visible"/>
                                      </p:to>
                                    </p:set>
                                    <p:anim calcmode="lin" valueType="num">
                                      <p:cBhvr additive="base">
                                        <p:cTn id="12" dur="500" fill="hold"/>
                                        <p:tgtEl>
                                          <p:spTgt spid="22542"/>
                                        </p:tgtEl>
                                        <p:attrNameLst>
                                          <p:attrName>ppt_x</p:attrName>
                                        </p:attrNameLst>
                                      </p:cBhvr>
                                      <p:tavLst>
                                        <p:tav tm="0">
                                          <p:val>
                                            <p:strVal val="1+#ppt_w/2"/>
                                          </p:val>
                                        </p:tav>
                                        <p:tav tm="100000">
                                          <p:val>
                                            <p:strVal val="#ppt_x"/>
                                          </p:val>
                                        </p:tav>
                                      </p:tavLst>
                                    </p:anim>
                                    <p:anim calcmode="lin" valueType="num">
                                      <p:cBhvr additive="base">
                                        <p:cTn id="13" dur="500" fill="hold"/>
                                        <p:tgtEl>
                                          <p:spTgt spid="22542"/>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2531">
                                            <p:txEl>
                                              <p:pRg st="0" end="0"/>
                                            </p:txEl>
                                          </p:spTgt>
                                        </p:tgtEl>
                                        <p:attrNameLst>
                                          <p:attrName>style.visibility</p:attrName>
                                        </p:attrNameLst>
                                      </p:cBhvr>
                                      <p:to>
                                        <p:strVal val="visible"/>
                                      </p:to>
                                    </p:set>
                                    <p:animEffect transition="in" filter="barn(inVertical)">
                                      <p:cBhvr>
                                        <p:cTn id="18" dur="500"/>
                                        <p:tgtEl>
                                          <p:spTgt spid="2253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2530"/>
                                        </p:tgtEl>
                                        <p:attrNameLst>
                                          <p:attrName>style.visibility</p:attrName>
                                        </p:attrNameLst>
                                      </p:cBhvr>
                                      <p:to>
                                        <p:strVal val="visible"/>
                                      </p:to>
                                    </p:set>
                                    <p:animEffect transition="in" filter="wipe(down)">
                                      <p:cBhvr>
                                        <p:cTn id="23" dur="500"/>
                                        <p:tgtEl>
                                          <p:spTgt spid="2253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arn(inVertic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barn(inVertical)">
                                      <p:cBhvr>
                                        <p:cTn id="43" dur="500"/>
                                        <p:tgtEl>
                                          <p:spTgt spid="2"/>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inVertical)">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barn(inVertical)">
                                      <p:cBhvr>
                                        <p:cTn id="51" dur="500"/>
                                        <p:tgtEl>
                                          <p:spTgt spid="13"/>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barn(inVertical)">
                                      <p:cBhvr>
                                        <p:cTn id="54" dur="500"/>
                                        <p:tgtEl>
                                          <p:spTgt spid="1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3"/>
                                        </p:tgtEl>
                                        <p:attrNameLst>
                                          <p:attrName>style.visibility</p:attrName>
                                        </p:attrNameLst>
                                      </p:cBhvr>
                                      <p:to>
                                        <p:strVal val="visible"/>
                                      </p:to>
                                    </p:set>
                                    <p:animEffect transition="in" filter="barn(inVertical)">
                                      <p:cBhvr>
                                        <p:cTn id="5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build="p"/>
      <p:bldP spid="11" grpId="0" animBg="1"/>
      <p:bldP spid="2" grpId="0"/>
      <p:bldP spid="13" grpId="0"/>
      <p:bldP spid="14" grpId="0"/>
      <p:bldP spid="15" grpId="0"/>
      <p:bldP spid="16" grpId="0"/>
      <p:bldP spid="17"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C:\Users\huyanh\Documents\U6-L3-Grammar.jpg">
            <a:extLst>
              <a:ext uri="{FF2B5EF4-FFF2-40B4-BE49-F238E27FC236}">
                <a16:creationId xmlns:a16="http://schemas.microsoft.com/office/drawing/2014/main" id="{7ECBA030-0B2B-476C-88F6-1D0C7D2CA0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571" y="0"/>
            <a:ext cx="98331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B9A2E031-5EB9-4C1F-8DCA-68C87BF96087}"/>
              </a:ext>
            </a:extLst>
          </p:cNvPr>
          <p:cNvSpPr/>
          <p:nvPr/>
        </p:nvSpPr>
        <p:spPr>
          <a:xfrm>
            <a:off x="7619664" y="446511"/>
            <a:ext cx="3869970" cy="584775"/>
          </a:xfrm>
          <a:prstGeom prst="rect">
            <a:avLst/>
          </a:prstGeom>
          <a:solidFill>
            <a:schemeClr val="bg1"/>
          </a:solid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006600"/>
                </a:solidFill>
                <a:effectLst/>
                <a:uLnTx/>
                <a:uFillTx/>
              </a:rPr>
              <a:t>(</a:t>
            </a:r>
            <a:r>
              <a:rPr kumimoji="0" lang="en-US" sz="3200" b="1" i="0" u="none" strike="noStrike" kern="0" cap="none" spc="0" normalizeH="0" baseline="0" noProof="0" dirty="0" err="1">
                <a:ln>
                  <a:noFill/>
                </a:ln>
                <a:solidFill>
                  <a:srgbClr val="006600"/>
                </a:solidFill>
                <a:effectLst/>
                <a:uLnTx/>
                <a:uFillTx/>
              </a:rPr>
              <a:t>quá</a:t>
            </a:r>
            <a:r>
              <a:rPr kumimoji="0" lang="en-US" sz="3200" b="1" i="0" u="none" strike="noStrike" kern="0" cap="none" spc="0" normalizeH="0" baseline="0" noProof="0" dirty="0">
                <a:ln>
                  <a:noFill/>
                </a:ln>
                <a:solidFill>
                  <a:srgbClr val="006600"/>
                </a:solidFill>
                <a:effectLst/>
                <a:uLnTx/>
                <a:uFillTx/>
              </a:rPr>
              <a:t> </a:t>
            </a:r>
            <a:r>
              <a:rPr kumimoji="0" lang="en-US" sz="3200" b="1" i="0" u="none" strike="noStrike" kern="0" cap="none" spc="0" normalizeH="0" baseline="0" noProof="0" dirty="0" err="1">
                <a:ln>
                  <a:noFill/>
                </a:ln>
                <a:solidFill>
                  <a:srgbClr val="006600"/>
                </a:solidFill>
                <a:effectLst/>
                <a:uLnTx/>
                <a:uFillTx/>
              </a:rPr>
              <a:t>khứ</a:t>
            </a:r>
            <a:r>
              <a:rPr kumimoji="0" lang="en-US" sz="3200" b="1" i="0" u="none" strike="noStrike" kern="0" cap="none" spc="0" normalizeH="0" baseline="0" noProof="0" dirty="0">
                <a:ln>
                  <a:noFill/>
                </a:ln>
                <a:solidFill>
                  <a:srgbClr val="006600"/>
                </a:solidFill>
                <a:effectLst/>
                <a:uLnTx/>
                <a:uFillTx/>
              </a:rPr>
              <a:t> </a:t>
            </a:r>
            <a:r>
              <a:rPr kumimoji="0" lang="en-US" sz="3200" b="1" i="0" u="none" strike="noStrike" kern="0" cap="none" spc="0" normalizeH="0" baseline="0" noProof="0" dirty="0" err="1">
                <a:ln>
                  <a:noFill/>
                </a:ln>
                <a:solidFill>
                  <a:srgbClr val="006600"/>
                </a:solidFill>
                <a:effectLst/>
                <a:uLnTx/>
                <a:uFillTx/>
              </a:rPr>
              <a:t>tiếp</a:t>
            </a:r>
            <a:r>
              <a:rPr kumimoji="0" lang="en-US" sz="3200" b="1" i="0" u="none" strike="noStrike" kern="0" cap="none" spc="0" normalizeH="0" baseline="0" noProof="0" dirty="0">
                <a:ln>
                  <a:noFill/>
                </a:ln>
                <a:solidFill>
                  <a:srgbClr val="006600"/>
                </a:solidFill>
                <a:effectLst/>
                <a:uLnTx/>
                <a:uFillTx/>
              </a:rPr>
              <a:t> </a:t>
            </a:r>
            <a:r>
              <a:rPr kumimoji="0" lang="en-US" sz="3200" b="1" i="0" u="none" strike="noStrike" kern="0" cap="none" spc="0" normalizeH="0" baseline="0" noProof="0" dirty="0" err="1">
                <a:ln>
                  <a:noFill/>
                </a:ln>
                <a:solidFill>
                  <a:srgbClr val="006600"/>
                </a:solidFill>
                <a:effectLst/>
                <a:uLnTx/>
                <a:uFillTx/>
              </a:rPr>
              <a:t>diễn</a:t>
            </a:r>
            <a:r>
              <a:rPr kumimoji="0" lang="en-US" sz="3200" b="1" i="0" u="none" strike="noStrike" kern="0" cap="none" spc="0" normalizeH="0" baseline="0" noProof="0" dirty="0">
                <a:ln>
                  <a:noFill/>
                </a:ln>
                <a:solidFill>
                  <a:srgbClr val="006600"/>
                </a:solidFill>
                <a:effectLst/>
                <a:uLnTx/>
                <a:uFillTx/>
              </a:rPr>
              <a:t>)</a:t>
            </a:r>
          </a:p>
        </p:txBody>
      </p:sp>
      <p:cxnSp>
        <p:nvCxnSpPr>
          <p:cNvPr id="4" name="Straight Connector 3">
            <a:extLst>
              <a:ext uri="{FF2B5EF4-FFF2-40B4-BE49-F238E27FC236}">
                <a16:creationId xmlns:a16="http://schemas.microsoft.com/office/drawing/2014/main" id="{F636C6E8-0270-40D6-BB65-6F8EA0F2033C}"/>
              </a:ext>
            </a:extLst>
          </p:cNvPr>
          <p:cNvCxnSpPr/>
          <p:nvPr/>
        </p:nvCxnSpPr>
        <p:spPr>
          <a:xfrm>
            <a:off x="5923723" y="2743200"/>
            <a:ext cx="2796208"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25BD218-EEB1-4FEF-9D89-49DE4A410B75}"/>
              </a:ext>
            </a:extLst>
          </p:cNvPr>
          <p:cNvCxnSpPr>
            <a:cxnSpLocks/>
          </p:cNvCxnSpPr>
          <p:nvPr/>
        </p:nvCxnSpPr>
        <p:spPr>
          <a:xfrm>
            <a:off x="6221561" y="3180521"/>
            <a:ext cx="305496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6739F14-8AD5-42AD-B4DD-4E9B0D006223}"/>
              </a:ext>
            </a:extLst>
          </p:cNvPr>
          <p:cNvCxnSpPr/>
          <p:nvPr/>
        </p:nvCxnSpPr>
        <p:spPr>
          <a:xfrm>
            <a:off x="5970163" y="1473239"/>
            <a:ext cx="7553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7E28E6E-674E-400F-A847-CBF2568F6A36}"/>
              </a:ext>
            </a:extLst>
          </p:cNvPr>
          <p:cNvCxnSpPr/>
          <p:nvPr/>
        </p:nvCxnSpPr>
        <p:spPr>
          <a:xfrm>
            <a:off x="6284704" y="1873050"/>
            <a:ext cx="7553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ACFE989-4088-462F-BB5F-D3461965778F}"/>
              </a:ext>
            </a:extLst>
          </p:cNvPr>
          <p:cNvCxnSpPr/>
          <p:nvPr/>
        </p:nvCxnSpPr>
        <p:spPr>
          <a:xfrm>
            <a:off x="2911124" y="4064152"/>
            <a:ext cx="7553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387D945-763D-4CCB-A90B-D677788728F7}"/>
              </a:ext>
            </a:extLst>
          </p:cNvPr>
          <p:cNvCxnSpPr/>
          <p:nvPr/>
        </p:nvCxnSpPr>
        <p:spPr>
          <a:xfrm>
            <a:off x="3027824" y="4465985"/>
            <a:ext cx="7553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5BB5B6F-23C7-4BC4-BCB3-8A20F7828DF5}"/>
              </a:ext>
            </a:extLst>
          </p:cNvPr>
          <p:cNvCxnSpPr>
            <a:cxnSpLocks/>
          </p:cNvCxnSpPr>
          <p:nvPr/>
        </p:nvCxnSpPr>
        <p:spPr>
          <a:xfrm>
            <a:off x="6347820" y="5327373"/>
            <a:ext cx="62914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A0E7CEF-DF48-450B-8577-2C2602BDD5BC}"/>
              </a:ext>
            </a:extLst>
          </p:cNvPr>
          <p:cNvCxnSpPr>
            <a:cxnSpLocks/>
          </p:cNvCxnSpPr>
          <p:nvPr/>
        </p:nvCxnSpPr>
        <p:spPr>
          <a:xfrm>
            <a:off x="6599585" y="5751442"/>
            <a:ext cx="901147"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0B44140-A2CD-40FF-BE64-8787FC891C15}"/>
              </a:ext>
            </a:extLst>
          </p:cNvPr>
          <p:cNvCxnSpPr>
            <a:cxnSpLocks/>
          </p:cNvCxnSpPr>
          <p:nvPr/>
        </p:nvCxnSpPr>
        <p:spPr>
          <a:xfrm>
            <a:off x="6221561" y="6202016"/>
            <a:ext cx="127917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1F10EF9-8D74-4E63-98AC-AB90B06E4144}"/>
              </a:ext>
            </a:extLst>
          </p:cNvPr>
          <p:cNvCxnSpPr>
            <a:cxnSpLocks/>
          </p:cNvCxnSpPr>
          <p:nvPr/>
        </p:nvCxnSpPr>
        <p:spPr>
          <a:xfrm>
            <a:off x="6460101" y="6639338"/>
            <a:ext cx="1279171"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down)">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down)">
                                      <p:cBhvr>
                                        <p:cTn id="32" dur="5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down)">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down)">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B9722F-0B5C-4326-B21D-E495C758BE30}"/>
              </a:ext>
            </a:extLst>
          </p:cNvPr>
          <p:cNvSpPr/>
          <p:nvPr/>
        </p:nvSpPr>
        <p:spPr>
          <a:xfrm>
            <a:off x="0" y="118669"/>
            <a:ext cx="12192000" cy="6001643"/>
          </a:xfrm>
          <a:prstGeom prst="rect">
            <a:avLst/>
          </a:prstGeom>
        </p:spPr>
        <p:txBody>
          <a:bodyPr wrap="square">
            <a:spAutoFit/>
          </a:bodyPr>
          <a:lstStyle/>
          <a:p>
            <a:r>
              <a:rPr lang="en-US" sz="3200" b="1" dirty="0">
                <a:solidFill>
                  <a:srgbClr val="000000"/>
                </a:solidFill>
                <a:latin typeface="Times New Roman" panose="02020603050405020304" pitchFamily="18" charset="0"/>
                <a:cs typeface="Times New Roman" panose="02020603050405020304" pitchFamily="18" charset="0"/>
              </a:rPr>
              <a:t>                          DẤU HIỆU NHẬN BIẾT</a:t>
            </a:r>
          </a:p>
          <a:p>
            <a:endParaRPr lang="en-US" sz="3200" dirty="0">
              <a:solidFill>
                <a:srgbClr val="0000CC"/>
              </a:solidFill>
              <a:latin typeface="Times New Roman" panose="02020603050405020304" pitchFamily="18" charset="0"/>
              <a:cs typeface="Times New Roman" panose="02020603050405020304" pitchFamily="18" charset="0"/>
            </a:endParaRPr>
          </a:p>
          <a:p>
            <a:pPr marL="457200" indent="-457200">
              <a:buFontTx/>
              <a:buChar char="-"/>
            </a:pPr>
            <a:r>
              <a:rPr lang="en-US" sz="3200" dirty="0">
                <a:solidFill>
                  <a:srgbClr val="0000CC"/>
                </a:solidFill>
                <a:latin typeface="Times New Roman" panose="02020603050405020304" pitchFamily="18" charset="0"/>
                <a:cs typeface="Times New Roman" panose="02020603050405020304" pitchFamily="18" charset="0"/>
              </a:rPr>
              <a:t>at + </a:t>
            </a:r>
            <a:r>
              <a:rPr lang="en-US" sz="3200" dirty="0" err="1">
                <a:solidFill>
                  <a:srgbClr val="0000CC"/>
                </a:solidFill>
                <a:latin typeface="Times New Roman" panose="02020603050405020304" pitchFamily="18" charset="0"/>
                <a:cs typeface="Times New Roman" panose="02020603050405020304" pitchFamily="18" charset="0"/>
              </a:rPr>
              <a:t>giờ</a:t>
            </a:r>
            <a:r>
              <a:rPr lang="en-US" sz="3200" dirty="0">
                <a:solidFill>
                  <a:srgbClr val="0000CC"/>
                </a:solidFill>
                <a:latin typeface="Times New Roman" panose="02020603050405020304" pitchFamily="18" charset="0"/>
                <a:cs typeface="Times New Roman" panose="02020603050405020304" pitchFamily="18" charset="0"/>
              </a:rPr>
              <a:t> + </a:t>
            </a:r>
            <a:r>
              <a:rPr lang="en-US" sz="3200" dirty="0" err="1">
                <a:solidFill>
                  <a:srgbClr val="0000CC"/>
                </a:solidFill>
                <a:latin typeface="Times New Roman" panose="02020603050405020304" pitchFamily="18" charset="0"/>
                <a:cs typeface="Times New Roman" panose="02020603050405020304" pitchFamily="18" charset="0"/>
              </a:rPr>
              <a:t>thời</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gian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trong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quá</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khứ</a:t>
            </a:r>
            <a:r>
              <a:rPr lang="en-US" sz="3200" dirty="0">
                <a:solidFill>
                  <a:srgbClr val="0000CC"/>
                </a:solidFill>
                <a:latin typeface="Times New Roman" panose="02020603050405020304" pitchFamily="18" charset="0"/>
                <a:cs typeface="Times New Roman" panose="02020603050405020304" pitchFamily="18" charset="0"/>
              </a:rPr>
              <a:t> (at 12 o’clock last night,…)</a:t>
            </a:r>
          </a:p>
          <a:p>
            <a:pPr marL="457200" indent="-457200">
              <a:buFontTx/>
              <a:buChar char="-"/>
            </a:pPr>
            <a:endParaRPr lang="en-US" sz="3200" dirty="0">
              <a:solidFill>
                <a:srgbClr val="C00000"/>
              </a:solidFill>
              <a:latin typeface="Times New Roman" panose="02020603050405020304" pitchFamily="18" charset="0"/>
              <a:cs typeface="Times New Roman" panose="02020603050405020304" pitchFamily="18" charset="0"/>
            </a:endParaRPr>
          </a:p>
          <a:p>
            <a:r>
              <a:rPr lang="en-US" sz="3200" dirty="0">
                <a:solidFill>
                  <a:srgbClr val="C00000"/>
                </a:solidFill>
                <a:latin typeface="Times New Roman" panose="02020603050405020304" pitchFamily="18" charset="0"/>
                <a:cs typeface="Times New Roman" panose="02020603050405020304" pitchFamily="18" charset="0"/>
              </a:rPr>
              <a:t>- at this time + </a:t>
            </a:r>
            <a:r>
              <a:rPr lang="en-US" sz="3200" dirty="0" err="1">
                <a:solidFill>
                  <a:srgbClr val="C00000"/>
                </a:solidFill>
                <a:latin typeface="Times New Roman" panose="02020603050405020304" pitchFamily="18" charset="0"/>
                <a:cs typeface="Times New Roman" panose="02020603050405020304" pitchFamily="18" charset="0"/>
              </a:rPr>
              <a:t>thời</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gian</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trong</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quá</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a:solidFill>
                  <a:srgbClr val="C00000"/>
                </a:solidFill>
                <a:latin typeface="Times New Roman" panose="02020603050405020304" pitchFamily="18" charset="0"/>
                <a:cs typeface="Times New Roman" panose="02020603050405020304" pitchFamily="18" charset="0"/>
              </a:rPr>
              <a:t>khứ</a:t>
            </a:r>
            <a:r>
              <a:rPr lang="en-US" sz="3200" dirty="0">
                <a:solidFill>
                  <a:srgbClr val="C00000"/>
                </a:solidFill>
                <a:latin typeface="Times New Roman" panose="02020603050405020304" pitchFamily="18" charset="0"/>
                <a:cs typeface="Times New Roman" panose="02020603050405020304" pitchFamily="18" charset="0"/>
              </a:rPr>
              <a:t>. (at this time two weeks ago, …)</a:t>
            </a:r>
          </a:p>
          <a:p>
            <a:r>
              <a:rPr lang="en-US" sz="3200" dirty="0">
                <a:solidFill>
                  <a:srgbClr val="C00000"/>
                </a:solidFill>
                <a:latin typeface="Times New Roman" panose="02020603050405020304" pitchFamily="18" charset="0"/>
                <a:cs typeface="Times New Roman" panose="02020603050405020304" pitchFamily="18" charset="0"/>
              </a:rPr>
              <a:t>- at that moment</a:t>
            </a:r>
          </a:p>
          <a:p>
            <a:endParaRPr lang="en-US" sz="3200" dirty="0">
              <a:solidFill>
                <a:srgbClr val="000000"/>
              </a:solidFill>
              <a:latin typeface="Times New Roman" panose="02020603050405020304" pitchFamily="18" charset="0"/>
              <a:cs typeface="Times New Roman" panose="02020603050405020304" pitchFamily="18" charset="0"/>
            </a:endParaRPr>
          </a:p>
          <a:p>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Trong</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câu</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có</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a:solidFill>
                  <a:srgbClr val="0000CC"/>
                </a:solidFill>
                <a:latin typeface="Times New Roman" panose="02020603050405020304" pitchFamily="18" charset="0"/>
                <a:cs typeface="Times New Roman" panose="02020603050405020304" pitchFamily="18" charset="0"/>
              </a:rPr>
              <a:t>when/while” </a:t>
            </a:r>
            <a:r>
              <a:rPr lang="en-US" sz="3200" dirty="0" err="1">
                <a:solidFill>
                  <a:srgbClr val="000000"/>
                </a:solidFill>
                <a:latin typeface="Times New Roman" panose="02020603050405020304" pitchFamily="18" charset="0"/>
                <a:cs typeface="Times New Roman" panose="02020603050405020304" pitchFamily="18" charset="0"/>
              </a:rPr>
              <a:t>khi</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diễn</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tả</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một</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hành</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động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đang</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xảy</a:t>
            </a:r>
            <a:r>
              <a:rPr lang="en-US" sz="3200" dirty="0">
                <a:solidFill>
                  <a:srgbClr val="0000CC"/>
                </a:solidFill>
                <a:latin typeface="Times New Roman" panose="02020603050405020304" pitchFamily="18" charset="0"/>
                <a:cs typeface="Times New Roman" panose="02020603050405020304" pitchFamily="18" charset="0"/>
              </a:rPr>
              <a:t> ra </a:t>
            </a:r>
            <a:r>
              <a:rPr lang="en-US" sz="3200" dirty="0" err="1">
                <a:solidFill>
                  <a:srgbClr val="000000"/>
                </a:solidFill>
                <a:latin typeface="Times New Roman" panose="02020603050405020304" pitchFamily="18" charset="0"/>
                <a:cs typeface="Times New Roman" panose="02020603050405020304" pitchFamily="18" charset="0"/>
              </a:rPr>
              <a:t>và</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một</a:t>
            </a:r>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hành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động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khác</a:t>
            </a:r>
            <a:r>
              <a:rPr lang="en-US" sz="3200" dirty="0">
                <a:solidFill>
                  <a:srgbClr val="FF0000"/>
                </a:solidFill>
                <a:latin typeface="Times New Roman" panose="02020603050405020304" pitchFamily="18" charset="0"/>
                <a:cs typeface="Times New Roman" panose="02020603050405020304" pitchFamily="18" charset="0"/>
              </a:rPr>
              <a:t> xen </a:t>
            </a:r>
            <a:r>
              <a:rPr lang="en-US" sz="3200" dirty="0" err="1">
                <a:solidFill>
                  <a:srgbClr val="FF0000"/>
                </a:solidFill>
                <a:latin typeface="Times New Roman" panose="02020603050405020304" pitchFamily="18" charset="0"/>
                <a:cs typeface="Times New Roman" panose="02020603050405020304" pitchFamily="18" charset="0"/>
              </a:rPr>
              <a:t>vào</a:t>
            </a:r>
            <a:r>
              <a:rPr lang="en-US" sz="3200" dirty="0">
                <a:solidFill>
                  <a:srgbClr val="000000"/>
                </a:solidFill>
                <a:latin typeface="Times New Roman" panose="02020603050405020304" pitchFamily="18" charset="0"/>
                <a:cs typeface="Times New Roman" panose="02020603050405020304" pitchFamily="18" charset="0"/>
              </a:rPr>
              <a:t>.</a:t>
            </a:r>
          </a:p>
          <a:p>
            <a:r>
              <a:rPr lang="en-US" sz="3200" dirty="0">
                <a:solidFill>
                  <a:srgbClr val="000000"/>
                </a:solidFill>
                <a:latin typeface="Times New Roman" panose="02020603050405020304" pitchFamily="18" charset="0"/>
                <a:cs typeface="Times New Roman" panose="02020603050405020304" pitchFamily="18" charset="0"/>
              </a:rPr>
              <a:t/>
            </a:r>
            <a:br>
              <a:rPr lang="en-US" sz="3200" dirty="0">
                <a:solidFill>
                  <a:srgbClr val="000000"/>
                </a:solidFill>
                <a:latin typeface="Times New Roman" panose="02020603050405020304" pitchFamily="18" charset="0"/>
                <a:cs typeface="Times New Roman" panose="02020603050405020304" pitchFamily="18" charset="0"/>
              </a:rPr>
            </a:br>
            <a:r>
              <a:rPr lang="en-US" sz="3200" dirty="0">
                <a:solidFill>
                  <a:srgbClr val="000000"/>
                </a:solidFill>
                <a:latin typeface="Times New Roman" panose="02020603050405020304" pitchFamily="18" charset="0"/>
                <a:cs typeface="Times New Roman" panose="02020603050405020304" pitchFamily="18" charset="0"/>
              </a:rPr>
              <a:t/>
            </a:r>
            <a:br>
              <a:rPr lang="en-US" sz="3200" dirty="0">
                <a:solidFill>
                  <a:srgbClr val="000000"/>
                </a:solidFill>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253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arn(inVertic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barn(inVertical)">
                                      <p:cBhvr>
                                        <p:cTn id="12" dur="500"/>
                                        <p:tgtEl>
                                          <p:spTgt spid="2">
                                            <p:txEl>
                                              <p:pRg st="4" end="4"/>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Effect transition="in" filter="barn(inVertical)">
                                      <p:cBhvr>
                                        <p:cTn id="15" dur="500"/>
                                        <p:tgtEl>
                                          <p:spTgt spid="2">
                                            <p:txEl>
                                              <p:pRg st="5" end="5"/>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barn(inVertical)">
                                      <p:cBhvr>
                                        <p:cTn id="20" dur="500"/>
                                        <p:tgtEl>
                                          <p:spTgt spid="2">
                                            <p:txEl>
                                              <p:pRg st="7" end="7"/>
                                            </p:txEl>
                                          </p:spTgt>
                                        </p:tgtEl>
                                      </p:cBhvr>
                                    </p:animEffect>
                                  </p:childTnLst>
                                </p:cTn>
                              </p:par>
                              <p:par>
                                <p:cTn id="21" presetID="16" presetClass="entr" presetSubtype="21" fill="hold" nodeType="withEffect">
                                  <p:stCondLst>
                                    <p:cond delay="0"/>
                                  </p:stCondLst>
                                  <p:childTnLst>
                                    <p:set>
                                      <p:cBhvr>
                                        <p:cTn id="22" dur="1" fill="hold">
                                          <p:stCondLst>
                                            <p:cond delay="0"/>
                                          </p:stCondLst>
                                        </p:cTn>
                                        <p:tgtEl>
                                          <p:spTgt spid="2">
                                            <p:txEl>
                                              <p:pRg st="8" end="8"/>
                                            </p:txEl>
                                          </p:spTgt>
                                        </p:tgtEl>
                                        <p:attrNameLst>
                                          <p:attrName>style.visibility</p:attrName>
                                        </p:attrNameLst>
                                      </p:cBhvr>
                                      <p:to>
                                        <p:strVal val="visible"/>
                                      </p:to>
                                    </p:set>
                                    <p:animEffect transition="in" filter="barn(inVertical)">
                                      <p:cBhvr>
                                        <p:cTn id="23"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a:extLst>
              <a:ext uri="{FF2B5EF4-FFF2-40B4-BE49-F238E27FC236}">
                <a16:creationId xmlns:a16="http://schemas.microsoft.com/office/drawing/2014/main" id="{E7B5B836-0D25-4584-BC88-0937338E4902}"/>
              </a:ext>
            </a:extLst>
          </p:cNvPr>
          <p:cNvSpPr>
            <a:spLocks noChangeArrowheads="1"/>
          </p:cNvSpPr>
          <p:nvPr/>
        </p:nvSpPr>
        <p:spPr bwMode="auto">
          <a:xfrm>
            <a:off x="768685" y="76"/>
            <a:ext cx="11423375" cy="461665"/>
          </a:xfrm>
          <a:prstGeom prst="rect">
            <a:avLst/>
          </a:prstGeom>
          <a:solidFill>
            <a:srgbClr val="CCFF33"/>
          </a:solidFill>
          <a:ln>
            <a:noFill/>
          </a:ln>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nl-NL" altLang="en-US" sz="2400" b="1" i="1" u="sng" dirty="0">
                <a:solidFill>
                  <a:srgbClr val="C00000"/>
                </a:solidFill>
                <a:latin typeface="Times New Roman" panose="02020603050405020304" pitchFamily="18" charset="0"/>
                <a:cs typeface="Times New Roman" panose="02020603050405020304" pitchFamily="18" charset="0"/>
              </a:rPr>
              <a:t>2</a:t>
            </a:r>
            <a:r>
              <a:rPr lang="nl-NL" altLang="en-US" sz="2400" b="1" i="1" u="sng" dirty="0" smtClean="0">
                <a:solidFill>
                  <a:srgbClr val="C00000"/>
                </a:solidFill>
                <a:latin typeface="Times New Roman" panose="02020603050405020304" pitchFamily="18" charset="0"/>
                <a:cs typeface="Times New Roman" panose="02020603050405020304" pitchFamily="18" charset="0"/>
              </a:rPr>
              <a:t>. </a:t>
            </a:r>
            <a:r>
              <a:rPr lang="en-US" altLang="en-US" sz="2400" b="1" i="1" u="sng" dirty="0">
                <a:solidFill>
                  <a:srgbClr val="C00000"/>
                </a:solidFill>
                <a:latin typeface="Times New Roman" panose="02020603050405020304" pitchFamily="18" charset="0"/>
                <a:cs typeface="Times New Roman" panose="02020603050405020304" pitchFamily="18" charset="0"/>
              </a:rPr>
              <a:t>Complete the following sentences by putting the verbs in brackets in the correct form</a:t>
            </a:r>
            <a:r>
              <a:rPr lang="nl-NL" altLang="en-US" sz="2400" b="1" i="1" u="sng" dirty="0">
                <a:solidFill>
                  <a:srgbClr val="C00000"/>
                </a:solidFill>
                <a:latin typeface="Times New Roman" panose="02020603050405020304" pitchFamily="18" charset="0"/>
                <a:cs typeface="Times New Roman" panose="02020603050405020304" pitchFamily="18" charset="0"/>
              </a:rPr>
              <a:t>:</a:t>
            </a:r>
            <a:endParaRPr lang="en-US" altLang="en-US" sz="2400" b="1" i="1" u="sng" dirty="0">
              <a:solidFill>
                <a:srgbClr val="C00000"/>
              </a:solidFill>
              <a:latin typeface="Times New Roman" panose="02020603050405020304" pitchFamily="18" charset="0"/>
              <a:cs typeface="Times New Roman" panose="02020603050405020304" pitchFamily="18" charset="0"/>
            </a:endParaRPr>
          </a:p>
        </p:txBody>
      </p:sp>
      <p:sp>
        <p:nvSpPr>
          <p:cNvPr id="21507" name="Rectangle 7">
            <a:extLst>
              <a:ext uri="{FF2B5EF4-FFF2-40B4-BE49-F238E27FC236}">
                <a16:creationId xmlns:a16="http://schemas.microsoft.com/office/drawing/2014/main" id="{CE9A7E6E-3B5F-4A04-BA84-D0F8DB97BA73}"/>
              </a:ext>
            </a:extLst>
          </p:cNvPr>
          <p:cNvSpPr>
            <a:spLocks noChangeArrowheads="1"/>
          </p:cNvSpPr>
          <p:nvPr/>
        </p:nvSpPr>
        <p:spPr bwMode="auto">
          <a:xfrm>
            <a:off x="371072" y="609645"/>
            <a:ext cx="11728175"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200" dirty="0">
                <a:solidFill>
                  <a:srgbClr val="002060"/>
                </a:solidFill>
                <a:latin typeface="Times New Roman" panose="02020603050405020304" pitchFamily="18" charset="0"/>
                <a:cs typeface="Times New Roman" panose="02020603050405020304" pitchFamily="18" charset="0"/>
              </a:rPr>
              <a:t>1. When the prince saw Cinderella at the party, she (wear) …………... a beautiful gown.</a:t>
            </a:r>
          </a:p>
          <a:p>
            <a:pPr eaLnBrk="1" fontAlgn="base" hangingPunct="1">
              <a:lnSpc>
                <a:spcPct val="200000"/>
              </a:lnSpc>
              <a:spcBef>
                <a:spcPct val="0"/>
              </a:spcBef>
              <a:spcAft>
                <a:spcPct val="0"/>
              </a:spcAft>
            </a:pPr>
            <a:r>
              <a:rPr lang="en-US" altLang="en-US" sz="3200" dirty="0">
                <a:solidFill>
                  <a:srgbClr val="002060"/>
                </a:solidFill>
                <a:latin typeface="Times New Roman" panose="02020603050405020304" pitchFamily="18" charset="0"/>
                <a:cs typeface="Times New Roman" panose="02020603050405020304" pitchFamily="18" charset="0"/>
              </a:rPr>
              <a:t>2. What (you/ do)  …………….…….this time yesterday?</a:t>
            </a:r>
          </a:p>
          <a:p>
            <a:pPr eaLnBrk="1" fontAlgn="base" hangingPunct="1">
              <a:lnSpc>
                <a:spcPct val="200000"/>
              </a:lnSpc>
              <a:spcBef>
                <a:spcPct val="0"/>
              </a:spcBef>
              <a:spcAft>
                <a:spcPct val="0"/>
              </a:spcAft>
            </a:pPr>
            <a:r>
              <a:rPr lang="en-US" altLang="en-US" sz="3200" dirty="0">
                <a:solidFill>
                  <a:srgbClr val="002060"/>
                </a:solidFill>
                <a:latin typeface="Times New Roman" panose="02020603050405020304" pitchFamily="18" charset="0"/>
                <a:cs typeface="Times New Roman" panose="02020603050405020304" pitchFamily="18" charset="0"/>
              </a:rPr>
              <a:t>3. When Jack (go) …………….. to the market, he met a magician.</a:t>
            </a:r>
          </a:p>
          <a:p>
            <a:pPr eaLnBrk="1" fontAlgn="base" hangingPunct="1">
              <a:spcBef>
                <a:spcPct val="0"/>
              </a:spcBef>
              <a:spcAft>
                <a:spcPct val="0"/>
              </a:spcAft>
            </a:pPr>
            <a:r>
              <a:rPr lang="en-US" altLang="en-US" sz="3200" dirty="0">
                <a:solidFill>
                  <a:srgbClr val="002060"/>
                </a:solidFill>
                <a:latin typeface="Times New Roman" panose="02020603050405020304" pitchFamily="18" charset="0"/>
                <a:cs typeface="Times New Roman" panose="02020603050405020304" pitchFamily="18" charset="0"/>
              </a:rPr>
              <a:t>4. While the hare was sleeping, the tortoise (run) ……… to the finish as fast as he could.</a:t>
            </a:r>
          </a:p>
          <a:p>
            <a:pPr eaLnBrk="1" fontAlgn="base" hangingPunct="1">
              <a:spcBef>
                <a:spcPct val="0"/>
              </a:spcBef>
              <a:spcAft>
                <a:spcPct val="0"/>
              </a:spcAft>
            </a:pPr>
            <a:endParaRPr lang="en-US" altLang="en-US" sz="3200" dirty="0">
              <a:solidFill>
                <a:srgbClr val="002060"/>
              </a:solidFill>
              <a:latin typeface="Times New Roman" panose="02020603050405020304" pitchFamily="18" charset="0"/>
              <a:cs typeface="Times New Roman" panose="02020603050405020304" pitchFamily="18" charset="0"/>
            </a:endParaRPr>
          </a:p>
          <a:p>
            <a:pPr eaLnBrk="1" fontAlgn="base" hangingPunct="1">
              <a:spcBef>
                <a:spcPct val="0"/>
              </a:spcBef>
              <a:spcAft>
                <a:spcPct val="0"/>
              </a:spcAft>
            </a:pPr>
            <a:r>
              <a:rPr lang="en-US" altLang="en-US" sz="3200" dirty="0">
                <a:solidFill>
                  <a:srgbClr val="002060"/>
                </a:solidFill>
                <a:latin typeface="Times New Roman" panose="02020603050405020304" pitchFamily="18" charset="0"/>
                <a:cs typeface="Times New Roman" panose="02020603050405020304" pitchFamily="18" charset="0"/>
              </a:rPr>
              <a:t>5. When the princess returned, the prince (not wait)  ………………… </a:t>
            </a:r>
          </a:p>
          <a:p>
            <a:pPr eaLnBrk="1" fontAlgn="base" hangingPunct="1">
              <a:spcBef>
                <a:spcPct val="0"/>
              </a:spcBef>
              <a:spcAft>
                <a:spcPct val="0"/>
              </a:spcAft>
            </a:pPr>
            <a:r>
              <a:rPr lang="en-US" altLang="en-US" sz="3200" dirty="0">
                <a:solidFill>
                  <a:srgbClr val="002060"/>
                </a:solidFill>
                <a:latin typeface="Times New Roman" panose="02020603050405020304" pitchFamily="18" charset="0"/>
                <a:cs typeface="Times New Roman" panose="02020603050405020304" pitchFamily="18" charset="0"/>
              </a:rPr>
              <a:t> for her.</a:t>
            </a:r>
          </a:p>
        </p:txBody>
      </p:sp>
      <p:sp>
        <p:nvSpPr>
          <p:cNvPr id="9" name="Rectangle 8">
            <a:extLst>
              <a:ext uri="{FF2B5EF4-FFF2-40B4-BE49-F238E27FC236}">
                <a16:creationId xmlns:a16="http://schemas.microsoft.com/office/drawing/2014/main" id="{DB208306-6376-4206-AE56-58F67336A273}"/>
              </a:ext>
            </a:extLst>
          </p:cNvPr>
          <p:cNvSpPr>
            <a:spLocks noChangeArrowheads="1"/>
          </p:cNvSpPr>
          <p:nvPr/>
        </p:nvSpPr>
        <p:spPr bwMode="auto">
          <a:xfrm>
            <a:off x="9819860" y="516085"/>
            <a:ext cx="25010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200" b="1" i="1" dirty="0">
                <a:solidFill>
                  <a:srgbClr val="FF0000"/>
                </a:solidFill>
                <a:latin typeface="Times New Roman" panose="02020603050405020304" pitchFamily="18" charset="0"/>
                <a:cs typeface="Times New Roman" panose="02020603050405020304" pitchFamily="18" charset="0"/>
              </a:rPr>
              <a:t> was wearing </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63DA4A3B-495D-4ACC-BF97-FF10ABCB6590}"/>
              </a:ext>
            </a:extLst>
          </p:cNvPr>
          <p:cNvSpPr>
            <a:spLocks noChangeArrowheads="1"/>
          </p:cNvSpPr>
          <p:nvPr/>
        </p:nvSpPr>
        <p:spPr bwMode="auto">
          <a:xfrm>
            <a:off x="3746948" y="1876572"/>
            <a:ext cx="28648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200" b="1" i="1" dirty="0">
                <a:solidFill>
                  <a:srgbClr val="FF0000"/>
                </a:solidFill>
                <a:latin typeface="Times New Roman" panose="02020603050405020304" pitchFamily="18" charset="0"/>
                <a:cs typeface="Times New Roman" panose="02020603050405020304" pitchFamily="18" charset="0"/>
              </a:rPr>
              <a:t>were you doing </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D6FE67C1-44F7-4A24-A2E6-2BE1A21F2408}"/>
              </a:ext>
            </a:extLst>
          </p:cNvPr>
          <p:cNvSpPr>
            <a:spLocks noChangeArrowheads="1"/>
          </p:cNvSpPr>
          <p:nvPr/>
        </p:nvSpPr>
        <p:spPr bwMode="auto">
          <a:xfrm>
            <a:off x="3746921" y="2844315"/>
            <a:ext cx="198644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200" b="1" i="1" dirty="0">
                <a:solidFill>
                  <a:srgbClr val="FF0000"/>
                </a:solidFill>
                <a:latin typeface="Times New Roman" panose="02020603050405020304" pitchFamily="18" charset="0"/>
                <a:cs typeface="Times New Roman" panose="02020603050405020304" pitchFamily="18" charset="0"/>
              </a:rPr>
              <a:t>was going </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DBD35A34-DA03-4217-AEBF-C65DA83641E1}"/>
              </a:ext>
            </a:extLst>
          </p:cNvPr>
          <p:cNvSpPr>
            <a:spLocks noChangeArrowheads="1"/>
          </p:cNvSpPr>
          <p:nvPr/>
        </p:nvSpPr>
        <p:spPr bwMode="auto">
          <a:xfrm>
            <a:off x="8720273" y="3523423"/>
            <a:ext cx="77777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200" b="1" i="1" dirty="0">
                <a:solidFill>
                  <a:srgbClr val="FF0000"/>
                </a:solidFill>
                <a:latin typeface="Times New Roman" panose="02020603050405020304" pitchFamily="18" charset="0"/>
                <a:cs typeface="Times New Roman" panose="02020603050405020304" pitchFamily="18" charset="0"/>
              </a:rPr>
              <a:t>ran</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FF975995-6068-491A-BA8B-8AAC3D070A3F}"/>
              </a:ext>
            </a:extLst>
          </p:cNvPr>
          <p:cNvSpPr>
            <a:spLocks noChangeArrowheads="1"/>
          </p:cNvSpPr>
          <p:nvPr/>
        </p:nvSpPr>
        <p:spPr bwMode="auto">
          <a:xfrm>
            <a:off x="9109186" y="4929900"/>
            <a:ext cx="264283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3200" b="1" i="1" dirty="0">
                <a:solidFill>
                  <a:srgbClr val="FF0000"/>
                </a:solidFill>
                <a:latin typeface="Times New Roman" panose="02020603050405020304" pitchFamily="18" charset="0"/>
                <a:cs typeface="Times New Roman" panose="02020603050405020304" pitchFamily="18" charset="0"/>
              </a:rPr>
              <a:t>wasn’t waiting</a:t>
            </a:r>
            <a:endParaRPr lang="en-US" altLang="en-US" sz="3200" b="1" dirty="0">
              <a:solidFill>
                <a:srgbClr val="FF0000"/>
              </a:solidFill>
              <a:latin typeface="Times New Roman" panose="02020603050405020304" pitchFamily="18" charset="0"/>
              <a:cs typeface="Times New Roman" panose="02020603050405020304" pitchFamily="18" charset="0"/>
            </a:endParaRPr>
          </a:p>
        </p:txBody>
      </p:sp>
      <p:sp>
        <p:nvSpPr>
          <p:cNvPr id="2" name="Arrow: Right 1">
            <a:hlinkClick r:id="rId2" action="ppaction://hlinksldjump"/>
            <a:extLst>
              <a:ext uri="{FF2B5EF4-FFF2-40B4-BE49-F238E27FC236}">
                <a16:creationId xmlns:a16="http://schemas.microsoft.com/office/drawing/2014/main" id="{BC52FCB6-60A0-4DAB-A19C-93425B78A0BC}"/>
              </a:ext>
            </a:extLst>
          </p:cNvPr>
          <p:cNvSpPr/>
          <p:nvPr/>
        </p:nvSpPr>
        <p:spPr>
          <a:xfrm>
            <a:off x="9713845" y="5990073"/>
            <a:ext cx="742123" cy="461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anim calcmode="lin" valueType="num">
                                      <p:cBhvr additive="base">
                                        <p:cTn id="19"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2">
                                            <p:txEl>
                                              <p:pRg st="0" end="0"/>
                                            </p:txEl>
                                          </p:spTgt>
                                        </p:tgtEl>
                                        <p:attrNameLst>
                                          <p:attrName>style.visibility</p:attrName>
                                        </p:attrNameLst>
                                      </p:cBhvr>
                                      <p:to>
                                        <p:strVal val="visible"/>
                                      </p:to>
                                    </p:set>
                                    <p:anim calcmode="lin" valueType="num">
                                      <p:cBhvr additive="base">
                                        <p:cTn id="25"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3">
                                            <p:txEl>
                                              <p:pRg st="0" end="0"/>
                                            </p:txEl>
                                          </p:spTgt>
                                        </p:tgtEl>
                                        <p:attrNameLst>
                                          <p:attrName>style.visibility</p:attrName>
                                        </p:attrNameLst>
                                      </p:cBhvr>
                                      <p:to>
                                        <p:strVal val="visible"/>
                                      </p:to>
                                    </p:set>
                                    <p:anim calcmode="lin" valueType="num">
                                      <p:cBhvr additive="base">
                                        <p:cTn id="3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a:extLst>
              <a:ext uri="{FF2B5EF4-FFF2-40B4-BE49-F238E27FC236}">
                <a16:creationId xmlns:a16="http://schemas.microsoft.com/office/drawing/2014/main" id="{8A4DC23A-C4FB-4787-A4F3-0759AA54A60E}"/>
              </a:ext>
            </a:extLst>
          </p:cNvPr>
          <p:cNvSpPr>
            <a:spLocks noChangeArrowheads="1"/>
          </p:cNvSpPr>
          <p:nvPr/>
        </p:nvSpPr>
        <p:spPr bwMode="auto">
          <a:xfrm>
            <a:off x="1524002" y="-76200"/>
            <a:ext cx="8969122"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200" dirty="0" smtClean="0">
                <a:solidFill>
                  <a:srgbClr val="0000CC"/>
                </a:solidFill>
              </a:rPr>
              <a:t>3a. </a:t>
            </a:r>
            <a:r>
              <a:rPr lang="en-US" altLang="en-US" sz="2200" b="1" i="1" u="sng" dirty="0">
                <a:solidFill>
                  <a:srgbClr val="0000CC"/>
                </a:solidFill>
              </a:rPr>
              <a:t>Use the past continuous and the </a:t>
            </a:r>
            <a:r>
              <a:rPr lang="en-US" altLang="en-US" sz="2200" b="1" i="1" u="sng" dirty="0" err="1">
                <a:solidFill>
                  <a:srgbClr val="0000CC"/>
                </a:solidFill>
              </a:rPr>
              <a:t>the</a:t>
            </a:r>
            <a:r>
              <a:rPr lang="en-US" altLang="en-US" sz="2200" b="1" i="1" u="sng" dirty="0">
                <a:solidFill>
                  <a:srgbClr val="0000CC"/>
                </a:solidFill>
              </a:rPr>
              <a:t> suggested words to </a:t>
            </a:r>
          </a:p>
          <a:p>
            <a:pPr eaLnBrk="1" fontAlgn="base" hangingPunct="1">
              <a:spcBef>
                <a:spcPct val="0"/>
              </a:spcBef>
              <a:spcAft>
                <a:spcPct val="0"/>
              </a:spcAft>
            </a:pPr>
            <a:r>
              <a:rPr lang="en-US" altLang="en-US" sz="2200" b="1" i="1" u="sng" dirty="0">
                <a:solidFill>
                  <a:srgbClr val="0000CC"/>
                </a:solidFill>
              </a:rPr>
              <a:t>write sentences to describe what was happening in each picture. </a:t>
            </a:r>
          </a:p>
          <a:p>
            <a:pPr eaLnBrk="1" fontAlgn="base" hangingPunct="1">
              <a:spcBef>
                <a:spcPct val="0"/>
              </a:spcBef>
              <a:spcAft>
                <a:spcPct val="0"/>
              </a:spcAft>
            </a:pPr>
            <a:endParaRPr lang="en-US" altLang="en-US" sz="2200" dirty="0">
              <a:solidFill>
                <a:srgbClr val="C00000"/>
              </a:solidFill>
            </a:endParaRPr>
          </a:p>
        </p:txBody>
      </p:sp>
      <p:sp>
        <p:nvSpPr>
          <p:cNvPr id="22531" name="AutoShape 2" descr="https://s.sachmem.vn/public/images/TA8T1SHS/U6-L3-3-2-vidygxtjrokleqnz.jpg">
            <a:extLst>
              <a:ext uri="{FF2B5EF4-FFF2-40B4-BE49-F238E27FC236}">
                <a16:creationId xmlns:a16="http://schemas.microsoft.com/office/drawing/2014/main" id="{0B625D45-CB85-49F1-8065-9713A1918C66}"/>
              </a:ext>
            </a:extLst>
          </p:cNvPr>
          <p:cNvSpPr>
            <a:spLocks noChangeAspect="1" noChangeArrowheads="1"/>
          </p:cNvSpPr>
          <p:nvPr/>
        </p:nvSpPr>
        <p:spPr bwMode="auto">
          <a:xfrm>
            <a:off x="1668463" y="-457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sp>
        <p:nvSpPr>
          <p:cNvPr id="22532" name="AutoShape 3" descr="https://s.sachmem.vn/public/images/TA8T1SHS/U6-L3-3-3-fwiqbcduvhozrxja.jpg">
            <a:extLst>
              <a:ext uri="{FF2B5EF4-FFF2-40B4-BE49-F238E27FC236}">
                <a16:creationId xmlns:a16="http://schemas.microsoft.com/office/drawing/2014/main" id="{A77B9D51-181B-43CD-894A-07678E0CB80E}"/>
              </a:ext>
            </a:extLst>
          </p:cNvPr>
          <p:cNvSpPr>
            <a:spLocks noChangeAspect="1" noChangeArrowheads="1"/>
          </p:cNvSpPr>
          <p:nvPr/>
        </p:nvSpPr>
        <p:spPr bwMode="auto">
          <a:xfrm>
            <a:off x="2133600" y="228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endParaRPr lang="en-US" altLang="en-US">
              <a:solidFill>
                <a:srgbClr val="000000"/>
              </a:solidFill>
            </a:endParaRPr>
          </a:p>
        </p:txBody>
      </p:sp>
      <p:pic>
        <p:nvPicPr>
          <p:cNvPr id="22533" name="Picture 4" descr="C:\Users\huyanh\Documents\U6-L3-3-1-eiakgnxbqjyrhozv.jpg">
            <a:extLst>
              <a:ext uri="{FF2B5EF4-FFF2-40B4-BE49-F238E27FC236}">
                <a16:creationId xmlns:a16="http://schemas.microsoft.com/office/drawing/2014/main" id="{0D56A5E6-90C0-4630-A34A-B1C728E89A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463" y="769936"/>
            <a:ext cx="28956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Rectangle 8">
            <a:extLst>
              <a:ext uri="{FF2B5EF4-FFF2-40B4-BE49-F238E27FC236}">
                <a16:creationId xmlns:a16="http://schemas.microsoft.com/office/drawing/2014/main" id="{177F83D8-8E43-46E8-9AE4-C42E5C408245}"/>
              </a:ext>
            </a:extLst>
          </p:cNvPr>
          <p:cNvSpPr>
            <a:spLocks noChangeArrowheads="1"/>
          </p:cNvSpPr>
          <p:nvPr/>
        </p:nvSpPr>
        <p:spPr bwMode="auto">
          <a:xfrm>
            <a:off x="110332" y="2979736"/>
            <a:ext cx="45720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dirty="0">
                <a:solidFill>
                  <a:srgbClr val="0000CC"/>
                </a:solidFill>
              </a:rPr>
              <a:t>1.servant/ spin/ in the woods</a:t>
            </a:r>
          </a:p>
        </p:txBody>
      </p:sp>
      <p:pic>
        <p:nvPicPr>
          <p:cNvPr id="22535" name="Picture 5" descr="C:\Users\huyanh\Documents\U6-L3-3-2-vidygxtjrokleqnz.jpg">
            <a:extLst>
              <a:ext uri="{FF2B5EF4-FFF2-40B4-BE49-F238E27FC236}">
                <a16:creationId xmlns:a16="http://schemas.microsoft.com/office/drawing/2014/main" id="{85902859-6251-4BA0-BEBE-90DA3BAA2C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838200"/>
            <a:ext cx="3048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6" name="Rectangle 10">
            <a:extLst>
              <a:ext uri="{FF2B5EF4-FFF2-40B4-BE49-F238E27FC236}">
                <a16:creationId xmlns:a16="http://schemas.microsoft.com/office/drawing/2014/main" id="{7219BB5B-BE59-402D-AAD7-52FDB910EF1C}"/>
              </a:ext>
            </a:extLst>
          </p:cNvPr>
          <p:cNvSpPr>
            <a:spLocks noChangeArrowheads="1"/>
          </p:cNvSpPr>
          <p:nvPr/>
        </p:nvSpPr>
        <p:spPr bwMode="auto">
          <a:xfrm>
            <a:off x="4317204" y="3038763"/>
            <a:ext cx="372586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dirty="0">
                <a:solidFill>
                  <a:srgbClr val="006600"/>
                </a:solidFill>
              </a:rPr>
              <a:t>2.girl/ pick flowers/ by the side of the road</a:t>
            </a:r>
          </a:p>
        </p:txBody>
      </p:sp>
      <p:pic>
        <p:nvPicPr>
          <p:cNvPr id="22537" name="Picture 6" descr="C:\Users\huyanh\Documents\U6-L3-3-3-fwiqbcduvhozrxja.jpg">
            <a:extLst>
              <a:ext uri="{FF2B5EF4-FFF2-40B4-BE49-F238E27FC236}">
                <a16:creationId xmlns:a16="http://schemas.microsoft.com/office/drawing/2014/main" id="{E0DD3EC9-54F4-401B-BD0A-9711DE2D74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9451" y="801173"/>
            <a:ext cx="3200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Rectangle 12">
            <a:extLst>
              <a:ext uri="{FF2B5EF4-FFF2-40B4-BE49-F238E27FC236}">
                <a16:creationId xmlns:a16="http://schemas.microsoft.com/office/drawing/2014/main" id="{38A0A3AA-3CFF-4E1F-B84E-2FDB2ED63673}"/>
              </a:ext>
            </a:extLst>
          </p:cNvPr>
          <p:cNvSpPr>
            <a:spLocks noChangeArrowheads="1"/>
          </p:cNvSpPr>
          <p:nvPr/>
        </p:nvSpPr>
        <p:spPr bwMode="auto">
          <a:xfrm>
            <a:off x="8466139" y="2963314"/>
            <a:ext cx="362346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dirty="0">
                <a:solidFill>
                  <a:srgbClr val="0000CC"/>
                </a:solidFill>
              </a:rPr>
              <a:t>3. knights/ ride horses/ to the castle</a:t>
            </a:r>
          </a:p>
        </p:txBody>
      </p:sp>
      <p:pic>
        <p:nvPicPr>
          <p:cNvPr id="22539" name="Picture 7" descr="C:\Users\huyanh\Documents\U6-L3-3-4-csdimolenkxqatju.jpg">
            <a:extLst>
              <a:ext uri="{FF2B5EF4-FFF2-40B4-BE49-F238E27FC236}">
                <a16:creationId xmlns:a16="http://schemas.microsoft.com/office/drawing/2014/main" id="{0EC23895-6F0E-47DB-956C-4FBFB0F15D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463" y="4038600"/>
            <a:ext cx="2895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0" name="Rectangle 14">
            <a:extLst>
              <a:ext uri="{FF2B5EF4-FFF2-40B4-BE49-F238E27FC236}">
                <a16:creationId xmlns:a16="http://schemas.microsoft.com/office/drawing/2014/main" id="{A41EDFE3-E475-47E4-B59B-AA51D34E8C09}"/>
              </a:ext>
            </a:extLst>
          </p:cNvPr>
          <p:cNvSpPr>
            <a:spLocks noChangeArrowheads="1"/>
          </p:cNvSpPr>
          <p:nvPr/>
        </p:nvSpPr>
        <p:spPr bwMode="auto">
          <a:xfrm>
            <a:off x="395428" y="5944127"/>
            <a:ext cx="400843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dirty="0"/>
              <a:t>4.Cinderella/ dance/ with the prince</a:t>
            </a:r>
          </a:p>
        </p:txBody>
      </p:sp>
      <p:pic>
        <p:nvPicPr>
          <p:cNvPr id="22541" name="Picture 8" descr="C:\Users\huyanh\Documents\U6-L3-3-5-chjwprabnxyogzlk.jpg">
            <a:extLst>
              <a:ext uri="{FF2B5EF4-FFF2-40B4-BE49-F238E27FC236}">
                <a16:creationId xmlns:a16="http://schemas.microsoft.com/office/drawing/2014/main" id="{3504D559-3274-469E-9B9F-B673828067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33899" y="3988358"/>
            <a:ext cx="3200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2" name="Rectangle 16">
            <a:extLst>
              <a:ext uri="{FF2B5EF4-FFF2-40B4-BE49-F238E27FC236}">
                <a16:creationId xmlns:a16="http://schemas.microsoft.com/office/drawing/2014/main" id="{AABDE8A9-4A70-40C2-925D-6D008372FE09}"/>
              </a:ext>
            </a:extLst>
          </p:cNvPr>
          <p:cNvSpPr>
            <a:spLocks noChangeArrowheads="1"/>
          </p:cNvSpPr>
          <p:nvPr/>
        </p:nvSpPr>
        <p:spPr bwMode="auto">
          <a:xfrm>
            <a:off x="4403863" y="5866507"/>
            <a:ext cx="3124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dirty="0">
                <a:solidFill>
                  <a:srgbClr val="660066"/>
                </a:solidFill>
              </a:rPr>
              <a:t>5.Saint </a:t>
            </a:r>
            <a:r>
              <a:rPr lang="en-US" altLang="en-US" sz="2800" dirty="0" err="1">
                <a:solidFill>
                  <a:srgbClr val="660066"/>
                </a:solidFill>
              </a:rPr>
              <a:t>Giong</a:t>
            </a:r>
            <a:r>
              <a:rPr lang="en-US" altLang="en-US" sz="2800" dirty="0">
                <a:solidFill>
                  <a:srgbClr val="660066"/>
                </a:solidFill>
              </a:rPr>
              <a:t>/ fly/ to heaven.</a:t>
            </a:r>
          </a:p>
        </p:txBody>
      </p:sp>
      <p:pic>
        <p:nvPicPr>
          <p:cNvPr id="22543" name="Picture 9" descr="C:\Users\huyanh\Documents\U6-L3-3-6-xlsfzuqpgdabtmow.jpg">
            <a:extLst>
              <a:ext uri="{FF2B5EF4-FFF2-40B4-BE49-F238E27FC236}">
                <a16:creationId xmlns:a16="http://schemas.microsoft.com/office/drawing/2014/main" id="{1A09A14D-3F9C-4F56-8B41-4334A512A61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55159" y="3988358"/>
            <a:ext cx="3048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4" name="Rectangle 18">
            <a:extLst>
              <a:ext uri="{FF2B5EF4-FFF2-40B4-BE49-F238E27FC236}">
                <a16:creationId xmlns:a16="http://schemas.microsoft.com/office/drawing/2014/main" id="{FF038CB2-DB8C-4F55-ACD1-1C738DE78F91}"/>
              </a:ext>
            </a:extLst>
          </p:cNvPr>
          <p:cNvSpPr>
            <a:spLocks noChangeArrowheads="1"/>
          </p:cNvSpPr>
          <p:nvPr/>
        </p:nvSpPr>
        <p:spPr bwMode="auto">
          <a:xfrm>
            <a:off x="8248651" y="6067089"/>
            <a:ext cx="4008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fontAlgn="base" hangingPunct="1">
              <a:spcBef>
                <a:spcPct val="0"/>
              </a:spcBef>
              <a:spcAft>
                <a:spcPct val="0"/>
              </a:spcAft>
            </a:pPr>
            <a:r>
              <a:rPr lang="en-US" altLang="en-US" sz="2800" dirty="0">
                <a:solidFill>
                  <a:srgbClr val="0000CC"/>
                </a:solidFill>
              </a:rPr>
              <a:t>6.ogre/ roar/ with anger</a:t>
            </a:r>
          </a:p>
        </p:txBody>
      </p:sp>
      <p:sp>
        <p:nvSpPr>
          <p:cNvPr id="26634" name="Rectangle 10">
            <a:extLst>
              <a:ext uri="{FF2B5EF4-FFF2-40B4-BE49-F238E27FC236}">
                <a16:creationId xmlns:a16="http://schemas.microsoft.com/office/drawing/2014/main" id="{8823239C-4086-4D02-8A2E-3BB4DF2E0314}"/>
              </a:ext>
            </a:extLst>
          </p:cNvPr>
          <p:cNvSpPr>
            <a:spLocks noChangeArrowheads="1"/>
          </p:cNvSpPr>
          <p:nvPr/>
        </p:nvSpPr>
        <p:spPr bwMode="auto">
          <a:xfrm>
            <a:off x="161029" y="3063519"/>
            <a:ext cx="3463131" cy="954107"/>
          </a:xfrm>
          <a:prstGeom prst="rect">
            <a:avLst/>
          </a:prstGeom>
          <a:solidFill>
            <a:schemeClr val="accent3"/>
          </a:solidFill>
          <a:ln w="9525">
            <a:solidFill>
              <a:srgbClr val="FF0000"/>
            </a:solidFill>
            <a:miter lim="800000"/>
            <a:headEnd/>
            <a:tailEnd/>
          </a:ln>
          <a:effectLst/>
        </p:spPr>
        <p:txBody>
          <a:bodyPr wrap="square" anchor="ctr">
            <a:spAutoFit/>
          </a:bodyPr>
          <a:lstStyle/>
          <a:p>
            <a:pPr fontAlgn="base">
              <a:spcBef>
                <a:spcPct val="0"/>
              </a:spcBef>
              <a:spcAft>
                <a:spcPct val="0"/>
              </a:spcAft>
              <a:tabLst>
                <a:tab pos="2743200" algn="ctr"/>
                <a:tab pos="5486400" algn="r"/>
              </a:tabLst>
              <a:defRPr/>
            </a:pPr>
            <a:r>
              <a:rPr lang="en-US" sz="2800" i="1" dirty="0">
                <a:solidFill>
                  <a:srgbClr val="FF0000"/>
                </a:solidFill>
                <a:latin typeface="Times New Roman" pitchFamily="18" charset="0"/>
                <a:ea typeface="Verdana" pitchFamily="34" charset="0"/>
                <a:cs typeface="Times New Roman" pitchFamily="18" charset="0"/>
              </a:rPr>
              <a:t>1.The servant </a:t>
            </a:r>
            <a:r>
              <a:rPr lang="en-US" sz="2800" b="1" i="1" u="sng" dirty="0">
                <a:solidFill>
                  <a:srgbClr val="FF0000"/>
                </a:solidFill>
                <a:latin typeface="Times New Roman" pitchFamily="18" charset="0"/>
                <a:ea typeface="Verdana" pitchFamily="34" charset="0"/>
                <a:cs typeface="Times New Roman" pitchFamily="18" charset="0"/>
              </a:rPr>
              <a:t>was spinning</a:t>
            </a:r>
            <a:r>
              <a:rPr lang="en-US" sz="2800" i="1" dirty="0">
                <a:solidFill>
                  <a:srgbClr val="FF0000"/>
                </a:solidFill>
                <a:latin typeface="Times New Roman" pitchFamily="18" charset="0"/>
                <a:ea typeface="Verdana" pitchFamily="34" charset="0"/>
                <a:cs typeface="Times New Roman" pitchFamily="18" charset="0"/>
              </a:rPr>
              <a:t> in the woods.</a:t>
            </a:r>
            <a:endParaRPr lang="en-US" sz="2800" dirty="0">
              <a:solidFill>
                <a:srgbClr val="FF0000"/>
              </a:solidFill>
              <a:latin typeface="Arial" panose="020B0604020202020204" pitchFamily="34" charset="0"/>
            </a:endParaRPr>
          </a:p>
        </p:txBody>
      </p:sp>
      <p:sp>
        <p:nvSpPr>
          <p:cNvPr id="26635" name="Rectangle 11">
            <a:extLst>
              <a:ext uri="{FF2B5EF4-FFF2-40B4-BE49-F238E27FC236}">
                <a16:creationId xmlns:a16="http://schemas.microsoft.com/office/drawing/2014/main" id="{1DE9BE75-E12D-4D58-9A0D-595320BB5BA0}"/>
              </a:ext>
            </a:extLst>
          </p:cNvPr>
          <p:cNvSpPr>
            <a:spLocks noChangeArrowheads="1"/>
          </p:cNvSpPr>
          <p:nvPr/>
        </p:nvSpPr>
        <p:spPr bwMode="auto">
          <a:xfrm>
            <a:off x="3836215" y="3065488"/>
            <a:ext cx="4629945" cy="954107"/>
          </a:xfrm>
          <a:prstGeom prst="rect">
            <a:avLst/>
          </a:prstGeom>
          <a:solidFill>
            <a:srgbClr val="FFFF00"/>
          </a:solidFill>
          <a:ln w="9525">
            <a:solidFill>
              <a:srgbClr val="FF0000"/>
            </a:solidFill>
            <a:miter lim="800000"/>
            <a:headEnd/>
            <a:tailEnd/>
          </a:ln>
          <a:effectLst/>
        </p:spPr>
        <p:txBody>
          <a:bodyPr wrap="square" anchor="ctr">
            <a:spAutoFit/>
          </a:bodyPr>
          <a:lstStyle/>
          <a:p>
            <a:pPr fontAlgn="base">
              <a:spcBef>
                <a:spcPct val="0"/>
              </a:spcBef>
              <a:spcAft>
                <a:spcPct val="0"/>
              </a:spcAft>
              <a:tabLst>
                <a:tab pos="2743200" algn="ctr"/>
                <a:tab pos="5486400" algn="r"/>
              </a:tabLst>
              <a:defRPr/>
            </a:pPr>
            <a:r>
              <a:rPr lang="en-US" sz="2800" i="1" dirty="0">
                <a:latin typeface="Times New Roman" pitchFamily="18" charset="0"/>
                <a:ea typeface="Verdana" pitchFamily="34" charset="0"/>
                <a:cs typeface="Times New Roman" pitchFamily="18" charset="0"/>
              </a:rPr>
              <a:t>2. The girl </a:t>
            </a:r>
            <a:r>
              <a:rPr lang="en-US" sz="2800" b="1" i="1" u="sng" dirty="0">
                <a:latin typeface="Times New Roman" pitchFamily="18" charset="0"/>
                <a:ea typeface="Verdana" pitchFamily="34" charset="0"/>
                <a:cs typeface="Times New Roman" pitchFamily="18" charset="0"/>
              </a:rPr>
              <a:t>was picking </a:t>
            </a:r>
            <a:r>
              <a:rPr lang="en-US" sz="2800" i="1" dirty="0">
                <a:latin typeface="Times New Roman" pitchFamily="18" charset="0"/>
                <a:ea typeface="Verdana" pitchFamily="34" charset="0"/>
                <a:cs typeface="Times New Roman" pitchFamily="18" charset="0"/>
              </a:rPr>
              <a:t>flowers by the side of the road</a:t>
            </a:r>
            <a:endParaRPr lang="en-US" sz="2800" dirty="0">
              <a:latin typeface="Arial" panose="020B0604020202020204" pitchFamily="34" charset="0"/>
            </a:endParaRPr>
          </a:p>
        </p:txBody>
      </p:sp>
      <p:sp>
        <p:nvSpPr>
          <p:cNvPr id="22" name="Rectangle 21">
            <a:extLst>
              <a:ext uri="{FF2B5EF4-FFF2-40B4-BE49-F238E27FC236}">
                <a16:creationId xmlns:a16="http://schemas.microsoft.com/office/drawing/2014/main" id="{D43C22B9-B8CF-4FA8-8FC1-F4458B1526AA}"/>
              </a:ext>
            </a:extLst>
          </p:cNvPr>
          <p:cNvSpPr/>
          <p:nvPr/>
        </p:nvSpPr>
        <p:spPr>
          <a:xfrm>
            <a:off x="8524080" y="3049065"/>
            <a:ext cx="3886200" cy="923330"/>
          </a:xfrm>
          <a:prstGeom prst="rect">
            <a:avLst/>
          </a:prstGeom>
          <a:solidFill>
            <a:schemeClr val="accent3"/>
          </a:solidFill>
          <a:ln>
            <a:solidFill>
              <a:srgbClr val="0000CC"/>
            </a:solidFill>
          </a:ln>
        </p:spPr>
        <p:txBody>
          <a:bodyPr wrap="square">
            <a:spAutoFit/>
          </a:bodyPr>
          <a:lstStyle/>
          <a:p>
            <a:pPr fontAlgn="base">
              <a:spcBef>
                <a:spcPct val="0"/>
              </a:spcBef>
              <a:spcAft>
                <a:spcPct val="0"/>
              </a:spcAft>
              <a:defRPr/>
            </a:pPr>
            <a:r>
              <a:rPr lang="en-US" sz="2700" i="1" dirty="0">
                <a:solidFill>
                  <a:srgbClr val="FF0000"/>
                </a:solidFill>
                <a:latin typeface="Times New Roman" pitchFamily="18" charset="0"/>
                <a:cs typeface="Times New Roman" pitchFamily="18" charset="0"/>
              </a:rPr>
              <a:t>3. The knight</a:t>
            </a:r>
            <a:r>
              <a:rPr lang="en-US" sz="2700" b="1" i="1" dirty="0">
                <a:solidFill>
                  <a:srgbClr val="0070C0"/>
                </a:solidFill>
                <a:latin typeface="Times New Roman" pitchFamily="18" charset="0"/>
                <a:cs typeface="Times New Roman" pitchFamily="18" charset="0"/>
              </a:rPr>
              <a:t>s</a:t>
            </a:r>
            <a:r>
              <a:rPr lang="en-US" sz="2700" i="1" dirty="0">
                <a:solidFill>
                  <a:srgbClr val="FF0000"/>
                </a:solidFill>
                <a:latin typeface="Times New Roman" pitchFamily="18" charset="0"/>
                <a:cs typeface="Times New Roman" pitchFamily="18" charset="0"/>
              </a:rPr>
              <a:t> </a:t>
            </a:r>
            <a:r>
              <a:rPr lang="en-US" sz="2700" b="1" i="1" u="sng" dirty="0">
                <a:solidFill>
                  <a:srgbClr val="FF0000"/>
                </a:solidFill>
                <a:latin typeface="Times New Roman" pitchFamily="18" charset="0"/>
                <a:cs typeface="Times New Roman" pitchFamily="18" charset="0"/>
              </a:rPr>
              <a:t>were riding </a:t>
            </a:r>
            <a:r>
              <a:rPr lang="en-US" sz="2700" i="1" dirty="0">
                <a:solidFill>
                  <a:srgbClr val="FF0000"/>
                </a:solidFill>
                <a:latin typeface="Times New Roman" pitchFamily="18" charset="0"/>
                <a:cs typeface="Times New Roman" pitchFamily="18" charset="0"/>
              </a:rPr>
              <a:t>horses to the castle</a:t>
            </a:r>
            <a:endParaRPr lang="en-US" sz="2700" dirty="0">
              <a:solidFill>
                <a:srgbClr val="FF0000"/>
              </a:solidFill>
              <a:latin typeface="Times New Roman" pitchFamily="18" charset="0"/>
              <a:cs typeface="Times New Roman" pitchFamily="18" charset="0"/>
            </a:endParaRPr>
          </a:p>
        </p:txBody>
      </p:sp>
      <p:sp>
        <p:nvSpPr>
          <p:cNvPr id="26636" name="Rectangle 12">
            <a:extLst>
              <a:ext uri="{FF2B5EF4-FFF2-40B4-BE49-F238E27FC236}">
                <a16:creationId xmlns:a16="http://schemas.microsoft.com/office/drawing/2014/main" id="{C2123A19-246D-47EC-8FD0-E11033B3C654}"/>
              </a:ext>
            </a:extLst>
          </p:cNvPr>
          <p:cNvSpPr>
            <a:spLocks noChangeArrowheads="1"/>
          </p:cNvSpPr>
          <p:nvPr/>
        </p:nvSpPr>
        <p:spPr bwMode="auto">
          <a:xfrm>
            <a:off x="129383" y="5839370"/>
            <a:ext cx="4008436" cy="954107"/>
          </a:xfrm>
          <a:prstGeom prst="rect">
            <a:avLst/>
          </a:prstGeom>
          <a:solidFill>
            <a:srgbClr val="CCFF33"/>
          </a:solidFill>
          <a:ln w="9525">
            <a:solidFill>
              <a:srgbClr val="FF0000"/>
            </a:solidFill>
            <a:miter lim="800000"/>
            <a:headEnd/>
            <a:tailEnd/>
          </a:ln>
          <a:effectLst/>
        </p:spPr>
        <p:txBody>
          <a:bodyPr wrap="square" anchor="ctr">
            <a:spAutoFit/>
          </a:bodyPr>
          <a:lstStyle/>
          <a:p>
            <a:pPr fontAlgn="base">
              <a:spcBef>
                <a:spcPct val="0"/>
              </a:spcBef>
              <a:spcAft>
                <a:spcPct val="0"/>
              </a:spcAft>
              <a:tabLst>
                <a:tab pos="2743200" algn="ctr"/>
                <a:tab pos="5486400" algn="r"/>
              </a:tabLst>
              <a:defRPr/>
            </a:pPr>
            <a:r>
              <a:rPr lang="en-US" sz="2800" i="1" dirty="0">
                <a:solidFill>
                  <a:srgbClr val="002060"/>
                </a:solidFill>
                <a:latin typeface="Times New Roman" pitchFamily="18" charset="0"/>
                <a:ea typeface="Verdana" pitchFamily="34" charset="0"/>
                <a:cs typeface="Times New Roman" pitchFamily="18" charset="0"/>
              </a:rPr>
              <a:t>4. Cinderella </a:t>
            </a:r>
            <a:r>
              <a:rPr lang="en-US" sz="2800" b="1" i="1" u="sng" dirty="0">
                <a:solidFill>
                  <a:srgbClr val="002060"/>
                </a:solidFill>
                <a:latin typeface="Times New Roman" pitchFamily="18" charset="0"/>
                <a:ea typeface="Verdana" pitchFamily="34" charset="0"/>
                <a:cs typeface="Times New Roman" pitchFamily="18" charset="0"/>
              </a:rPr>
              <a:t>was dancing</a:t>
            </a:r>
            <a:r>
              <a:rPr lang="en-US" sz="2800" i="1" dirty="0">
                <a:solidFill>
                  <a:srgbClr val="002060"/>
                </a:solidFill>
                <a:latin typeface="Times New Roman" pitchFamily="18" charset="0"/>
                <a:ea typeface="Verdana" pitchFamily="34" charset="0"/>
                <a:cs typeface="Times New Roman" pitchFamily="18" charset="0"/>
              </a:rPr>
              <a:t> with the prince</a:t>
            </a:r>
            <a:endParaRPr lang="en-US" sz="2800" dirty="0">
              <a:solidFill>
                <a:srgbClr val="002060"/>
              </a:solidFill>
              <a:latin typeface="Arial" panose="020B0604020202020204" pitchFamily="34" charset="0"/>
            </a:endParaRPr>
          </a:p>
        </p:txBody>
      </p:sp>
      <p:sp>
        <p:nvSpPr>
          <p:cNvPr id="26637" name="Rectangle 13">
            <a:extLst>
              <a:ext uri="{FF2B5EF4-FFF2-40B4-BE49-F238E27FC236}">
                <a16:creationId xmlns:a16="http://schemas.microsoft.com/office/drawing/2014/main" id="{8341AAF1-C81D-4106-AD43-B531E92B40F9}"/>
              </a:ext>
            </a:extLst>
          </p:cNvPr>
          <p:cNvSpPr>
            <a:spLocks noChangeArrowheads="1"/>
          </p:cNvSpPr>
          <p:nvPr/>
        </p:nvSpPr>
        <p:spPr bwMode="auto">
          <a:xfrm>
            <a:off x="4337911" y="5838824"/>
            <a:ext cx="3200400" cy="954107"/>
          </a:xfrm>
          <a:prstGeom prst="rect">
            <a:avLst/>
          </a:prstGeom>
          <a:solidFill>
            <a:schemeClr val="accent3"/>
          </a:solidFill>
          <a:ln w="9525">
            <a:solidFill>
              <a:srgbClr val="FF0000"/>
            </a:solidFill>
            <a:miter lim="800000"/>
            <a:headEnd/>
            <a:tailEnd/>
          </a:ln>
          <a:effectLst/>
        </p:spPr>
        <p:txBody>
          <a:bodyPr anchor="ctr">
            <a:spAutoFit/>
          </a:bodyPr>
          <a:lstStyle/>
          <a:p>
            <a:pPr fontAlgn="base">
              <a:spcBef>
                <a:spcPct val="0"/>
              </a:spcBef>
              <a:spcAft>
                <a:spcPct val="0"/>
              </a:spcAft>
              <a:tabLst>
                <a:tab pos="2743200" algn="ctr"/>
                <a:tab pos="5486400" algn="r"/>
              </a:tabLst>
              <a:defRPr/>
            </a:pPr>
            <a:r>
              <a:rPr lang="en-US" sz="2800" i="1" dirty="0">
                <a:solidFill>
                  <a:srgbClr val="FF0000"/>
                </a:solidFill>
                <a:latin typeface="Times New Roman" pitchFamily="18" charset="0"/>
                <a:ea typeface="Verdana" pitchFamily="34" charset="0"/>
                <a:cs typeface="Times New Roman" pitchFamily="18" charset="0"/>
              </a:rPr>
              <a:t>5. Saint </a:t>
            </a:r>
            <a:r>
              <a:rPr lang="en-US" sz="2800" i="1" dirty="0" err="1">
                <a:solidFill>
                  <a:srgbClr val="FF0000"/>
                </a:solidFill>
                <a:latin typeface="Times New Roman" pitchFamily="18" charset="0"/>
                <a:ea typeface="Verdana" pitchFamily="34" charset="0"/>
                <a:cs typeface="Times New Roman" pitchFamily="18" charset="0"/>
              </a:rPr>
              <a:t>Giong</a:t>
            </a:r>
            <a:r>
              <a:rPr lang="en-US" sz="2800" i="1" dirty="0">
                <a:solidFill>
                  <a:srgbClr val="FF0000"/>
                </a:solidFill>
                <a:latin typeface="Times New Roman" pitchFamily="18" charset="0"/>
                <a:ea typeface="Verdana" pitchFamily="34" charset="0"/>
                <a:cs typeface="Times New Roman" pitchFamily="18" charset="0"/>
              </a:rPr>
              <a:t> </a:t>
            </a:r>
            <a:r>
              <a:rPr lang="en-US" sz="2800" b="1" i="1" u="sng" dirty="0">
                <a:solidFill>
                  <a:srgbClr val="FF0000"/>
                </a:solidFill>
                <a:latin typeface="Times New Roman" pitchFamily="18" charset="0"/>
                <a:ea typeface="Verdana" pitchFamily="34" charset="0"/>
                <a:cs typeface="Times New Roman" pitchFamily="18" charset="0"/>
              </a:rPr>
              <a:t>was fly</a:t>
            </a:r>
            <a:r>
              <a:rPr lang="en-US" sz="2800" b="1" i="1" u="sng" dirty="0">
                <a:solidFill>
                  <a:srgbClr val="0070C0"/>
                </a:solidFill>
                <a:latin typeface="Times New Roman" pitchFamily="18" charset="0"/>
                <a:ea typeface="Verdana" pitchFamily="34" charset="0"/>
                <a:cs typeface="Times New Roman" pitchFamily="18" charset="0"/>
              </a:rPr>
              <a:t>ing</a:t>
            </a:r>
            <a:r>
              <a:rPr lang="en-US" sz="2800" i="1" dirty="0">
                <a:solidFill>
                  <a:srgbClr val="FF0000"/>
                </a:solidFill>
                <a:latin typeface="Times New Roman" pitchFamily="18" charset="0"/>
                <a:ea typeface="Verdana" pitchFamily="34" charset="0"/>
                <a:cs typeface="Times New Roman" pitchFamily="18" charset="0"/>
              </a:rPr>
              <a:t> to heaven.</a:t>
            </a:r>
            <a:endParaRPr lang="en-US" sz="2800" dirty="0">
              <a:solidFill>
                <a:srgbClr val="FF0000"/>
              </a:solidFill>
              <a:latin typeface="Arial" panose="020B0604020202020204" pitchFamily="34" charset="0"/>
            </a:endParaRPr>
          </a:p>
        </p:txBody>
      </p:sp>
      <p:sp>
        <p:nvSpPr>
          <p:cNvPr id="26638" name="Rectangle 14">
            <a:extLst>
              <a:ext uri="{FF2B5EF4-FFF2-40B4-BE49-F238E27FC236}">
                <a16:creationId xmlns:a16="http://schemas.microsoft.com/office/drawing/2014/main" id="{B8B9CD61-8987-416C-B451-C3FB0D91BB58}"/>
              </a:ext>
            </a:extLst>
          </p:cNvPr>
          <p:cNvSpPr>
            <a:spLocks noChangeArrowheads="1"/>
          </p:cNvSpPr>
          <p:nvPr/>
        </p:nvSpPr>
        <p:spPr bwMode="auto">
          <a:xfrm>
            <a:off x="8225829" y="5848948"/>
            <a:ext cx="3943351" cy="954107"/>
          </a:xfrm>
          <a:prstGeom prst="rect">
            <a:avLst/>
          </a:prstGeom>
          <a:solidFill>
            <a:srgbClr val="FFFF00"/>
          </a:solidFill>
          <a:ln w="9525">
            <a:solidFill>
              <a:srgbClr val="FF0000"/>
            </a:solidFill>
            <a:miter lim="800000"/>
            <a:headEnd/>
            <a:tailEnd/>
          </a:ln>
          <a:effectLst/>
        </p:spPr>
        <p:txBody>
          <a:bodyPr wrap="square" anchor="ctr">
            <a:spAutoFit/>
          </a:bodyPr>
          <a:lstStyle/>
          <a:p>
            <a:pPr fontAlgn="base">
              <a:spcBef>
                <a:spcPct val="0"/>
              </a:spcBef>
              <a:spcAft>
                <a:spcPct val="0"/>
              </a:spcAft>
              <a:tabLst>
                <a:tab pos="2743200" algn="ctr"/>
                <a:tab pos="5486400" algn="r"/>
              </a:tabLst>
              <a:defRPr/>
            </a:pPr>
            <a:r>
              <a:rPr lang="en-US" sz="2800" i="1" dirty="0">
                <a:solidFill>
                  <a:srgbClr val="002060"/>
                </a:solidFill>
                <a:latin typeface="Times New Roman" pitchFamily="18" charset="0"/>
                <a:ea typeface="Verdana" pitchFamily="34" charset="0"/>
                <a:cs typeface="Times New Roman" pitchFamily="18" charset="0"/>
              </a:rPr>
              <a:t>6. The ogre </a:t>
            </a:r>
            <a:r>
              <a:rPr lang="en-US" sz="2800" b="1" i="1" u="sng" dirty="0">
                <a:solidFill>
                  <a:srgbClr val="002060"/>
                </a:solidFill>
                <a:latin typeface="Times New Roman" pitchFamily="18" charset="0"/>
                <a:ea typeface="Verdana" pitchFamily="34" charset="0"/>
                <a:cs typeface="Times New Roman" pitchFamily="18" charset="0"/>
              </a:rPr>
              <a:t>was roaring</a:t>
            </a:r>
            <a:r>
              <a:rPr lang="en-US" sz="2800" i="1" dirty="0">
                <a:solidFill>
                  <a:srgbClr val="002060"/>
                </a:solidFill>
                <a:latin typeface="Times New Roman" pitchFamily="18" charset="0"/>
                <a:ea typeface="Verdana" pitchFamily="34" charset="0"/>
                <a:cs typeface="Times New Roman" pitchFamily="18" charset="0"/>
              </a:rPr>
              <a:t> with anger.</a:t>
            </a:r>
            <a:endParaRPr lang="en-US" sz="2800" dirty="0">
              <a:solidFill>
                <a:srgbClr val="002060"/>
              </a:solidFill>
              <a:latin typeface="Arial" panose="020B0604020202020204" pitchFamily="34" charset="0"/>
            </a:endParaRPr>
          </a:p>
        </p:txBody>
      </p:sp>
      <p:sp>
        <p:nvSpPr>
          <p:cNvPr id="2" name="Arrow: Right 1">
            <a:hlinkClick r:id="rId8" action="ppaction://hlinksldjump"/>
            <a:extLst>
              <a:ext uri="{FF2B5EF4-FFF2-40B4-BE49-F238E27FC236}">
                <a16:creationId xmlns:a16="http://schemas.microsoft.com/office/drawing/2014/main" id="{554E8251-F8B0-44DF-BDE6-B45BFB576074}"/>
              </a:ext>
            </a:extLst>
          </p:cNvPr>
          <p:cNvSpPr/>
          <p:nvPr/>
        </p:nvSpPr>
        <p:spPr>
          <a:xfrm>
            <a:off x="10946297" y="228603"/>
            <a:ext cx="723555" cy="4750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34"/>
                                        </p:tgtEl>
                                        <p:attrNameLst>
                                          <p:attrName>style.visibility</p:attrName>
                                        </p:attrNameLst>
                                      </p:cBhvr>
                                      <p:to>
                                        <p:strVal val="visible"/>
                                      </p:to>
                                    </p:set>
                                    <p:anim calcmode="lin" valueType="num">
                                      <p:cBhvr additive="base">
                                        <p:cTn id="7" dur="500" fill="hold"/>
                                        <p:tgtEl>
                                          <p:spTgt spid="26634"/>
                                        </p:tgtEl>
                                        <p:attrNameLst>
                                          <p:attrName>ppt_x</p:attrName>
                                        </p:attrNameLst>
                                      </p:cBhvr>
                                      <p:tavLst>
                                        <p:tav tm="0">
                                          <p:val>
                                            <p:strVal val="#ppt_x"/>
                                          </p:val>
                                        </p:tav>
                                        <p:tav tm="100000">
                                          <p:val>
                                            <p:strVal val="#ppt_x"/>
                                          </p:val>
                                        </p:tav>
                                      </p:tavLst>
                                    </p:anim>
                                    <p:anim calcmode="lin" valueType="num">
                                      <p:cBhvr additive="base">
                                        <p:cTn id="8" dur="500" fill="hold"/>
                                        <p:tgtEl>
                                          <p:spTgt spid="2663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6635"/>
                                        </p:tgtEl>
                                        <p:attrNameLst>
                                          <p:attrName>style.visibility</p:attrName>
                                        </p:attrNameLst>
                                      </p:cBhvr>
                                      <p:to>
                                        <p:strVal val="visible"/>
                                      </p:to>
                                    </p:set>
                                    <p:anim calcmode="lin" valueType="num">
                                      <p:cBhvr additive="base">
                                        <p:cTn id="13" dur="500" fill="hold"/>
                                        <p:tgtEl>
                                          <p:spTgt spid="26635"/>
                                        </p:tgtEl>
                                        <p:attrNameLst>
                                          <p:attrName>ppt_x</p:attrName>
                                        </p:attrNameLst>
                                      </p:cBhvr>
                                      <p:tavLst>
                                        <p:tav tm="0">
                                          <p:val>
                                            <p:strVal val="#ppt_x"/>
                                          </p:val>
                                        </p:tav>
                                        <p:tav tm="100000">
                                          <p:val>
                                            <p:strVal val="#ppt_x"/>
                                          </p:val>
                                        </p:tav>
                                      </p:tavLst>
                                    </p:anim>
                                    <p:anim calcmode="lin" valueType="num">
                                      <p:cBhvr additive="base">
                                        <p:cTn id="14" dur="500" fill="hold"/>
                                        <p:tgtEl>
                                          <p:spTgt spid="26635"/>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ppt_x"/>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6636"/>
                                        </p:tgtEl>
                                        <p:attrNameLst>
                                          <p:attrName>style.visibility</p:attrName>
                                        </p:attrNameLst>
                                      </p:cBhvr>
                                      <p:to>
                                        <p:strVal val="visible"/>
                                      </p:to>
                                    </p:set>
                                    <p:anim calcmode="lin" valueType="num">
                                      <p:cBhvr additive="base">
                                        <p:cTn id="25" dur="500" fill="hold"/>
                                        <p:tgtEl>
                                          <p:spTgt spid="26636"/>
                                        </p:tgtEl>
                                        <p:attrNameLst>
                                          <p:attrName>ppt_x</p:attrName>
                                        </p:attrNameLst>
                                      </p:cBhvr>
                                      <p:tavLst>
                                        <p:tav tm="0">
                                          <p:val>
                                            <p:strVal val="#ppt_x"/>
                                          </p:val>
                                        </p:tav>
                                        <p:tav tm="100000">
                                          <p:val>
                                            <p:strVal val="#ppt_x"/>
                                          </p:val>
                                        </p:tav>
                                      </p:tavLst>
                                    </p:anim>
                                    <p:anim calcmode="lin" valueType="num">
                                      <p:cBhvr additive="base">
                                        <p:cTn id="26" dur="500" fill="hold"/>
                                        <p:tgtEl>
                                          <p:spTgt spid="26636"/>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6637"/>
                                        </p:tgtEl>
                                        <p:attrNameLst>
                                          <p:attrName>style.visibility</p:attrName>
                                        </p:attrNameLst>
                                      </p:cBhvr>
                                      <p:to>
                                        <p:strVal val="visible"/>
                                      </p:to>
                                    </p:set>
                                    <p:anim calcmode="lin" valueType="num">
                                      <p:cBhvr additive="base">
                                        <p:cTn id="31" dur="500" fill="hold"/>
                                        <p:tgtEl>
                                          <p:spTgt spid="26637"/>
                                        </p:tgtEl>
                                        <p:attrNameLst>
                                          <p:attrName>ppt_x</p:attrName>
                                        </p:attrNameLst>
                                      </p:cBhvr>
                                      <p:tavLst>
                                        <p:tav tm="0">
                                          <p:val>
                                            <p:strVal val="#ppt_x"/>
                                          </p:val>
                                        </p:tav>
                                        <p:tav tm="100000">
                                          <p:val>
                                            <p:strVal val="#ppt_x"/>
                                          </p:val>
                                        </p:tav>
                                      </p:tavLst>
                                    </p:anim>
                                    <p:anim calcmode="lin" valueType="num">
                                      <p:cBhvr additive="base">
                                        <p:cTn id="32" dur="500" fill="hold"/>
                                        <p:tgtEl>
                                          <p:spTgt spid="2663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638"/>
                                        </p:tgtEl>
                                        <p:attrNameLst>
                                          <p:attrName>style.visibility</p:attrName>
                                        </p:attrNameLst>
                                      </p:cBhvr>
                                      <p:to>
                                        <p:strVal val="visible"/>
                                      </p:to>
                                    </p:set>
                                    <p:anim calcmode="lin" valueType="num">
                                      <p:cBhvr additive="base">
                                        <p:cTn id="37" dur="500" fill="hold"/>
                                        <p:tgtEl>
                                          <p:spTgt spid="26638"/>
                                        </p:tgtEl>
                                        <p:attrNameLst>
                                          <p:attrName>ppt_x</p:attrName>
                                        </p:attrNameLst>
                                      </p:cBhvr>
                                      <p:tavLst>
                                        <p:tav tm="0">
                                          <p:val>
                                            <p:strVal val="#ppt_x"/>
                                          </p:val>
                                        </p:tav>
                                        <p:tav tm="100000">
                                          <p:val>
                                            <p:strVal val="#ppt_x"/>
                                          </p:val>
                                        </p:tav>
                                      </p:tavLst>
                                    </p:anim>
                                    <p:anim calcmode="lin" valueType="num">
                                      <p:cBhvr additive="base">
                                        <p:cTn id="38" dur="500" fill="hold"/>
                                        <p:tgtEl>
                                          <p:spTgt spid="266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4" grpId="0" animBg="1"/>
      <p:bldP spid="26635" grpId="0" animBg="1"/>
      <p:bldP spid="22" grpId="0" animBg="1"/>
      <p:bldP spid="26636" grpId="0" animBg="1"/>
      <p:bldP spid="26637" grpId="0" animBg="1"/>
      <p:bldP spid="26638"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etwork Blitz">
  <a:themeElements>
    <a:clrScheme name="Office Theme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fontScheme name="Office Them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44"/>
        </a:dk1>
        <a:lt1>
          <a:srgbClr val="FFFFFF"/>
        </a:lt1>
        <a:dk2>
          <a:srgbClr val="000066"/>
        </a:dk2>
        <a:lt2>
          <a:srgbClr val="FFCC00"/>
        </a:lt2>
        <a:accent1>
          <a:srgbClr val="9CE157"/>
        </a:accent1>
        <a:accent2>
          <a:srgbClr val="2663A0"/>
        </a:accent2>
        <a:accent3>
          <a:srgbClr val="AAAAB8"/>
        </a:accent3>
        <a:accent4>
          <a:srgbClr val="DADADA"/>
        </a:accent4>
        <a:accent5>
          <a:srgbClr val="CBEEB4"/>
        </a:accent5>
        <a:accent6>
          <a:srgbClr val="215991"/>
        </a:accent6>
        <a:hlink>
          <a:srgbClr val="F98D43"/>
        </a:hlink>
        <a:folHlink>
          <a:srgbClr val="CC3300"/>
        </a:folHlink>
      </a:clrScheme>
      <a:clrMap bg1="dk2" tx1="lt1" bg2="dk1" tx2="lt2" accent1="accent1" accent2="accent2" accent3="accent3" accent4="accent4" accent5="accent5" accent6="accent6" hlink="hlink" folHlink="folHlink"/>
    </a:extraClrScheme>
    <a:extraClrScheme>
      <a:clrScheme name="Office Theme 2">
        <a:dk1>
          <a:srgbClr val="000066"/>
        </a:dk1>
        <a:lt1>
          <a:srgbClr val="9CC2E8"/>
        </a:lt1>
        <a:dk2>
          <a:srgbClr val="4D4D4D"/>
        </a:dk2>
        <a:lt2>
          <a:srgbClr val="7DAFE1"/>
        </a:lt2>
        <a:accent1>
          <a:srgbClr val="26D2E4"/>
        </a:accent1>
        <a:accent2>
          <a:srgbClr val="D0E2F4"/>
        </a:accent2>
        <a:accent3>
          <a:srgbClr val="CBDDF2"/>
        </a:accent3>
        <a:accent4>
          <a:srgbClr val="000056"/>
        </a:accent4>
        <a:accent5>
          <a:srgbClr val="ACE5EF"/>
        </a:accent5>
        <a:accent6>
          <a:srgbClr val="BCCDDD"/>
        </a:accent6>
        <a:hlink>
          <a:srgbClr val="003366"/>
        </a:hlink>
        <a:folHlink>
          <a:srgbClr val="666699"/>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EAEAEA"/>
        </a:lt1>
        <a:dk2>
          <a:srgbClr val="333333"/>
        </a:dk2>
        <a:lt2>
          <a:srgbClr val="DDDDDD"/>
        </a:lt2>
        <a:accent1>
          <a:srgbClr val="C0C0C0"/>
        </a:accent1>
        <a:accent2>
          <a:srgbClr val="FFFFFF"/>
        </a:accent2>
        <a:accent3>
          <a:srgbClr val="F3F3F3"/>
        </a:accent3>
        <a:accent4>
          <a:srgbClr val="000000"/>
        </a:accent4>
        <a:accent5>
          <a:srgbClr val="DCDCDC"/>
        </a:accent5>
        <a:accent6>
          <a:srgbClr val="E7E7E7"/>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Office Theme 4">
        <a:dk1>
          <a:srgbClr val="002E2D"/>
        </a:dk1>
        <a:lt1>
          <a:srgbClr val="FFFFFF"/>
        </a:lt1>
        <a:dk2>
          <a:srgbClr val="005250"/>
        </a:dk2>
        <a:lt2>
          <a:srgbClr val="FFCC00"/>
        </a:lt2>
        <a:accent1>
          <a:srgbClr val="9CE157"/>
        </a:accent1>
        <a:accent2>
          <a:srgbClr val="00817E"/>
        </a:accent2>
        <a:accent3>
          <a:srgbClr val="AAB3B3"/>
        </a:accent3>
        <a:accent4>
          <a:srgbClr val="DADADA"/>
        </a:accent4>
        <a:accent5>
          <a:srgbClr val="CBEEB4"/>
        </a:accent5>
        <a:accent6>
          <a:srgbClr val="007472"/>
        </a:accent6>
        <a:hlink>
          <a:srgbClr val="FFFF99"/>
        </a:hlink>
        <a:folHlink>
          <a:srgbClr val="CCCC00"/>
        </a:folHlink>
      </a:clrScheme>
      <a:clrMap bg1="dk2" tx1="lt1" bg2="dk1" tx2="lt2" accent1="accent1" accent2="accent2" accent3="accent3" accent4="accent4" accent5="accent5" accent6="accent6" hlink="hlink" folHlink="folHlink"/>
    </a:extraClrScheme>
    <a:extraClrScheme>
      <a:clrScheme name="Office Theme 5">
        <a:dk1>
          <a:srgbClr val="291A4C"/>
        </a:dk1>
        <a:lt1>
          <a:srgbClr val="FFFFFF"/>
        </a:lt1>
        <a:dk2>
          <a:srgbClr val="3B256B"/>
        </a:dk2>
        <a:lt2>
          <a:srgbClr val="FFCC00"/>
        </a:lt2>
        <a:accent1>
          <a:srgbClr val="6EBFCA"/>
        </a:accent1>
        <a:accent2>
          <a:srgbClr val="56369C"/>
        </a:accent2>
        <a:accent3>
          <a:srgbClr val="AFACBA"/>
        </a:accent3>
        <a:accent4>
          <a:srgbClr val="DADADA"/>
        </a:accent4>
        <a:accent5>
          <a:srgbClr val="BADCE1"/>
        </a:accent5>
        <a:accent6>
          <a:srgbClr val="4D308D"/>
        </a:accent6>
        <a:hlink>
          <a:srgbClr val="CCCCFF"/>
        </a:hlink>
        <a:folHlink>
          <a:srgbClr val="666699"/>
        </a:folHlink>
      </a:clrScheme>
      <a:clrMap bg1="dk2" tx1="lt1" bg2="dk1" tx2="lt2" accent1="accent1" accent2="accent2" accent3="accent3" accent4="accent4" accent5="accent5" accent6="accent6" hlink="hlink" folHlink="folHlink"/>
    </a:extraClrScheme>
    <a:extraClrScheme>
      <a:clrScheme name="Office Theme 6">
        <a:dk1>
          <a:srgbClr val="511D30"/>
        </a:dk1>
        <a:lt1>
          <a:srgbClr val="FFFFFF"/>
        </a:lt1>
        <a:dk2>
          <a:srgbClr val="6D2740"/>
        </a:dk2>
        <a:lt2>
          <a:srgbClr val="FDD409"/>
        </a:lt2>
        <a:accent1>
          <a:srgbClr val="FDB83B"/>
        </a:accent1>
        <a:accent2>
          <a:srgbClr val="9D395D"/>
        </a:accent2>
        <a:accent3>
          <a:srgbClr val="BAACAF"/>
        </a:accent3>
        <a:accent4>
          <a:srgbClr val="DADADA"/>
        </a:accent4>
        <a:accent5>
          <a:srgbClr val="FED8AF"/>
        </a:accent5>
        <a:accent6>
          <a:srgbClr val="8E3353"/>
        </a:accent6>
        <a:hlink>
          <a:srgbClr val="FF99CC"/>
        </a:hlink>
        <a:folHlink>
          <a:srgbClr val="D60093"/>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281</TotalTime>
  <Words>1134</Words>
  <Application>Microsoft Office PowerPoint</Application>
  <PresentationFormat>Widescreen</PresentationFormat>
  <Paragraphs>218</Paragraphs>
  <Slides>21</Slides>
  <Notes>8</Notes>
  <HiddenSlides>0</HiddenSlides>
  <MMClips>24</MMClips>
  <ScaleCrop>false</ScaleCrop>
  <HeadingPairs>
    <vt:vector size="6" baseType="variant">
      <vt:variant>
        <vt:lpstr>Fonts Used</vt:lpstr>
      </vt:variant>
      <vt:variant>
        <vt:i4>9</vt:i4>
      </vt:variant>
      <vt:variant>
        <vt:lpstr>Theme</vt:lpstr>
      </vt:variant>
      <vt:variant>
        <vt:i4>8</vt:i4>
      </vt:variant>
      <vt:variant>
        <vt:lpstr>Slide Titles</vt:lpstr>
      </vt:variant>
      <vt:variant>
        <vt:i4>21</vt:i4>
      </vt:variant>
    </vt:vector>
  </HeadingPairs>
  <TitlesOfParts>
    <vt:vector size="38" baseType="lpstr">
      <vt:lpstr>.VnAristote</vt:lpstr>
      <vt:lpstr>Arial</vt:lpstr>
      <vt:lpstr>Arial Black</vt:lpstr>
      <vt:lpstr>Calibri</vt:lpstr>
      <vt:lpstr>Script MT Bold</vt:lpstr>
      <vt:lpstr>Times New Roman</vt:lpstr>
      <vt:lpstr>Verdana</vt:lpstr>
      <vt:lpstr>Wingdings</vt:lpstr>
      <vt:lpstr>Wingdings 3</vt:lpstr>
      <vt:lpstr>Default Design</vt:lpstr>
      <vt:lpstr>1_Default Design</vt:lpstr>
      <vt:lpstr>Network Blitz</vt:lpstr>
      <vt:lpstr>2_Default Design</vt:lpstr>
      <vt:lpstr>3_Default Design</vt:lpstr>
      <vt:lpstr>4_Default Design</vt:lpstr>
      <vt:lpstr>7_Default Design</vt:lpstr>
      <vt:lpstr>8_Default Design</vt:lpstr>
      <vt:lpstr>PowerPoint Presentation</vt:lpstr>
      <vt:lpstr>PowerPoint Presentation</vt:lpstr>
      <vt:lpstr>PowerPoint Presentation</vt:lpstr>
      <vt:lpstr>Ex2: At 3p.m yesterday the tortoise was running ahead of the hare.</vt:lpstr>
      <vt:lpstr>a fairy appeared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HANG-PC</dc:creator>
  <cp:lastModifiedBy>Thanh</cp:lastModifiedBy>
  <cp:revision>40</cp:revision>
  <dcterms:created xsi:type="dcterms:W3CDTF">2018-11-22T04:08:52Z</dcterms:created>
  <dcterms:modified xsi:type="dcterms:W3CDTF">2022-01-17T01:51:06Z</dcterms:modified>
</cp:coreProperties>
</file>