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79" r:id="rId3"/>
    <p:sldId id="280" r:id="rId5"/>
    <p:sldId id="283" r:id="rId6"/>
    <p:sldId id="284" r:id="rId7"/>
    <p:sldId id="285" r:id="rId8"/>
    <p:sldId id="286" r:id="rId9"/>
    <p:sldId id="287" r:id="rId10"/>
    <p:sldId id="288" r:id="rId11"/>
    <p:sldId id="289" r:id="rId12"/>
    <p:sldId id="299" r:id="rId13"/>
  </p:sldIdLst>
  <p:sldSz cx="9144000" cy="6858000" type="screen4x3"/>
  <p:notesSz cx="6858000" cy="9144000"/>
  <p:embeddedFontLst>
    <p:embeddedFont>
      <p:font typeface="Calibri" panose="020F0502020204030204"/>
      <p:regular r:id="rId17"/>
      <p:bold r:id="rId18"/>
      <p:italic r:id="rId19"/>
      <p:boldItalic r:id="rId20"/>
    </p:embeddedFont>
    <p:embeddedFont>
      <p:font typeface="#9Slide05 Garris" pitchFamily="2" charset="0"/>
      <p:regular r:id="rId21"/>
    </p:embeddedFont>
    <p:embeddedFont>
      <p:font typeface=".VnTime" panose="020BE200000000000000" pitchFamily="34" charset="0"/>
      <p:boldItalic r:id="rId22"/>
    </p:embeddedFont>
    <p:embeddedFont>
      <p:font typeface="#9Slide05 Habano" panose="02040603050506020204" pitchFamily="18" charset="0"/>
      <p:regular r:id="rId23"/>
    </p:embeddedFont>
    <p:embeddedFont>
      <p:font typeface="Calibri Light" panose="020F0302020204030204" charset="0"/>
      <p:regular r:id="rId24"/>
      <p: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D6B"/>
    <a:srgbClr val="B83FBA"/>
    <a:srgbClr val="6D1E1D"/>
    <a:srgbClr val="C79668"/>
    <a:srgbClr val="8497B0"/>
    <a:srgbClr val="475D6B"/>
    <a:srgbClr val="4D5C63"/>
    <a:srgbClr val="465C6A"/>
    <a:srgbClr val="CACFC9"/>
    <a:srgbClr val="6E20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55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font" Target="fonts/font9.fntdata"/><Relationship Id="rId24" Type="http://schemas.openxmlformats.org/officeDocument/2006/relationships/font" Target="fonts/font8.fntdata"/><Relationship Id="rId23" Type="http://schemas.openxmlformats.org/officeDocument/2006/relationships/font" Target="fonts/font7.fntdata"/><Relationship Id="rId22" Type="http://schemas.openxmlformats.org/officeDocument/2006/relationships/font" Target="fonts/font6.fntdata"/><Relationship Id="rId21" Type="http://schemas.openxmlformats.org/officeDocument/2006/relationships/font" Target="fonts/font5.fntdata"/><Relationship Id="rId20" Type="http://schemas.openxmlformats.org/officeDocument/2006/relationships/font" Target="fonts/font4.fntdata"/><Relationship Id="rId2" Type="http://schemas.openxmlformats.org/officeDocument/2006/relationships/theme" Target="theme/theme1.xml"/><Relationship Id="rId19" Type="http://schemas.openxmlformats.org/officeDocument/2006/relationships/font" Target="fonts/font3.fntdata"/><Relationship Id="rId18" Type="http://schemas.openxmlformats.org/officeDocument/2006/relationships/font" Target="fonts/font2.fntdata"/><Relationship Id="rId17" Type="http://schemas.openxmlformats.org/officeDocument/2006/relationships/font" Target="fonts/font1.fntdata"/><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1750FF-724C-4F9E-89F8-5B5692736FA7}" type="datetimeFigureOut">
              <a:rPr lang="en-US" smtClean="0"/>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19C7C3-6862-45F3-A952-F57C4EC2E3B1}"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
        <p:cNvGrpSpPr/>
        <p:nvPr/>
      </p:nvGrpSpPr>
      <p:grpSpPr>
        <a:xfrm>
          <a:off x="0" y="0"/>
          <a:ext cx="0" cy="0"/>
          <a:chOff x="0" y="0"/>
          <a:chExt cx="0" cy="0"/>
        </a:xfrm>
      </p:grpSpPr>
      <p:sp>
        <p:nvSpPr>
          <p:cNvPr id="7170" name="Google Shape;369;p10:notes"/>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lstStyle/>
          <a:p>
            <a:pPr eaLnBrk="1" hangingPunct="1">
              <a:spcBef>
                <a:spcPct val="0"/>
              </a:spcBef>
            </a:pPr>
            <a:endParaRPr lang="vi-VN" altLang="vi-VN" smtClean="0">
              <a:latin typeface="Calibri" panose="020F0502020204030204" pitchFamily="34" charset="0"/>
            </a:endParaRPr>
          </a:p>
        </p:txBody>
      </p:sp>
      <p:sp>
        <p:nvSpPr>
          <p:cNvPr id="7171" name="Google Shape;370;p10:notes"/>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ln>
          <a:extLst>
            <a:ext uri="{909E8E84-426E-40DD-AFC4-6F175D3DCCD1}">
              <a14:hiddenFill xmlns:a14="http://schemas.microsoft.com/office/drawing/2010/main">
                <a:solidFill>
                  <a:srgbClr val="FFFFFF"/>
                </a:solidFill>
              </a14:hiddenFill>
            </a:ext>
          </a:extLs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9CD933F-DB83-42DE-AA03-D5EF6BC86FF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3C2EF-5DB9-4B79-9341-799FBB21EAB2}"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E9CD933F-DB83-42DE-AA03-D5EF6BC86FF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3C2EF-5DB9-4B79-9341-799FBB21EAB2}"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E9CD933F-DB83-42DE-AA03-D5EF6BC86FF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3C2EF-5DB9-4B79-9341-799FBB21EAB2}"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E9CD933F-DB83-42DE-AA03-D5EF6BC86FF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3C2EF-5DB9-4B79-9341-799FBB21EAB2}"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E9CD933F-DB83-42DE-AA03-D5EF6BC86FF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3C2EF-5DB9-4B79-9341-799FBB21EAB2}"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E9CD933F-DB83-42DE-AA03-D5EF6BC86FF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F3C2EF-5DB9-4B79-9341-799FBB21EAB2}"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E9CD933F-DB83-42DE-AA03-D5EF6BC86FFB}"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F3C2EF-5DB9-4B79-9341-799FBB21EAB2}"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9CD933F-DB83-42DE-AA03-D5EF6BC86FFB}"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F3C2EF-5DB9-4B79-9341-799FBB21EAB2}"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CD933F-DB83-42DE-AA03-D5EF6BC86FFB}"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F3C2EF-5DB9-4B79-9341-799FBB21EAB2}"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E9CD933F-DB83-42DE-AA03-D5EF6BC86FF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F3C2EF-5DB9-4B79-9341-799FBB21EAB2}"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E9CD933F-DB83-42DE-AA03-D5EF6BC86FF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F3C2EF-5DB9-4B79-9341-799FBB21EAB2}"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CD933F-DB83-42DE-AA03-D5EF6BC86FFB}" type="datetimeFigureOut">
              <a:rPr lang="en-US" smtClean="0"/>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3C2EF-5DB9-4B79-9341-799FBB21EAB2}"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microsoft.com/office/2007/relationships/hdphoto" Target="../media/image15.wdp"/><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image" Target="../media/image6.GIF"/></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image" Target="../media/image6.GIF"/></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image" Target="../media/image6.GIF"/></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6000" r="-6000"/>
          </a:stretch>
        </a:blipFill>
        <a:effectLst/>
      </p:bgPr>
    </p:bg>
    <p:spTree>
      <p:nvGrpSpPr>
        <p:cNvPr id="1" name=""/>
        <p:cNvGrpSpPr/>
        <p:nvPr/>
      </p:nvGrpSpPr>
      <p:grpSpPr>
        <a:xfrm>
          <a:off x="0" y="0"/>
          <a:ext cx="0" cy="0"/>
          <a:chOff x="0" y="0"/>
          <a:chExt cx="0" cy="0"/>
        </a:xfrm>
      </p:grpSpPr>
      <p:grpSp>
        <p:nvGrpSpPr>
          <p:cNvPr id="3" name="Группа 2"/>
          <p:cNvGrpSpPr/>
          <p:nvPr/>
        </p:nvGrpSpPr>
        <p:grpSpPr bwMode="auto">
          <a:xfrm>
            <a:off x="1979615" y="3421063"/>
            <a:ext cx="2852737" cy="1739900"/>
            <a:chOff x="2640012" y="3419475"/>
            <a:chExt cx="3803650" cy="2317750"/>
          </a:xfrm>
        </p:grpSpPr>
        <p:sp>
          <p:nvSpPr>
            <p:cNvPr id="380" name="Google Shape;380;p22"/>
            <p:cNvSpPr/>
            <p:nvPr/>
          </p:nvSpPr>
          <p:spPr>
            <a:xfrm>
              <a:off x="2640012" y="3419475"/>
              <a:ext cx="3803650" cy="2317750"/>
            </a:xfrm>
            <a:custGeom>
              <a:avLst/>
              <a:gdLst/>
              <a:ahLst/>
              <a:cxnLst/>
              <a:rect l="l" t="t" r="r" b="b"/>
              <a:pathLst>
                <a:path w="958" h="583" extrusionOk="0">
                  <a:moveTo>
                    <a:pt x="885" y="181"/>
                  </a:moveTo>
                  <a:cubicBezTo>
                    <a:pt x="781" y="0"/>
                    <a:pt x="781" y="0"/>
                    <a:pt x="781" y="0"/>
                  </a:cubicBezTo>
                  <a:cubicBezTo>
                    <a:pt x="785" y="47"/>
                    <a:pt x="781" y="102"/>
                    <a:pt x="752" y="152"/>
                  </a:cubicBezTo>
                  <a:cubicBezTo>
                    <a:pt x="693" y="255"/>
                    <a:pt x="567" y="258"/>
                    <a:pt x="553" y="258"/>
                  </a:cubicBezTo>
                  <a:cubicBezTo>
                    <a:pt x="553" y="258"/>
                    <a:pt x="553" y="258"/>
                    <a:pt x="553" y="258"/>
                  </a:cubicBezTo>
                  <a:cubicBezTo>
                    <a:pt x="517" y="258"/>
                    <a:pt x="517" y="258"/>
                    <a:pt x="517" y="258"/>
                  </a:cubicBezTo>
                  <a:cubicBezTo>
                    <a:pt x="65" y="258"/>
                    <a:pt x="65" y="258"/>
                    <a:pt x="65" y="258"/>
                  </a:cubicBezTo>
                  <a:cubicBezTo>
                    <a:pt x="51" y="281"/>
                    <a:pt x="51" y="281"/>
                    <a:pt x="51" y="281"/>
                  </a:cubicBezTo>
                  <a:cubicBezTo>
                    <a:pt x="49" y="285"/>
                    <a:pt x="0" y="369"/>
                    <a:pt x="48" y="462"/>
                  </a:cubicBezTo>
                  <a:cubicBezTo>
                    <a:pt x="105" y="572"/>
                    <a:pt x="241" y="582"/>
                    <a:pt x="248" y="583"/>
                  </a:cubicBezTo>
                  <a:cubicBezTo>
                    <a:pt x="653" y="583"/>
                    <a:pt x="653" y="583"/>
                    <a:pt x="653" y="583"/>
                  </a:cubicBezTo>
                  <a:cubicBezTo>
                    <a:pt x="778" y="583"/>
                    <a:pt x="871" y="541"/>
                    <a:pt x="914" y="466"/>
                  </a:cubicBezTo>
                  <a:cubicBezTo>
                    <a:pt x="958" y="390"/>
                    <a:pt x="947" y="289"/>
                    <a:pt x="885" y="181"/>
                  </a:cubicBezTo>
                  <a:close/>
                </a:path>
              </a:pathLst>
            </a:custGeom>
            <a:solidFill>
              <a:srgbClr val="34B2E3"/>
            </a:solidFill>
            <a:ln>
              <a:noFill/>
            </a:ln>
          </p:spPr>
          <p:txBody>
            <a:bodyPr spcFirstLastPara="1" lIns="68569" tIns="34275" rIns="68569" bIns="34275"/>
            <a:lstStyle/>
            <a:p>
              <a:pPr defTabSz="685800">
                <a:buClr>
                  <a:srgbClr val="000000"/>
                </a:buClr>
                <a:defRPr/>
              </a:pPr>
              <a:endParaRPr sz="135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82" name="Google Shape;382;p22"/>
            <p:cNvSpPr/>
            <p:nvPr/>
          </p:nvSpPr>
          <p:spPr>
            <a:xfrm>
              <a:off x="3918479" y="4747529"/>
              <a:ext cx="1392767" cy="706322"/>
            </a:xfrm>
            <a:custGeom>
              <a:avLst/>
              <a:gdLst/>
              <a:ahLst/>
              <a:cxnLst/>
              <a:rect l="l" t="t" r="r" b="b"/>
              <a:pathLst>
                <a:path w="351" h="178" extrusionOk="0">
                  <a:moveTo>
                    <a:pt x="179" y="178"/>
                  </a:moveTo>
                  <a:cubicBezTo>
                    <a:pt x="159" y="178"/>
                    <a:pt x="142" y="177"/>
                    <a:pt x="125" y="173"/>
                  </a:cubicBezTo>
                  <a:cubicBezTo>
                    <a:pt x="119" y="172"/>
                    <a:pt x="114" y="170"/>
                    <a:pt x="110" y="168"/>
                  </a:cubicBezTo>
                  <a:cubicBezTo>
                    <a:pt x="100" y="163"/>
                    <a:pt x="96" y="156"/>
                    <a:pt x="96" y="152"/>
                  </a:cubicBezTo>
                  <a:cubicBezTo>
                    <a:pt x="95" y="146"/>
                    <a:pt x="97" y="139"/>
                    <a:pt x="102" y="134"/>
                  </a:cubicBezTo>
                  <a:cubicBezTo>
                    <a:pt x="110" y="126"/>
                    <a:pt x="120" y="120"/>
                    <a:pt x="133" y="114"/>
                  </a:cubicBezTo>
                  <a:cubicBezTo>
                    <a:pt x="137" y="112"/>
                    <a:pt x="142" y="110"/>
                    <a:pt x="146" y="109"/>
                  </a:cubicBezTo>
                  <a:cubicBezTo>
                    <a:pt x="149" y="107"/>
                    <a:pt x="149" y="107"/>
                    <a:pt x="149" y="107"/>
                  </a:cubicBezTo>
                  <a:cubicBezTo>
                    <a:pt x="152" y="106"/>
                    <a:pt x="154" y="104"/>
                    <a:pt x="154" y="102"/>
                  </a:cubicBezTo>
                  <a:cubicBezTo>
                    <a:pt x="155" y="100"/>
                    <a:pt x="154" y="97"/>
                    <a:pt x="152" y="95"/>
                  </a:cubicBezTo>
                  <a:cubicBezTo>
                    <a:pt x="138" y="81"/>
                    <a:pt x="131" y="63"/>
                    <a:pt x="132" y="42"/>
                  </a:cubicBezTo>
                  <a:cubicBezTo>
                    <a:pt x="133" y="21"/>
                    <a:pt x="144" y="7"/>
                    <a:pt x="166" y="2"/>
                  </a:cubicBezTo>
                  <a:cubicBezTo>
                    <a:pt x="171" y="1"/>
                    <a:pt x="175" y="0"/>
                    <a:pt x="179" y="0"/>
                  </a:cubicBezTo>
                  <a:cubicBezTo>
                    <a:pt x="184" y="0"/>
                    <a:pt x="188" y="1"/>
                    <a:pt x="192" y="2"/>
                  </a:cubicBezTo>
                  <a:cubicBezTo>
                    <a:pt x="214" y="7"/>
                    <a:pt x="226" y="21"/>
                    <a:pt x="227" y="42"/>
                  </a:cubicBezTo>
                  <a:cubicBezTo>
                    <a:pt x="227" y="63"/>
                    <a:pt x="221" y="81"/>
                    <a:pt x="207" y="95"/>
                  </a:cubicBezTo>
                  <a:cubicBezTo>
                    <a:pt x="205" y="97"/>
                    <a:pt x="204" y="99"/>
                    <a:pt x="204" y="102"/>
                  </a:cubicBezTo>
                  <a:cubicBezTo>
                    <a:pt x="205" y="104"/>
                    <a:pt x="207" y="106"/>
                    <a:pt x="210" y="107"/>
                  </a:cubicBezTo>
                  <a:cubicBezTo>
                    <a:pt x="213" y="109"/>
                    <a:pt x="213" y="109"/>
                    <a:pt x="213" y="109"/>
                  </a:cubicBezTo>
                  <a:cubicBezTo>
                    <a:pt x="217" y="110"/>
                    <a:pt x="221" y="112"/>
                    <a:pt x="225" y="114"/>
                  </a:cubicBezTo>
                  <a:cubicBezTo>
                    <a:pt x="239" y="120"/>
                    <a:pt x="249" y="126"/>
                    <a:pt x="257" y="134"/>
                  </a:cubicBezTo>
                  <a:cubicBezTo>
                    <a:pt x="261" y="139"/>
                    <a:pt x="263" y="146"/>
                    <a:pt x="262" y="152"/>
                  </a:cubicBezTo>
                  <a:cubicBezTo>
                    <a:pt x="261" y="159"/>
                    <a:pt x="256" y="164"/>
                    <a:pt x="249" y="168"/>
                  </a:cubicBezTo>
                  <a:cubicBezTo>
                    <a:pt x="249" y="168"/>
                    <a:pt x="249" y="168"/>
                    <a:pt x="249" y="168"/>
                  </a:cubicBezTo>
                  <a:cubicBezTo>
                    <a:pt x="244" y="170"/>
                    <a:pt x="239" y="172"/>
                    <a:pt x="233" y="173"/>
                  </a:cubicBezTo>
                  <a:cubicBezTo>
                    <a:pt x="217" y="177"/>
                    <a:pt x="200" y="178"/>
                    <a:pt x="179" y="178"/>
                  </a:cubicBezTo>
                  <a:close/>
                  <a:moveTo>
                    <a:pt x="179" y="10"/>
                  </a:moveTo>
                  <a:cubicBezTo>
                    <a:pt x="176" y="10"/>
                    <a:pt x="172" y="10"/>
                    <a:pt x="169" y="11"/>
                  </a:cubicBezTo>
                  <a:cubicBezTo>
                    <a:pt x="151" y="16"/>
                    <a:pt x="142" y="25"/>
                    <a:pt x="142" y="42"/>
                  </a:cubicBezTo>
                  <a:cubicBezTo>
                    <a:pt x="141" y="61"/>
                    <a:pt x="146" y="76"/>
                    <a:pt x="159" y="88"/>
                  </a:cubicBezTo>
                  <a:cubicBezTo>
                    <a:pt x="163" y="93"/>
                    <a:pt x="165" y="98"/>
                    <a:pt x="164" y="104"/>
                  </a:cubicBezTo>
                  <a:cubicBezTo>
                    <a:pt x="163" y="109"/>
                    <a:pt x="158" y="114"/>
                    <a:pt x="152" y="116"/>
                  </a:cubicBezTo>
                  <a:cubicBezTo>
                    <a:pt x="149" y="118"/>
                    <a:pt x="149" y="118"/>
                    <a:pt x="149" y="118"/>
                  </a:cubicBezTo>
                  <a:cubicBezTo>
                    <a:pt x="145" y="119"/>
                    <a:pt x="141" y="121"/>
                    <a:pt x="137" y="122"/>
                  </a:cubicBezTo>
                  <a:cubicBezTo>
                    <a:pt x="125" y="128"/>
                    <a:pt x="116" y="134"/>
                    <a:pt x="109" y="141"/>
                  </a:cubicBezTo>
                  <a:cubicBezTo>
                    <a:pt x="106" y="144"/>
                    <a:pt x="105" y="147"/>
                    <a:pt x="105" y="150"/>
                  </a:cubicBezTo>
                  <a:cubicBezTo>
                    <a:pt x="106" y="154"/>
                    <a:pt x="109" y="157"/>
                    <a:pt x="114" y="159"/>
                  </a:cubicBezTo>
                  <a:cubicBezTo>
                    <a:pt x="118" y="161"/>
                    <a:pt x="122" y="162"/>
                    <a:pt x="127" y="164"/>
                  </a:cubicBezTo>
                  <a:cubicBezTo>
                    <a:pt x="143" y="167"/>
                    <a:pt x="160" y="168"/>
                    <a:pt x="179" y="168"/>
                  </a:cubicBezTo>
                  <a:cubicBezTo>
                    <a:pt x="199" y="168"/>
                    <a:pt x="215" y="167"/>
                    <a:pt x="231" y="164"/>
                  </a:cubicBezTo>
                  <a:cubicBezTo>
                    <a:pt x="236" y="162"/>
                    <a:pt x="241" y="161"/>
                    <a:pt x="245" y="159"/>
                  </a:cubicBezTo>
                  <a:cubicBezTo>
                    <a:pt x="249" y="157"/>
                    <a:pt x="252" y="154"/>
                    <a:pt x="252" y="150"/>
                  </a:cubicBezTo>
                  <a:cubicBezTo>
                    <a:pt x="253" y="147"/>
                    <a:pt x="251" y="143"/>
                    <a:pt x="250" y="141"/>
                  </a:cubicBezTo>
                  <a:cubicBezTo>
                    <a:pt x="243" y="134"/>
                    <a:pt x="234" y="128"/>
                    <a:pt x="221" y="122"/>
                  </a:cubicBezTo>
                  <a:cubicBezTo>
                    <a:pt x="217" y="121"/>
                    <a:pt x="213" y="119"/>
                    <a:pt x="210" y="118"/>
                  </a:cubicBezTo>
                  <a:cubicBezTo>
                    <a:pt x="206" y="116"/>
                    <a:pt x="206" y="116"/>
                    <a:pt x="206" y="116"/>
                  </a:cubicBezTo>
                  <a:cubicBezTo>
                    <a:pt x="200" y="114"/>
                    <a:pt x="196" y="109"/>
                    <a:pt x="195" y="104"/>
                  </a:cubicBezTo>
                  <a:cubicBezTo>
                    <a:pt x="194" y="98"/>
                    <a:pt x="195" y="93"/>
                    <a:pt x="200" y="88"/>
                  </a:cubicBezTo>
                  <a:cubicBezTo>
                    <a:pt x="212" y="76"/>
                    <a:pt x="218" y="61"/>
                    <a:pt x="217" y="42"/>
                  </a:cubicBezTo>
                  <a:cubicBezTo>
                    <a:pt x="216" y="25"/>
                    <a:pt x="208" y="16"/>
                    <a:pt x="190" y="11"/>
                  </a:cubicBezTo>
                  <a:cubicBezTo>
                    <a:pt x="186" y="10"/>
                    <a:pt x="183" y="10"/>
                    <a:pt x="179" y="10"/>
                  </a:cubicBezTo>
                  <a:close/>
                  <a:moveTo>
                    <a:pt x="247" y="163"/>
                  </a:moveTo>
                  <a:cubicBezTo>
                    <a:pt x="247" y="163"/>
                    <a:pt x="247" y="163"/>
                    <a:pt x="247" y="163"/>
                  </a:cubicBezTo>
                  <a:close/>
                  <a:moveTo>
                    <a:pt x="292" y="178"/>
                  </a:moveTo>
                  <a:cubicBezTo>
                    <a:pt x="289" y="178"/>
                    <a:pt x="289" y="178"/>
                    <a:pt x="289" y="178"/>
                  </a:cubicBezTo>
                  <a:cubicBezTo>
                    <a:pt x="279" y="178"/>
                    <a:pt x="276" y="178"/>
                    <a:pt x="266" y="177"/>
                  </a:cubicBezTo>
                  <a:cubicBezTo>
                    <a:pt x="263" y="176"/>
                    <a:pt x="261" y="174"/>
                    <a:pt x="262" y="171"/>
                  </a:cubicBezTo>
                  <a:cubicBezTo>
                    <a:pt x="262" y="169"/>
                    <a:pt x="264" y="167"/>
                    <a:pt x="267" y="167"/>
                  </a:cubicBezTo>
                  <a:cubicBezTo>
                    <a:pt x="277" y="168"/>
                    <a:pt x="279" y="168"/>
                    <a:pt x="289" y="168"/>
                  </a:cubicBezTo>
                  <a:cubicBezTo>
                    <a:pt x="292" y="168"/>
                    <a:pt x="292" y="168"/>
                    <a:pt x="292" y="168"/>
                  </a:cubicBezTo>
                  <a:cubicBezTo>
                    <a:pt x="305" y="168"/>
                    <a:pt x="317" y="168"/>
                    <a:pt x="328" y="165"/>
                  </a:cubicBezTo>
                  <a:cubicBezTo>
                    <a:pt x="331" y="164"/>
                    <a:pt x="334" y="163"/>
                    <a:pt x="337" y="162"/>
                  </a:cubicBezTo>
                  <a:cubicBezTo>
                    <a:pt x="339" y="161"/>
                    <a:pt x="341" y="159"/>
                    <a:pt x="341" y="157"/>
                  </a:cubicBezTo>
                  <a:cubicBezTo>
                    <a:pt x="341" y="155"/>
                    <a:pt x="341" y="153"/>
                    <a:pt x="340" y="152"/>
                  </a:cubicBezTo>
                  <a:cubicBezTo>
                    <a:pt x="335" y="147"/>
                    <a:pt x="329" y="143"/>
                    <a:pt x="320" y="139"/>
                  </a:cubicBezTo>
                  <a:cubicBezTo>
                    <a:pt x="318" y="138"/>
                    <a:pt x="315" y="137"/>
                    <a:pt x="312" y="136"/>
                  </a:cubicBezTo>
                  <a:cubicBezTo>
                    <a:pt x="310" y="135"/>
                    <a:pt x="310" y="135"/>
                    <a:pt x="310" y="135"/>
                  </a:cubicBezTo>
                  <a:cubicBezTo>
                    <a:pt x="305" y="133"/>
                    <a:pt x="302" y="129"/>
                    <a:pt x="301" y="125"/>
                  </a:cubicBezTo>
                  <a:cubicBezTo>
                    <a:pt x="300" y="121"/>
                    <a:pt x="302" y="116"/>
                    <a:pt x="305" y="113"/>
                  </a:cubicBezTo>
                  <a:cubicBezTo>
                    <a:pt x="313" y="105"/>
                    <a:pt x="317" y="95"/>
                    <a:pt x="317" y="82"/>
                  </a:cubicBezTo>
                  <a:cubicBezTo>
                    <a:pt x="316" y="71"/>
                    <a:pt x="310" y="65"/>
                    <a:pt x="299" y="62"/>
                  </a:cubicBezTo>
                  <a:cubicBezTo>
                    <a:pt x="296" y="61"/>
                    <a:pt x="294" y="61"/>
                    <a:pt x="292" y="61"/>
                  </a:cubicBezTo>
                  <a:cubicBezTo>
                    <a:pt x="290" y="61"/>
                    <a:pt x="287" y="61"/>
                    <a:pt x="285" y="62"/>
                  </a:cubicBezTo>
                  <a:cubicBezTo>
                    <a:pt x="273" y="65"/>
                    <a:pt x="267" y="71"/>
                    <a:pt x="267" y="82"/>
                  </a:cubicBezTo>
                  <a:cubicBezTo>
                    <a:pt x="267" y="95"/>
                    <a:pt x="270" y="105"/>
                    <a:pt x="279" y="113"/>
                  </a:cubicBezTo>
                  <a:cubicBezTo>
                    <a:pt x="282" y="117"/>
                    <a:pt x="284" y="121"/>
                    <a:pt x="283" y="126"/>
                  </a:cubicBezTo>
                  <a:cubicBezTo>
                    <a:pt x="282" y="129"/>
                    <a:pt x="279" y="133"/>
                    <a:pt x="275" y="134"/>
                  </a:cubicBezTo>
                  <a:cubicBezTo>
                    <a:pt x="274" y="135"/>
                    <a:pt x="274" y="135"/>
                    <a:pt x="274" y="135"/>
                  </a:cubicBezTo>
                  <a:cubicBezTo>
                    <a:pt x="272" y="135"/>
                    <a:pt x="269" y="134"/>
                    <a:pt x="268" y="132"/>
                  </a:cubicBezTo>
                  <a:cubicBezTo>
                    <a:pt x="267" y="129"/>
                    <a:pt x="268" y="126"/>
                    <a:pt x="271" y="125"/>
                  </a:cubicBezTo>
                  <a:cubicBezTo>
                    <a:pt x="272" y="125"/>
                    <a:pt x="272" y="125"/>
                    <a:pt x="272" y="125"/>
                  </a:cubicBezTo>
                  <a:cubicBezTo>
                    <a:pt x="273" y="125"/>
                    <a:pt x="274" y="124"/>
                    <a:pt x="274" y="124"/>
                  </a:cubicBezTo>
                  <a:cubicBezTo>
                    <a:pt x="274" y="123"/>
                    <a:pt x="273" y="122"/>
                    <a:pt x="272" y="120"/>
                  </a:cubicBezTo>
                  <a:cubicBezTo>
                    <a:pt x="262" y="110"/>
                    <a:pt x="257" y="97"/>
                    <a:pt x="257" y="82"/>
                  </a:cubicBezTo>
                  <a:cubicBezTo>
                    <a:pt x="258" y="71"/>
                    <a:pt x="262" y="58"/>
                    <a:pt x="283" y="53"/>
                  </a:cubicBezTo>
                  <a:cubicBezTo>
                    <a:pt x="286" y="52"/>
                    <a:pt x="289" y="51"/>
                    <a:pt x="292" y="51"/>
                  </a:cubicBezTo>
                  <a:cubicBezTo>
                    <a:pt x="295" y="51"/>
                    <a:pt x="298" y="52"/>
                    <a:pt x="301" y="53"/>
                  </a:cubicBezTo>
                  <a:cubicBezTo>
                    <a:pt x="321" y="58"/>
                    <a:pt x="326" y="71"/>
                    <a:pt x="326" y="82"/>
                  </a:cubicBezTo>
                  <a:cubicBezTo>
                    <a:pt x="327" y="97"/>
                    <a:pt x="322" y="110"/>
                    <a:pt x="312" y="120"/>
                  </a:cubicBezTo>
                  <a:cubicBezTo>
                    <a:pt x="311" y="121"/>
                    <a:pt x="310" y="122"/>
                    <a:pt x="311" y="123"/>
                  </a:cubicBezTo>
                  <a:cubicBezTo>
                    <a:pt x="311" y="124"/>
                    <a:pt x="312" y="125"/>
                    <a:pt x="314" y="126"/>
                  </a:cubicBezTo>
                  <a:cubicBezTo>
                    <a:pt x="316" y="127"/>
                    <a:pt x="316" y="127"/>
                    <a:pt x="316" y="127"/>
                  </a:cubicBezTo>
                  <a:cubicBezTo>
                    <a:pt x="319" y="128"/>
                    <a:pt x="321" y="129"/>
                    <a:pt x="324" y="130"/>
                  </a:cubicBezTo>
                  <a:cubicBezTo>
                    <a:pt x="334" y="135"/>
                    <a:pt x="341" y="139"/>
                    <a:pt x="347" y="145"/>
                  </a:cubicBezTo>
                  <a:cubicBezTo>
                    <a:pt x="350" y="148"/>
                    <a:pt x="351" y="154"/>
                    <a:pt x="351" y="159"/>
                  </a:cubicBezTo>
                  <a:cubicBezTo>
                    <a:pt x="350" y="164"/>
                    <a:pt x="346" y="168"/>
                    <a:pt x="341" y="171"/>
                  </a:cubicBezTo>
                  <a:cubicBezTo>
                    <a:pt x="338" y="172"/>
                    <a:pt x="334" y="174"/>
                    <a:pt x="330" y="174"/>
                  </a:cubicBezTo>
                  <a:cubicBezTo>
                    <a:pt x="318" y="177"/>
                    <a:pt x="306" y="178"/>
                    <a:pt x="292" y="178"/>
                  </a:cubicBezTo>
                  <a:close/>
                  <a:moveTo>
                    <a:pt x="66" y="178"/>
                  </a:moveTo>
                  <a:cubicBezTo>
                    <a:pt x="50" y="178"/>
                    <a:pt x="37" y="177"/>
                    <a:pt x="24" y="174"/>
                  </a:cubicBezTo>
                  <a:cubicBezTo>
                    <a:pt x="20" y="173"/>
                    <a:pt x="16" y="172"/>
                    <a:pt x="12" y="170"/>
                  </a:cubicBezTo>
                  <a:cubicBezTo>
                    <a:pt x="6" y="167"/>
                    <a:pt x="2" y="162"/>
                    <a:pt x="1" y="157"/>
                  </a:cubicBezTo>
                  <a:cubicBezTo>
                    <a:pt x="0" y="152"/>
                    <a:pt x="2" y="147"/>
                    <a:pt x="6" y="142"/>
                  </a:cubicBezTo>
                  <a:cubicBezTo>
                    <a:pt x="12" y="136"/>
                    <a:pt x="20" y="131"/>
                    <a:pt x="30" y="126"/>
                  </a:cubicBezTo>
                  <a:cubicBezTo>
                    <a:pt x="33" y="125"/>
                    <a:pt x="36" y="124"/>
                    <a:pt x="40" y="122"/>
                  </a:cubicBezTo>
                  <a:cubicBezTo>
                    <a:pt x="42" y="121"/>
                    <a:pt x="42" y="121"/>
                    <a:pt x="42" y="121"/>
                  </a:cubicBezTo>
                  <a:cubicBezTo>
                    <a:pt x="44" y="121"/>
                    <a:pt x="45" y="119"/>
                    <a:pt x="46" y="118"/>
                  </a:cubicBezTo>
                  <a:cubicBezTo>
                    <a:pt x="46" y="116"/>
                    <a:pt x="45" y="115"/>
                    <a:pt x="44" y="114"/>
                  </a:cubicBezTo>
                  <a:cubicBezTo>
                    <a:pt x="33" y="103"/>
                    <a:pt x="28" y="89"/>
                    <a:pt x="28" y="72"/>
                  </a:cubicBezTo>
                  <a:cubicBezTo>
                    <a:pt x="29" y="60"/>
                    <a:pt x="34" y="46"/>
                    <a:pt x="56" y="40"/>
                  </a:cubicBezTo>
                  <a:cubicBezTo>
                    <a:pt x="59" y="39"/>
                    <a:pt x="63" y="39"/>
                    <a:pt x="66" y="39"/>
                  </a:cubicBezTo>
                  <a:cubicBezTo>
                    <a:pt x="69" y="39"/>
                    <a:pt x="73" y="39"/>
                    <a:pt x="76" y="40"/>
                  </a:cubicBezTo>
                  <a:cubicBezTo>
                    <a:pt x="98" y="46"/>
                    <a:pt x="103" y="60"/>
                    <a:pt x="104" y="72"/>
                  </a:cubicBezTo>
                  <a:cubicBezTo>
                    <a:pt x="104" y="89"/>
                    <a:pt x="99" y="103"/>
                    <a:pt x="88" y="114"/>
                  </a:cubicBezTo>
                  <a:cubicBezTo>
                    <a:pt x="87" y="115"/>
                    <a:pt x="86" y="116"/>
                    <a:pt x="86" y="118"/>
                  </a:cubicBezTo>
                  <a:cubicBezTo>
                    <a:pt x="87" y="119"/>
                    <a:pt x="88" y="121"/>
                    <a:pt x="90" y="121"/>
                  </a:cubicBezTo>
                  <a:cubicBezTo>
                    <a:pt x="92" y="122"/>
                    <a:pt x="92" y="122"/>
                    <a:pt x="92" y="122"/>
                  </a:cubicBezTo>
                  <a:cubicBezTo>
                    <a:pt x="95" y="123"/>
                    <a:pt x="96" y="126"/>
                    <a:pt x="95" y="129"/>
                  </a:cubicBezTo>
                  <a:cubicBezTo>
                    <a:pt x="94" y="131"/>
                    <a:pt x="91" y="132"/>
                    <a:pt x="89" y="131"/>
                  </a:cubicBezTo>
                  <a:cubicBezTo>
                    <a:pt x="87" y="131"/>
                    <a:pt x="87" y="131"/>
                    <a:pt x="87" y="131"/>
                  </a:cubicBezTo>
                  <a:cubicBezTo>
                    <a:pt x="81" y="128"/>
                    <a:pt x="78" y="125"/>
                    <a:pt x="77" y="120"/>
                  </a:cubicBezTo>
                  <a:cubicBezTo>
                    <a:pt x="76" y="115"/>
                    <a:pt x="77" y="111"/>
                    <a:pt x="81" y="107"/>
                  </a:cubicBezTo>
                  <a:cubicBezTo>
                    <a:pt x="90" y="98"/>
                    <a:pt x="95" y="87"/>
                    <a:pt x="94" y="72"/>
                  </a:cubicBezTo>
                  <a:cubicBezTo>
                    <a:pt x="94" y="60"/>
                    <a:pt x="87" y="53"/>
                    <a:pt x="74" y="50"/>
                  </a:cubicBezTo>
                  <a:cubicBezTo>
                    <a:pt x="71" y="49"/>
                    <a:pt x="69" y="49"/>
                    <a:pt x="66" y="49"/>
                  </a:cubicBezTo>
                  <a:cubicBezTo>
                    <a:pt x="64" y="49"/>
                    <a:pt x="61" y="49"/>
                    <a:pt x="58" y="50"/>
                  </a:cubicBezTo>
                  <a:cubicBezTo>
                    <a:pt x="45" y="53"/>
                    <a:pt x="39" y="60"/>
                    <a:pt x="38" y="72"/>
                  </a:cubicBezTo>
                  <a:cubicBezTo>
                    <a:pt x="38" y="86"/>
                    <a:pt x="42" y="98"/>
                    <a:pt x="51" y="107"/>
                  </a:cubicBezTo>
                  <a:cubicBezTo>
                    <a:pt x="55" y="111"/>
                    <a:pt x="56" y="115"/>
                    <a:pt x="55" y="120"/>
                  </a:cubicBezTo>
                  <a:cubicBezTo>
                    <a:pt x="54" y="125"/>
                    <a:pt x="51" y="128"/>
                    <a:pt x="46" y="131"/>
                  </a:cubicBezTo>
                  <a:cubicBezTo>
                    <a:pt x="43" y="131"/>
                    <a:pt x="43" y="131"/>
                    <a:pt x="43" y="131"/>
                  </a:cubicBezTo>
                  <a:cubicBezTo>
                    <a:pt x="40" y="133"/>
                    <a:pt x="37" y="134"/>
                    <a:pt x="34" y="135"/>
                  </a:cubicBezTo>
                  <a:cubicBezTo>
                    <a:pt x="25" y="140"/>
                    <a:pt x="18" y="144"/>
                    <a:pt x="13" y="149"/>
                  </a:cubicBezTo>
                  <a:cubicBezTo>
                    <a:pt x="11" y="151"/>
                    <a:pt x="10" y="153"/>
                    <a:pt x="10" y="155"/>
                  </a:cubicBezTo>
                  <a:cubicBezTo>
                    <a:pt x="11" y="157"/>
                    <a:pt x="13" y="160"/>
                    <a:pt x="16" y="161"/>
                  </a:cubicBezTo>
                  <a:cubicBezTo>
                    <a:pt x="19" y="163"/>
                    <a:pt x="23" y="164"/>
                    <a:pt x="26" y="165"/>
                  </a:cubicBezTo>
                  <a:cubicBezTo>
                    <a:pt x="38" y="168"/>
                    <a:pt x="51" y="168"/>
                    <a:pt x="66" y="168"/>
                  </a:cubicBezTo>
                  <a:cubicBezTo>
                    <a:pt x="75" y="168"/>
                    <a:pt x="83" y="168"/>
                    <a:pt x="90" y="167"/>
                  </a:cubicBezTo>
                  <a:cubicBezTo>
                    <a:pt x="92" y="167"/>
                    <a:pt x="95" y="169"/>
                    <a:pt x="95" y="172"/>
                  </a:cubicBezTo>
                  <a:cubicBezTo>
                    <a:pt x="95" y="174"/>
                    <a:pt x="93" y="177"/>
                    <a:pt x="91" y="177"/>
                  </a:cubicBezTo>
                  <a:cubicBezTo>
                    <a:pt x="83" y="178"/>
                    <a:pt x="76" y="178"/>
                    <a:pt x="66" y="178"/>
                  </a:cubicBezTo>
                  <a:close/>
                </a:path>
              </a:pathLst>
            </a:custGeom>
            <a:solidFill>
              <a:srgbClr val="FFFFFF"/>
            </a:solidFill>
            <a:ln>
              <a:noFill/>
            </a:ln>
          </p:spPr>
          <p:txBody>
            <a:bodyPr spcFirstLastPara="1" lIns="68569" tIns="34275" rIns="68569" bIns="34275"/>
            <a:lstStyle/>
            <a:p>
              <a:pPr defTabSz="685800">
                <a:buClr>
                  <a:srgbClr val="000000"/>
                </a:buClr>
                <a:defRPr/>
              </a:pPr>
              <a:endParaRPr sz="135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4" name="Группа 3"/>
          <p:cNvGrpSpPr/>
          <p:nvPr/>
        </p:nvGrpSpPr>
        <p:grpSpPr bwMode="auto">
          <a:xfrm>
            <a:off x="833438" y="2574925"/>
            <a:ext cx="1947862" cy="2584450"/>
            <a:chOff x="1111250" y="2290762"/>
            <a:chExt cx="2597150" cy="3446462"/>
          </a:xfrm>
        </p:grpSpPr>
        <p:sp>
          <p:nvSpPr>
            <p:cNvPr id="379" name="Google Shape;379;p22"/>
            <p:cNvSpPr/>
            <p:nvPr/>
          </p:nvSpPr>
          <p:spPr>
            <a:xfrm>
              <a:off x="1111250" y="2290762"/>
              <a:ext cx="2597150" cy="3446462"/>
            </a:xfrm>
            <a:custGeom>
              <a:avLst/>
              <a:gdLst/>
              <a:ahLst/>
              <a:cxnLst/>
              <a:rect l="l" t="t" r="r" b="b"/>
              <a:pathLst>
                <a:path w="654" h="867" extrusionOk="0">
                  <a:moveTo>
                    <a:pt x="73" y="465"/>
                  </a:moveTo>
                  <a:cubicBezTo>
                    <a:pt x="10" y="573"/>
                    <a:pt x="0" y="674"/>
                    <a:pt x="44" y="750"/>
                  </a:cubicBezTo>
                  <a:cubicBezTo>
                    <a:pt x="87" y="825"/>
                    <a:pt x="180" y="867"/>
                    <a:pt x="305" y="867"/>
                  </a:cubicBezTo>
                  <a:cubicBezTo>
                    <a:pt x="520" y="867"/>
                    <a:pt x="520" y="867"/>
                    <a:pt x="520" y="867"/>
                  </a:cubicBezTo>
                  <a:cubicBezTo>
                    <a:pt x="478" y="847"/>
                    <a:pt x="434" y="814"/>
                    <a:pt x="406" y="760"/>
                  </a:cubicBezTo>
                  <a:cubicBezTo>
                    <a:pt x="351" y="651"/>
                    <a:pt x="408" y="554"/>
                    <a:pt x="410" y="550"/>
                  </a:cubicBezTo>
                  <a:cubicBezTo>
                    <a:pt x="428" y="519"/>
                    <a:pt x="428" y="519"/>
                    <a:pt x="428" y="519"/>
                  </a:cubicBezTo>
                  <a:cubicBezTo>
                    <a:pt x="654" y="128"/>
                    <a:pt x="654" y="128"/>
                    <a:pt x="654" y="128"/>
                  </a:cubicBezTo>
                  <a:cubicBezTo>
                    <a:pt x="642" y="106"/>
                    <a:pt x="642" y="106"/>
                    <a:pt x="642" y="106"/>
                  </a:cubicBezTo>
                  <a:cubicBezTo>
                    <a:pt x="636" y="98"/>
                    <a:pt x="563" y="0"/>
                    <a:pt x="461" y="0"/>
                  </a:cubicBezTo>
                  <a:cubicBezTo>
                    <a:pt x="359" y="0"/>
                    <a:pt x="307" y="63"/>
                    <a:pt x="289" y="91"/>
                  </a:cubicBezTo>
                  <a:lnTo>
                    <a:pt x="73" y="465"/>
                  </a:lnTo>
                  <a:close/>
                </a:path>
              </a:pathLst>
            </a:custGeom>
            <a:solidFill>
              <a:srgbClr val="065280"/>
            </a:solidFill>
            <a:ln>
              <a:noFill/>
            </a:ln>
          </p:spPr>
          <p:txBody>
            <a:bodyPr spcFirstLastPara="1" lIns="68569" tIns="34275" rIns="68569" bIns="34275"/>
            <a:lstStyle/>
            <a:p>
              <a:pPr defTabSz="685800">
                <a:buClr>
                  <a:srgbClr val="000000"/>
                </a:buClr>
                <a:defRPr/>
              </a:pPr>
              <a:endParaRPr sz="135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83" name="Google Shape;383;p22"/>
            <p:cNvSpPr/>
            <p:nvPr/>
          </p:nvSpPr>
          <p:spPr>
            <a:xfrm>
              <a:off x="1896533" y="3491097"/>
              <a:ext cx="833967" cy="724011"/>
            </a:xfrm>
            <a:custGeom>
              <a:avLst/>
              <a:gdLst/>
              <a:ahLst/>
              <a:cxnLst/>
              <a:rect l="l" t="t" r="r" b="b"/>
              <a:pathLst>
                <a:path w="210" h="182" extrusionOk="0">
                  <a:moveTo>
                    <a:pt x="186" y="182"/>
                  </a:moveTo>
                  <a:cubicBezTo>
                    <a:pt x="24" y="182"/>
                    <a:pt x="24" y="182"/>
                    <a:pt x="24" y="182"/>
                  </a:cubicBezTo>
                  <a:cubicBezTo>
                    <a:pt x="11" y="182"/>
                    <a:pt x="0" y="172"/>
                    <a:pt x="0" y="158"/>
                  </a:cubicBezTo>
                  <a:cubicBezTo>
                    <a:pt x="0" y="118"/>
                    <a:pt x="0" y="118"/>
                    <a:pt x="0" y="118"/>
                  </a:cubicBezTo>
                  <a:cubicBezTo>
                    <a:pt x="0" y="115"/>
                    <a:pt x="2" y="113"/>
                    <a:pt x="5" y="113"/>
                  </a:cubicBezTo>
                  <a:cubicBezTo>
                    <a:pt x="7" y="113"/>
                    <a:pt x="9" y="115"/>
                    <a:pt x="9" y="118"/>
                  </a:cubicBezTo>
                  <a:cubicBezTo>
                    <a:pt x="9" y="158"/>
                    <a:pt x="9" y="158"/>
                    <a:pt x="9" y="158"/>
                  </a:cubicBezTo>
                  <a:cubicBezTo>
                    <a:pt x="9" y="166"/>
                    <a:pt x="16" y="173"/>
                    <a:pt x="24" y="173"/>
                  </a:cubicBezTo>
                  <a:cubicBezTo>
                    <a:pt x="186" y="173"/>
                    <a:pt x="186" y="173"/>
                    <a:pt x="186" y="173"/>
                  </a:cubicBezTo>
                  <a:cubicBezTo>
                    <a:pt x="194" y="173"/>
                    <a:pt x="201" y="166"/>
                    <a:pt x="201" y="158"/>
                  </a:cubicBezTo>
                  <a:cubicBezTo>
                    <a:pt x="201" y="119"/>
                    <a:pt x="201" y="119"/>
                    <a:pt x="201" y="119"/>
                  </a:cubicBezTo>
                  <a:cubicBezTo>
                    <a:pt x="201" y="116"/>
                    <a:pt x="203" y="114"/>
                    <a:pt x="206" y="114"/>
                  </a:cubicBezTo>
                  <a:cubicBezTo>
                    <a:pt x="208" y="114"/>
                    <a:pt x="210" y="116"/>
                    <a:pt x="210" y="119"/>
                  </a:cubicBezTo>
                  <a:cubicBezTo>
                    <a:pt x="210" y="158"/>
                    <a:pt x="210" y="158"/>
                    <a:pt x="210" y="158"/>
                  </a:cubicBezTo>
                  <a:cubicBezTo>
                    <a:pt x="210" y="172"/>
                    <a:pt x="199" y="182"/>
                    <a:pt x="186" y="182"/>
                  </a:cubicBezTo>
                  <a:close/>
                  <a:moveTo>
                    <a:pt x="114" y="130"/>
                  </a:moveTo>
                  <a:cubicBezTo>
                    <a:pt x="97" y="130"/>
                    <a:pt x="97" y="130"/>
                    <a:pt x="97" y="130"/>
                  </a:cubicBezTo>
                  <a:cubicBezTo>
                    <a:pt x="90" y="130"/>
                    <a:pt x="85" y="125"/>
                    <a:pt x="85" y="117"/>
                  </a:cubicBezTo>
                  <a:cubicBezTo>
                    <a:pt x="85" y="97"/>
                    <a:pt x="85" y="97"/>
                    <a:pt x="85" y="97"/>
                  </a:cubicBezTo>
                  <a:cubicBezTo>
                    <a:pt x="85" y="90"/>
                    <a:pt x="90" y="84"/>
                    <a:pt x="97" y="84"/>
                  </a:cubicBezTo>
                  <a:cubicBezTo>
                    <a:pt x="114" y="84"/>
                    <a:pt x="114" y="84"/>
                    <a:pt x="114" y="84"/>
                  </a:cubicBezTo>
                  <a:cubicBezTo>
                    <a:pt x="120" y="84"/>
                    <a:pt x="126" y="90"/>
                    <a:pt x="126" y="97"/>
                  </a:cubicBezTo>
                  <a:cubicBezTo>
                    <a:pt x="126" y="117"/>
                    <a:pt x="126" y="117"/>
                    <a:pt x="126" y="117"/>
                  </a:cubicBezTo>
                  <a:cubicBezTo>
                    <a:pt x="126" y="125"/>
                    <a:pt x="120" y="130"/>
                    <a:pt x="114" y="130"/>
                  </a:cubicBezTo>
                  <a:close/>
                  <a:moveTo>
                    <a:pt x="97" y="93"/>
                  </a:moveTo>
                  <a:cubicBezTo>
                    <a:pt x="96" y="93"/>
                    <a:pt x="94" y="95"/>
                    <a:pt x="94" y="97"/>
                  </a:cubicBezTo>
                  <a:cubicBezTo>
                    <a:pt x="94" y="117"/>
                    <a:pt x="94" y="117"/>
                    <a:pt x="94" y="117"/>
                  </a:cubicBezTo>
                  <a:cubicBezTo>
                    <a:pt x="94" y="120"/>
                    <a:pt x="96" y="121"/>
                    <a:pt x="97" y="121"/>
                  </a:cubicBezTo>
                  <a:cubicBezTo>
                    <a:pt x="114" y="121"/>
                    <a:pt x="114" y="121"/>
                    <a:pt x="114" y="121"/>
                  </a:cubicBezTo>
                  <a:cubicBezTo>
                    <a:pt x="115" y="121"/>
                    <a:pt x="117" y="120"/>
                    <a:pt x="117" y="117"/>
                  </a:cubicBezTo>
                  <a:cubicBezTo>
                    <a:pt x="117" y="97"/>
                    <a:pt x="117" y="97"/>
                    <a:pt x="117" y="97"/>
                  </a:cubicBezTo>
                  <a:cubicBezTo>
                    <a:pt x="117" y="95"/>
                    <a:pt x="115" y="93"/>
                    <a:pt x="114" y="93"/>
                  </a:cubicBezTo>
                  <a:lnTo>
                    <a:pt x="97" y="93"/>
                  </a:lnTo>
                  <a:close/>
                  <a:moveTo>
                    <a:pt x="186" y="112"/>
                  </a:moveTo>
                  <a:cubicBezTo>
                    <a:pt x="139" y="112"/>
                    <a:pt x="139" y="112"/>
                    <a:pt x="139" y="112"/>
                  </a:cubicBezTo>
                  <a:cubicBezTo>
                    <a:pt x="136" y="112"/>
                    <a:pt x="134" y="110"/>
                    <a:pt x="134" y="107"/>
                  </a:cubicBezTo>
                  <a:cubicBezTo>
                    <a:pt x="134" y="105"/>
                    <a:pt x="136" y="103"/>
                    <a:pt x="139" y="103"/>
                  </a:cubicBezTo>
                  <a:cubicBezTo>
                    <a:pt x="186" y="103"/>
                    <a:pt x="186" y="103"/>
                    <a:pt x="186" y="103"/>
                  </a:cubicBezTo>
                  <a:cubicBezTo>
                    <a:pt x="194" y="103"/>
                    <a:pt x="201" y="96"/>
                    <a:pt x="201" y="88"/>
                  </a:cubicBezTo>
                  <a:cubicBezTo>
                    <a:pt x="201" y="56"/>
                    <a:pt x="201" y="56"/>
                    <a:pt x="201" y="56"/>
                  </a:cubicBezTo>
                  <a:cubicBezTo>
                    <a:pt x="201" y="48"/>
                    <a:pt x="194" y="41"/>
                    <a:pt x="186" y="41"/>
                  </a:cubicBezTo>
                  <a:cubicBezTo>
                    <a:pt x="24" y="41"/>
                    <a:pt x="24" y="41"/>
                    <a:pt x="24" y="41"/>
                  </a:cubicBezTo>
                  <a:cubicBezTo>
                    <a:pt x="16" y="41"/>
                    <a:pt x="9" y="48"/>
                    <a:pt x="9" y="56"/>
                  </a:cubicBezTo>
                  <a:cubicBezTo>
                    <a:pt x="9" y="88"/>
                    <a:pt x="9" y="88"/>
                    <a:pt x="9" y="88"/>
                  </a:cubicBezTo>
                  <a:cubicBezTo>
                    <a:pt x="9" y="96"/>
                    <a:pt x="16" y="103"/>
                    <a:pt x="24" y="103"/>
                  </a:cubicBezTo>
                  <a:cubicBezTo>
                    <a:pt x="72" y="103"/>
                    <a:pt x="72" y="103"/>
                    <a:pt x="72" y="103"/>
                  </a:cubicBezTo>
                  <a:cubicBezTo>
                    <a:pt x="75" y="103"/>
                    <a:pt x="77" y="105"/>
                    <a:pt x="77" y="107"/>
                  </a:cubicBezTo>
                  <a:cubicBezTo>
                    <a:pt x="77" y="110"/>
                    <a:pt x="75" y="112"/>
                    <a:pt x="72" y="112"/>
                  </a:cubicBezTo>
                  <a:cubicBezTo>
                    <a:pt x="24" y="112"/>
                    <a:pt x="24" y="112"/>
                    <a:pt x="24" y="112"/>
                  </a:cubicBezTo>
                  <a:cubicBezTo>
                    <a:pt x="11" y="112"/>
                    <a:pt x="0" y="101"/>
                    <a:pt x="0" y="88"/>
                  </a:cubicBezTo>
                  <a:cubicBezTo>
                    <a:pt x="0" y="56"/>
                    <a:pt x="0" y="56"/>
                    <a:pt x="0" y="56"/>
                  </a:cubicBezTo>
                  <a:cubicBezTo>
                    <a:pt x="0" y="43"/>
                    <a:pt x="11" y="32"/>
                    <a:pt x="24" y="32"/>
                  </a:cubicBezTo>
                  <a:cubicBezTo>
                    <a:pt x="186" y="32"/>
                    <a:pt x="186" y="32"/>
                    <a:pt x="186" y="32"/>
                  </a:cubicBezTo>
                  <a:cubicBezTo>
                    <a:pt x="199" y="32"/>
                    <a:pt x="210" y="43"/>
                    <a:pt x="210" y="56"/>
                  </a:cubicBezTo>
                  <a:cubicBezTo>
                    <a:pt x="210" y="91"/>
                    <a:pt x="210" y="91"/>
                    <a:pt x="210" y="91"/>
                  </a:cubicBezTo>
                  <a:cubicBezTo>
                    <a:pt x="210" y="92"/>
                    <a:pt x="210" y="93"/>
                    <a:pt x="210" y="93"/>
                  </a:cubicBezTo>
                  <a:cubicBezTo>
                    <a:pt x="207" y="104"/>
                    <a:pt x="197" y="112"/>
                    <a:pt x="186" y="112"/>
                  </a:cubicBezTo>
                  <a:close/>
                  <a:moveTo>
                    <a:pt x="140" y="24"/>
                  </a:moveTo>
                  <a:cubicBezTo>
                    <a:pt x="138" y="24"/>
                    <a:pt x="136" y="22"/>
                    <a:pt x="136" y="20"/>
                  </a:cubicBezTo>
                  <a:cubicBezTo>
                    <a:pt x="136" y="14"/>
                    <a:pt x="130" y="9"/>
                    <a:pt x="123" y="9"/>
                  </a:cubicBezTo>
                  <a:cubicBezTo>
                    <a:pt x="88" y="9"/>
                    <a:pt x="88" y="9"/>
                    <a:pt x="88" y="9"/>
                  </a:cubicBezTo>
                  <a:cubicBezTo>
                    <a:pt x="81" y="9"/>
                    <a:pt x="75" y="14"/>
                    <a:pt x="75" y="20"/>
                  </a:cubicBezTo>
                  <a:cubicBezTo>
                    <a:pt x="75" y="22"/>
                    <a:pt x="73" y="24"/>
                    <a:pt x="70" y="24"/>
                  </a:cubicBezTo>
                  <a:cubicBezTo>
                    <a:pt x="68" y="24"/>
                    <a:pt x="66" y="22"/>
                    <a:pt x="66" y="20"/>
                  </a:cubicBezTo>
                  <a:cubicBezTo>
                    <a:pt x="66" y="9"/>
                    <a:pt x="76" y="0"/>
                    <a:pt x="88" y="0"/>
                  </a:cubicBezTo>
                  <a:cubicBezTo>
                    <a:pt x="123" y="0"/>
                    <a:pt x="123" y="0"/>
                    <a:pt x="123" y="0"/>
                  </a:cubicBezTo>
                  <a:cubicBezTo>
                    <a:pt x="135" y="0"/>
                    <a:pt x="145" y="9"/>
                    <a:pt x="145" y="20"/>
                  </a:cubicBezTo>
                  <a:cubicBezTo>
                    <a:pt x="145" y="22"/>
                    <a:pt x="143" y="24"/>
                    <a:pt x="140" y="24"/>
                  </a:cubicBezTo>
                  <a:close/>
                </a:path>
              </a:pathLst>
            </a:custGeom>
            <a:solidFill>
              <a:srgbClr val="FFFFFF"/>
            </a:solidFill>
            <a:ln>
              <a:noFill/>
            </a:ln>
          </p:spPr>
          <p:txBody>
            <a:bodyPr spcFirstLastPara="1" lIns="68569" tIns="34275" rIns="68569" bIns="34275"/>
            <a:lstStyle/>
            <a:p>
              <a:pPr defTabSz="685800">
                <a:buClr>
                  <a:srgbClr val="000000"/>
                </a:buClr>
                <a:defRPr/>
              </a:pPr>
              <a:endParaRPr sz="1350" kern="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2" name="Группа 1"/>
          <p:cNvGrpSpPr/>
          <p:nvPr/>
        </p:nvGrpSpPr>
        <p:grpSpPr bwMode="auto">
          <a:xfrm>
            <a:off x="1846263" y="1568450"/>
            <a:ext cx="2462212" cy="2533650"/>
            <a:chOff x="2460625" y="947737"/>
            <a:chExt cx="3284537" cy="3378200"/>
          </a:xfrm>
        </p:grpSpPr>
        <p:sp>
          <p:nvSpPr>
            <p:cNvPr id="381" name="Google Shape;381;p22"/>
            <p:cNvSpPr/>
            <p:nvPr/>
          </p:nvSpPr>
          <p:spPr>
            <a:xfrm>
              <a:off x="2460625" y="947737"/>
              <a:ext cx="3284537" cy="3378200"/>
            </a:xfrm>
            <a:custGeom>
              <a:avLst/>
              <a:gdLst/>
              <a:ahLst/>
              <a:cxnLst/>
              <a:rect l="l" t="t" r="r" b="b"/>
              <a:pathLst>
                <a:path w="827" h="850" extrusionOk="0">
                  <a:moveTo>
                    <a:pt x="563" y="168"/>
                  </a:moveTo>
                  <a:cubicBezTo>
                    <a:pt x="501" y="60"/>
                    <a:pt x="419" y="0"/>
                    <a:pt x="331" y="0"/>
                  </a:cubicBezTo>
                  <a:cubicBezTo>
                    <a:pt x="244" y="0"/>
                    <a:pt x="162" y="60"/>
                    <a:pt x="100" y="168"/>
                  </a:cubicBezTo>
                  <a:cubicBezTo>
                    <a:pt x="0" y="339"/>
                    <a:pt x="0" y="339"/>
                    <a:pt x="0" y="339"/>
                  </a:cubicBezTo>
                  <a:cubicBezTo>
                    <a:pt x="31" y="321"/>
                    <a:pt x="71" y="308"/>
                    <a:pt x="121" y="308"/>
                  </a:cubicBezTo>
                  <a:cubicBezTo>
                    <a:pt x="243" y="308"/>
                    <a:pt x="323" y="422"/>
                    <a:pt x="326" y="427"/>
                  </a:cubicBezTo>
                  <a:cubicBezTo>
                    <a:pt x="327" y="428"/>
                    <a:pt x="327" y="428"/>
                    <a:pt x="327" y="428"/>
                  </a:cubicBezTo>
                  <a:cubicBezTo>
                    <a:pt x="340" y="450"/>
                    <a:pt x="340" y="450"/>
                    <a:pt x="340" y="450"/>
                  </a:cubicBezTo>
                  <a:cubicBezTo>
                    <a:pt x="344" y="458"/>
                    <a:pt x="344" y="458"/>
                    <a:pt x="344" y="458"/>
                  </a:cubicBezTo>
                  <a:cubicBezTo>
                    <a:pt x="570" y="850"/>
                    <a:pt x="570" y="850"/>
                    <a:pt x="570" y="850"/>
                  </a:cubicBezTo>
                  <a:cubicBezTo>
                    <a:pt x="598" y="850"/>
                    <a:pt x="598" y="850"/>
                    <a:pt x="598" y="850"/>
                  </a:cubicBezTo>
                  <a:cubicBezTo>
                    <a:pt x="598" y="850"/>
                    <a:pt x="598" y="850"/>
                    <a:pt x="598" y="850"/>
                  </a:cubicBezTo>
                  <a:cubicBezTo>
                    <a:pt x="603" y="850"/>
                    <a:pt x="720" y="849"/>
                    <a:pt x="771" y="759"/>
                  </a:cubicBezTo>
                  <a:cubicBezTo>
                    <a:pt x="827" y="662"/>
                    <a:pt x="777" y="540"/>
                    <a:pt x="773" y="530"/>
                  </a:cubicBezTo>
                  <a:lnTo>
                    <a:pt x="563" y="168"/>
                  </a:lnTo>
                  <a:close/>
                </a:path>
              </a:pathLst>
            </a:custGeom>
            <a:solidFill>
              <a:srgbClr val="64D1DA"/>
            </a:solidFill>
            <a:ln>
              <a:noFill/>
            </a:ln>
          </p:spPr>
          <p:txBody>
            <a:bodyPr spcFirstLastPara="1" lIns="68569" tIns="34275" rIns="68569" bIns="34275"/>
            <a:lstStyle/>
            <a:p>
              <a:pPr defTabSz="685800">
                <a:buClr>
                  <a:srgbClr val="000000"/>
                </a:buClr>
                <a:defRPr/>
              </a:pPr>
              <a:endParaRPr sz="135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84" name="Google Shape;384;p22"/>
            <p:cNvSpPr/>
            <p:nvPr/>
          </p:nvSpPr>
          <p:spPr>
            <a:xfrm>
              <a:off x="4048893" y="2101321"/>
              <a:ext cx="847076" cy="988483"/>
            </a:xfrm>
            <a:custGeom>
              <a:avLst/>
              <a:gdLst/>
              <a:ahLst/>
              <a:cxnLst/>
              <a:rect l="l" t="t" r="r" b="b"/>
              <a:pathLst>
                <a:path w="213" h="249" extrusionOk="0">
                  <a:moveTo>
                    <a:pt x="122" y="249"/>
                  </a:moveTo>
                  <a:cubicBezTo>
                    <a:pt x="88" y="249"/>
                    <a:pt x="88" y="249"/>
                    <a:pt x="88" y="249"/>
                  </a:cubicBezTo>
                  <a:cubicBezTo>
                    <a:pt x="85" y="249"/>
                    <a:pt x="83" y="247"/>
                    <a:pt x="83" y="244"/>
                  </a:cubicBezTo>
                  <a:cubicBezTo>
                    <a:pt x="83" y="241"/>
                    <a:pt x="85" y="239"/>
                    <a:pt x="88" y="239"/>
                  </a:cubicBezTo>
                  <a:cubicBezTo>
                    <a:pt x="122" y="239"/>
                    <a:pt x="122" y="239"/>
                    <a:pt x="122" y="239"/>
                  </a:cubicBezTo>
                  <a:cubicBezTo>
                    <a:pt x="125" y="239"/>
                    <a:pt x="127" y="241"/>
                    <a:pt x="127" y="244"/>
                  </a:cubicBezTo>
                  <a:cubicBezTo>
                    <a:pt x="127" y="247"/>
                    <a:pt x="125" y="249"/>
                    <a:pt x="122" y="249"/>
                  </a:cubicBezTo>
                  <a:close/>
                  <a:moveTo>
                    <a:pt x="132" y="233"/>
                  </a:moveTo>
                  <a:cubicBezTo>
                    <a:pt x="78" y="233"/>
                    <a:pt x="78" y="233"/>
                    <a:pt x="78" y="233"/>
                  </a:cubicBezTo>
                  <a:cubicBezTo>
                    <a:pt x="75" y="233"/>
                    <a:pt x="73" y="231"/>
                    <a:pt x="73" y="228"/>
                  </a:cubicBezTo>
                  <a:cubicBezTo>
                    <a:pt x="73" y="225"/>
                    <a:pt x="75" y="223"/>
                    <a:pt x="78" y="223"/>
                  </a:cubicBezTo>
                  <a:cubicBezTo>
                    <a:pt x="132" y="223"/>
                    <a:pt x="132" y="223"/>
                    <a:pt x="132" y="223"/>
                  </a:cubicBezTo>
                  <a:cubicBezTo>
                    <a:pt x="134" y="223"/>
                    <a:pt x="137" y="225"/>
                    <a:pt x="137" y="228"/>
                  </a:cubicBezTo>
                  <a:cubicBezTo>
                    <a:pt x="137" y="231"/>
                    <a:pt x="134" y="233"/>
                    <a:pt x="132" y="233"/>
                  </a:cubicBezTo>
                  <a:close/>
                  <a:moveTo>
                    <a:pt x="105" y="215"/>
                  </a:moveTo>
                  <a:cubicBezTo>
                    <a:pt x="95" y="215"/>
                    <a:pt x="85" y="215"/>
                    <a:pt x="84" y="215"/>
                  </a:cubicBezTo>
                  <a:cubicBezTo>
                    <a:pt x="84" y="215"/>
                    <a:pt x="84" y="215"/>
                    <a:pt x="84" y="215"/>
                  </a:cubicBezTo>
                  <a:cubicBezTo>
                    <a:pt x="74" y="215"/>
                    <a:pt x="70" y="212"/>
                    <a:pt x="68" y="203"/>
                  </a:cubicBezTo>
                  <a:cubicBezTo>
                    <a:pt x="67" y="200"/>
                    <a:pt x="67" y="196"/>
                    <a:pt x="67" y="193"/>
                  </a:cubicBezTo>
                  <a:cubicBezTo>
                    <a:pt x="67" y="188"/>
                    <a:pt x="67" y="183"/>
                    <a:pt x="65" y="180"/>
                  </a:cubicBezTo>
                  <a:cubicBezTo>
                    <a:pt x="57" y="167"/>
                    <a:pt x="53" y="158"/>
                    <a:pt x="46" y="144"/>
                  </a:cubicBezTo>
                  <a:cubicBezTo>
                    <a:pt x="39" y="131"/>
                    <a:pt x="31" y="111"/>
                    <a:pt x="36" y="92"/>
                  </a:cubicBezTo>
                  <a:cubicBezTo>
                    <a:pt x="42" y="68"/>
                    <a:pt x="68" y="44"/>
                    <a:pt x="104" y="44"/>
                  </a:cubicBezTo>
                  <a:cubicBezTo>
                    <a:pt x="141" y="44"/>
                    <a:pt x="166" y="68"/>
                    <a:pt x="172" y="92"/>
                  </a:cubicBezTo>
                  <a:cubicBezTo>
                    <a:pt x="177" y="111"/>
                    <a:pt x="170" y="131"/>
                    <a:pt x="163" y="144"/>
                  </a:cubicBezTo>
                  <a:cubicBezTo>
                    <a:pt x="156" y="157"/>
                    <a:pt x="151" y="167"/>
                    <a:pt x="144" y="180"/>
                  </a:cubicBezTo>
                  <a:cubicBezTo>
                    <a:pt x="142" y="183"/>
                    <a:pt x="142" y="188"/>
                    <a:pt x="142" y="193"/>
                  </a:cubicBezTo>
                  <a:cubicBezTo>
                    <a:pt x="142" y="196"/>
                    <a:pt x="141" y="200"/>
                    <a:pt x="141" y="203"/>
                  </a:cubicBezTo>
                  <a:cubicBezTo>
                    <a:pt x="139" y="212"/>
                    <a:pt x="134" y="215"/>
                    <a:pt x="125" y="215"/>
                  </a:cubicBezTo>
                  <a:cubicBezTo>
                    <a:pt x="124" y="215"/>
                    <a:pt x="115" y="215"/>
                    <a:pt x="105" y="215"/>
                  </a:cubicBezTo>
                  <a:close/>
                  <a:moveTo>
                    <a:pt x="84" y="206"/>
                  </a:moveTo>
                  <a:cubicBezTo>
                    <a:pt x="85" y="206"/>
                    <a:pt x="123" y="206"/>
                    <a:pt x="125" y="206"/>
                  </a:cubicBezTo>
                  <a:cubicBezTo>
                    <a:pt x="130" y="206"/>
                    <a:pt x="131" y="205"/>
                    <a:pt x="132" y="201"/>
                  </a:cubicBezTo>
                  <a:cubicBezTo>
                    <a:pt x="132" y="199"/>
                    <a:pt x="132" y="196"/>
                    <a:pt x="132" y="192"/>
                  </a:cubicBezTo>
                  <a:cubicBezTo>
                    <a:pt x="133" y="187"/>
                    <a:pt x="133" y="181"/>
                    <a:pt x="136" y="175"/>
                  </a:cubicBezTo>
                  <a:cubicBezTo>
                    <a:pt x="143" y="162"/>
                    <a:pt x="148" y="153"/>
                    <a:pt x="155" y="140"/>
                  </a:cubicBezTo>
                  <a:cubicBezTo>
                    <a:pt x="160" y="130"/>
                    <a:pt x="168" y="111"/>
                    <a:pt x="163" y="94"/>
                  </a:cubicBezTo>
                  <a:cubicBezTo>
                    <a:pt x="158" y="74"/>
                    <a:pt x="136" y="54"/>
                    <a:pt x="104" y="53"/>
                  </a:cubicBezTo>
                  <a:cubicBezTo>
                    <a:pt x="73" y="54"/>
                    <a:pt x="50" y="74"/>
                    <a:pt x="45" y="94"/>
                  </a:cubicBezTo>
                  <a:cubicBezTo>
                    <a:pt x="41" y="111"/>
                    <a:pt x="49" y="130"/>
                    <a:pt x="54" y="140"/>
                  </a:cubicBezTo>
                  <a:cubicBezTo>
                    <a:pt x="61" y="153"/>
                    <a:pt x="66" y="162"/>
                    <a:pt x="73" y="175"/>
                  </a:cubicBezTo>
                  <a:cubicBezTo>
                    <a:pt x="76" y="181"/>
                    <a:pt x="76" y="187"/>
                    <a:pt x="76" y="192"/>
                  </a:cubicBezTo>
                  <a:cubicBezTo>
                    <a:pt x="76" y="196"/>
                    <a:pt x="77" y="199"/>
                    <a:pt x="77" y="201"/>
                  </a:cubicBezTo>
                  <a:cubicBezTo>
                    <a:pt x="78" y="205"/>
                    <a:pt x="78" y="206"/>
                    <a:pt x="84" y="206"/>
                  </a:cubicBezTo>
                  <a:cubicBezTo>
                    <a:pt x="84" y="206"/>
                    <a:pt x="84" y="206"/>
                    <a:pt x="84" y="206"/>
                  </a:cubicBezTo>
                  <a:close/>
                  <a:moveTo>
                    <a:pt x="23" y="114"/>
                  </a:moveTo>
                  <a:cubicBezTo>
                    <a:pt x="5" y="114"/>
                    <a:pt x="5" y="114"/>
                    <a:pt x="5" y="114"/>
                  </a:cubicBezTo>
                  <a:cubicBezTo>
                    <a:pt x="2" y="114"/>
                    <a:pt x="0" y="112"/>
                    <a:pt x="0" y="109"/>
                  </a:cubicBezTo>
                  <a:cubicBezTo>
                    <a:pt x="0" y="107"/>
                    <a:pt x="2" y="105"/>
                    <a:pt x="5" y="105"/>
                  </a:cubicBezTo>
                  <a:cubicBezTo>
                    <a:pt x="23" y="105"/>
                    <a:pt x="23" y="105"/>
                    <a:pt x="23" y="105"/>
                  </a:cubicBezTo>
                  <a:cubicBezTo>
                    <a:pt x="25" y="105"/>
                    <a:pt x="27" y="107"/>
                    <a:pt x="27" y="109"/>
                  </a:cubicBezTo>
                  <a:cubicBezTo>
                    <a:pt x="27" y="112"/>
                    <a:pt x="25" y="114"/>
                    <a:pt x="23" y="114"/>
                  </a:cubicBezTo>
                  <a:close/>
                  <a:moveTo>
                    <a:pt x="208" y="111"/>
                  </a:moveTo>
                  <a:cubicBezTo>
                    <a:pt x="186" y="111"/>
                    <a:pt x="186" y="111"/>
                    <a:pt x="186" y="111"/>
                  </a:cubicBezTo>
                  <a:cubicBezTo>
                    <a:pt x="183" y="111"/>
                    <a:pt x="181" y="109"/>
                    <a:pt x="181" y="106"/>
                  </a:cubicBezTo>
                  <a:cubicBezTo>
                    <a:pt x="181" y="104"/>
                    <a:pt x="183" y="101"/>
                    <a:pt x="186" y="101"/>
                  </a:cubicBezTo>
                  <a:cubicBezTo>
                    <a:pt x="208" y="101"/>
                    <a:pt x="208" y="101"/>
                    <a:pt x="208" y="101"/>
                  </a:cubicBezTo>
                  <a:cubicBezTo>
                    <a:pt x="211" y="101"/>
                    <a:pt x="213" y="104"/>
                    <a:pt x="213" y="106"/>
                  </a:cubicBezTo>
                  <a:cubicBezTo>
                    <a:pt x="213" y="109"/>
                    <a:pt x="211" y="111"/>
                    <a:pt x="208" y="111"/>
                  </a:cubicBezTo>
                  <a:close/>
                  <a:moveTo>
                    <a:pt x="63" y="107"/>
                  </a:moveTo>
                  <a:cubicBezTo>
                    <a:pt x="62" y="107"/>
                    <a:pt x="62" y="107"/>
                    <a:pt x="61" y="107"/>
                  </a:cubicBezTo>
                  <a:cubicBezTo>
                    <a:pt x="59" y="106"/>
                    <a:pt x="57" y="104"/>
                    <a:pt x="58" y="101"/>
                  </a:cubicBezTo>
                  <a:cubicBezTo>
                    <a:pt x="62" y="84"/>
                    <a:pt x="81" y="67"/>
                    <a:pt x="107" y="67"/>
                  </a:cubicBezTo>
                  <a:cubicBezTo>
                    <a:pt x="107" y="67"/>
                    <a:pt x="107" y="67"/>
                    <a:pt x="107" y="67"/>
                  </a:cubicBezTo>
                  <a:cubicBezTo>
                    <a:pt x="109" y="67"/>
                    <a:pt x="112" y="69"/>
                    <a:pt x="112" y="71"/>
                  </a:cubicBezTo>
                  <a:cubicBezTo>
                    <a:pt x="112" y="74"/>
                    <a:pt x="109" y="76"/>
                    <a:pt x="107" y="76"/>
                  </a:cubicBezTo>
                  <a:cubicBezTo>
                    <a:pt x="86" y="76"/>
                    <a:pt x="70" y="90"/>
                    <a:pt x="67" y="103"/>
                  </a:cubicBezTo>
                  <a:cubicBezTo>
                    <a:pt x="67" y="106"/>
                    <a:pt x="65" y="107"/>
                    <a:pt x="63" y="107"/>
                  </a:cubicBezTo>
                  <a:close/>
                  <a:moveTo>
                    <a:pt x="164" y="56"/>
                  </a:moveTo>
                  <a:cubicBezTo>
                    <a:pt x="163" y="56"/>
                    <a:pt x="161" y="56"/>
                    <a:pt x="160" y="55"/>
                  </a:cubicBezTo>
                  <a:cubicBezTo>
                    <a:pt x="159" y="53"/>
                    <a:pt x="159" y="50"/>
                    <a:pt x="160" y="48"/>
                  </a:cubicBezTo>
                  <a:cubicBezTo>
                    <a:pt x="176" y="32"/>
                    <a:pt x="176" y="32"/>
                    <a:pt x="176" y="32"/>
                  </a:cubicBezTo>
                  <a:cubicBezTo>
                    <a:pt x="178" y="31"/>
                    <a:pt x="181" y="31"/>
                    <a:pt x="183" y="32"/>
                  </a:cubicBezTo>
                  <a:cubicBezTo>
                    <a:pt x="185" y="34"/>
                    <a:pt x="185" y="37"/>
                    <a:pt x="183" y="39"/>
                  </a:cubicBezTo>
                  <a:cubicBezTo>
                    <a:pt x="167" y="55"/>
                    <a:pt x="167" y="55"/>
                    <a:pt x="167" y="55"/>
                  </a:cubicBezTo>
                  <a:cubicBezTo>
                    <a:pt x="166" y="56"/>
                    <a:pt x="165" y="56"/>
                    <a:pt x="164" y="56"/>
                  </a:cubicBezTo>
                  <a:close/>
                  <a:moveTo>
                    <a:pt x="46" y="56"/>
                  </a:moveTo>
                  <a:cubicBezTo>
                    <a:pt x="45" y="56"/>
                    <a:pt x="44" y="56"/>
                    <a:pt x="43" y="55"/>
                  </a:cubicBezTo>
                  <a:cubicBezTo>
                    <a:pt x="27" y="39"/>
                    <a:pt x="27" y="39"/>
                    <a:pt x="27" y="39"/>
                  </a:cubicBezTo>
                  <a:cubicBezTo>
                    <a:pt x="25" y="37"/>
                    <a:pt x="25" y="34"/>
                    <a:pt x="27" y="32"/>
                  </a:cubicBezTo>
                  <a:cubicBezTo>
                    <a:pt x="29" y="31"/>
                    <a:pt x="32" y="31"/>
                    <a:pt x="34" y="32"/>
                  </a:cubicBezTo>
                  <a:cubicBezTo>
                    <a:pt x="49" y="48"/>
                    <a:pt x="49" y="48"/>
                    <a:pt x="49" y="48"/>
                  </a:cubicBezTo>
                  <a:cubicBezTo>
                    <a:pt x="51" y="50"/>
                    <a:pt x="51" y="53"/>
                    <a:pt x="49" y="55"/>
                  </a:cubicBezTo>
                  <a:cubicBezTo>
                    <a:pt x="49" y="56"/>
                    <a:pt x="47" y="56"/>
                    <a:pt x="46" y="56"/>
                  </a:cubicBezTo>
                  <a:close/>
                  <a:moveTo>
                    <a:pt x="104" y="35"/>
                  </a:moveTo>
                  <a:cubicBezTo>
                    <a:pt x="102" y="35"/>
                    <a:pt x="100" y="33"/>
                    <a:pt x="100" y="31"/>
                  </a:cubicBezTo>
                  <a:cubicBezTo>
                    <a:pt x="100" y="4"/>
                    <a:pt x="100" y="4"/>
                    <a:pt x="100" y="4"/>
                  </a:cubicBezTo>
                  <a:cubicBezTo>
                    <a:pt x="100" y="2"/>
                    <a:pt x="102" y="0"/>
                    <a:pt x="104" y="0"/>
                  </a:cubicBezTo>
                  <a:cubicBezTo>
                    <a:pt x="107" y="0"/>
                    <a:pt x="109" y="2"/>
                    <a:pt x="109" y="4"/>
                  </a:cubicBezTo>
                  <a:cubicBezTo>
                    <a:pt x="109" y="31"/>
                    <a:pt x="109" y="31"/>
                    <a:pt x="109" y="31"/>
                  </a:cubicBezTo>
                  <a:cubicBezTo>
                    <a:pt x="109" y="33"/>
                    <a:pt x="107" y="35"/>
                    <a:pt x="104" y="35"/>
                  </a:cubicBezTo>
                  <a:close/>
                </a:path>
              </a:pathLst>
            </a:custGeom>
            <a:solidFill>
              <a:srgbClr val="FFFFFF"/>
            </a:solidFill>
            <a:ln>
              <a:noFill/>
            </a:ln>
          </p:spPr>
          <p:txBody>
            <a:bodyPr spcFirstLastPara="1" lIns="68569" tIns="34275" rIns="68569" bIns="34275"/>
            <a:lstStyle/>
            <a:p>
              <a:pPr defTabSz="685800">
                <a:buClr>
                  <a:srgbClr val="000000"/>
                </a:buClr>
                <a:defRPr/>
              </a:pPr>
              <a:endParaRPr sz="1350" kern="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385" name="Google Shape;385;p22"/>
          <p:cNvSpPr txBox="1">
            <a:spLocks noChangeArrowheads="1"/>
          </p:cNvSpPr>
          <p:nvPr/>
        </p:nvSpPr>
        <p:spPr bwMode="auto">
          <a:xfrm rot="10800000" flipV="1">
            <a:off x="4451350" y="2925765"/>
            <a:ext cx="38242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endParaRPr lang="en-US" altLang="vi-VN" sz="1800" b="1">
              <a:solidFill>
                <a:srgbClr val="990000"/>
              </a:solidFill>
              <a:latin typeface="Times New Roman" panose="02020603050405020304" pitchFamily="18" charset="0"/>
            </a:endParaRPr>
          </a:p>
        </p:txBody>
      </p:sp>
      <p:sp>
        <p:nvSpPr>
          <p:cNvPr id="386" name="Google Shape;386;p22"/>
          <p:cNvSpPr txBox="1">
            <a:spLocks noChangeArrowheads="1"/>
          </p:cNvSpPr>
          <p:nvPr/>
        </p:nvSpPr>
        <p:spPr bwMode="auto">
          <a:xfrm>
            <a:off x="5387977" y="5607052"/>
            <a:ext cx="31543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endParaRPr lang="en-US" altLang="vi-VN" sz="1800" b="1">
              <a:solidFill>
                <a:srgbClr val="990000"/>
              </a:solidFill>
              <a:latin typeface="Times New Roman" panose="02020603050405020304" pitchFamily="18" charset="0"/>
            </a:endParaRPr>
          </a:p>
        </p:txBody>
      </p:sp>
      <p:sp>
        <p:nvSpPr>
          <p:cNvPr id="21" name="Rectangle: Top Corners Rounded 15"/>
          <p:cNvSpPr/>
          <p:nvPr/>
        </p:nvSpPr>
        <p:spPr>
          <a:xfrm rot="5400000">
            <a:off x="-1627981" y="3258346"/>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302020204030203" pitchFamily="34" charset="0"/>
              <a:ea typeface="Lato Light" panose="020F0302020204030203" pitchFamily="34" charset="0"/>
              <a:cs typeface="Lato Light" panose="020F0302020204030203" pitchFamily="34" charset="0"/>
            </a:endParaRPr>
          </a:p>
        </p:txBody>
      </p:sp>
      <p:sp>
        <p:nvSpPr>
          <p:cNvPr id="22" name="Google Shape;373;p22"/>
          <p:cNvSpPr txBox="1">
            <a:spLocks noChangeArrowheads="1"/>
          </p:cNvSpPr>
          <p:nvPr/>
        </p:nvSpPr>
        <p:spPr bwMode="auto">
          <a:xfrm>
            <a:off x="397454" y="481013"/>
            <a:ext cx="7905895"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Font typeface="Wingdings" panose="05000000000000000000" pitchFamily="2" charset="2"/>
              <a:buNone/>
              <a:defRPr/>
            </a:pPr>
            <a:r>
              <a:rPr lang="vi-VN" altLang="en-US" b="1" dirty="0">
                <a:solidFill>
                  <a:srgbClr val="FF0000"/>
                </a:solidFill>
                <a:latin typeface="Times New Roman" panose="02020603050405020304" pitchFamily="18" charset="0"/>
                <a:ea typeface="+mj-ea"/>
                <a:cs typeface="Times New Roman" panose="02020603050405020304" pitchFamily="18" charset="0"/>
              </a:rPr>
              <a:t>TIẾT 22. </a:t>
            </a:r>
            <a:r>
              <a:rPr lang="en-US" altLang="vi-VN" b="1" dirty="0">
                <a:solidFill>
                  <a:srgbClr val="FF0000"/>
                </a:solidFill>
                <a:latin typeface="Times New Roman" panose="02020603050405020304" pitchFamily="18" charset="0"/>
                <a:ea typeface="+mj-ea"/>
                <a:cs typeface="Times New Roman" panose="02020603050405020304" pitchFamily="18" charset="0"/>
              </a:rPr>
              <a:t>BÀI 10: KHÁI QUÁT VỀ ĐỒ DÙNG ĐIỆN TRONG GIA ĐÌNH</a:t>
            </a:r>
            <a:endParaRPr lang="en-US" altLang="vi-VN" b="1" dirty="0">
              <a:solidFill>
                <a:srgbClr val="FF0000"/>
              </a:solidFill>
              <a:latin typeface="Times New Roman" panose="02020603050405020304" pitchFamily="18" charset="0"/>
              <a:ea typeface="+mj-ea"/>
              <a:cs typeface="Times New Roman" panose="02020603050405020304" pitchFamily="18" charset="0"/>
            </a:endParaRPr>
          </a:p>
        </p:txBody>
      </p:sp>
      <p:pic>
        <p:nvPicPr>
          <p:cNvPr id="6" name="Audio 5">
            <a:hlinkClick r:id="" action="ppaction://media"/>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ctrTitle"/>
          </p:nvPr>
        </p:nvSpPr>
        <p:spPr/>
        <p:txBody>
          <a:bodyPr/>
          <a:lstStyle/>
          <a:p>
            <a:endParaRPr lang="en-US" dirty="0"/>
          </a:p>
        </p:txBody>
      </p:sp>
    </p:spTree>
  </p:cSld>
  <p:clrMapOvr>
    <a:masterClrMapping/>
  </p:clrMapOvr>
  <p:transition spd="slow" advTm="334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p:stCondLst>
                              <p:cond delay="1000"/>
                            </p:stCondLst>
                            <p:childTnLst>
                              <p:par>
                                <p:cTn id="11" presetID="53" presetClass="entr" presetSubtype="16" decel="50000" fill="hold" nodeType="afterEffect">
                                  <p:stCondLst>
                                    <p:cond delay="50"/>
                                  </p:stCondLst>
                                  <p:childTnLst>
                                    <p:set>
                                      <p:cBhvr>
                                        <p:cTn id="12" dur="1" fill="hold">
                                          <p:stCondLst>
                                            <p:cond delay="0"/>
                                          </p:stCondLst>
                                        </p:cTn>
                                        <p:tgtEl>
                                          <p:spTgt spid="3"/>
                                        </p:tgtEl>
                                        <p:attrNameLst>
                                          <p:attrName>style.visibility</p:attrName>
                                        </p:attrNameLst>
                                      </p:cBhvr>
                                      <p:to>
                                        <p:strVal val="visible"/>
                                      </p:to>
                                    </p:set>
                                    <p:anim calcmode="lin" valueType="num">
                                      <p:cBhvr>
                                        <p:cTn id="13" dur="750" fill="hold"/>
                                        <p:tgtEl>
                                          <p:spTgt spid="3"/>
                                        </p:tgtEl>
                                        <p:attrNameLst>
                                          <p:attrName>ppt_w</p:attrName>
                                        </p:attrNameLst>
                                      </p:cBhvr>
                                      <p:tavLst>
                                        <p:tav tm="0">
                                          <p:val>
                                            <p:fltVal val="0"/>
                                          </p:val>
                                        </p:tav>
                                        <p:tav tm="100000">
                                          <p:val>
                                            <p:strVal val="#ppt_w"/>
                                          </p:val>
                                        </p:tav>
                                      </p:tavLst>
                                    </p:anim>
                                    <p:anim calcmode="lin" valueType="num">
                                      <p:cBhvr>
                                        <p:cTn id="14" dur="750" fill="hold"/>
                                        <p:tgtEl>
                                          <p:spTgt spid="3"/>
                                        </p:tgtEl>
                                        <p:attrNameLst>
                                          <p:attrName>ppt_h</p:attrName>
                                        </p:attrNameLst>
                                      </p:cBhvr>
                                      <p:tavLst>
                                        <p:tav tm="0">
                                          <p:val>
                                            <p:fltVal val="0"/>
                                          </p:val>
                                        </p:tav>
                                        <p:tav tm="100000">
                                          <p:val>
                                            <p:strVal val="#ppt_h"/>
                                          </p:val>
                                        </p:tav>
                                      </p:tavLst>
                                    </p:anim>
                                    <p:animEffect transition="in" filter="fade">
                                      <p:cBhvr>
                                        <p:cTn id="15" dur="750"/>
                                        <p:tgtEl>
                                          <p:spTgt spid="3"/>
                                        </p:tgtEl>
                                      </p:cBhvr>
                                    </p:animEffect>
                                  </p:childTnLst>
                                </p:cTn>
                              </p:par>
                              <p:par>
                                <p:cTn id="16" presetID="2" presetClass="entr" presetSubtype="2" decel="50000" fill="hold" grpId="0" nodeType="withEffect" nodePh="1">
                                  <p:stCondLst>
                                    <p:cond delay="200"/>
                                  </p:stCondLst>
                                  <p:endCondLst>
                                    <p:cond evt="begin" delay="0">
                                      <p:tn val="16"/>
                                    </p:cond>
                                  </p:endCondLst>
                                  <p:childTnLst>
                                    <p:set>
                                      <p:cBhvr>
                                        <p:cTn id="17" dur="1" fill="hold">
                                          <p:stCondLst>
                                            <p:cond delay="0"/>
                                          </p:stCondLst>
                                        </p:cTn>
                                        <p:tgtEl>
                                          <p:spTgt spid="385"/>
                                        </p:tgtEl>
                                        <p:attrNameLst>
                                          <p:attrName>style.visibility</p:attrName>
                                        </p:attrNameLst>
                                      </p:cBhvr>
                                      <p:to>
                                        <p:strVal val="visible"/>
                                      </p:to>
                                    </p:set>
                                    <p:anim calcmode="lin" valueType="num">
                                      <p:cBhvr additive="base">
                                        <p:cTn id="18" dur="750" fill="hold"/>
                                        <p:tgtEl>
                                          <p:spTgt spid="385"/>
                                        </p:tgtEl>
                                        <p:attrNameLst>
                                          <p:attrName>ppt_x</p:attrName>
                                        </p:attrNameLst>
                                      </p:cBhvr>
                                      <p:tavLst>
                                        <p:tav tm="0">
                                          <p:val>
                                            <p:strVal val="1+#ppt_w/2"/>
                                          </p:val>
                                        </p:tav>
                                        <p:tav tm="100000">
                                          <p:val>
                                            <p:strVal val="#ppt_x"/>
                                          </p:val>
                                        </p:tav>
                                      </p:tavLst>
                                    </p:anim>
                                    <p:anim calcmode="lin" valueType="num">
                                      <p:cBhvr additive="base">
                                        <p:cTn id="19" dur="750" fill="hold"/>
                                        <p:tgtEl>
                                          <p:spTgt spid="385"/>
                                        </p:tgtEl>
                                        <p:attrNameLst>
                                          <p:attrName>ppt_y</p:attrName>
                                        </p:attrNameLst>
                                      </p:cBhvr>
                                      <p:tavLst>
                                        <p:tav tm="0">
                                          <p:val>
                                            <p:strVal val="#ppt_y"/>
                                          </p:val>
                                        </p:tav>
                                        <p:tav tm="100000">
                                          <p:val>
                                            <p:strVal val="#ppt_y"/>
                                          </p:val>
                                        </p:tav>
                                      </p:tavLst>
                                    </p:anim>
                                  </p:childTnLst>
                                </p:cTn>
                              </p:par>
                            </p:childTnLst>
                          </p:cTn>
                        </p:par>
                        <p:par>
                          <p:cTn id="20" fill="hold">
                            <p:stCondLst>
                              <p:cond delay="2050"/>
                            </p:stCondLst>
                            <p:childTnLst>
                              <p:par>
                                <p:cTn id="21" presetID="53" presetClass="entr" presetSubtype="16" decel="5000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750" fill="hold"/>
                                        <p:tgtEl>
                                          <p:spTgt spid="4"/>
                                        </p:tgtEl>
                                        <p:attrNameLst>
                                          <p:attrName>ppt_w</p:attrName>
                                        </p:attrNameLst>
                                      </p:cBhvr>
                                      <p:tavLst>
                                        <p:tav tm="0">
                                          <p:val>
                                            <p:fltVal val="0"/>
                                          </p:val>
                                        </p:tav>
                                        <p:tav tm="100000">
                                          <p:val>
                                            <p:strVal val="#ppt_w"/>
                                          </p:val>
                                        </p:tav>
                                      </p:tavLst>
                                    </p:anim>
                                    <p:anim calcmode="lin" valueType="num">
                                      <p:cBhvr>
                                        <p:cTn id="24" dur="750" fill="hold"/>
                                        <p:tgtEl>
                                          <p:spTgt spid="4"/>
                                        </p:tgtEl>
                                        <p:attrNameLst>
                                          <p:attrName>ppt_h</p:attrName>
                                        </p:attrNameLst>
                                      </p:cBhvr>
                                      <p:tavLst>
                                        <p:tav tm="0">
                                          <p:val>
                                            <p:fltVal val="0"/>
                                          </p:val>
                                        </p:tav>
                                        <p:tav tm="100000">
                                          <p:val>
                                            <p:strVal val="#ppt_h"/>
                                          </p:val>
                                        </p:tav>
                                      </p:tavLst>
                                    </p:anim>
                                    <p:animEffect transition="in" filter="fade">
                                      <p:cBhvr>
                                        <p:cTn id="25" dur="750"/>
                                        <p:tgtEl>
                                          <p:spTgt spid="4"/>
                                        </p:tgtEl>
                                      </p:cBhvr>
                                    </p:animEffect>
                                  </p:childTnLst>
                                </p:cTn>
                              </p:par>
                              <p:par>
                                <p:cTn id="26" presetID="2" presetClass="entr" presetSubtype="2" fill="hold" grpId="0" nodeType="withEffect" nodePh="1">
                                  <p:stCondLst>
                                    <p:cond delay="200"/>
                                  </p:stCondLst>
                                  <p:endCondLst>
                                    <p:cond evt="begin" delay="0">
                                      <p:tn val="26"/>
                                    </p:cond>
                                  </p:endCondLst>
                                  <p:childTnLst>
                                    <p:set>
                                      <p:cBhvr>
                                        <p:cTn id="27" dur="1" fill="hold">
                                          <p:stCondLst>
                                            <p:cond delay="0"/>
                                          </p:stCondLst>
                                        </p:cTn>
                                        <p:tgtEl>
                                          <p:spTgt spid="386"/>
                                        </p:tgtEl>
                                        <p:attrNameLst>
                                          <p:attrName>style.visibility</p:attrName>
                                        </p:attrNameLst>
                                      </p:cBhvr>
                                      <p:to>
                                        <p:strVal val="visible"/>
                                      </p:to>
                                    </p:set>
                                    <p:anim calcmode="lin" valueType="num">
                                      <p:cBhvr additive="base">
                                        <p:cTn id="28" dur="500" fill="hold"/>
                                        <p:tgtEl>
                                          <p:spTgt spid="386"/>
                                        </p:tgtEl>
                                        <p:attrNameLst>
                                          <p:attrName>ppt_x</p:attrName>
                                        </p:attrNameLst>
                                      </p:cBhvr>
                                      <p:tavLst>
                                        <p:tav tm="0">
                                          <p:val>
                                            <p:strVal val="1+#ppt_w/2"/>
                                          </p:val>
                                        </p:tav>
                                        <p:tav tm="100000">
                                          <p:val>
                                            <p:strVal val="#ppt_x"/>
                                          </p:val>
                                        </p:tav>
                                      </p:tavLst>
                                    </p:anim>
                                    <p:anim calcmode="lin" valueType="num">
                                      <p:cBhvr additive="base">
                                        <p:cTn id="29" dur="500" fill="hold"/>
                                        <p:tgtEl>
                                          <p:spTgt spid="386"/>
                                        </p:tgtEl>
                                        <p:attrNameLst>
                                          <p:attrName>ppt_y</p:attrName>
                                        </p:attrNameLst>
                                      </p:cBhvr>
                                      <p:tavLst>
                                        <p:tav tm="0">
                                          <p:val>
                                            <p:strVal val="#ppt_y"/>
                                          </p:val>
                                        </p:tav>
                                        <p:tav tm="100000">
                                          <p:val>
                                            <p:strVal val="#ppt_y"/>
                                          </p:val>
                                        </p:tav>
                                      </p:tavLst>
                                    </p:anim>
                                  </p:childTnLst>
                                </p:cTn>
                              </p:par>
                              <p:par>
                                <p:cTn id="30" presetID="2" presetClass="entr" presetSubtype="2" decel="50000" fill="hold" grpId="0" nodeType="withEffect">
                                  <p:stCondLst>
                                    <p:cond delay="10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750" fill="hold"/>
                                        <p:tgtEl>
                                          <p:spTgt spid="22"/>
                                        </p:tgtEl>
                                        <p:attrNameLst>
                                          <p:attrName>ppt_x</p:attrName>
                                        </p:attrNameLst>
                                      </p:cBhvr>
                                      <p:tavLst>
                                        <p:tav tm="0">
                                          <p:val>
                                            <p:strVal val="1+#ppt_w/2"/>
                                          </p:val>
                                        </p:tav>
                                        <p:tav tm="100000">
                                          <p:val>
                                            <p:strVal val="#ppt_x"/>
                                          </p:val>
                                        </p:tav>
                                      </p:tavLst>
                                    </p:anim>
                                    <p:anim calcmode="lin" valueType="num">
                                      <p:cBhvr additive="base">
                                        <p:cTn id="33"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 grpId="0"/>
      <p:bldP spid="386"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000" b="-3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76400" y="1905000"/>
            <a:ext cx="5566130" cy="1066892"/>
          </a:xfrm>
          <a:prstGeom prst="rect">
            <a:avLst/>
          </a:prstGeom>
        </p:spPr>
      </p:pic>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67200" y="3124200"/>
            <a:ext cx="609600" cy="609600"/>
          </a:xfrm>
          <a:prstGeom prst="rect">
            <a:avLst/>
          </a:prstGeom>
        </p:spPr>
      </p:pic>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24000" y="3338945"/>
            <a:ext cx="609600" cy="609600"/>
          </a:xfrm>
          <a:prstGeom prst="rect">
            <a:avLst/>
          </a:prstGeom>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496291" y="4315598"/>
            <a:ext cx="609600" cy="609600"/>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86691" y="1281545"/>
            <a:ext cx="609600" cy="609600"/>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048000" y="1233147"/>
            <a:ext cx="609600" cy="609600"/>
          </a:xfrm>
          <a:prstGeom prst="rect">
            <a:avLst/>
          </a:prstGeom>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410200" y="928347"/>
            <a:ext cx="609600" cy="609600"/>
          </a:xfrm>
          <a:prstGeom prst="rect">
            <a:avLst/>
          </a:prstGeom>
        </p:spPr>
      </p:pic>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722985" y="1295400"/>
            <a:ext cx="609600" cy="609600"/>
          </a:xfrm>
          <a:prstGeom prst="rect">
            <a:avLst/>
          </a:prstGeom>
        </p:spPr>
      </p:pic>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620000" y="2770909"/>
            <a:ext cx="609600" cy="609600"/>
          </a:xfrm>
          <a:prstGeom prst="rect">
            <a:avLst/>
          </a:prstGeom>
        </p:spPr>
      </p:pic>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242530" y="4191000"/>
            <a:ext cx="609600" cy="609600"/>
          </a:xfrm>
          <a:prstGeom prst="rect">
            <a:avLst/>
          </a:prstGeom>
        </p:spPr>
      </p:pic>
      <p:pic>
        <p:nvPicPr>
          <p:cNvPr id="12" name="Picture 1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082279" y="4925198"/>
            <a:ext cx="609600" cy="609600"/>
          </a:xfrm>
          <a:prstGeom prst="rect">
            <a:avLst/>
          </a:prstGeom>
        </p:spPr>
      </p:pic>
      <p:pic>
        <p:nvPicPr>
          <p:cNvPr id="13" name="Picture 12"/>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643879" y="5229998"/>
            <a:ext cx="609600" cy="609600"/>
          </a:xfrm>
          <a:prstGeom prst="rect">
            <a:avLst/>
          </a:prstGeom>
        </p:spPr>
      </p:pic>
      <p:pic>
        <p:nvPicPr>
          <p:cNvPr id="14" name="Picture 13"/>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043612" y="5396345"/>
            <a:ext cx="609600" cy="609600"/>
          </a:xfrm>
          <a:prstGeom prst="rect">
            <a:avLst/>
          </a:prstGeom>
        </p:spPr>
      </p:pic>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43345" y="5929652"/>
            <a:ext cx="609600" cy="609600"/>
          </a:xfrm>
          <a:prstGeom prst="rect">
            <a:avLst/>
          </a:prstGeom>
        </p:spPr>
      </p:pic>
      <p:pic>
        <p:nvPicPr>
          <p:cNvPr id="16" name="Picture 1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77091" y="3581400"/>
            <a:ext cx="609600" cy="609600"/>
          </a:xfrm>
          <a:prstGeom prst="rect">
            <a:avLst/>
          </a:prstGeom>
        </p:spPr>
      </p:pic>
      <p:pic>
        <p:nvPicPr>
          <p:cNvPr id="17" name="Picture 1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58981" y="2514600"/>
            <a:ext cx="609600" cy="609600"/>
          </a:xfrm>
          <a:prstGeom prst="rect">
            <a:avLst/>
          </a:prstGeom>
        </p:spPr>
      </p:pic>
      <p:pic>
        <p:nvPicPr>
          <p:cNvPr id="18" name="Picture 17"/>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06053" y="866002"/>
            <a:ext cx="609600" cy="609600"/>
          </a:xfrm>
          <a:prstGeom prst="rect">
            <a:avLst/>
          </a:prstGeom>
        </p:spPr>
      </p:pic>
      <p:pic>
        <p:nvPicPr>
          <p:cNvPr id="19" name="Picture 18"/>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119746" y="401829"/>
            <a:ext cx="609600" cy="609600"/>
          </a:xfrm>
          <a:prstGeom prst="rect">
            <a:avLst/>
          </a:prstGeom>
        </p:spPr>
      </p:pic>
      <p:pic>
        <p:nvPicPr>
          <p:cNvPr id="20" name="Picture 19"/>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399659" y="471147"/>
            <a:ext cx="609600" cy="609600"/>
          </a:xfrm>
          <a:prstGeom prst="rect">
            <a:avLst/>
          </a:prstGeom>
        </p:spPr>
      </p:pic>
      <p:pic>
        <p:nvPicPr>
          <p:cNvPr id="21" name="Picture 20"/>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800600" y="5340834"/>
            <a:ext cx="609600" cy="609600"/>
          </a:xfrm>
          <a:prstGeom prst="rect">
            <a:avLst/>
          </a:prstGeom>
        </p:spPr>
      </p:pic>
      <p:pic>
        <p:nvPicPr>
          <p:cNvPr id="22" name="Picture 2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324734" y="5839598"/>
            <a:ext cx="609600" cy="609600"/>
          </a:xfrm>
          <a:prstGeom prst="rect">
            <a:avLst/>
          </a:prstGeom>
        </p:spPr>
      </p:pic>
      <p:pic>
        <p:nvPicPr>
          <p:cNvPr id="23" name="Picture 22"/>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848868" y="5527778"/>
            <a:ext cx="609600" cy="609600"/>
          </a:xfrm>
          <a:prstGeom prst="rect">
            <a:avLst/>
          </a:prstGeom>
        </p:spPr>
      </p:pic>
      <p:pic>
        <p:nvPicPr>
          <p:cNvPr id="24" name="Picture 23"/>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153668" y="1108270"/>
            <a:ext cx="609600" cy="609600"/>
          </a:xfrm>
          <a:prstGeom prst="rect">
            <a:avLst/>
          </a:prstGeom>
        </p:spPr>
      </p:pic>
      <p:pic>
        <p:nvPicPr>
          <p:cNvPr id="25" name="Picture 24"/>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290366" y="2881745"/>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repeatCount="indefinite"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repeatCount="indefinite"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repeatCount="indefinite"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par>
                                <p:cTn id="29" presetID="31" presetClass="entr" presetSubtype="0" repeatCount="indefinite"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par>
                                <p:cTn id="35" presetID="31" presetClass="entr" presetSubtype="0" repeatCount="indefinite"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par>
                                <p:cTn id="41" presetID="31" presetClass="entr" presetSubtype="0" repeatCount="indefinite"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par>
                                <p:cTn id="47" presetID="31" presetClass="entr" presetSubtype="0" repeatCount="indefinite"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90"/>
                                          </p:val>
                                        </p:tav>
                                        <p:tav tm="100000">
                                          <p:val>
                                            <p:fltVal val="0"/>
                                          </p:val>
                                        </p:tav>
                                      </p:tavLst>
                                    </p:anim>
                                    <p:animEffect transition="in" filter="fade">
                                      <p:cBhvr>
                                        <p:cTn id="52" dur="1000"/>
                                        <p:tgtEl>
                                          <p:spTgt spid="10"/>
                                        </p:tgtEl>
                                      </p:cBhvr>
                                    </p:animEffect>
                                  </p:childTnLst>
                                </p:cTn>
                              </p:par>
                              <p:par>
                                <p:cTn id="53" presetID="31" presetClass="entr" presetSubtype="0" repeatCount="indefinite"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1000" fill="hold"/>
                                        <p:tgtEl>
                                          <p:spTgt spid="11"/>
                                        </p:tgtEl>
                                        <p:attrNameLst>
                                          <p:attrName>ppt_w</p:attrName>
                                        </p:attrNameLst>
                                      </p:cBhvr>
                                      <p:tavLst>
                                        <p:tav tm="0">
                                          <p:val>
                                            <p:fltVal val="0"/>
                                          </p:val>
                                        </p:tav>
                                        <p:tav tm="100000">
                                          <p:val>
                                            <p:strVal val="#ppt_w"/>
                                          </p:val>
                                        </p:tav>
                                      </p:tavLst>
                                    </p:anim>
                                    <p:anim calcmode="lin" valueType="num">
                                      <p:cBhvr>
                                        <p:cTn id="56" dur="1000" fill="hold"/>
                                        <p:tgtEl>
                                          <p:spTgt spid="11"/>
                                        </p:tgtEl>
                                        <p:attrNameLst>
                                          <p:attrName>ppt_h</p:attrName>
                                        </p:attrNameLst>
                                      </p:cBhvr>
                                      <p:tavLst>
                                        <p:tav tm="0">
                                          <p:val>
                                            <p:fltVal val="0"/>
                                          </p:val>
                                        </p:tav>
                                        <p:tav tm="100000">
                                          <p:val>
                                            <p:strVal val="#ppt_h"/>
                                          </p:val>
                                        </p:tav>
                                      </p:tavLst>
                                    </p:anim>
                                    <p:anim calcmode="lin" valueType="num">
                                      <p:cBhvr>
                                        <p:cTn id="57" dur="1000" fill="hold"/>
                                        <p:tgtEl>
                                          <p:spTgt spid="11"/>
                                        </p:tgtEl>
                                        <p:attrNameLst>
                                          <p:attrName>style.rotation</p:attrName>
                                        </p:attrNameLst>
                                      </p:cBhvr>
                                      <p:tavLst>
                                        <p:tav tm="0">
                                          <p:val>
                                            <p:fltVal val="90"/>
                                          </p:val>
                                        </p:tav>
                                        <p:tav tm="100000">
                                          <p:val>
                                            <p:fltVal val="0"/>
                                          </p:val>
                                        </p:tav>
                                      </p:tavLst>
                                    </p:anim>
                                    <p:animEffect transition="in" filter="fade">
                                      <p:cBhvr>
                                        <p:cTn id="58" dur="1000"/>
                                        <p:tgtEl>
                                          <p:spTgt spid="11"/>
                                        </p:tgtEl>
                                      </p:cBhvr>
                                    </p:animEffect>
                                  </p:childTnLst>
                                </p:cTn>
                              </p:par>
                              <p:par>
                                <p:cTn id="59" presetID="31" presetClass="entr" presetSubtype="0" repeatCount="indefinite" fill="hold"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1000" fill="hold"/>
                                        <p:tgtEl>
                                          <p:spTgt spid="12"/>
                                        </p:tgtEl>
                                        <p:attrNameLst>
                                          <p:attrName>ppt_w</p:attrName>
                                        </p:attrNameLst>
                                      </p:cBhvr>
                                      <p:tavLst>
                                        <p:tav tm="0">
                                          <p:val>
                                            <p:fltVal val="0"/>
                                          </p:val>
                                        </p:tav>
                                        <p:tav tm="100000">
                                          <p:val>
                                            <p:strVal val="#ppt_w"/>
                                          </p:val>
                                        </p:tav>
                                      </p:tavLst>
                                    </p:anim>
                                    <p:anim calcmode="lin" valueType="num">
                                      <p:cBhvr>
                                        <p:cTn id="62" dur="1000" fill="hold"/>
                                        <p:tgtEl>
                                          <p:spTgt spid="12"/>
                                        </p:tgtEl>
                                        <p:attrNameLst>
                                          <p:attrName>ppt_h</p:attrName>
                                        </p:attrNameLst>
                                      </p:cBhvr>
                                      <p:tavLst>
                                        <p:tav tm="0">
                                          <p:val>
                                            <p:fltVal val="0"/>
                                          </p:val>
                                        </p:tav>
                                        <p:tav tm="100000">
                                          <p:val>
                                            <p:strVal val="#ppt_h"/>
                                          </p:val>
                                        </p:tav>
                                      </p:tavLst>
                                    </p:anim>
                                    <p:anim calcmode="lin" valueType="num">
                                      <p:cBhvr>
                                        <p:cTn id="63" dur="1000" fill="hold"/>
                                        <p:tgtEl>
                                          <p:spTgt spid="12"/>
                                        </p:tgtEl>
                                        <p:attrNameLst>
                                          <p:attrName>style.rotation</p:attrName>
                                        </p:attrNameLst>
                                      </p:cBhvr>
                                      <p:tavLst>
                                        <p:tav tm="0">
                                          <p:val>
                                            <p:fltVal val="90"/>
                                          </p:val>
                                        </p:tav>
                                        <p:tav tm="100000">
                                          <p:val>
                                            <p:fltVal val="0"/>
                                          </p:val>
                                        </p:tav>
                                      </p:tavLst>
                                    </p:anim>
                                    <p:animEffect transition="in" filter="fade">
                                      <p:cBhvr>
                                        <p:cTn id="64" dur="1000"/>
                                        <p:tgtEl>
                                          <p:spTgt spid="12"/>
                                        </p:tgtEl>
                                      </p:cBhvr>
                                    </p:animEffect>
                                  </p:childTnLst>
                                </p:cTn>
                              </p:par>
                              <p:par>
                                <p:cTn id="65" presetID="31" presetClass="entr" presetSubtype="0" repeatCount="indefinite" fill="hold" nodeType="with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1000" fill="hold"/>
                                        <p:tgtEl>
                                          <p:spTgt spid="13"/>
                                        </p:tgtEl>
                                        <p:attrNameLst>
                                          <p:attrName>ppt_w</p:attrName>
                                        </p:attrNameLst>
                                      </p:cBhvr>
                                      <p:tavLst>
                                        <p:tav tm="0">
                                          <p:val>
                                            <p:fltVal val="0"/>
                                          </p:val>
                                        </p:tav>
                                        <p:tav tm="100000">
                                          <p:val>
                                            <p:strVal val="#ppt_w"/>
                                          </p:val>
                                        </p:tav>
                                      </p:tavLst>
                                    </p:anim>
                                    <p:anim calcmode="lin" valueType="num">
                                      <p:cBhvr>
                                        <p:cTn id="68" dur="1000" fill="hold"/>
                                        <p:tgtEl>
                                          <p:spTgt spid="13"/>
                                        </p:tgtEl>
                                        <p:attrNameLst>
                                          <p:attrName>ppt_h</p:attrName>
                                        </p:attrNameLst>
                                      </p:cBhvr>
                                      <p:tavLst>
                                        <p:tav tm="0">
                                          <p:val>
                                            <p:fltVal val="0"/>
                                          </p:val>
                                        </p:tav>
                                        <p:tav tm="100000">
                                          <p:val>
                                            <p:strVal val="#ppt_h"/>
                                          </p:val>
                                        </p:tav>
                                      </p:tavLst>
                                    </p:anim>
                                    <p:anim calcmode="lin" valueType="num">
                                      <p:cBhvr>
                                        <p:cTn id="69" dur="1000" fill="hold"/>
                                        <p:tgtEl>
                                          <p:spTgt spid="13"/>
                                        </p:tgtEl>
                                        <p:attrNameLst>
                                          <p:attrName>style.rotation</p:attrName>
                                        </p:attrNameLst>
                                      </p:cBhvr>
                                      <p:tavLst>
                                        <p:tav tm="0">
                                          <p:val>
                                            <p:fltVal val="90"/>
                                          </p:val>
                                        </p:tav>
                                        <p:tav tm="100000">
                                          <p:val>
                                            <p:fltVal val="0"/>
                                          </p:val>
                                        </p:tav>
                                      </p:tavLst>
                                    </p:anim>
                                    <p:animEffect transition="in" filter="fade">
                                      <p:cBhvr>
                                        <p:cTn id="70" dur="1000"/>
                                        <p:tgtEl>
                                          <p:spTgt spid="13"/>
                                        </p:tgtEl>
                                      </p:cBhvr>
                                    </p:animEffect>
                                  </p:childTnLst>
                                </p:cTn>
                              </p:par>
                              <p:par>
                                <p:cTn id="71" presetID="31" presetClass="entr" presetSubtype="0" repeatCount="indefinite"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1000" fill="hold"/>
                                        <p:tgtEl>
                                          <p:spTgt spid="14"/>
                                        </p:tgtEl>
                                        <p:attrNameLst>
                                          <p:attrName>ppt_w</p:attrName>
                                        </p:attrNameLst>
                                      </p:cBhvr>
                                      <p:tavLst>
                                        <p:tav tm="0">
                                          <p:val>
                                            <p:fltVal val="0"/>
                                          </p:val>
                                        </p:tav>
                                        <p:tav tm="100000">
                                          <p:val>
                                            <p:strVal val="#ppt_w"/>
                                          </p:val>
                                        </p:tav>
                                      </p:tavLst>
                                    </p:anim>
                                    <p:anim calcmode="lin" valueType="num">
                                      <p:cBhvr>
                                        <p:cTn id="74" dur="1000" fill="hold"/>
                                        <p:tgtEl>
                                          <p:spTgt spid="14"/>
                                        </p:tgtEl>
                                        <p:attrNameLst>
                                          <p:attrName>ppt_h</p:attrName>
                                        </p:attrNameLst>
                                      </p:cBhvr>
                                      <p:tavLst>
                                        <p:tav tm="0">
                                          <p:val>
                                            <p:fltVal val="0"/>
                                          </p:val>
                                        </p:tav>
                                        <p:tav tm="100000">
                                          <p:val>
                                            <p:strVal val="#ppt_h"/>
                                          </p:val>
                                        </p:tav>
                                      </p:tavLst>
                                    </p:anim>
                                    <p:anim calcmode="lin" valueType="num">
                                      <p:cBhvr>
                                        <p:cTn id="75" dur="1000" fill="hold"/>
                                        <p:tgtEl>
                                          <p:spTgt spid="14"/>
                                        </p:tgtEl>
                                        <p:attrNameLst>
                                          <p:attrName>style.rotation</p:attrName>
                                        </p:attrNameLst>
                                      </p:cBhvr>
                                      <p:tavLst>
                                        <p:tav tm="0">
                                          <p:val>
                                            <p:fltVal val="90"/>
                                          </p:val>
                                        </p:tav>
                                        <p:tav tm="100000">
                                          <p:val>
                                            <p:fltVal val="0"/>
                                          </p:val>
                                        </p:tav>
                                      </p:tavLst>
                                    </p:anim>
                                    <p:animEffect transition="in" filter="fade">
                                      <p:cBhvr>
                                        <p:cTn id="76" dur="1000"/>
                                        <p:tgtEl>
                                          <p:spTgt spid="14"/>
                                        </p:tgtEl>
                                      </p:cBhvr>
                                    </p:animEffect>
                                  </p:childTnLst>
                                </p:cTn>
                              </p:par>
                              <p:par>
                                <p:cTn id="77" presetID="31" presetClass="entr" presetSubtype="0" repeatCount="indefinite" fill="hold" nodeType="with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1000" fill="hold"/>
                                        <p:tgtEl>
                                          <p:spTgt spid="15"/>
                                        </p:tgtEl>
                                        <p:attrNameLst>
                                          <p:attrName>ppt_w</p:attrName>
                                        </p:attrNameLst>
                                      </p:cBhvr>
                                      <p:tavLst>
                                        <p:tav tm="0">
                                          <p:val>
                                            <p:fltVal val="0"/>
                                          </p:val>
                                        </p:tav>
                                        <p:tav tm="100000">
                                          <p:val>
                                            <p:strVal val="#ppt_w"/>
                                          </p:val>
                                        </p:tav>
                                      </p:tavLst>
                                    </p:anim>
                                    <p:anim calcmode="lin" valueType="num">
                                      <p:cBhvr>
                                        <p:cTn id="80" dur="1000" fill="hold"/>
                                        <p:tgtEl>
                                          <p:spTgt spid="15"/>
                                        </p:tgtEl>
                                        <p:attrNameLst>
                                          <p:attrName>ppt_h</p:attrName>
                                        </p:attrNameLst>
                                      </p:cBhvr>
                                      <p:tavLst>
                                        <p:tav tm="0">
                                          <p:val>
                                            <p:fltVal val="0"/>
                                          </p:val>
                                        </p:tav>
                                        <p:tav tm="100000">
                                          <p:val>
                                            <p:strVal val="#ppt_h"/>
                                          </p:val>
                                        </p:tav>
                                      </p:tavLst>
                                    </p:anim>
                                    <p:anim calcmode="lin" valueType="num">
                                      <p:cBhvr>
                                        <p:cTn id="81" dur="1000" fill="hold"/>
                                        <p:tgtEl>
                                          <p:spTgt spid="15"/>
                                        </p:tgtEl>
                                        <p:attrNameLst>
                                          <p:attrName>style.rotation</p:attrName>
                                        </p:attrNameLst>
                                      </p:cBhvr>
                                      <p:tavLst>
                                        <p:tav tm="0">
                                          <p:val>
                                            <p:fltVal val="90"/>
                                          </p:val>
                                        </p:tav>
                                        <p:tav tm="100000">
                                          <p:val>
                                            <p:fltVal val="0"/>
                                          </p:val>
                                        </p:tav>
                                      </p:tavLst>
                                    </p:anim>
                                    <p:animEffect transition="in" filter="fade">
                                      <p:cBhvr>
                                        <p:cTn id="82" dur="1000"/>
                                        <p:tgtEl>
                                          <p:spTgt spid="15"/>
                                        </p:tgtEl>
                                      </p:cBhvr>
                                    </p:animEffect>
                                  </p:childTnLst>
                                </p:cTn>
                              </p:par>
                              <p:par>
                                <p:cTn id="83" presetID="31" presetClass="entr" presetSubtype="0" repeatCount="indefinite" fill="hold" nodeType="with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p:cTn id="85" dur="1000" fill="hold"/>
                                        <p:tgtEl>
                                          <p:spTgt spid="16"/>
                                        </p:tgtEl>
                                        <p:attrNameLst>
                                          <p:attrName>ppt_w</p:attrName>
                                        </p:attrNameLst>
                                      </p:cBhvr>
                                      <p:tavLst>
                                        <p:tav tm="0">
                                          <p:val>
                                            <p:fltVal val="0"/>
                                          </p:val>
                                        </p:tav>
                                        <p:tav tm="100000">
                                          <p:val>
                                            <p:strVal val="#ppt_w"/>
                                          </p:val>
                                        </p:tav>
                                      </p:tavLst>
                                    </p:anim>
                                    <p:anim calcmode="lin" valueType="num">
                                      <p:cBhvr>
                                        <p:cTn id="86" dur="1000" fill="hold"/>
                                        <p:tgtEl>
                                          <p:spTgt spid="16"/>
                                        </p:tgtEl>
                                        <p:attrNameLst>
                                          <p:attrName>ppt_h</p:attrName>
                                        </p:attrNameLst>
                                      </p:cBhvr>
                                      <p:tavLst>
                                        <p:tav tm="0">
                                          <p:val>
                                            <p:fltVal val="0"/>
                                          </p:val>
                                        </p:tav>
                                        <p:tav tm="100000">
                                          <p:val>
                                            <p:strVal val="#ppt_h"/>
                                          </p:val>
                                        </p:tav>
                                      </p:tavLst>
                                    </p:anim>
                                    <p:anim calcmode="lin" valueType="num">
                                      <p:cBhvr>
                                        <p:cTn id="87" dur="1000" fill="hold"/>
                                        <p:tgtEl>
                                          <p:spTgt spid="16"/>
                                        </p:tgtEl>
                                        <p:attrNameLst>
                                          <p:attrName>style.rotation</p:attrName>
                                        </p:attrNameLst>
                                      </p:cBhvr>
                                      <p:tavLst>
                                        <p:tav tm="0">
                                          <p:val>
                                            <p:fltVal val="90"/>
                                          </p:val>
                                        </p:tav>
                                        <p:tav tm="100000">
                                          <p:val>
                                            <p:fltVal val="0"/>
                                          </p:val>
                                        </p:tav>
                                      </p:tavLst>
                                    </p:anim>
                                    <p:animEffect transition="in" filter="fade">
                                      <p:cBhvr>
                                        <p:cTn id="88" dur="1000"/>
                                        <p:tgtEl>
                                          <p:spTgt spid="16"/>
                                        </p:tgtEl>
                                      </p:cBhvr>
                                    </p:animEffect>
                                  </p:childTnLst>
                                </p:cTn>
                              </p:par>
                              <p:par>
                                <p:cTn id="89" presetID="31" presetClass="entr" presetSubtype="0" repeatCount="indefinite" fill="hold" nodeType="with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1000" fill="hold"/>
                                        <p:tgtEl>
                                          <p:spTgt spid="17"/>
                                        </p:tgtEl>
                                        <p:attrNameLst>
                                          <p:attrName>ppt_w</p:attrName>
                                        </p:attrNameLst>
                                      </p:cBhvr>
                                      <p:tavLst>
                                        <p:tav tm="0">
                                          <p:val>
                                            <p:fltVal val="0"/>
                                          </p:val>
                                        </p:tav>
                                        <p:tav tm="100000">
                                          <p:val>
                                            <p:strVal val="#ppt_w"/>
                                          </p:val>
                                        </p:tav>
                                      </p:tavLst>
                                    </p:anim>
                                    <p:anim calcmode="lin" valueType="num">
                                      <p:cBhvr>
                                        <p:cTn id="92" dur="1000" fill="hold"/>
                                        <p:tgtEl>
                                          <p:spTgt spid="17"/>
                                        </p:tgtEl>
                                        <p:attrNameLst>
                                          <p:attrName>ppt_h</p:attrName>
                                        </p:attrNameLst>
                                      </p:cBhvr>
                                      <p:tavLst>
                                        <p:tav tm="0">
                                          <p:val>
                                            <p:fltVal val="0"/>
                                          </p:val>
                                        </p:tav>
                                        <p:tav tm="100000">
                                          <p:val>
                                            <p:strVal val="#ppt_h"/>
                                          </p:val>
                                        </p:tav>
                                      </p:tavLst>
                                    </p:anim>
                                    <p:anim calcmode="lin" valueType="num">
                                      <p:cBhvr>
                                        <p:cTn id="93" dur="1000" fill="hold"/>
                                        <p:tgtEl>
                                          <p:spTgt spid="17"/>
                                        </p:tgtEl>
                                        <p:attrNameLst>
                                          <p:attrName>style.rotation</p:attrName>
                                        </p:attrNameLst>
                                      </p:cBhvr>
                                      <p:tavLst>
                                        <p:tav tm="0">
                                          <p:val>
                                            <p:fltVal val="90"/>
                                          </p:val>
                                        </p:tav>
                                        <p:tav tm="100000">
                                          <p:val>
                                            <p:fltVal val="0"/>
                                          </p:val>
                                        </p:tav>
                                      </p:tavLst>
                                    </p:anim>
                                    <p:animEffect transition="in" filter="fade">
                                      <p:cBhvr>
                                        <p:cTn id="94" dur="1000"/>
                                        <p:tgtEl>
                                          <p:spTgt spid="17"/>
                                        </p:tgtEl>
                                      </p:cBhvr>
                                    </p:animEffect>
                                  </p:childTnLst>
                                </p:cTn>
                              </p:par>
                              <p:par>
                                <p:cTn id="95" presetID="31" presetClass="entr" presetSubtype="0" repeatCount="indefinite" fill="hold" nodeType="with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1000" fill="hold"/>
                                        <p:tgtEl>
                                          <p:spTgt spid="18"/>
                                        </p:tgtEl>
                                        <p:attrNameLst>
                                          <p:attrName>ppt_w</p:attrName>
                                        </p:attrNameLst>
                                      </p:cBhvr>
                                      <p:tavLst>
                                        <p:tav tm="0">
                                          <p:val>
                                            <p:fltVal val="0"/>
                                          </p:val>
                                        </p:tav>
                                        <p:tav tm="100000">
                                          <p:val>
                                            <p:strVal val="#ppt_w"/>
                                          </p:val>
                                        </p:tav>
                                      </p:tavLst>
                                    </p:anim>
                                    <p:anim calcmode="lin" valueType="num">
                                      <p:cBhvr>
                                        <p:cTn id="98" dur="1000" fill="hold"/>
                                        <p:tgtEl>
                                          <p:spTgt spid="18"/>
                                        </p:tgtEl>
                                        <p:attrNameLst>
                                          <p:attrName>ppt_h</p:attrName>
                                        </p:attrNameLst>
                                      </p:cBhvr>
                                      <p:tavLst>
                                        <p:tav tm="0">
                                          <p:val>
                                            <p:fltVal val="0"/>
                                          </p:val>
                                        </p:tav>
                                        <p:tav tm="100000">
                                          <p:val>
                                            <p:strVal val="#ppt_h"/>
                                          </p:val>
                                        </p:tav>
                                      </p:tavLst>
                                    </p:anim>
                                    <p:anim calcmode="lin" valueType="num">
                                      <p:cBhvr>
                                        <p:cTn id="99" dur="1000" fill="hold"/>
                                        <p:tgtEl>
                                          <p:spTgt spid="18"/>
                                        </p:tgtEl>
                                        <p:attrNameLst>
                                          <p:attrName>style.rotation</p:attrName>
                                        </p:attrNameLst>
                                      </p:cBhvr>
                                      <p:tavLst>
                                        <p:tav tm="0">
                                          <p:val>
                                            <p:fltVal val="90"/>
                                          </p:val>
                                        </p:tav>
                                        <p:tav tm="100000">
                                          <p:val>
                                            <p:fltVal val="0"/>
                                          </p:val>
                                        </p:tav>
                                      </p:tavLst>
                                    </p:anim>
                                    <p:animEffect transition="in" filter="fade">
                                      <p:cBhvr>
                                        <p:cTn id="100" dur="1000"/>
                                        <p:tgtEl>
                                          <p:spTgt spid="18"/>
                                        </p:tgtEl>
                                      </p:cBhvr>
                                    </p:animEffect>
                                  </p:childTnLst>
                                </p:cTn>
                              </p:par>
                              <p:par>
                                <p:cTn id="101" presetID="31" presetClass="entr" presetSubtype="0" repeatCount="indefinite" fill="hold" nodeType="with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1000" fill="hold"/>
                                        <p:tgtEl>
                                          <p:spTgt spid="19"/>
                                        </p:tgtEl>
                                        <p:attrNameLst>
                                          <p:attrName>ppt_w</p:attrName>
                                        </p:attrNameLst>
                                      </p:cBhvr>
                                      <p:tavLst>
                                        <p:tav tm="0">
                                          <p:val>
                                            <p:fltVal val="0"/>
                                          </p:val>
                                        </p:tav>
                                        <p:tav tm="100000">
                                          <p:val>
                                            <p:strVal val="#ppt_w"/>
                                          </p:val>
                                        </p:tav>
                                      </p:tavLst>
                                    </p:anim>
                                    <p:anim calcmode="lin" valueType="num">
                                      <p:cBhvr>
                                        <p:cTn id="104" dur="1000" fill="hold"/>
                                        <p:tgtEl>
                                          <p:spTgt spid="19"/>
                                        </p:tgtEl>
                                        <p:attrNameLst>
                                          <p:attrName>ppt_h</p:attrName>
                                        </p:attrNameLst>
                                      </p:cBhvr>
                                      <p:tavLst>
                                        <p:tav tm="0">
                                          <p:val>
                                            <p:fltVal val="0"/>
                                          </p:val>
                                        </p:tav>
                                        <p:tav tm="100000">
                                          <p:val>
                                            <p:strVal val="#ppt_h"/>
                                          </p:val>
                                        </p:tav>
                                      </p:tavLst>
                                    </p:anim>
                                    <p:anim calcmode="lin" valueType="num">
                                      <p:cBhvr>
                                        <p:cTn id="105" dur="1000" fill="hold"/>
                                        <p:tgtEl>
                                          <p:spTgt spid="19"/>
                                        </p:tgtEl>
                                        <p:attrNameLst>
                                          <p:attrName>style.rotation</p:attrName>
                                        </p:attrNameLst>
                                      </p:cBhvr>
                                      <p:tavLst>
                                        <p:tav tm="0">
                                          <p:val>
                                            <p:fltVal val="90"/>
                                          </p:val>
                                        </p:tav>
                                        <p:tav tm="100000">
                                          <p:val>
                                            <p:fltVal val="0"/>
                                          </p:val>
                                        </p:tav>
                                      </p:tavLst>
                                    </p:anim>
                                    <p:animEffect transition="in" filter="fade">
                                      <p:cBhvr>
                                        <p:cTn id="106" dur="1000"/>
                                        <p:tgtEl>
                                          <p:spTgt spid="19"/>
                                        </p:tgtEl>
                                      </p:cBhvr>
                                    </p:animEffect>
                                  </p:childTnLst>
                                </p:cTn>
                              </p:par>
                              <p:par>
                                <p:cTn id="107" presetID="31" presetClass="entr" presetSubtype="0" repeatCount="indefinite" fill="hold" nodeType="withEffect">
                                  <p:stCondLst>
                                    <p:cond delay="0"/>
                                  </p:stCondLst>
                                  <p:childTnLst>
                                    <p:set>
                                      <p:cBhvr>
                                        <p:cTn id="108" dur="1" fill="hold">
                                          <p:stCondLst>
                                            <p:cond delay="0"/>
                                          </p:stCondLst>
                                        </p:cTn>
                                        <p:tgtEl>
                                          <p:spTgt spid="20"/>
                                        </p:tgtEl>
                                        <p:attrNameLst>
                                          <p:attrName>style.visibility</p:attrName>
                                        </p:attrNameLst>
                                      </p:cBhvr>
                                      <p:to>
                                        <p:strVal val="visible"/>
                                      </p:to>
                                    </p:set>
                                    <p:anim calcmode="lin" valueType="num">
                                      <p:cBhvr>
                                        <p:cTn id="109" dur="1000" fill="hold"/>
                                        <p:tgtEl>
                                          <p:spTgt spid="20"/>
                                        </p:tgtEl>
                                        <p:attrNameLst>
                                          <p:attrName>ppt_w</p:attrName>
                                        </p:attrNameLst>
                                      </p:cBhvr>
                                      <p:tavLst>
                                        <p:tav tm="0">
                                          <p:val>
                                            <p:fltVal val="0"/>
                                          </p:val>
                                        </p:tav>
                                        <p:tav tm="100000">
                                          <p:val>
                                            <p:strVal val="#ppt_w"/>
                                          </p:val>
                                        </p:tav>
                                      </p:tavLst>
                                    </p:anim>
                                    <p:anim calcmode="lin" valueType="num">
                                      <p:cBhvr>
                                        <p:cTn id="110" dur="1000" fill="hold"/>
                                        <p:tgtEl>
                                          <p:spTgt spid="20"/>
                                        </p:tgtEl>
                                        <p:attrNameLst>
                                          <p:attrName>ppt_h</p:attrName>
                                        </p:attrNameLst>
                                      </p:cBhvr>
                                      <p:tavLst>
                                        <p:tav tm="0">
                                          <p:val>
                                            <p:fltVal val="0"/>
                                          </p:val>
                                        </p:tav>
                                        <p:tav tm="100000">
                                          <p:val>
                                            <p:strVal val="#ppt_h"/>
                                          </p:val>
                                        </p:tav>
                                      </p:tavLst>
                                    </p:anim>
                                    <p:anim calcmode="lin" valueType="num">
                                      <p:cBhvr>
                                        <p:cTn id="111" dur="1000" fill="hold"/>
                                        <p:tgtEl>
                                          <p:spTgt spid="20"/>
                                        </p:tgtEl>
                                        <p:attrNameLst>
                                          <p:attrName>style.rotation</p:attrName>
                                        </p:attrNameLst>
                                      </p:cBhvr>
                                      <p:tavLst>
                                        <p:tav tm="0">
                                          <p:val>
                                            <p:fltVal val="90"/>
                                          </p:val>
                                        </p:tav>
                                        <p:tav tm="100000">
                                          <p:val>
                                            <p:fltVal val="0"/>
                                          </p:val>
                                        </p:tav>
                                      </p:tavLst>
                                    </p:anim>
                                    <p:animEffect transition="in" filter="fade">
                                      <p:cBhvr>
                                        <p:cTn id="112" dur="1000"/>
                                        <p:tgtEl>
                                          <p:spTgt spid="20"/>
                                        </p:tgtEl>
                                      </p:cBhvr>
                                    </p:animEffect>
                                  </p:childTnLst>
                                </p:cTn>
                              </p:par>
                              <p:par>
                                <p:cTn id="113" presetID="31" presetClass="entr" presetSubtype="0" repeatCount="indefinite" fill="hold" nodeType="with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p:cTn id="115" dur="1000" fill="hold"/>
                                        <p:tgtEl>
                                          <p:spTgt spid="21"/>
                                        </p:tgtEl>
                                        <p:attrNameLst>
                                          <p:attrName>ppt_w</p:attrName>
                                        </p:attrNameLst>
                                      </p:cBhvr>
                                      <p:tavLst>
                                        <p:tav tm="0">
                                          <p:val>
                                            <p:fltVal val="0"/>
                                          </p:val>
                                        </p:tav>
                                        <p:tav tm="100000">
                                          <p:val>
                                            <p:strVal val="#ppt_w"/>
                                          </p:val>
                                        </p:tav>
                                      </p:tavLst>
                                    </p:anim>
                                    <p:anim calcmode="lin" valueType="num">
                                      <p:cBhvr>
                                        <p:cTn id="116" dur="1000" fill="hold"/>
                                        <p:tgtEl>
                                          <p:spTgt spid="21"/>
                                        </p:tgtEl>
                                        <p:attrNameLst>
                                          <p:attrName>ppt_h</p:attrName>
                                        </p:attrNameLst>
                                      </p:cBhvr>
                                      <p:tavLst>
                                        <p:tav tm="0">
                                          <p:val>
                                            <p:fltVal val="0"/>
                                          </p:val>
                                        </p:tav>
                                        <p:tav tm="100000">
                                          <p:val>
                                            <p:strVal val="#ppt_h"/>
                                          </p:val>
                                        </p:tav>
                                      </p:tavLst>
                                    </p:anim>
                                    <p:anim calcmode="lin" valueType="num">
                                      <p:cBhvr>
                                        <p:cTn id="117" dur="1000" fill="hold"/>
                                        <p:tgtEl>
                                          <p:spTgt spid="21"/>
                                        </p:tgtEl>
                                        <p:attrNameLst>
                                          <p:attrName>style.rotation</p:attrName>
                                        </p:attrNameLst>
                                      </p:cBhvr>
                                      <p:tavLst>
                                        <p:tav tm="0">
                                          <p:val>
                                            <p:fltVal val="90"/>
                                          </p:val>
                                        </p:tav>
                                        <p:tav tm="100000">
                                          <p:val>
                                            <p:fltVal val="0"/>
                                          </p:val>
                                        </p:tav>
                                      </p:tavLst>
                                    </p:anim>
                                    <p:animEffect transition="in" filter="fade">
                                      <p:cBhvr>
                                        <p:cTn id="118" dur="1000"/>
                                        <p:tgtEl>
                                          <p:spTgt spid="21"/>
                                        </p:tgtEl>
                                      </p:cBhvr>
                                    </p:animEffect>
                                  </p:childTnLst>
                                </p:cTn>
                              </p:par>
                              <p:par>
                                <p:cTn id="119" presetID="31" presetClass="entr" presetSubtype="0" repeatCount="indefinite" fill="hold" nodeType="withEffect">
                                  <p:stCondLst>
                                    <p:cond delay="0"/>
                                  </p:stCondLst>
                                  <p:childTnLst>
                                    <p:set>
                                      <p:cBhvr>
                                        <p:cTn id="120" dur="1" fill="hold">
                                          <p:stCondLst>
                                            <p:cond delay="0"/>
                                          </p:stCondLst>
                                        </p:cTn>
                                        <p:tgtEl>
                                          <p:spTgt spid="22"/>
                                        </p:tgtEl>
                                        <p:attrNameLst>
                                          <p:attrName>style.visibility</p:attrName>
                                        </p:attrNameLst>
                                      </p:cBhvr>
                                      <p:to>
                                        <p:strVal val="visible"/>
                                      </p:to>
                                    </p:set>
                                    <p:anim calcmode="lin" valueType="num">
                                      <p:cBhvr>
                                        <p:cTn id="121" dur="1000" fill="hold"/>
                                        <p:tgtEl>
                                          <p:spTgt spid="22"/>
                                        </p:tgtEl>
                                        <p:attrNameLst>
                                          <p:attrName>ppt_w</p:attrName>
                                        </p:attrNameLst>
                                      </p:cBhvr>
                                      <p:tavLst>
                                        <p:tav tm="0">
                                          <p:val>
                                            <p:fltVal val="0"/>
                                          </p:val>
                                        </p:tav>
                                        <p:tav tm="100000">
                                          <p:val>
                                            <p:strVal val="#ppt_w"/>
                                          </p:val>
                                        </p:tav>
                                      </p:tavLst>
                                    </p:anim>
                                    <p:anim calcmode="lin" valueType="num">
                                      <p:cBhvr>
                                        <p:cTn id="122" dur="1000" fill="hold"/>
                                        <p:tgtEl>
                                          <p:spTgt spid="22"/>
                                        </p:tgtEl>
                                        <p:attrNameLst>
                                          <p:attrName>ppt_h</p:attrName>
                                        </p:attrNameLst>
                                      </p:cBhvr>
                                      <p:tavLst>
                                        <p:tav tm="0">
                                          <p:val>
                                            <p:fltVal val="0"/>
                                          </p:val>
                                        </p:tav>
                                        <p:tav tm="100000">
                                          <p:val>
                                            <p:strVal val="#ppt_h"/>
                                          </p:val>
                                        </p:tav>
                                      </p:tavLst>
                                    </p:anim>
                                    <p:anim calcmode="lin" valueType="num">
                                      <p:cBhvr>
                                        <p:cTn id="123" dur="1000" fill="hold"/>
                                        <p:tgtEl>
                                          <p:spTgt spid="22"/>
                                        </p:tgtEl>
                                        <p:attrNameLst>
                                          <p:attrName>style.rotation</p:attrName>
                                        </p:attrNameLst>
                                      </p:cBhvr>
                                      <p:tavLst>
                                        <p:tav tm="0">
                                          <p:val>
                                            <p:fltVal val="90"/>
                                          </p:val>
                                        </p:tav>
                                        <p:tav tm="100000">
                                          <p:val>
                                            <p:fltVal val="0"/>
                                          </p:val>
                                        </p:tav>
                                      </p:tavLst>
                                    </p:anim>
                                    <p:animEffect transition="in" filter="fade">
                                      <p:cBhvr>
                                        <p:cTn id="124" dur="1000"/>
                                        <p:tgtEl>
                                          <p:spTgt spid="22"/>
                                        </p:tgtEl>
                                      </p:cBhvr>
                                    </p:animEffect>
                                  </p:childTnLst>
                                </p:cTn>
                              </p:par>
                              <p:par>
                                <p:cTn id="125" presetID="31" presetClass="entr" presetSubtype="0" repeatCount="indefinite" fill="hold" nodeType="withEffect">
                                  <p:stCondLst>
                                    <p:cond delay="0"/>
                                  </p:stCondLst>
                                  <p:childTnLst>
                                    <p:set>
                                      <p:cBhvr>
                                        <p:cTn id="126" dur="1" fill="hold">
                                          <p:stCondLst>
                                            <p:cond delay="0"/>
                                          </p:stCondLst>
                                        </p:cTn>
                                        <p:tgtEl>
                                          <p:spTgt spid="23"/>
                                        </p:tgtEl>
                                        <p:attrNameLst>
                                          <p:attrName>style.visibility</p:attrName>
                                        </p:attrNameLst>
                                      </p:cBhvr>
                                      <p:to>
                                        <p:strVal val="visible"/>
                                      </p:to>
                                    </p:set>
                                    <p:anim calcmode="lin" valueType="num">
                                      <p:cBhvr>
                                        <p:cTn id="127" dur="1000" fill="hold"/>
                                        <p:tgtEl>
                                          <p:spTgt spid="23"/>
                                        </p:tgtEl>
                                        <p:attrNameLst>
                                          <p:attrName>ppt_w</p:attrName>
                                        </p:attrNameLst>
                                      </p:cBhvr>
                                      <p:tavLst>
                                        <p:tav tm="0">
                                          <p:val>
                                            <p:fltVal val="0"/>
                                          </p:val>
                                        </p:tav>
                                        <p:tav tm="100000">
                                          <p:val>
                                            <p:strVal val="#ppt_w"/>
                                          </p:val>
                                        </p:tav>
                                      </p:tavLst>
                                    </p:anim>
                                    <p:anim calcmode="lin" valueType="num">
                                      <p:cBhvr>
                                        <p:cTn id="128" dur="1000" fill="hold"/>
                                        <p:tgtEl>
                                          <p:spTgt spid="23"/>
                                        </p:tgtEl>
                                        <p:attrNameLst>
                                          <p:attrName>ppt_h</p:attrName>
                                        </p:attrNameLst>
                                      </p:cBhvr>
                                      <p:tavLst>
                                        <p:tav tm="0">
                                          <p:val>
                                            <p:fltVal val="0"/>
                                          </p:val>
                                        </p:tav>
                                        <p:tav tm="100000">
                                          <p:val>
                                            <p:strVal val="#ppt_h"/>
                                          </p:val>
                                        </p:tav>
                                      </p:tavLst>
                                    </p:anim>
                                    <p:anim calcmode="lin" valueType="num">
                                      <p:cBhvr>
                                        <p:cTn id="129" dur="1000" fill="hold"/>
                                        <p:tgtEl>
                                          <p:spTgt spid="23"/>
                                        </p:tgtEl>
                                        <p:attrNameLst>
                                          <p:attrName>style.rotation</p:attrName>
                                        </p:attrNameLst>
                                      </p:cBhvr>
                                      <p:tavLst>
                                        <p:tav tm="0">
                                          <p:val>
                                            <p:fltVal val="90"/>
                                          </p:val>
                                        </p:tav>
                                        <p:tav tm="100000">
                                          <p:val>
                                            <p:fltVal val="0"/>
                                          </p:val>
                                        </p:tav>
                                      </p:tavLst>
                                    </p:anim>
                                    <p:animEffect transition="in" filter="fade">
                                      <p:cBhvr>
                                        <p:cTn id="130" dur="1000"/>
                                        <p:tgtEl>
                                          <p:spTgt spid="23"/>
                                        </p:tgtEl>
                                      </p:cBhvr>
                                    </p:animEffect>
                                  </p:childTnLst>
                                </p:cTn>
                              </p:par>
                              <p:par>
                                <p:cTn id="131" presetID="31" presetClass="entr" presetSubtype="0" repeatCount="indefinite" fill="hold" nodeType="with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p:cTn id="133" dur="1000" fill="hold"/>
                                        <p:tgtEl>
                                          <p:spTgt spid="24"/>
                                        </p:tgtEl>
                                        <p:attrNameLst>
                                          <p:attrName>ppt_w</p:attrName>
                                        </p:attrNameLst>
                                      </p:cBhvr>
                                      <p:tavLst>
                                        <p:tav tm="0">
                                          <p:val>
                                            <p:fltVal val="0"/>
                                          </p:val>
                                        </p:tav>
                                        <p:tav tm="100000">
                                          <p:val>
                                            <p:strVal val="#ppt_w"/>
                                          </p:val>
                                        </p:tav>
                                      </p:tavLst>
                                    </p:anim>
                                    <p:anim calcmode="lin" valueType="num">
                                      <p:cBhvr>
                                        <p:cTn id="134" dur="1000" fill="hold"/>
                                        <p:tgtEl>
                                          <p:spTgt spid="24"/>
                                        </p:tgtEl>
                                        <p:attrNameLst>
                                          <p:attrName>ppt_h</p:attrName>
                                        </p:attrNameLst>
                                      </p:cBhvr>
                                      <p:tavLst>
                                        <p:tav tm="0">
                                          <p:val>
                                            <p:fltVal val="0"/>
                                          </p:val>
                                        </p:tav>
                                        <p:tav tm="100000">
                                          <p:val>
                                            <p:strVal val="#ppt_h"/>
                                          </p:val>
                                        </p:tav>
                                      </p:tavLst>
                                    </p:anim>
                                    <p:anim calcmode="lin" valueType="num">
                                      <p:cBhvr>
                                        <p:cTn id="135" dur="1000" fill="hold"/>
                                        <p:tgtEl>
                                          <p:spTgt spid="24"/>
                                        </p:tgtEl>
                                        <p:attrNameLst>
                                          <p:attrName>style.rotation</p:attrName>
                                        </p:attrNameLst>
                                      </p:cBhvr>
                                      <p:tavLst>
                                        <p:tav tm="0">
                                          <p:val>
                                            <p:fltVal val="90"/>
                                          </p:val>
                                        </p:tav>
                                        <p:tav tm="100000">
                                          <p:val>
                                            <p:fltVal val="0"/>
                                          </p:val>
                                        </p:tav>
                                      </p:tavLst>
                                    </p:anim>
                                    <p:animEffect transition="in" filter="fade">
                                      <p:cBhvr>
                                        <p:cTn id="136" dur="1000"/>
                                        <p:tgtEl>
                                          <p:spTgt spid="24"/>
                                        </p:tgtEl>
                                      </p:cBhvr>
                                    </p:animEffect>
                                  </p:childTnLst>
                                </p:cTn>
                              </p:par>
                              <p:par>
                                <p:cTn id="137" presetID="31" presetClass="entr" presetSubtype="0" repeatCount="indefinite" fill="hold" nodeType="withEffect">
                                  <p:stCondLst>
                                    <p:cond delay="0"/>
                                  </p:stCondLst>
                                  <p:childTnLst>
                                    <p:set>
                                      <p:cBhvr>
                                        <p:cTn id="138" dur="1" fill="hold">
                                          <p:stCondLst>
                                            <p:cond delay="0"/>
                                          </p:stCondLst>
                                        </p:cTn>
                                        <p:tgtEl>
                                          <p:spTgt spid="25"/>
                                        </p:tgtEl>
                                        <p:attrNameLst>
                                          <p:attrName>style.visibility</p:attrName>
                                        </p:attrNameLst>
                                      </p:cBhvr>
                                      <p:to>
                                        <p:strVal val="visible"/>
                                      </p:to>
                                    </p:set>
                                    <p:anim calcmode="lin" valueType="num">
                                      <p:cBhvr>
                                        <p:cTn id="139" dur="1000" fill="hold"/>
                                        <p:tgtEl>
                                          <p:spTgt spid="25"/>
                                        </p:tgtEl>
                                        <p:attrNameLst>
                                          <p:attrName>ppt_w</p:attrName>
                                        </p:attrNameLst>
                                      </p:cBhvr>
                                      <p:tavLst>
                                        <p:tav tm="0">
                                          <p:val>
                                            <p:fltVal val="0"/>
                                          </p:val>
                                        </p:tav>
                                        <p:tav tm="100000">
                                          <p:val>
                                            <p:strVal val="#ppt_w"/>
                                          </p:val>
                                        </p:tav>
                                      </p:tavLst>
                                    </p:anim>
                                    <p:anim calcmode="lin" valueType="num">
                                      <p:cBhvr>
                                        <p:cTn id="140" dur="1000" fill="hold"/>
                                        <p:tgtEl>
                                          <p:spTgt spid="25"/>
                                        </p:tgtEl>
                                        <p:attrNameLst>
                                          <p:attrName>ppt_h</p:attrName>
                                        </p:attrNameLst>
                                      </p:cBhvr>
                                      <p:tavLst>
                                        <p:tav tm="0">
                                          <p:val>
                                            <p:fltVal val="0"/>
                                          </p:val>
                                        </p:tav>
                                        <p:tav tm="100000">
                                          <p:val>
                                            <p:strVal val="#ppt_h"/>
                                          </p:val>
                                        </p:tav>
                                      </p:tavLst>
                                    </p:anim>
                                    <p:anim calcmode="lin" valueType="num">
                                      <p:cBhvr>
                                        <p:cTn id="141" dur="1000" fill="hold"/>
                                        <p:tgtEl>
                                          <p:spTgt spid="25"/>
                                        </p:tgtEl>
                                        <p:attrNameLst>
                                          <p:attrName>style.rotation</p:attrName>
                                        </p:attrNameLst>
                                      </p:cBhvr>
                                      <p:tavLst>
                                        <p:tav tm="0">
                                          <p:val>
                                            <p:fltVal val="90"/>
                                          </p:val>
                                        </p:tav>
                                        <p:tav tm="100000">
                                          <p:val>
                                            <p:fltVal val="0"/>
                                          </p:val>
                                        </p:tav>
                                      </p:tavLst>
                                    </p:anim>
                                    <p:animEffect transition="in" filter="fade">
                                      <p:cBhvr>
                                        <p:cTn id="14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505200"/>
            <a:ext cx="9144000" cy="3352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4099" name="Rectangle 6"/>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3600">
              <a:latin typeface=".VnAristote" panose="020B7200000000000000" pitchFamily="34" charset="0"/>
            </a:endParaRPr>
          </a:p>
        </p:txBody>
      </p:sp>
      <p:sp>
        <p:nvSpPr>
          <p:cNvPr id="5126" name="Rectangle 8"/>
          <p:cNvSpPr>
            <a:spLocks noChangeArrowheads="1"/>
          </p:cNvSpPr>
          <p:nvPr/>
        </p:nvSpPr>
        <p:spPr bwMode="auto">
          <a:xfrm>
            <a:off x="1371600" y="563563"/>
            <a:ext cx="6324600"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vi-VN" dirty="0">
                <a:solidFill>
                  <a:schemeClr val="accent2"/>
                </a:solidFill>
              </a:rPr>
              <a:t>           </a:t>
            </a:r>
            <a:r>
              <a:rPr lang="en-US" altLang="vi-VN" sz="3200" b="1" dirty="0">
                <a:solidFill>
                  <a:srgbClr val="FF912B"/>
                </a:solidFill>
                <a:latin typeface="#9Slide05 Garris" pitchFamily="2" charset="0"/>
                <a:ea typeface="+mj-ea"/>
                <a:cs typeface="+mj-cs"/>
              </a:rPr>
              <a:t>MỤC TIÊU BÀI HỌC</a:t>
            </a:r>
            <a:endParaRPr lang="en-US" altLang="vi-VN" sz="3200" b="1" dirty="0">
              <a:solidFill>
                <a:srgbClr val="FF912B"/>
              </a:solidFill>
              <a:latin typeface="#9Slide05 Garris" pitchFamily="2" charset="0"/>
              <a:ea typeface="+mj-ea"/>
              <a:cs typeface="+mj-cs"/>
            </a:endParaRPr>
          </a:p>
        </p:txBody>
      </p:sp>
      <p:sp>
        <p:nvSpPr>
          <p:cNvPr id="11" name="Text Box 11"/>
          <p:cNvSpPr txBox="1">
            <a:spLocks noChangeArrowheads="1"/>
          </p:cNvSpPr>
          <p:nvPr/>
        </p:nvSpPr>
        <p:spPr bwMode="auto">
          <a:xfrm>
            <a:off x="457200" y="1290640"/>
            <a:ext cx="8153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vi-VN" sz="2800" dirty="0">
                <a:solidFill>
                  <a:srgbClr val="0000FF"/>
                </a:solidFill>
                <a:latin typeface=".VnTime" panose="020BE200000000000000" pitchFamily="34" charset="0"/>
              </a:rPr>
              <a:t>-</a:t>
            </a:r>
            <a:r>
              <a:rPr lang="en-US" sz="2800" dirty="0" err="1">
                <a:solidFill>
                  <a:srgbClr val="00B0F0"/>
                </a:solidFill>
              </a:rPr>
              <a:t>Kể</a:t>
            </a:r>
            <a:r>
              <a:rPr lang="en-US" sz="2800" dirty="0">
                <a:solidFill>
                  <a:srgbClr val="00B0F0"/>
                </a:solidFill>
              </a:rPr>
              <a:t> </a:t>
            </a:r>
            <a:r>
              <a:rPr lang="en-US" sz="2800" dirty="0" err="1">
                <a:solidFill>
                  <a:srgbClr val="00B0F0"/>
                </a:solidFill>
              </a:rPr>
              <a:t>được</a:t>
            </a:r>
            <a:r>
              <a:rPr lang="en-US" sz="2800" dirty="0">
                <a:solidFill>
                  <a:srgbClr val="00B0F0"/>
                </a:solidFill>
              </a:rPr>
              <a:t> </a:t>
            </a:r>
            <a:r>
              <a:rPr lang="en-US" sz="2800" dirty="0" err="1">
                <a:solidFill>
                  <a:srgbClr val="00B0F0"/>
                </a:solidFill>
              </a:rPr>
              <a:t>tên</a:t>
            </a:r>
            <a:r>
              <a:rPr lang="en-US" sz="2800" dirty="0">
                <a:solidFill>
                  <a:srgbClr val="00B0F0"/>
                </a:solidFill>
              </a:rPr>
              <a:t> </a:t>
            </a:r>
            <a:r>
              <a:rPr lang="en-US" sz="2800" dirty="0" err="1">
                <a:solidFill>
                  <a:srgbClr val="00B0F0"/>
                </a:solidFill>
              </a:rPr>
              <a:t>và</a:t>
            </a:r>
            <a:r>
              <a:rPr lang="en-US" sz="2800" dirty="0">
                <a:solidFill>
                  <a:srgbClr val="00B0F0"/>
                </a:solidFill>
              </a:rPr>
              <a:t> </a:t>
            </a:r>
            <a:r>
              <a:rPr lang="en-US" sz="2800" dirty="0" err="1">
                <a:solidFill>
                  <a:srgbClr val="00B0F0"/>
                </a:solidFill>
              </a:rPr>
              <a:t>công</a:t>
            </a:r>
            <a:r>
              <a:rPr lang="en-US" sz="2800" dirty="0">
                <a:solidFill>
                  <a:srgbClr val="00B0F0"/>
                </a:solidFill>
              </a:rPr>
              <a:t> </a:t>
            </a:r>
            <a:r>
              <a:rPr lang="en-US" sz="2800" dirty="0" err="1">
                <a:solidFill>
                  <a:srgbClr val="00B0F0"/>
                </a:solidFill>
              </a:rPr>
              <a:t>dụng</a:t>
            </a:r>
            <a:r>
              <a:rPr lang="en-US" sz="2800" dirty="0">
                <a:solidFill>
                  <a:srgbClr val="00B0F0"/>
                </a:solidFill>
              </a:rPr>
              <a:t> </a:t>
            </a:r>
            <a:r>
              <a:rPr lang="en-US" sz="2800" dirty="0" err="1">
                <a:solidFill>
                  <a:srgbClr val="00B0F0"/>
                </a:solidFill>
              </a:rPr>
              <a:t>một</a:t>
            </a:r>
            <a:r>
              <a:rPr lang="en-US" sz="2800" dirty="0">
                <a:solidFill>
                  <a:srgbClr val="00B0F0"/>
                </a:solidFill>
              </a:rPr>
              <a:t> </a:t>
            </a:r>
            <a:r>
              <a:rPr lang="en-US" sz="2800" dirty="0" err="1">
                <a:solidFill>
                  <a:srgbClr val="00B0F0"/>
                </a:solidFill>
              </a:rPr>
              <a:t>số</a:t>
            </a:r>
            <a:r>
              <a:rPr lang="en-US" sz="2800" dirty="0">
                <a:solidFill>
                  <a:srgbClr val="00B0F0"/>
                </a:solidFill>
              </a:rPr>
              <a:t> </a:t>
            </a:r>
            <a:r>
              <a:rPr lang="en-US" sz="2800" dirty="0" err="1">
                <a:solidFill>
                  <a:srgbClr val="00B0F0"/>
                </a:solidFill>
              </a:rPr>
              <a:t>đồ</a:t>
            </a:r>
            <a:r>
              <a:rPr lang="en-US" sz="2800" dirty="0">
                <a:solidFill>
                  <a:srgbClr val="00B0F0"/>
                </a:solidFill>
              </a:rPr>
              <a:t> </a:t>
            </a:r>
            <a:r>
              <a:rPr lang="en-US" sz="2800" dirty="0" err="1">
                <a:solidFill>
                  <a:srgbClr val="00B0F0"/>
                </a:solidFill>
              </a:rPr>
              <a:t>dùng</a:t>
            </a:r>
            <a:r>
              <a:rPr lang="en-US" sz="2800" dirty="0">
                <a:solidFill>
                  <a:srgbClr val="00B0F0"/>
                </a:solidFill>
              </a:rPr>
              <a:t> </a:t>
            </a:r>
            <a:r>
              <a:rPr lang="en-US" sz="2800" dirty="0" err="1">
                <a:solidFill>
                  <a:srgbClr val="00B0F0"/>
                </a:solidFill>
              </a:rPr>
              <a:t>điện</a:t>
            </a:r>
            <a:r>
              <a:rPr lang="en-US" sz="2800" dirty="0">
                <a:solidFill>
                  <a:srgbClr val="00B0F0"/>
                </a:solidFill>
              </a:rPr>
              <a:t> </a:t>
            </a:r>
            <a:r>
              <a:rPr lang="en-US" sz="2800" dirty="0" err="1">
                <a:solidFill>
                  <a:srgbClr val="00B0F0"/>
                </a:solidFill>
              </a:rPr>
              <a:t>trong</a:t>
            </a:r>
            <a:r>
              <a:rPr lang="en-US" sz="2800" dirty="0">
                <a:solidFill>
                  <a:srgbClr val="00B0F0"/>
                </a:solidFill>
              </a:rPr>
              <a:t> </a:t>
            </a:r>
            <a:r>
              <a:rPr lang="en-US" sz="2800" dirty="0" err="1">
                <a:solidFill>
                  <a:srgbClr val="00B0F0"/>
                </a:solidFill>
              </a:rPr>
              <a:t>gia</a:t>
            </a:r>
            <a:r>
              <a:rPr lang="en-US" sz="2800" dirty="0">
                <a:solidFill>
                  <a:srgbClr val="00B0F0"/>
                </a:solidFill>
              </a:rPr>
              <a:t> </a:t>
            </a:r>
            <a:r>
              <a:rPr lang="en-US" sz="2800" dirty="0" err="1">
                <a:solidFill>
                  <a:srgbClr val="00B0F0"/>
                </a:solidFill>
              </a:rPr>
              <a:t>đình</a:t>
            </a:r>
            <a:endParaRPr lang="en-US" sz="2800" dirty="0">
              <a:solidFill>
                <a:srgbClr val="00B0F0"/>
              </a:solidFill>
            </a:endParaRPr>
          </a:p>
        </p:txBody>
      </p:sp>
      <p:sp>
        <p:nvSpPr>
          <p:cNvPr id="12" name="Text Box 11"/>
          <p:cNvSpPr txBox="1">
            <a:spLocks noChangeArrowheads="1"/>
          </p:cNvSpPr>
          <p:nvPr/>
        </p:nvSpPr>
        <p:spPr bwMode="auto">
          <a:xfrm>
            <a:off x="495300" y="2308227"/>
            <a:ext cx="8153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vi-VN" sz="2800" dirty="0">
                <a:solidFill>
                  <a:srgbClr val="00B0F0"/>
                </a:solidFill>
              </a:rPr>
              <a:t>-</a:t>
            </a:r>
            <a:r>
              <a:rPr lang="en-US" sz="2800" dirty="0" err="1">
                <a:solidFill>
                  <a:srgbClr val="00B0F0"/>
                </a:solidFill>
              </a:rPr>
              <a:t>Nêu</a:t>
            </a:r>
            <a:r>
              <a:rPr lang="en-US" sz="2800" dirty="0">
                <a:solidFill>
                  <a:srgbClr val="00B0F0"/>
                </a:solidFill>
              </a:rPr>
              <a:t> </a:t>
            </a:r>
            <a:r>
              <a:rPr lang="en-US" sz="2800" dirty="0" err="1">
                <a:solidFill>
                  <a:srgbClr val="00B0F0"/>
                </a:solidFill>
              </a:rPr>
              <a:t>được</a:t>
            </a:r>
            <a:r>
              <a:rPr lang="en-US" sz="2800" dirty="0">
                <a:solidFill>
                  <a:srgbClr val="00B0F0"/>
                </a:solidFill>
              </a:rPr>
              <a:t> </a:t>
            </a:r>
            <a:r>
              <a:rPr lang="en-US" sz="2800" dirty="0" err="1">
                <a:solidFill>
                  <a:srgbClr val="00B0F0"/>
                </a:solidFill>
              </a:rPr>
              <a:t>các</a:t>
            </a:r>
            <a:r>
              <a:rPr lang="en-US" sz="2800" dirty="0">
                <a:solidFill>
                  <a:srgbClr val="00B0F0"/>
                </a:solidFill>
              </a:rPr>
              <a:t> </a:t>
            </a:r>
            <a:r>
              <a:rPr lang="en-US" sz="2800" dirty="0" err="1">
                <a:solidFill>
                  <a:srgbClr val="00B0F0"/>
                </a:solidFill>
              </a:rPr>
              <a:t>lựa</a:t>
            </a:r>
            <a:r>
              <a:rPr lang="en-US" sz="2800" dirty="0">
                <a:solidFill>
                  <a:srgbClr val="00B0F0"/>
                </a:solidFill>
              </a:rPr>
              <a:t> </a:t>
            </a:r>
            <a:r>
              <a:rPr lang="en-US" sz="2800" dirty="0" err="1">
                <a:solidFill>
                  <a:srgbClr val="00B0F0"/>
                </a:solidFill>
              </a:rPr>
              <a:t>chọn</a:t>
            </a:r>
            <a:r>
              <a:rPr lang="en-US" sz="2800" dirty="0">
                <a:solidFill>
                  <a:srgbClr val="00B0F0"/>
                </a:solidFill>
              </a:rPr>
              <a:t> </a:t>
            </a:r>
            <a:r>
              <a:rPr lang="en-US" sz="2800" dirty="0" err="1">
                <a:solidFill>
                  <a:srgbClr val="00B0F0"/>
                </a:solidFill>
              </a:rPr>
              <a:t>và</a:t>
            </a:r>
            <a:r>
              <a:rPr lang="en-US" sz="2800" dirty="0">
                <a:solidFill>
                  <a:srgbClr val="00B0F0"/>
                </a:solidFill>
              </a:rPr>
              <a:t> </a:t>
            </a:r>
            <a:r>
              <a:rPr lang="en-US" sz="2800" dirty="0" err="1">
                <a:solidFill>
                  <a:srgbClr val="00B0F0"/>
                </a:solidFill>
              </a:rPr>
              <a:t>một</a:t>
            </a:r>
            <a:r>
              <a:rPr lang="en-US" sz="2800" dirty="0">
                <a:solidFill>
                  <a:srgbClr val="00B0F0"/>
                </a:solidFill>
              </a:rPr>
              <a:t> </a:t>
            </a:r>
            <a:r>
              <a:rPr lang="en-US" sz="2800" dirty="0" err="1">
                <a:solidFill>
                  <a:srgbClr val="00B0F0"/>
                </a:solidFill>
              </a:rPr>
              <a:t>số</a:t>
            </a:r>
            <a:r>
              <a:rPr lang="en-US" sz="2800" dirty="0">
                <a:solidFill>
                  <a:srgbClr val="00B0F0"/>
                </a:solidFill>
              </a:rPr>
              <a:t> </a:t>
            </a:r>
            <a:r>
              <a:rPr lang="en-US" sz="2800" dirty="0" err="1">
                <a:solidFill>
                  <a:srgbClr val="00B0F0"/>
                </a:solidFill>
              </a:rPr>
              <a:t>lưu</a:t>
            </a:r>
            <a:r>
              <a:rPr lang="en-US" sz="2800" dirty="0">
                <a:solidFill>
                  <a:srgbClr val="00B0F0"/>
                </a:solidFill>
              </a:rPr>
              <a:t> ý </a:t>
            </a:r>
            <a:r>
              <a:rPr lang="en-US" sz="2800" dirty="0" err="1">
                <a:solidFill>
                  <a:srgbClr val="00B0F0"/>
                </a:solidFill>
              </a:rPr>
              <a:t>khi</a:t>
            </a:r>
            <a:r>
              <a:rPr lang="en-US" sz="2800" dirty="0">
                <a:solidFill>
                  <a:srgbClr val="00B0F0"/>
                </a:solidFill>
              </a:rPr>
              <a:t> </a:t>
            </a:r>
            <a:r>
              <a:rPr lang="en-US" sz="2800" dirty="0" err="1">
                <a:solidFill>
                  <a:srgbClr val="00B0F0"/>
                </a:solidFill>
              </a:rPr>
              <a:t>sử</a:t>
            </a:r>
            <a:r>
              <a:rPr lang="en-US" sz="2800" dirty="0">
                <a:solidFill>
                  <a:srgbClr val="00B0F0"/>
                </a:solidFill>
              </a:rPr>
              <a:t> </a:t>
            </a:r>
            <a:r>
              <a:rPr lang="en-US" sz="2800" dirty="0" err="1">
                <a:solidFill>
                  <a:srgbClr val="00B0F0"/>
                </a:solidFill>
              </a:rPr>
              <a:t>dụng</a:t>
            </a:r>
            <a:r>
              <a:rPr lang="en-US" sz="2800" dirty="0">
                <a:solidFill>
                  <a:srgbClr val="00B0F0"/>
                </a:solidFill>
              </a:rPr>
              <a:t> </a:t>
            </a:r>
            <a:r>
              <a:rPr lang="en-US" sz="2800" dirty="0" err="1">
                <a:solidFill>
                  <a:srgbClr val="00B0F0"/>
                </a:solidFill>
              </a:rPr>
              <a:t>đồ</a:t>
            </a:r>
            <a:r>
              <a:rPr lang="en-US" sz="2800" dirty="0">
                <a:solidFill>
                  <a:srgbClr val="00B0F0"/>
                </a:solidFill>
              </a:rPr>
              <a:t> </a:t>
            </a:r>
            <a:r>
              <a:rPr lang="en-US" sz="2800" dirty="0" err="1">
                <a:solidFill>
                  <a:srgbClr val="00B0F0"/>
                </a:solidFill>
              </a:rPr>
              <a:t>dùng</a:t>
            </a:r>
            <a:r>
              <a:rPr lang="en-US" sz="2800" dirty="0">
                <a:solidFill>
                  <a:srgbClr val="00B0F0"/>
                </a:solidFill>
              </a:rPr>
              <a:t> </a:t>
            </a:r>
            <a:r>
              <a:rPr lang="en-US" sz="2800" dirty="0" err="1">
                <a:solidFill>
                  <a:srgbClr val="00B0F0"/>
                </a:solidFill>
              </a:rPr>
              <a:t>điện</a:t>
            </a:r>
            <a:r>
              <a:rPr lang="en-US" sz="2800" dirty="0">
                <a:solidFill>
                  <a:srgbClr val="00B0F0"/>
                </a:solidFill>
              </a:rPr>
              <a:t> </a:t>
            </a:r>
            <a:r>
              <a:rPr lang="en-US" sz="2800" dirty="0" err="1">
                <a:solidFill>
                  <a:srgbClr val="00B0F0"/>
                </a:solidFill>
              </a:rPr>
              <a:t>trong</a:t>
            </a:r>
            <a:r>
              <a:rPr lang="en-US" sz="2800" dirty="0">
                <a:solidFill>
                  <a:srgbClr val="00B0F0"/>
                </a:solidFill>
              </a:rPr>
              <a:t> </a:t>
            </a:r>
            <a:r>
              <a:rPr lang="en-US" sz="2800" dirty="0" err="1">
                <a:solidFill>
                  <a:srgbClr val="00B0F0"/>
                </a:solidFill>
              </a:rPr>
              <a:t>gia</a:t>
            </a:r>
            <a:r>
              <a:rPr lang="en-US" sz="2800" dirty="0">
                <a:solidFill>
                  <a:srgbClr val="00B0F0"/>
                </a:solidFill>
              </a:rPr>
              <a:t> </a:t>
            </a:r>
            <a:r>
              <a:rPr lang="en-US" sz="2800" dirty="0" err="1">
                <a:solidFill>
                  <a:srgbClr val="00B0F0"/>
                </a:solidFill>
              </a:rPr>
              <a:t>đình</a:t>
            </a:r>
            <a:r>
              <a:rPr lang="en-US" sz="2800" dirty="0">
                <a:solidFill>
                  <a:srgbClr val="00B0F0"/>
                </a:solidFill>
              </a:rPr>
              <a:t> an </a:t>
            </a:r>
            <a:r>
              <a:rPr lang="en-US" sz="2800" dirty="0" err="1">
                <a:solidFill>
                  <a:srgbClr val="00B0F0"/>
                </a:solidFill>
              </a:rPr>
              <a:t>toàn</a:t>
            </a:r>
            <a:r>
              <a:rPr lang="en-US" sz="2800" dirty="0">
                <a:solidFill>
                  <a:srgbClr val="00B0F0"/>
                </a:solidFill>
              </a:rPr>
              <a:t> </a:t>
            </a:r>
            <a:r>
              <a:rPr lang="en-US" sz="2800" dirty="0" err="1">
                <a:solidFill>
                  <a:srgbClr val="00B0F0"/>
                </a:solidFill>
              </a:rPr>
              <a:t>và</a:t>
            </a:r>
            <a:r>
              <a:rPr lang="en-US" sz="2800" dirty="0">
                <a:solidFill>
                  <a:srgbClr val="00B0F0"/>
                </a:solidFill>
              </a:rPr>
              <a:t> </a:t>
            </a:r>
            <a:r>
              <a:rPr lang="en-US" sz="2800" dirty="0" err="1">
                <a:solidFill>
                  <a:srgbClr val="00B0F0"/>
                </a:solidFill>
              </a:rPr>
              <a:t>tiết</a:t>
            </a:r>
            <a:r>
              <a:rPr lang="en-US" sz="2800" dirty="0">
                <a:solidFill>
                  <a:srgbClr val="00B0F0"/>
                </a:solidFill>
              </a:rPr>
              <a:t> </a:t>
            </a:r>
            <a:r>
              <a:rPr lang="en-US" sz="2800" dirty="0" err="1">
                <a:solidFill>
                  <a:srgbClr val="00B0F0"/>
                </a:solidFill>
              </a:rPr>
              <a:t>kiệm</a:t>
            </a:r>
            <a:endParaRPr lang="en-US" sz="2800" dirty="0">
              <a:solidFill>
                <a:srgbClr val="00B0F0"/>
              </a:solidFill>
            </a:endParaRPr>
          </a:p>
        </p:txBody>
      </p:sp>
      <p:pic>
        <p:nvPicPr>
          <p:cNvPr id="7" name="Picture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8485188" y="-49866"/>
            <a:ext cx="457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12713" y="39034"/>
            <a:ext cx="457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amond(in)">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50917" y="4970185"/>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277091" y="2588230"/>
            <a:ext cx="8229600" cy="1143000"/>
          </a:xfrm>
        </p:spPr>
        <p:txBody>
          <a:bodyPr>
            <a:noAutofit/>
          </a:bodyPr>
          <a:lstStyle/>
          <a:p>
            <a:r>
              <a:rPr lang="en-US" sz="3200" dirty="0">
                <a:solidFill>
                  <a:srgbClr val="0070C0"/>
                </a:solidFill>
              </a:rPr>
              <a:t> </a:t>
            </a:r>
            <a:r>
              <a:rPr lang="vi-VN" sz="3200" dirty="0">
                <a:solidFill>
                  <a:srgbClr val="0070C0"/>
                </a:solidFill>
              </a:rPr>
              <a:t>Đồ dùng điện giúp nâng cao tiện ích trong gia đình như thế nào? Làm thế nào sử dụng  đồ dùng điện trong gia đình an toàn hiệu quả?</a:t>
            </a:r>
            <a:br>
              <a:rPr lang="vi-VN" dirty="0"/>
            </a:br>
            <a:br>
              <a:rPr lang="vi-VN" dirty="0"/>
            </a:br>
            <a:br>
              <a:rPr lang="en-US" dirty="0"/>
            </a:br>
            <a:endParaRPr lang="en-US" sz="3200" dirty="0">
              <a:solidFill>
                <a:srgbClr val="0070C0"/>
              </a:solidFill>
            </a:endParaRPr>
          </a:p>
        </p:txBody>
      </p:sp>
      <p:pic>
        <p:nvPicPr>
          <p:cNvPr id="8" name="Picture 7"/>
          <p:cNvPicPr>
            <a:picLocks noChangeAspect="1"/>
          </p:cNvPicPr>
          <p:nvPr/>
        </p:nvPicPr>
        <p:blipFill>
          <a:blip r:embed="rId1"/>
          <a:stretch>
            <a:fillRect/>
          </a:stretch>
        </p:blipFill>
        <p:spPr>
          <a:xfrm>
            <a:off x="457202" y="309645"/>
            <a:ext cx="908383" cy="1072989"/>
          </a:xfrm>
          <a:prstGeom prst="rect">
            <a:avLst/>
          </a:prstGeom>
        </p:spPr>
      </p:pic>
      <p:pic>
        <p:nvPicPr>
          <p:cNvPr id="9" name="Picture 8"/>
          <p:cNvPicPr>
            <a:picLocks noChangeAspect="1"/>
          </p:cNvPicPr>
          <p:nvPr/>
        </p:nvPicPr>
        <p:blipFill>
          <a:blip r:embed="rId2"/>
          <a:stretch>
            <a:fillRect/>
          </a:stretch>
        </p:blipFill>
        <p:spPr>
          <a:xfrm>
            <a:off x="7696200" y="171948"/>
            <a:ext cx="838200" cy="894853"/>
          </a:xfrm>
          <a:prstGeom prst="rect">
            <a:avLst/>
          </a:prstGeom>
        </p:spPr>
      </p:pic>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85188" y="-49866"/>
            <a:ext cx="457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713" y="39034"/>
            <a:ext cx="457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7" y="4970185"/>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p:cNvSpPr/>
          <p:nvPr/>
        </p:nvSpPr>
        <p:spPr>
          <a:xfrm rot="5400000">
            <a:off x="-1627981" y="3258346"/>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302020204030203" pitchFamily="34" charset="0"/>
              <a:ea typeface="Lato Light" panose="020F0302020204030203" pitchFamily="34" charset="0"/>
              <a:cs typeface="Lato Light" panose="020F0302020204030203" pitchFamily="34" charset="0"/>
            </a:endParaRPr>
          </a:p>
        </p:txBody>
      </p:sp>
      <p:sp>
        <p:nvSpPr>
          <p:cNvPr id="12293" name="Rectangle 1"/>
          <p:cNvSpPr>
            <a:spLocks noChangeArrowheads="1"/>
          </p:cNvSpPr>
          <p:nvPr/>
        </p:nvSpPr>
        <p:spPr bwMode="auto">
          <a:xfrm>
            <a:off x="798659" y="302318"/>
            <a:ext cx="48220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a:solidFill>
                  <a:srgbClr val="339966"/>
                </a:solidFill>
              </a:rPr>
              <a:t>I</a:t>
            </a:r>
            <a:r>
              <a:rPr lang="en-US" sz="2800" b="1" u="sng" dirty="0">
                <a:solidFill>
                  <a:srgbClr val="339966"/>
                </a:solidFill>
              </a:rPr>
              <a:t>. </a:t>
            </a:r>
            <a:r>
              <a:rPr lang="en-US" sz="2800" b="1" u="sng" dirty="0" err="1">
                <a:solidFill>
                  <a:srgbClr val="339966"/>
                </a:solidFill>
              </a:rPr>
              <a:t>Đồ</a:t>
            </a:r>
            <a:r>
              <a:rPr lang="en-US" sz="2800" b="1" u="sng" dirty="0">
                <a:solidFill>
                  <a:srgbClr val="339966"/>
                </a:solidFill>
              </a:rPr>
              <a:t> </a:t>
            </a:r>
            <a:r>
              <a:rPr lang="en-US" sz="2800" b="1" u="sng" dirty="0" err="1">
                <a:solidFill>
                  <a:srgbClr val="339966"/>
                </a:solidFill>
              </a:rPr>
              <a:t>dùng</a:t>
            </a:r>
            <a:r>
              <a:rPr lang="en-US" sz="2800" b="1" u="sng" dirty="0">
                <a:solidFill>
                  <a:srgbClr val="339966"/>
                </a:solidFill>
              </a:rPr>
              <a:t> </a:t>
            </a:r>
            <a:r>
              <a:rPr lang="en-US" sz="2800" b="1" u="sng" dirty="0" err="1">
                <a:solidFill>
                  <a:srgbClr val="339966"/>
                </a:solidFill>
              </a:rPr>
              <a:t>điện</a:t>
            </a:r>
            <a:r>
              <a:rPr lang="en-US" sz="2800" b="1" u="sng" dirty="0">
                <a:solidFill>
                  <a:srgbClr val="339966"/>
                </a:solidFill>
              </a:rPr>
              <a:t> </a:t>
            </a:r>
            <a:r>
              <a:rPr lang="en-US" sz="2800" b="1" u="sng" dirty="0" err="1">
                <a:solidFill>
                  <a:srgbClr val="339966"/>
                </a:solidFill>
              </a:rPr>
              <a:t>trong</a:t>
            </a:r>
            <a:r>
              <a:rPr lang="en-US" sz="2800" b="1" u="sng" dirty="0">
                <a:solidFill>
                  <a:srgbClr val="339966"/>
                </a:solidFill>
              </a:rPr>
              <a:t> </a:t>
            </a:r>
            <a:r>
              <a:rPr lang="en-US" sz="2800" b="1" u="sng" dirty="0" err="1">
                <a:solidFill>
                  <a:srgbClr val="339966"/>
                </a:solidFill>
              </a:rPr>
              <a:t>gia</a:t>
            </a:r>
            <a:r>
              <a:rPr lang="en-US" sz="2800" b="1" u="sng" dirty="0">
                <a:solidFill>
                  <a:srgbClr val="339966"/>
                </a:solidFill>
              </a:rPr>
              <a:t> </a:t>
            </a:r>
            <a:r>
              <a:rPr lang="en-US" sz="2800" b="1" u="sng" dirty="0" err="1">
                <a:solidFill>
                  <a:srgbClr val="339966"/>
                </a:solidFill>
              </a:rPr>
              <a:t>đình</a:t>
            </a:r>
            <a:endParaRPr lang="en-US" altLang="vi-VN" sz="2800" b="1" u="sng" dirty="0">
              <a:solidFill>
                <a:srgbClr val="339966"/>
              </a:solidFill>
            </a:endParaRPr>
          </a:p>
        </p:txBody>
      </p:sp>
      <p:sp>
        <p:nvSpPr>
          <p:cNvPr id="14" name="Rectangle 13"/>
          <p:cNvSpPr/>
          <p:nvPr/>
        </p:nvSpPr>
        <p:spPr>
          <a:xfrm>
            <a:off x="798657" y="919315"/>
            <a:ext cx="6248082" cy="2245360"/>
          </a:xfrm>
          <a:prstGeom prst="rect">
            <a:avLst/>
          </a:prstGeom>
        </p:spPr>
        <p:txBody>
          <a:bodyPr wrap="square">
            <a:spAutoFit/>
          </a:bodyPr>
          <a:lstStyle/>
          <a:p>
            <a:r>
              <a:rPr lang="vi-VN" sz="2800" dirty="0">
                <a:solidFill>
                  <a:srgbClr val="0070C0"/>
                </a:solidFill>
                <a:latin typeface="Times New Roman" panose="02020603050405020304" pitchFamily="18" charset="0"/>
                <a:cs typeface="Times New Roman" panose="02020603050405020304" pitchFamily="18" charset="0"/>
              </a:rPr>
              <a:t>Đồ dùng điện trong gia đình là các sản phẩm công nghệ, hoạt động bằng năng lượng điện, phục vụ sinh hoạt trong gia đình</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9" name="Picture 1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805" y="2698399"/>
            <a:ext cx="8078328" cy="5058481"/>
          </a:xfrm>
          <a:prstGeom prst="rect">
            <a:avLst/>
          </a:prstGeom>
        </p:spPr>
      </p:pic>
      <p:pic>
        <p:nvPicPr>
          <p:cNvPr id="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85188" y="-49866"/>
            <a:ext cx="457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713" y="39034"/>
            <a:ext cx="457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p:cNvSpPr/>
          <p:nvPr/>
        </p:nvSpPr>
        <p:spPr>
          <a:xfrm rot="5400000">
            <a:off x="-1627981" y="3258346"/>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302020204030203" pitchFamily="34" charset="0"/>
              <a:ea typeface="Lato Light" panose="020F0302020204030203" pitchFamily="34" charset="0"/>
              <a:cs typeface="Lato Light" panose="020F0302020204030203" pitchFamily="34" charset="0"/>
            </a:endParaRPr>
          </a:p>
        </p:txBody>
      </p:sp>
      <p:sp>
        <p:nvSpPr>
          <p:cNvPr id="14340" name="Freeform 19"/>
          <p:cNvSpPr/>
          <p:nvPr/>
        </p:nvSpPr>
        <p:spPr bwMode="auto">
          <a:xfrm rot="5400000">
            <a:off x="1039663" y="-135016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748387" y="894520"/>
            <a:ext cx="8131877" cy="1569660"/>
          </a:xfrm>
          <a:prstGeom prst="rect">
            <a:avLst/>
          </a:prstGeom>
        </p:spPr>
        <p:txBody>
          <a:bodyPr wrap="square">
            <a:spAutoFit/>
          </a:bodyPr>
          <a:lstStyle/>
          <a:p>
            <a:r>
              <a:rPr lang="en-US" sz="3200" dirty="0" err="1">
                <a:solidFill>
                  <a:srgbClr val="0070C0"/>
                </a:solidFill>
                <a:latin typeface="Times New Roman" panose="02020603050405020304" pitchFamily="18" charset="0"/>
                <a:ea typeface="+mj-ea"/>
                <a:cs typeface="Times New Roman" panose="02020603050405020304" pitchFamily="18" charset="0"/>
              </a:rPr>
              <a:t>Nêu</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tên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gọi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và</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cho</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biết</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công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dụng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của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những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đồ</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dùng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điện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trong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hình</a:t>
            </a:r>
            <a:r>
              <a:rPr lang="en-US" sz="3200" dirty="0">
                <a:solidFill>
                  <a:srgbClr val="0070C0"/>
                </a:solidFill>
                <a:latin typeface="Times New Roman" panose="02020603050405020304" pitchFamily="18" charset="0"/>
                <a:ea typeface="+mj-ea"/>
                <a:cs typeface="Times New Roman" panose="02020603050405020304" pitchFamily="18" charset="0"/>
              </a:rPr>
              <a:t> 10.1</a:t>
            </a:r>
            <a:br>
              <a:rPr lang="en-US" sz="3200" dirty="0">
                <a:solidFill>
                  <a:srgbClr val="0070C0"/>
                </a:solidFill>
                <a:latin typeface="Times New Roman" panose="02020603050405020304" pitchFamily="18" charset="0"/>
                <a:ea typeface="+mj-ea"/>
                <a:cs typeface="Times New Roman" panose="02020603050405020304" pitchFamily="18" charset="0"/>
              </a:rPr>
            </a:br>
            <a:r>
              <a:rPr lang="en-US" sz="3200" dirty="0">
                <a:solidFill>
                  <a:srgbClr val="0070C0"/>
                </a:solidFill>
                <a:latin typeface="Times New Roman" panose="02020603050405020304" pitchFamily="18" charset="0"/>
                <a:ea typeface="+mj-ea"/>
                <a:cs typeface="Times New Roman" panose="02020603050405020304" pitchFamily="18" charset="0"/>
              </a:rPr>
              <a:t> </a:t>
            </a:r>
            <a:endParaRPr lang="en-US" sz="3200" dirty="0">
              <a:solidFill>
                <a:srgbClr val="0070C0"/>
              </a:solidFill>
              <a:latin typeface="Times New Roman" panose="02020603050405020304" pitchFamily="18" charset="0"/>
              <a:ea typeface="+mj-ea"/>
              <a:cs typeface="Times New Roman" panose="02020603050405020304" pitchFamily="18" charset="0"/>
            </a:endParaRPr>
          </a:p>
        </p:txBody>
      </p:sp>
      <p:sp>
        <p:nvSpPr>
          <p:cNvPr id="7" name="Freeform 6"/>
          <p:cNvSpPr/>
          <p:nvPr/>
        </p:nvSpPr>
        <p:spPr>
          <a:xfrm>
            <a:off x="-750917" y="4970185"/>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685802" y="275812"/>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3"/>
          <p:cNvSpPr txBox="1"/>
          <p:nvPr/>
        </p:nvSpPr>
        <p:spPr>
          <a:xfrm>
            <a:off x="1792288" y="155160"/>
            <a:ext cx="1916112" cy="584200"/>
          </a:xfrm>
          <a:prstGeom prst="rect">
            <a:avLst/>
          </a:prstGeom>
        </p:spPr>
        <p:txBody>
          <a:bodyPr>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a:solidFill>
                  <a:srgbClr val="FDC308"/>
                </a:solidFill>
                <a:latin typeface="#9Slide05 Habano" panose="02040603050506020204" pitchFamily="18" charset="0"/>
              </a:rPr>
              <a:t>Khám</a:t>
            </a:r>
            <a:r>
              <a:rPr lang="en-US" sz="3200" b="1" kern="0" dirty="0">
                <a:solidFill>
                  <a:srgbClr val="FDC308"/>
                </a:solidFill>
                <a:latin typeface="#9Slide05 Habano" panose="02040603050506020204" pitchFamily="18" charset="0"/>
              </a:rPr>
              <a:t> </a:t>
            </a:r>
            <a:r>
              <a:rPr lang="en-US" sz="3200" b="1" kern="0" dirty="0" err="1">
                <a:solidFill>
                  <a:srgbClr val="FDC308"/>
                </a:solidFill>
                <a:latin typeface="#9Slide05 Habano" panose="02040603050506020204" pitchFamily="18" charset="0"/>
              </a:rPr>
              <a:t>phá</a:t>
            </a:r>
            <a:endParaRPr lang="en-US" sz="3200" b="1" kern="0" dirty="0">
              <a:solidFill>
                <a:srgbClr val="FDC308"/>
              </a:solidFill>
              <a:latin typeface="#9Slide05 Habano" panose="02040603050506020204" pitchFamily="18" charset="0"/>
            </a:endParaRPr>
          </a:p>
        </p:txBody>
      </p:sp>
      <p:pic>
        <p:nvPicPr>
          <p:cNvPr id="16" name="Picture 15" descr="Screen Clipping"/>
          <p:cNvPicPr>
            <a:picLocks noChangeAspect="1"/>
          </p:cNvPicPr>
          <p:nvPr/>
        </p:nvPicPr>
        <p:blipFill rotWithShape="1">
          <a:blip r:embed="rId2">
            <a:extLst>
              <a:ext uri="{28A0092B-C50C-407E-A947-70E740481C1C}">
                <a14:useLocalDpi xmlns:a14="http://schemas.microsoft.com/office/drawing/2010/main" val="0"/>
              </a:ext>
            </a:extLst>
          </a:blip>
          <a:srcRect b="10545"/>
          <a:stretch>
            <a:fillRect/>
          </a:stretch>
        </p:blipFill>
        <p:spPr>
          <a:xfrm>
            <a:off x="775159" y="2057402"/>
            <a:ext cx="8078328" cy="4525081"/>
          </a:xfrm>
          <a:prstGeom prst="rect">
            <a:avLst/>
          </a:prstGeom>
        </p:spPr>
      </p:pic>
      <p:pic>
        <p:nvPicPr>
          <p:cNvPr id="1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85188" y="-49866"/>
            <a:ext cx="457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713" y="39034"/>
            <a:ext cx="457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7" y="4970185"/>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p:cNvSpPr/>
          <p:nvPr/>
        </p:nvSpPr>
        <p:spPr>
          <a:xfrm rot="5400000">
            <a:off x="-1627981" y="3258346"/>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302020204030203" pitchFamily="34" charset="0"/>
              <a:ea typeface="Lato Light" panose="020F0302020204030203" pitchFamily="34" charset="0"/>
              <a:cs typeface="Lato Light" panose="020F0302020204030203" pitchFamily="34" charset="0"/>
            </a:endParaRPr>
          </a:p>
        </p:txBody>
      </p:sp>
      <p:sp>
        <p:nvSpPr>
          <p:cNvPr id="12293" name="Rectangle 1"/>
          <p:cNvSpPr>
            <a:spLocks noChangeArrowheads="1"/>
          </p:cNvSpPr>
          <p:nvPr/>
        </p:nvSpPr>
        <p:spPr bwMode="auto">
          <a:xfrm>
            <a:off x="169865" y="203200"/>
            <a:ext cx="715041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a:solidFill>
                  <a:srgbClr val="339966"/>
                </a:solidFill>
              </a:rPr>
              <a:t>II .</a:t>
            </a:r>
            <a:r>
              <a:rPr lang="en-US" sz="2400" b="1" u="sng" dirty="0">
                <a:solidFill>
                  <a:srgbClr val="339966"/>
                </a:solidFill>
              </a:rPr>
              <a:t>THÔNG SỐ  KỸ THUẬT CỦA ĐỒ DÙNG ĐIỆN</a:t>
            </a:r>
            <a:endParaRPr lang="en-US" sz="2400" b="1" u="sng" dirty="0">
              <a:solidFill>
                <a:srgbClr val="339966"/>
              </a:solidFill>
            </a:endParaRPr>
          </a:p>
          <a:p>
            <a:pPr>
              <a:spcBef>
                <a:spcPct val="50000"/>
              </a:spcBef>
            </a:pPr>
            <a:r>
              <a:rPr lang="en-US" sz="2400" b="1" u="sng" dirty="0">
                <a:solidFill>
                  <a:srgbClr val="339966"/>
                </a:solidFill>
              </a:rPr>
              <a:t> TRONG GIA ĐÌNH</a:t>
            </a:r>
            <a:endParaRPr lang="en-US" altLang="vi-VN" sz="2400" b="1" u="sng" dirty="0">
              <a:solidFill>
                <a:srgbClr val="339966"/>
              </a:solidFill>
            </a:endParaRPr>
          </a:p>
        </p:txBody>
      </p:sp>
      <p:sp>
        <p:nvSpPr>
          <p:cNvPr id="14" name="Rectangle 13"/>
          <p:cNvSpPr/>
          <p:nvPr/>
        </p:nvSpPr>
        <p:spPr>
          <a:xfrm>
            <a:off x="539751" y="1530558"/>
            <a:ext cx="4572000" cy="3539430"/>
          </a:xfrm>
          <a:prstGeom prst="rect">
            <a:avLst/>
          </a:prstGeom>
        </p:spPr>
        <p:txBody>
          <a:bodyPr>
            <a:spAutoFit/>
          </a:bodyPr>
          <a:lstStyle/>
          <a:p>
            <a:r>
              <a:rPr lang="en-US" sz="2800" dirty="0">
                <a:solidFill>
                  <a:srgbClr val="0070C0"/>
                </a:solidFill>
                <a:latin typeface="Times New Roman" panose="02020603050405020304" pitchFamily="18" charset="0"/>
                <a:cs typeface="Times New Roman" panose="02020603050405020304" pitchFamily="18" charset="0"/>
              </a:rPr>
              <a:t>T</a:t>
            </a:r>
            <a:r>
              <a:rPr lang="vi-VN" sz="2800" dirty="0">
                <a:solidFill>
                  <a:srgbClr val="0070C0"/>
                </a:solidFill>
                <a:latin typeface="Times New Roman" panose="02020603050405020304" pitchFamily="18" charset="0"/>
                <a:cs typeface="Times New Roman" panose="02020603050405020304" pitchFamily="18" charset="0"/>
              </a:rPr>
              <a:t>hông số kỹ thuật của đồ dùng điện bao gồm các đại lượng điện định mức chung và các đại lượng điện đặc trưng riêng cho các chức năng của đồ dùng điện được quy định bởi nhà sản xuất</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111753" y="1227814"/>
            <a:ext cx="3598227" cy="4563386"/>
          </a:xfrm>
          <a:prstGeom prst="rect">
            <a:avLst/>
          </a:prstGeom>
        </p:spPr>
      </p:pic>
      <p:pic>
        <p:nvPicPr>
          <p:cNvPr id="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85188" y="-49866"/>
            <a:ext cx="457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713" y="39034"/>
            <a:ext cx="457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7" y="4970185"/>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p:cNvSpPr/>
          <p:nvPr/>
        </p:nvSpPr>
        <p:spPr>
          <a:xfrm rot="5400000">
            <a:off x="-1627981" y="3258346"/>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302020204030203" pitchFamily="34" charset="0"/>
              <a:ea typeface="Lato Light" panose="020F0302020204030203" pitchFamily="34" charset="0"/>
              <a:cs typeface="Lato Light" panose="020F0302020204030203" pitchFamily="34" charset="0"/>
            </a:endParaRPr>
          </a:p>
        </p:txBody>
      </p:sp>
      <p:sp>
        <p:nvSpPr>
          <p:cNvPr id="12293" name="Rectangle 1"/>
          <p:cNvSpPr>
            <a:spLocks noChangeArrowheads="1"/>
          </p:cNvSpPr>
          <p:nvPr/>
        </p:nvSpPr>
        <p:spPr bwMode="auto">
          <a:xfrm>
            <a:off x="169865" y="203200"/>
            <a:ext cx="706065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a:solidFill>
                  <a:srgbClr val="339966"/>
                </a:solidFill>
              </a:rPr>
              <a:t>II </a:t>
            </a:r>
            <a:r>
              <a:rPr lang="en-US" sz="2400" b="1" u="sng" dirty="0">
                <a:solidFill>
                  <a:srgbClr val="339966"/>
                </a:solidFill>
              </a:rPr>
              <a:t>THÔNG SỐ  KỸ THUẬT CỦA ĐỒ DÙNG ĐIỆN</a:t>
            </a:r>
            <a:endParaRPr lang="en-US" sz="2400" b="1" u="sng" dirty="0">
              <a:solidFill>
                <a:srgbClr val="339966"/>
              </a:solidFill>
            </a:endParaRPr>
          </a:p>
          <a:p>
            <a:pPr>
              <a:spcBef>
                <a:spcPct val="50000"/>
              </a:spcBef>
            </a:pPr>
            <a:r>
              <a:rPr lang="en-US" sz="2400" b="1" u="sng" dirty="0">
                <a:solidFill>
                  <a:srgbClr val="339966"/>
                </a:solidFill>
              </a:rPr>
              <a:t> TRONG GIA ĐÌNH</a:t>
            </a:r>
            <a:endParaRPr lang="en-US" altLang="vi-VN" sz="2400" b="1" u="sng" dirty="0">
              <a:solidFill>
                <a:srgbClr val="339966"/>
              </a:solidFill>
            </a:endParaRPr>
          </a:p>
        </p:txBody>
      </p:sp>
      <p:pic>
        <p:nvPicPr>
          <p:cNvPr id="3" name="Picture 2"/>
          <p:cNvPicPr>
            <a:picLocks noChangeAspect="1"/>
          </p:cNvPicPr>
          <p:nvPr/>
        </p:nvPicPr>
        <p:blipFill>
          <a:blip r:embed="rId2"/>
          <a:stretch>
            <a:fillRect/>
          </a:stretch>
        </p:blipFill>
        <p:spPr>
          <a:xfrm>
            <a:off x="5259136" y="1527106"/>
            <a:ext cx="3598227" cy="3546334"/>
          </a:xfrm>
          <a:prstGeom prst="rect">
            <a:avLst/>
          </a:prstGeom>
        </p:spPr>
      </p:pic>
      <p:sp>
        <p:nvSpPr>
          <p:cNvPr id="12" name="Rectangle 11"/>
          <p:cNvSpPr/>
          <p:nvPr/>
        </p:nvSpPr>
        <p:spPr>
          <a:xfrm>
            <a:off x="687134" y="3539023"/>
            <a:ext cx="4572000" cy="1383665"/>
          </a:xfrm>
          <a:prstGeom prst="rect">
            <a:avLst/>
          </a:prstGeom>
        </p:spPr>
        <p:txBody>
          <a:bodyPr>
            <a:spAutoFit/>
          </a:bodyPr>
          <a:lstStyle/>
          <a:p>
            <a:r>
              <a:rPr lang="vi-VN" altLang="en-US" sz="2800" dirty="0" err="1">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mức</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đơn vị là Vôn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kí</a:t>
            </a:r>
            <a:r>
              <a:rPr lang="vi-VN" sz="2800" dirty="0">
                <a:solidFill>
                  <a:srgbClr val="0070C0"/>
                </a:solidFill>
                <a:latin typeface="Times New Roman" panose="02020603050405020304" pitchFamily="18" charset="0"/>
                <a:cs typeface="Times New Roman" panose="02020603050405020304" pitchFamily="18" charset="0"/>
              </a:rPr>
              <a:t> hiệu là V</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533400" y="1982645"/>
            <a:ext cx="4572000" cy="1938020"/>
          </a:xfrm>
          <a:prstGeom prst="rect">
            <a:avLst/>
          </a:prstGeom>
        </p:spPr>
        <p:txBody>
          <a:bodyPr>
            <a:spAutoFit/>
          </a:bodyPr>
          <a:lstStyle/>
          <a:p>
            <a:r>
              <a:rPr lang="vi-VN" altLang="en-US" sz="2800" dirty="0" err="1">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suất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mức</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đơn vị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Oát</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kí hiệu là W</a:t>
            </a:r>
            <a:endParaRPr lang="vi-VN" sz="2800" dirty="0">
              <a:solidFill>
                <a:srgbClr val="0070C0"/>
              </a:solidFill>
              <a:latin typeface="Times New Roman" panose="02020603050405020304" pitchFamily="18" charset="0"/>
              <a:cs typeface="Times New Roman" panose="02020603050405020304" pitchFamily="18" charset="0"/>
            </a:endParaRPr>
          </a:p>
          <a:p>
            <a:br>
              <a:rPr lang="vi-VN" dirty="0"/>
            </a:b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85188" y="-49866"/>
            <a:ext cx="457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713" y="39034"/>
            <a:ext cx="457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1+#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p:cNvSpPr/>
          <p:nvPr/>
        </p:nvSpPr>
        <p:spPr>
          <a:xfrm rot="5400000">
            <a:off x="-1627981" y="3258346"/>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302020204030203" pitchFamily="34" charset="0"/>
              <a:ea typeface="Lato Light" panose="020F0302020204030203" pitchFamily="34" charset="0"/>
              <a:cs typeface="Lato Light" panose="020F0302020204030203" pitchFamily="34" charset="0"/>
            </a:endParaRPr>
          </a:p>
        </p:txBody>
      </p:sp>
      <p:sp>
        <p:nvSpPr>
          <p:cNvPr id="3" name="Oval 2"/>
          <p:cNvSpPr/>
          <p:nvPr/>
        </p:nvSpPr>
        <p:spPr bwMode="auto">
          <a:xfrm>
            <a:off x="609600" y="281961"/>
            <a:ext cx="914400" cy="884237"/>
          </a:xfrm>
          <a:prstGeom prst="ellipse">
            <a:avLst/>
          </a:prstGeom>
          <a:solidFill>
            <a:srgbClr val="4040F5"/>
          </a:solidFill>
          <a:ln w="9525" cap="flat" cmpd="sng" algn="ctr">
            <a:noFill/>
            <a:prstDash val="solid"/>
            <a:round/>
            <a:headEnd type="none" w="med" len="med"/>
            <a:tailEnd type="none" w="med" len="med"/>
          </a:ln>
        </p:spPr>
        <p:txBody>
          <a:bodyPr/>
          <a:lstStyle/>
          <a:p>
            <a:pPr>
              <a:defRPr/>
            </a:pPr>
            <a:endParaRPr lang="en-US" sz="14200" dirty="0">
              <a:solidFill>
                <a:srgbClr val="0000F1"/>
              </a:solidFill>
              <a:latin typeface="UVN Ke Chuyen1" panose="03030602030607080B05" pitchFamily="66" charset="0"/>
            </a:endParaRPr>
          </a:p>
        </p:txBody>
      </p:sp>
      <p:sp>
        <p:nvSpPr>
          <p:cNvPr id="11269" name="Freeform 15"/>
          <p:cNvSpPr/>
          <p:nvPr/>
        </p:nvSpPr>
        <p:spPr bwMode="auto">
          <a:xfrm>
            <a:off x="1049338" y="376240"/>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2"/>
            <a:ext cx="203200" cy="239713"/>
          </a:xfrm>
          <a:prstGeom prst="ellipse">
            <a:avLst/>
          </a:prstGeom>
          <a:solidFill>
            <a:srgbClr val="4040F5"/>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7" y="4970185"/>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57202" y="1752600"/>
            <a:ext cx="56197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6739" y="2089807"/>
            <a:ext cx="463551" cy="279399"/>
          </a:xfrm>
          <a:prstGeom prst="rect">
            <a:avLst/>
          </a:prstGeom>
          <a:solidFill>
            <a:srgbClr val="E1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0" y="1985962"/>
            <a:ext cx="6781800" cy="1815882"/>
          </a:xfrm>
          <a:prstGeom prst="rect">
            <a:avLst/>
          </a:prstGeom>
        </p:spPr>
        <p:txBody>
          <a:bodyPr wrap="square">
            <a:spAutoFit/>
          </a:bodyPr>
          <a:lstStyle/>
          <a:p>
            <a:pPr>
              <a:spcBef>
                <a:spcPct val="50000"/>
              </a:spcBef>
            </a:pPr>
            <a:r>
              <a:rPr lang="vi-VN" sz="2800" dirty="0">
                <a:solidFill>
                  <a:srgbClr val="00B050"/>
                </a:solidFill>
                <a:latin typeface="Times New Roman" panose="02020603050405020304" pitchFamily="18" charset="0"/>
              </a:rPr>
              <a:t>Nguồn điện sinh hoạt của các nước trên thế giới có một số mức điện áp như 230V</a:t>
            </a:r>
            <a:r>
              <a:rPr lang="en-US" sz="2800" dirty="0">
                <a:solidFill>
                  <a:srgbClr val="00B050"/>
                </a:solidFill>
                <a:latin typeface="Times New Roman" panose="02020603050405020304" pitchFamily="18" charset="0"/>
              </a:rPr>
              <a:t>,</a:t>
            </a:r>
            <a:r>
              <a:rPr lang="vi-VN" sz="2800" dirty="0">
                <a:solidFill>
                  <a:srgbClr val="00B050"/>
                </a:solidFill>
                <a:latin typeface="Times New Roman" panose="02020603050405020304" pitchFamily="18" charset="0"/>
              </a:rPr>
              <a:t> 220</a:t>
            </a:r>
            <a:r>
              <a:rPr lang="en-US" sz="2800" dirty="0">
                <a:solidFill>
                  <a:srgbClr val="00B050"/>
                </a:solidFill>
                <a:latin typeface="Times New Roman" panose="02020603050405020304" pitchFamily="18" charset="0"/>
              </a:rPr>
              <a:t>V,</a:t>
            </a:r>
            <a:r>
              <a:rPr lang="vi-VN" sz="2800" dirty="0">
                <a:solidFill>
                  <a:srgbClr val="00B050"/>
                </a:solidFill>
                <a:latin typeface="Times New Roman" panose="02020603050405020304" pitchFamily="18" charset="0"/>
              </a:rPr>
              <a:t> 120V</a:t>
            </a:r>
            <a:r>
              <a:rPr lang="en-US" sz="2800" dirty="0">
                <a:solidFill>
                  <a:srgbClr val="00B050"/>
                </a:solidFill>
                <a:latin typeface="Times New Roman" panose="02020603050405020304" pitchFamily="18" charset="0"/>
              </a:rPr>
              <a:t>,</a:t>
            </a:r>
            <a:r>
              <a:rPr lang="vi-VN" sz="2800" dirty="0">
                <a:solidFill>
                  <a:srgbClr val="00B050"/>
                </a:solidFill>
                <a:latin typeface="Times New Roman" panose="02020603050405020304" pitchFamily="18" charset="0"/>
              </a:rPr>
              <a:t> 110V</a:t>
            </a:r>
            <a:r>
              <a:rPr lang="en-US" sz="2800" dirty="0">
                <a:solidFill>
                  <a:srgbClr val="00B050"/>
                </a:solidFill>
                <a:latin typeface="Times New Roman" panose="02020603050405020304" pitchFamily="18" charset="0"/>
              </a:rPr>
              <a:t>…</a:t>
            </a:r>
            <a:r>
              <a:rPr lang="vi-VN" sz="2800" dirty="0">
                <a:solidFill>
                  <a:srgbClr val="00B050"/>
                </a:solidFill>
                <a:latin typeface="Times New Roman" panose="02020603050405020304" pitchFamily="18" charset="0"/>
              </a:rPr>
              <a:t> </a:t>
            </a:r>
            <a:r>
              <a:rPr lang="en-US" sz="2800" dirty="0">
                <a:solidFill>
                  <a:srgbClr val="00B050"/>
                </a:solidFill>
                <a:latin typeface="Times New Roman" panose="02020603050405020304" pitchFamily="18" charset="0"/>
              </a:rPr>
              <a:t>Ở</a:t>
            </a:r>
            <a:r>
              <a:rPr lang="vi-VN" sz="2800" dirty="0">
                <a:solidFill>
                  <a:srgbClr val="00B050"/>
                </a:solidFill>
                <a:latin typeface="Times New Roman" panose="02020603050405020304" pitchFamily="18" charset="0"/>
              </a:rPr>
              <a:t> Việt Nam điện áp dùng trong sinh hoạt phổ biến là 220V</a:t>
            </a:r>
            <a:endParaRPr lang="en-US" sz="2800" dirty="0">
              <a:solidFill>
                <a:srgbClr val="00B050"/>
              </a:solidFill>
              <a:latin typeface="Times New Roman" panose="02020603050405020304" pitchFamily="18" charset="0"/>
            </a:endParaRPr>
          </a:p>
        </p:txBody>
      </p:sp>
      <p:pic>
        <p:nvPicPr>
          <p:cNvPr id="12" name="Picture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8573678" y="211140"/>
            <a:ext cx="457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12713" y="39034"/>
            <a:ext cx="457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Tree>
  </p:cSld>
  <p:clrMapOvr>
    <a:masterClrMapping/>
  </p:clrMapOvr>
  <p:transition spd="slow" advClick="0">
    <p:cover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p:cNvSpPr/>
          <p:nvPr/>
        </p:nvSpPr>
        <p:spPr>
          <a:xfrm rot="5400000">
            <a:off x="-1627981" y="3258346"/>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302020204030203" pitchFamily="34" charset="0"/>
              <a:ea typeface="Lato Light" panose="020F0302020204030203" pitchFamily="34" charset="0"/>
              <a:cs typeface="Lato Light" panose="020F0302020204030203" pitchFamily="34" charset="0"/>
            </a:endParaRPr>
          </a:p>
        </p:txBody>
      </p:sp>
      <p:sp>
        <p:nvSpPr>
          <p:cNvPr id="14340" name="Freeform 19"/>
          <p:cNvSpPr/>
          <p:nvPr/>
        </p:nvSpPr>
        <p:spPr bwMode="auto">
          <a:xfrm rot="5400000">
            <a:off x="969172" y="-1350169"/>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631124" y="1643157"/>
            <a:ext cx="8131877" cy="1146211"/>
          </a:xfrm>
          <a:prstGeom prst="rect">
            <a:avLst/>
          </a:prstGeom>
        </p:spPr>
        <p:txBody>
          <a:bodyPr wrap="square">
            <a:spAutoFit/>
          </a:bodyPr>
          <a:lstStyle/>
          <a:p>
            <a:pPr algn="ctr">
              <a:lnSpc>
                <a:spcPct val="107000"/>
              </a:lnSpc>
              <a:spcBef>
                <a:spcPct val="0"/>
              </a:spcBef>
            </a:pPr>
            <a:r>
              <a:rPr lang="vi-VN" dirty="0"/>
              <a:t> </a:t>
            </a:r>
            <a:r>
              <a:rPr lang="vi-VN" sz="3200" dirty="0">
                <a:solidFill>
                  <a:srgbClr val="0070C0"/>
                </a:solidFill>
                <a:latin typeface="Times New Roman" panose="02020603050405020304" pitchFamily="18" charset="0"/>
                <a:ea typeface="+mj-ea"/>
                <a:cs typeface="Times New Roman" panose="02020603050405020304" pitchFamily="18" charset="0"/>
              </a:rPr>
              <a:t>Dung tích là sức chứa tối đa mà vẫn có thể chứa được một khối </a:t>
            </a:r>
            <a:r>
              <a:rPr lang="en-US" sz="3200" dirty="0">
                <a:solidFill>
                  <a:srgbClr val="0070C0"/>
                </a:solidFill>
                <a:latin typeface="Times New Roman" panose="02020603050405020304" pitchFamily="18" charset="0"/>
                <a:ea typeface="+mj-ea"/>
                <a:cs typeface="Times New Roman" panose="02020603050405020304" pitchFamily="18" charset="0"/>
              </a:rPr>
              <a:t>c</a:t>
            </a:r>
            <a:r>
              <a:rPr lang="vi-VN" sz="3200" dirty="0">
                <a:solidFill>
                  <a:srgbClr val="0070C0"/>
                </a:solidFill>
                <a:latin typeface="Times New Roman" panose="02020603050405020304" pitchFamily="18" charset="0"/>
                <a:ea typeface="+mj-ea"/>
                <a:cs typeface="Times New Roman" panose="02020603050405020304" pitchFamily="18" charset="0"/>
              </a:rPr>
              <a:t>hất khác</a:t>
            </a:r>
            <a:endParaRPr lang="en-US" sz="3200" dirty="0">
              <a:solidFill>
                <a:srgbClr val="0070C0"/>
              </a:solidFill>
              <a:latin typeface="Times New Roman" panose="02020603050405020304" pitchFamily="18" charset="0"/>
              <a:ea typeface="+mj-ea"/>
              <a:cs typeface="Times New Roman" panose="02020603050405020304" pitchFamily="18" charset="0"/>
            </a:endParaRPr>
          </a:p>
        </p:txBody>
      </p:sp>
      <p:pic>
        <p:nvPicPr>
          <p:cNvPr id="7" name="Picture 6" descr="Screen Clippi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56106" y="304800"/>
            <a:ext cx="1629894" cy="923990"/>
          </a:xfrm>
          <a:prstGeom prst="rect">
            <a:avLst/>
          </a:prstGeom>
        </p:spPr>
      </p:pic>
      <p:sp>
        <p:nvSpPr>
          <p:cNvPr id="6" name="Freeform 5"/>
          <p:cNvSpPr/>
          <p:nvPr/>
        </p:nvSpPr>
        <p:spPr>
          <a:xfrm>
            <a:off x="-750917" y="4970185"/>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8674" name="Picture 2" descr="Một số lưu ý khi mua nồi cơm điện 10 lít cho quán ăn, nhà hà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9407" y="2977656"/>
            <a:ext cx="5105400" cy="3221318"/>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4495803" y="3519219"/>
            <a:ext cx="1238249" cy="4310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85188" y="-49866"/>
            <a:ext cx="457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713" y="39034"/>
            <a:ext cx="457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1218</Words>
  <Application>WPS Presentation</Application>
  <PresentationFormat>On-screen Show (4:3)</PresentationFormat>
  <Paragraphs>35</Paragraphs>
  <Slides>10</Slides>
  <Notes>1</Notes>
  <HiddenSlides>0</HiddenSlides>
  <MMClips>2</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10</vt:i4>
      </vt:variant>
    </vt:vector>
  </HeadingPairs>
  <TitlesOfParts>
    <vt:vector size="28" baseType="lpstr">
      <vt:lpstr>Arial</vt:lpstr>
      <vt:lpstr>SimSun</vt:lpstr>
      <vt:lpstr>Wingdings</vt:lpstr>
      <vt:lpstr>Calibri</vt:lpstr>
      <vt:lpstr>Times New Roman</vt:lpstr>
      <vt:lpstr>Lato Light</vt:lpstr>
      <vt:lpstr>Calibri</vt:lpstr>
      <vt:lpstr>.VnAristote</vt:lpstr>
      <vt:lpstr>#9Slide05 Garris</vt:lpstr>
      <vt:lpstr>.VnTime</vt:lpstr>
      <vt:lpstr>VNI-Times</vt:lpstr>
      <vt:lpstr>#9Slide05 Habano</vt:lpstr>
      <vt:lpstr>UVN Ke Chuyen1</vt:lpstr>
      <vt:lpstr>Calibri Light</vt:lpstr>
      <vt:lpstr>Microsoft YaHei</vt:lpstr>
      <vt:lpstr>Arial Unicode MS</vt:lpstr>
      <vt:lpstr>Mongolian Baiti</vt:lpstr>
      <vt:lpstr>Office Theme</vt:lpstr>
      <vt:lpstr>PowerPoint 演示文稿</vt:lpstr>
      <vt:lpstr>PowerPoint 演示文稿</vt:lpstr>
      <vt:lpstr> Đồ dùng điện giúp nâng cao tiện ích trong gia đình như thế nào? Làm thế nào sử dụng  đồ dùng điện trong gia đình an toàn hiệu quả?   </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 Van Xin Em</dc:creator>
  <cp:lastModifiedBy>tuong ly nguyen</cp:lastModifiedBy>
  <cp:revision>102</cp:revision>
  <dcterms:created xsi:type="dcterms:W3CDTF">2019-03-13T16:43:00Z</dcterms:created>
  <dcterms:modified xsi:type="dcterms:W3CDTF">2022-02-13T14:59:59Z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D49982B9BBE8440F9BDE3C654C6DB145</vt:lpwstr>
  </property>
  <property fmtid="{D5CDD505-2E9C-101B-9397-08002B2CF9AE}" pid="3" name="KSOProductBuildVer">
    <vt:lpwstr>1033-11.2.0.10463</vt:lpwstr>
  </property>
</Properties>
</file>