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0" r:id="rId4"/>
    <p:sldMasterId id="2147483712" r:id="rId5"/>
    <p:sldMasterId id="2147483724" r:id="rId6"/>
    <p:sldMasterId id="2147483736" r:id="rId7"/>
  </p:sldMasterIdLst>
  <p:notesMasterIdLst>
    <p:notesMasterId r:id="rId44"/>
  </p:notesMasterIdLst>
  <p:sldIdLst>
    <p:sldId id="261" r:id="rId8"/>
    <p:sldId id="309" r:id="rId9"/>
    <p:sldId id="257" r:id="rId10"/>
    <p:sldId id="308" r:id="rId11"/>
    <p:sldId id="259" r:id="rId12"/>
    <p:sldId id="263" r:id="rId13"/>
    <p:sldId id="264" r:id="rId14"/>
    <p:sldId id="281" r:id="rId15"/>
    <p:sldId id="299" r:id="rId16"/>
    <p:sldId id="266" r:id="rId17"/>
    <p:sldId id="298" r:id="rId18"/>
    <p:sldId id="318" r:id="rId19"/>
    <p:sldId id="268" r:id="rId20"/>
    <p:sldId id="273" r:id="rId21"/>
    <p:sldId id="274" r:id="rId22"/>
    <p:sldId id="276" r:id="rId23"/>
    <p:sldId id="316" r:id="rId24"/>
    <p:sldId id="279" r:id="rId25"/>
    <p:sldId id="314" r:id="rId26"/>
    <p:sldId id="295" r:id="rId27"/>
    <p:sldId id="296" r:id="rId28"/>
    <p:sldId id="277" r:id="rId29"/>
    <p:sldId id="278" r:id="rId30"/>
    <p:sldId id="320" r:id="rId31"/>
    <p:sldId id="285" r:id="rId32"/>
    <p:sldId id="284" r:id="rId33"/>
    <p:sldId id="267" r:id="rId34"/>
    <p:sldId id="290" r:id="rId35"/>
    <p:sldId id="287" r:id="rId36"/>
    <p:sldId id="300" r:id="rId37"/>
    <p:sldId id="291" r:id="rId38"/>
    <p:sldId id="288" r:id="rId39"/>
    <p:sldId id="292" r:id="rId40"/>
    <p:sldId id="289" r:id="rId41"/>
    <p:sldId id="315" r:id="rId42"/>
    <p:sldId id="286" r:id="rId43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marL="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2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49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9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32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56" algn="l" defTabSz="9137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356E-5BF3-4971-835A-B3DFC745DAF7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C2B59-1785-46C6-A03E-D2B1DB29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2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8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49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9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32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56" algn="l" defTabSz="9137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2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D9F-077E-4F05-B03B-6EBD16DCBF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E9F2-02F7-4ECD-954C-425DD50E6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7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0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05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52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675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056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86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040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1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7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8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9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2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2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7DFA-E7E8-4FF4-BBC1-F14691493E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1F61-FBF8-47C4-A96F-A46B0754B4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6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5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7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2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42" indent="0">
              <a:buNone/>
              <a:defRPr sz="1200"/>
            </a:lvl2pPr>
            <a:lvl3pPr marL="913725" indent="0">
              <a:buNone/>
              <a:defRPr sz="1000"/>
            </a:lvl3pPr>
            <a:lvl4pPr marL="1370580" indent="0">
              <a:buNone/>
              <a:defRPr sz="900"/>
            </a:lvl4pPr>
            <a:lvl5pPr marL="1827449" indent="0">
              <a:buNone/>
              <a:defRPr sz="900"/>
            </a:lvl5pPr>
            <a:lvl6pPr marL="2284290" indent="0">
              <a:buNone/>
              <a:defRPr sz="900"/>
            </a:lvl6pPr>
            <a:lvl7pPr marL="2741132" indent="0">
              <a:buNone/>
              <a:defRPr sz="900"/>
            </a:lvl7pPr>
            <a:lvl8pPr marL="3198000" indent="0">
              <a:buNone/>
              <a:defRPr sz="900"/>
            </a:lvl8pPr>
            <a:lvl9pPr marL="36548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977C-5FF2-4D9B-8626-D810D6503B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ABE2-D5DC-4A86-A13D-43F57525C4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43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42" indent="0">
              <a:buNone/>
              <a:defRPr sz="2800"/>
            </a:lvl2pPr>
            <a:lvl3pPr marL="913725" indent="0">
              <a:buNone/>
              <a:defRPr sz="2400"/>
            </a:lvl3pPr>
            <a:lvl4pPr marL="1370580" indent="0">
              <a:buNone/>
              <a:defRPr sz="2000"/>
            </a:lvl4pPr>
            <a:lvl5pPr marL="1827449" indent="0">
              <a:buNone/>
              <a:defRPr sz="2000"/>
            </a:lvl5pPr>
            <a:lvl6pPr marL="2284290" indent="0">
              <a:buNone/>
              <a:defRPr sz="2000"/>
            </a:lvl6pPr>
            <a:lvl7pPr marL="2741132" indent="0">
              <a:buNone/>
              <a:defRPr sz="2000"/>
            </a:lvl7pPr>
            <a:lvl8pPr marL="3198000" indent="0">
              <a:buNone/>
              <a:defRPr sz="2000"/>
            </a:lvl8pPr>
            <a:lvl9pPr marL="36548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42" indent="0">
              <a:buNone/>
              <a:defRPr sz="1200"/>
            </a:lvl2pPr>
            <a:lvl3pPr marL="913725" indent="0">
              <a:buNone/>
              <a:defRPr sz="1000"/>
            </a:lvl3pPr>
            <a:lvl4pPr marL="1370580" indent="0">
              <a:buNone/>
              <a:defRPr sz="900"/>
            </a:lvl4pPr>
            <a:lvl5pPr marL="1827449" indent="0">
              <a:buNone/>
              <a:defRPr sz="900"/>
            </a:lvl5pPr>
            <a:lvl6pPr marL="2284290" indent="0">
              <a:buNone/>
              <a:defRPr sz="900"/>
            </a:lvl6pPr>
            <a:lvl7pPr marL="2741132" indent="0">
              <a:buNone/>
              <a:defRPr sz="900"/>
            </a:lvl7pPr>
            <a:lvl8pPr marL="3198000" indent="0">
              <a:buNone/>
              <a:defRPr sz="900"/>
            </a:lvl8pPr>
            <a:lvl9pPr marL="365485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33D7-63B1-4AF2-9C15-2E4FBAFDC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2EE8-3FB4-4734-A10A-36BA31253E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0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F0E3-22BE-4FD5-8A76-061D8E126F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805F-6165-44B1-BF3E-35BB9A673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14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0775-0E04-47E0-A6EB-1710341127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C415-7F8C-4060-A07B-8165ED655E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1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FCC5-F5B6-4C52-AB30-12934B11A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5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9771-5CC7-45EA-B269-03B43C33D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DF52-10C6-459B-A226-CBB96B3806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5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006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006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77B5-8D6E-42FB-A1F2-642390537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0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D9F-077E-4F05-B03B-6EBD16DCBF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E9F2-02F7-4ECD-954C-425DD50E61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8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7DFA-E7E8-4FF4-BBC1-F14691493E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1F61-FBF8-47C4-A96F-A46B0754B4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02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9771-5CC7-45EA-B269-03B43C33D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DF52-10C6-459B-A226-CBB96B3806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1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7F35-C025-4440-8B35-4C6E322041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4E1E-E1B2-4216-B61A-61A46116B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3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4" indent="0">
              <a:buNone/>
              <a:defRPr sz="2000" b="1"/>
            </a:lvl2pPr>
            <a:lvl3pPr marL="913748" indent="0">
              <a:buNone/>
              <a:defRPr sz="1800" b="1"/>
            </a:lvl3pPr>
            <a:lvl4pPr marL="1370614" indent="0">
              <a:buNone/>
              <a:defRPr sz="1600" b="1"/>
            </a:lvl4pPr>
            <a:lvl5pPr marL="1827494" indent="0">
              <a:buNone/>
              <a:defRPr sz="1600" b="1"/>
            </a:lvl5pPr>
            <a:lvl6pPr marL="2284347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4" indent="0">
              <a:buNone/>
              <a:defRPr sz="2000" b="1"/>
            </a:lvl2pPr>
            <a:lvl3pPr marL="913748" indent="0">
              <a:buNone/>
              <a:defRPr sz="1800" b="1"/>
            </a:lvl3pPr>
            <a:lvl4pPr marL="1370614" indent="0">
              <a:buNone/>
              <a:defRPr sz="1600" b="1"/>
            </a:lvl4pPr>
            <a:lvl5pPr marL="1827494" indent="0">
              <a:buNone/>
              <a:defRPr sz="1600" b="1"/>
            </a:lvl5pPr>
            <a:lvl6pPr marL="2284347" indent="0">
              <a:buNone/>
              <a:defRPr sz="1600" b="1"/>
            </a:lvl6pPr>
            <a:lvl7pPr marL="2741201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10DB-E5FB-43F2-8E86-E93256EC81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840E-9CD7-4B3A-8EDE-065F96AFF7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06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2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1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8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5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7F35-C025-4440-8B35-4C6E322041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4E1E-E1B2-4216-B61A-61A46116B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36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0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7BEC-A8CC-4ADF-B1CA-7771CD98D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1751-0B7A-40B2-B7FE-1F27FDE39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3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4" indent="0">
              <a:buNone/>
              <a:defRPr sz="1200"/>
            </a:lvl2pPr>
            <a:lvl3pPr marL="913748" indent="0">
              <a:buNone/>
              <a:defRPr sz="1000"/>
            </a:lvl3pPr>
            <a:lvl4pPr marL="1370614" indent="0">
              <a:buNone/>
              <a:defRPr sz="900"/>
            </a:lvl4pPr>
            <a:lvl5pPr marL="1827494" indent="0">
              <a:buNone/>
              <a:defRPr sz="900"/>
            </a:lvl5pPr>
            <a:lvl6pPr marL="2284347" indent="0">
              <a:buNone/>
              <a:defRPr sz="900"/>
            </a:lvl6pPr>
            <a:lvl7pPr marL="2741201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977C-5FF2-4D9B-8626-D810D6503B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ABE2-D5DC-4A86-A13D-43F57525C4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77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54" indent="0">
              <a:buNone/>
              <a:defRPr sz="2800"/>
            </a:lvl2pPr>
            <a:lvl3pPr marL="913748" indent="0">
              <a:buNone/>
              <a:defRPr sz="2400"/>
            </a:lvl3pPr>
            <a:lvl4pPr marL="1370614" indent="0">
              <a:buNone/>
              <a:defRPr sz="2000"/>
            </a:lvl4pPr>
            <a:lvl5pPr marL="1827494" indent="0">
              <a:buNone/>
              <a:defRPr sz="2000"/>
            </a:lvl5pPr>
            <a:lvl6pPr marL="2284347" indent="0">
              <a:buNone/>
              <a:defRPr sz="2000"/>
            </a:lvl6pPr>
            <a:lvl7pPr marL="2741201" indent="0">
              <a:buNone/>
              <a:defRPr sz="2000"/>
            </a:lvl7pPr>
            <a:lvl8pPr marL="3198080" indent="0">
              <a:buNone/>
              <a:defRPr sz="2000"/>
            </a:lvl8pPr>
            <a:lvl9pPr marL="3654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4" indent="0">
              <a:buNone/>
              <a:defRPr sz="1200"/>
            </a:lvl2pPr>
            <a:lvl3pPr marL="913748" indent="0">
              <a:buNone/>
              <a:defRPr sz="1000"/>
            </a:lvl3pPr>
            <a:lvl4pPr marL="1370614" indent="0">
              <a:buNone/>
              <a:defRPr sz="900"/>
            </a:lvl4pPr>
            <a:lvl5pPr marL="1827494" indent="0">
              <a:buNone/>
              <a:defRPr sz="900"/>
            </a:lvl5pPr>
            <a:lvl6pPr marL="2284347" indent="0">
              <a:buNone/>
              <a:defRPr sz="900"/>
            </a:lvl6pPr>
            <a:lvl7pPr marL="2741201" indent="0">
              <a:buNone/>
              <a:defRPr sz="900"/>
            </a:lvl7pPr>
            <a:lvl8pPr marL="3198080" indent="0">
              <a:buNone/>
              <a:defRPr sz="900"/>
            </a:lvl8pPr>
            <a:lvl9pPr marL="3654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33D7-63B1-4AF2-9C15-2E4FBAFDCA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2EE8-3FB4-4734-A10A-36BA31253E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F0E3-22BE-4FD5-8A76-061D8E126F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805F-6165-44B1-BF3E-35BB9A673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81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0775-0E04-47E0-A6EB-1710341127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C415-7F8C-4060-A07B-8165ED655E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59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FCC5-F5B6-4C52-AB30-12934B11A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28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00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004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77B5-8D6E-42FB-A1F2-642390537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4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59" indent="0" algn="ctr">
              <a:buNone/>
              <a:defRPr sz="1500"/>
            </a:lvl2pPr>
            <a:lvl3pPr marL="685341" indent="0" algn="ctr">
              <a:buNone/>
              <a:defRPr sz="1400"/>
            </a:lvl3pPr>
            <a:lvl4pPr marL="1028012" indent="0" algn="ctr">
              <a:buNone/>
              <a:defRPr sz="1200"/>
            </a:lvl4pPr>
            <a:lvl5pPr marL="1370682" indent="0" algn="ctr">
              <a:buNone/>
              <a:defRPr sz="1200"/>
            </a:lvl5pPr>
            <a:lvl6pPr marL="1713365" indent="0" algn="ctr">
              <a:buNone/>
              <a:defRPr sz="1200"/>
            </a:lvl6pPr>
            <a:lvl7pPr marL="2056022" indent="0" algn="ctr">
              <a:buNone/>
              <a:defRPr sz="1200"/>
            </a:lvl7pPr>
            <a:lvl8pPr marL="2398680" indent="0" algn="ctr">
              <a:buNone/>
              <a:defRPr sz="1200"/>
            </a:lvl8pPr>
            <a:lvl9pPr marL="274133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0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2" indent="0">
              <a:buNone/>
              <a:defRPr sz="2000" b="1"/>
            </a:lvl2pPr>
            <a:lvl3pPr marL="913725" indent="0">
              <a:buNone/>
              <a:defRPr sz="1800" b="1"/>
            </a:lvl3pPr>
            <a:lvl4pPr marL="1370580" indent="0">
              <a:buNone/>
              <a:defRPr sz="1600" b="1"/>
            </a:lvl4pPr>
            <a:lvl5pPr marL="1827449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3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2" indent="0">
              <a:buNone/>
              <a:defRPr sz="2000" b="1"/>
            </a:lvl2pPr>
            <a:lvl3pPr marL="913725" indent="0">
              <a:buNone/>
              <a:defRPr sz="1800" b="1"/>
            </a:lvl3pPr>
            <a:lvl4pPr marL="1370580" indent="0">
              <a:buNone/>
              <a:defRPr sz="1600" b="1"/>
            </a:lvl4pPr>
            <a:lvl5pPr marL="1827449" indent="0">
              <a:buNone/>
              <a:defRPr sz="1600" b="1"/>
            </a:lvl5pPr>
            <a:lvl6pPr marL="2284290" indent="0">
              <a:buNone/>
              <a:defRPr sz="1600" b="1"/>
            </a:lvl6pPr>
            <a:lvl7pPr marL="274113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5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10DB-E5FB-43F2-8E86-E93256EC81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840E-9CD7-4B3A-8EDE-065F96AFF7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02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3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59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47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9" indent="0">
              <a:buNone/>
              <a:defRPr sz="1500" b="1"/>
            </a:lvl2pPr>
            <a:lvl3pPr marL="685341" indent="0">
              <a:buNone/>
              <a:defRPr sz="1400" b="1"/>
            </a:lvl3pPr>
            <a:lvl4pPr marL="1028012" indent="0">
              <a:buNone/>
              <a:defRPr sz="1200" b="1"/>
            </a:lvl4pPr>
            <a:lvl5pPr marL="1370682" indent="0">
              <a:buNone/>
              <a:defRPr sz="1200" b="1"/>
            </a:lvl5pPr>
            <a:lvl6pPr marL="1713365" indent="0">
              <a:buNone/>
              <a:defRPr sz="1200" b="1"/>
            </a:lvl6pPr>
            <a:lvl7pPr marL="2056022" indent="0">
              <a:buNone/>
              <a:defRPr sz="1200" b="1"/>
            </a:lvl7pPr>
            <a:lvl8pPr marL="2398680" indent="0">
              <a:buNone/>
              <a:defRPr sz="1200" b="1"/>
            </a:lvl8pPr>
            <a:lvl9pPr marL="27413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9" indent="0">
              <a:buNone/>
              <a:defRPr sz="1500" b="1"/>
            </a:lvl2pPr>
            <a:lvl3pPr marL="685341" indent="0">
              <a:buNone/>
              <a:defRPr sz="1400" b="1"/>
            </a:lvl3pPr>
            <a:lvl4pPr marL="1028012" indent="0">
              <a:buNone/>
              <a:defRPr sz="1200" b="1"/>
            </a:lvl4pPr>
            <a:lvl5pPr marL="1370682" indent="0">
              <a:buNone/>
              <a:defRPr sz="1200" b="1"/>
            </a:lvl5pPr>
            <a:lvl6pPr marL="1713365" indent="0">
              <a:buNone/>
              <a:defRPr sz="1200" b="1"/>
            </a:lvl6pPr>
            <a:lvl7pPr marL="2056022" indent="0">
              <a:buNone/>
              <a:defRPr sz="1200" b="1"/>
            </a:lvl7pPr>
            <a:lvl8pPr marL="2398680" indent="0">
              <a:buNone/>
              <a:defRPr sz="1200" b="1"/>
            </a:lvl8pPr>
            <a:lvl9pPr marL="274133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86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91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9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9" indent="0">
              <a:buNone/>
              <a:defRPr sz="1100"/>
            </a:lvl2pPr>
            <a:lvl3pPr marL="685341" indent="0">
              <a:buNone/>
              <a:defRPr sz="900"/>
            </a:lvl3pPr>
            <a:lvl4pPr marL="1028012" indent="0">
              <a:buNone/>
              <a:defRPr sz="800"/>
            </a:lvl4pPr>
            <a:lvl5pPr marL="1370682" indent="0">
              <a:buNone/>
              <a:defRPr sz="800"/>
            </a:lvl5pPr>
            <a:lvl6pPr marL="1713365" indent="0">
              <a:buNone/>
              <a:defRPr sz="800"/>
            </a:lvl6pPr>
            <a:lvl7pPr marL="2056022" indent="0">
              <a:buNone/>
              <a:defRPr sz="800"/>
            </a:lvl7pPr>
            <a:lvl8pPr marL="2398680" indent="0">
              <a:buNone/>
              <a:defRPr sz="800"/>
            </a:lvl8pPr>
            <a:lvl9pPr marL="2741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59" indent="0">
              <a:buNone/>
              <a:defRPr sz="2100"/>
            </a:lvl2pPr>
            <a:lvl3pPr marL="685341" indent="0">
              <a:buNone/>
              <a:defRPr sz="1800"/>
            </a:lvl3pPr>
            <a:lvl4pPr marL="1028012" indent="0">
              <a:buNone/>
              <a:defRPr sz="1500"/>
            </a:lvl4pPr>
            <a:lvl5pPr marL="1370682" indent="0">
              <a:buNone/>
              <a:defRPr sz="1500"/>
            </a:lvl5pPr>
            <a:lvl6pPr marL="1713365" indent="0">
              <a:buNone/>
              <a:defRPr sz="1500"/>
            </a:lvl6pPr>
            <a:lvl7pPr marL="2056022" indent="0">
              <a:buNone/>
              <a:defRPr sz="1500"/>
            </a:lvl7pPr>
            <a:lvl8pPr marL="2398680" indent="0">
              <a:buNone/>
              <a:defRPr sz="1500"/>
            </a:lvl8pPr>
            <a:lvl9pPr marL="274133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59" indent="0">
              <a:buNone/>
              <a:defRPr sz="1100"/>
            </a:lvl2pPr>
            <a:lvl3pPr marL="685341" indent="0">
              <a:buNone/>
              <a:defRPr sz="900"/>
            </a:lvl3pPr>
            <a:lvl4pPr marL="1028012" indent="0">
              <a:buNone/>
              <a:defRPr sz="800"/>
            </a:lvl4pPr>
            <a:lvl5pPr marL="1370682" indent="0">
              <a:buNone/>
              <a:defRPr sz="800"/>
            </a:lvl5pPr>
            <a:lvl6pPr marL="1713365" indent="0">
              <a:buNone/>
              <a:defRPr sz="800"/>
            </a:lvl6pPr>
            <a:lvl7pPr marL="2056022" indent="0">
              <a:buNone/>
              <a:defRPr sz="800"/>
            </a:lvl7pPr>
            <a:lvl8pPr marL="2398680" indent="0">
              <a:buNone/>
              <a:defRPr sz="800"/>
            </a:lvl8pPr>
            <a:lvl9pPr marL="27413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19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71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3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9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86" indent="0" algn="ctr">
              <a:buNone/>
              <a:defRPr sz="1500"/>
            </a:lvl2pPr>
            <a:lvl3pPr marL="685392" indent="0" algn="ctr">
              <a:buNone/>
              <a:defRPr sz="1400"/>
            </a:lvl3pPr>
            <a:lvl4pPr marL="1028088" indent="0" algn="ctr">
              <a:buNone/>
              <a:defRPr sz="1200"/>
            </a:lvl4pPr>
            <a:lvl5pPr marL="1370784" indent="0" algn="ctr">
              <a:buNone/>
              <a:defRPr sz="1200"/>
            </a:lvl5pPr>
            <a:lvl6pPr marL="1713491" indent="0" algn="ctr">
              <a:buNone/>
              <a:defRPr sz="1200"/>
            </a:lvl6pPr>
            <a:lvl7pPr marL="2056175" indent="0" algn="ctr">
              <a:buNone/>
              <a:defRPr sz="1200"/>
            </a:lvl7pPr>
            <a:lvl8pPr marL="2398860" indent="0" algn="ctr">
              <a:buNone/>
              <a:defRPr sz="1200"/>
            </a:lvl8pPr>
            <a:lvl9pPr marL="274154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42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0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9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02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62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36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080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78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976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86" indent="0">
              <a:buNone/>
              <a:defRPr sz="2100"/>
            </a:lvl2pPr>
            <a:lvl3pPr marL="685392" indent="0">
              <a:buNone/>
              <a:defRPr sz="1800"/>
            </a:lvl3pPr>
            <a:lvl4pPr marL="1028088" indent="0">
              <a:buNone/>
              <a:defRPr sz="1500"/>
            </a:lvl4pPr>
            <a:lvl5pPr marL="1370784" indent="0">
              <a:buNone/>
              <a:defRPr sz="1500"/>
            </a:lvl5pPr>
            <a:lvl6pPr marL="1713491" indent="0">
              <a:buNone/>
              <a:defRPr sz="1500"/>
            </a:lvl6pPr>
            <a:lvl7pPr marL="2056175" indent="0">
              <a:buNone/>
              <a:defRPr sz="1500"/>
            </a:lvl7pPr>
            <a:lvl8pPr marL="2398860" indent="0">
              <a:buNone/>
              <a:defRPr sz="1500"/>
            </a:lvl8pPr>
            <a:lvl9pPr marL="274154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4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18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74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60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75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69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8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7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8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107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5" indent="0" algn="ctr">
              <a:buNone/>
              <a:defRPr sz="1500"/>
            </a:lvl2pPr>
            <a:lvl3pPr marL="685579" indent="0" algn="ctr">
              <a:buNone/>
              <a:defRPr sz="1400"/>
            </a:lvl3pPr>
            <a:lvl4pPr marL="1028369" indent="0" algn="ctr">
              <a:buNone/>
              <a:defRPr sz="1200"/>
            </a:lvl4pPr>
            <a:lvl5pPr marL="1371158" indent="0" algn="ctr">
              <a:buNone/>
              <a:defRPr sz="1200"/>
            </a:lvl5pPr>
            <a:lvl6pPr marL="1713953" indent="0" algn="ctr">
              <a:buNone/>
              <a:defRPr sz="1200"/>
            </a:lvl6pPr>
            <a:lvl7pPr marL="2056736" indent="0" algn="ctr">
              <a:buNone/>
              <a:defRPr sz="1200"/>
            </a:lvl7pPr>
            <a:lvl8pPr marL="2399520" indent="0" algn="ctr">
              <a:buNone/>
              <a:defRPr sz="1200"/>
            </a:lvl8pPr>
            <a:lvl9pPr marL="2742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012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4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4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9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7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5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3C0C-97DF-47C6-8D96-20E2F2B0B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7961-2F42-4E93-AE11-373C3E8B87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9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5" indent="0">
              <a:buNone/>
              <a:defRPr sz="1500" b="1"/>
            </a:lvl2pPr>
            <a:lvl3pPr marL="685579" indent="0">
              <a:buNone/>
              <a:defRPr sz="1400" b="1"/>
            </a:lvl3pPr>
            <a:lvl4pPr marL="1028369" indent="0">
              <a:buNone/>
              <a:defRPr sz="1200" b="1"/>
            </a:lvl4pPr>
            <a:lvl5pPr marL="1371158" indent="0">
              <a:buNone/>
              <a:defRPr sz="1200" b="1"/>
            </a:lvl5pPr>
            <a:lvl6pPr marL="1713953" indent="0">
              <a:buNone/>
              <a:defRPr sz="1200" b="1"/>
            </a:lvl6pPr>
            <a:lvl7pPr marL="2056736" indent="0">
              <a:buNone/>
              <a:defRPr sz="1200" b="1"/>
            </a:lvl7pPr>
            <a:lvl8pPr marL="2399520" indent="0">
              <a:buNone/>
              <a:defRPr sz="1200" b="1"/>
            </a:lvl8pPr>
            <a:lvl9pPr marL="2742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9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687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111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88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85" indent="0">
              <a:buNone/>
              <a:defRPr sz="2100"/>
            </a:lvl2pPr>
            <a:lvl3pPr marL="685579" indent="0">
              <a:buNone/>
              <a:defRPr sz="1800"/>
            </a:lvl3pPr>
            <a:lvl4pPr marL="1028369" indent="0">
              <a:buNone/>
              <a:defRPr sz="1500"/>
            </a:lvl4pPr>
            <a:lvl5pPr marL="1371158" indent="0">
              <a:buNone/>
              <a:defRPr sz="1500"/>
            </a:lvl5pPr>
            <a:lvl6pPr marL="1713953" indent="0">
              <a:buNone/>
              <a:defRPr sz="1500"/>
            </a:lvl6pPr>
            <a:lvl7pPr marL="2056736" indent="0">
              <a:buNone/>
              <a:defRPr sz="1500"/>
            </a:lvl7pPr>
            <a:lvl8pPr marL="2399520" indent="0">
              <a:buNone/>
              <a:defRPr sz="1500"/>
            </a:lvl8pPr>
            <a:lvl9pPr marL="2742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5" indent="0">
              <a:buNone/>
              <a:defRPr sz="1100"/>
            </a:lvl2pPr>
            <a:lvl3pPr marL="685579" indent="0">
              <a:buNone/>
              <a:defRPr sz="900"/>
            </a:lvl3pPr>
            <a:lvl4pPr marL="1028369" indent="0">
              <a:buNone/>
              <a:defRPr sz="800"/>
            </a:lvl4pPr>
            <a:lvl5pPr marL="1371158" indent="0">
              <a:buNone/>
              <a:defRPr sz="800"/>
            </a:lvl5pPr>
            <a:lvl6pPr marL="1713953" indent="0">
              <a:buNone/>
              <a:defRPr sz="800"/>
            </a:lvl6pPr>
            <a:lvl7pPr marL="2056736" indent="0">
              <a:buNone/>
              <a:defRPr sz="800"/>
            </a:lvl7pPr>
            <a:lvl8pPr marL="2399520" indent="0">
              <a:buNone/>
              <a:defRPr sz="800"/>
            </a:lvl8pPr>
            <a:lvl9pPr marL="274230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66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281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8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336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912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026A05-AE60-4875-844A-E17A8BED6A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6A8B6F-8C78-48D4-ADD3-DF8B3A58C3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69" r:id="rId7"/>
    <p:sldLayoutId id="2147483768" r:id="rId8"/>
    <p:sldLayoutId id="2147483767" r:id="rId9"/>
    <p:sldLayoutId id="2147483766" r:id="rId10"/>
    <p:sldLayoutId id="2147483765" r:id="rId11"/>
    <p:sldLayoutId id="2147483764" r:id="rId12"/>
    <p:sldLayoutId id="2147483762" r:id="rId13"/>
    <p:sldLayoutId id="2147483760" r:id="rId14"/>
    <p:sldLayoutId id="2147483756" r:id="rId15"/>
    <p:sldLayoutId id="2147483755" r:id="rId16"/>
    <p:sldLayoutId id="2147483754" r:id="rId17"/>
    <p:sldLayoutId id="2147483753" r:id="rId18"/>
    <p:sldLayoutId id="2147483752" r:id="rId19"/>
    <p:sldLayoutId id="2147483751" r:id="rId20"/>
    <p:sldLayoutId id="2147483667" r:id="rId21"/>
    <p:sldLayoutId id="2147483750" r:id="rId22"/>
    <p:sldLayoutId id="2147483749" r:id="rId23"/>
    <p:sldLayoutId id="2147483748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2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32" indent="-3426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6" indent="-2284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9" indent="-2284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5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90" indent="-228420" algn="l" defTabSz="9137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5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9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2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6" algn="l" defTabSz="9137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48">
              <a:defRPr/>
            </a:pPr>
            <a:fld id="{F1026A05-AE60-4875-844A-E17A8BED6A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>
                <a:defRPr/>
              </a:pPr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48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82" tIns="45691" rIns="91382" bIns="4569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748">
              <a:defRPr/>
            </a:pPr>
            <a:fld id="{816A8B6F-8C78-48D4-ADD3-DF8B3A58C3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8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8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763" r:id="rId7"/>
    <p:sldLayoutId id="2147483759" r:id="rId8"/>
    <p:sldLayoutId id="2147483681" r:id="rId9"/>
    <p:sldLayoutId id="2147483758" r:id="rId10"/>
    <p:sldLayoutId id="214748375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41" indent="-3426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7" indent="-2855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4" indent="-2284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20" indent="-2284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3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1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7" indent="-228426" algn="l" defTabSz="9137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8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4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7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01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7" algn="l" defTabSz="9137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0" tIns="34289" rIns="6854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0" tIns="34289" rIns="6854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41"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0" tIns="34289" rIns="6854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41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761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341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42" indent="-171342" algn="l" defTabSz="68534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25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68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40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99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1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5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22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05" indent="-171342" algn="l" defTabSz="68534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9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1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1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8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5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22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80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39" algn="l" defTabSz="68534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4" tIns="34289" rIns="6854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4" tIns="34289" rIns="6854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70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685392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4" indent="-171354" algn="l" defTabSz="6853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6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745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30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16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22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18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14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2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92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88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84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91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75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6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4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2" tIns="34289" rIns="6855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77"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1" tIns="34289" rIns="6856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1" tIns="34289" rIns="6856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79"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1" tIns="34289" rIns="6856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79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7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4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73" r:id="rId3"/>
    <p:sldLayoutId id="2147483772" r:id="rId4"/>
    <p:sldLayoutId id="2147483771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l" defTabSz="685579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68557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76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60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9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8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13" indent="-171398" algn="l" defTabSz="68557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9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8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53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6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20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5" algn="l" defTabSz="6855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3318D2FA-6F1A-4063-9EBF-D07D3D1615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81"/>
              <a:t>11/5/2021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/>
            <a:fld id="{E5A19AAB-908E-4418-91F7-0A124B576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7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" y="2419380"/>
            <a:ext cx="8610600" cy="2564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428750"/>
            <a:ext cx="6721187" cy="87100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80" tIns="45690" rIns="91380" bIns="45690">
            <a:spAutoFit/>
          </a:bodyPr>
          <a:lstStyle/>
          <a:p>
            <a:pPr algn="ctr">
              <a:lnSpc>
                <a:spcPct val="115000"/>
              </a:lnSpc>
              <a:tabLst>
                <a:tab pos="3026699" algn="l"/>
              </a:tabLst>
            </a:pPr>
            <a:r>
              <a:rPr lang="en-US" sz="4400" b="1" dirty="0">
                <a:solidFill>
                  <a:srgbClr val="00B050"/>
                </a:solidFill>
                <a:latin typeface="Times New Roman"/>
                <a:ea typeface="Times New Roman"/>
              </a:rPr>
              <a:t>Ô nhiễm môi trường là gì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09550"/>
            <a:ext cx="6721187" cy="87100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80" tIns="45690" rIns="91380" bIns="45690">
            <a:spAutoFit/>
          </a:bodyPr>
          <a:lstStyle/>
          <a:p>
            <a:pPr algn="ctr">
              <a:lnSpc>
                <a:spcPct val="115000"/>
              </a:lnSpc>
              <a:tabLst>
                <a:tab pos="3026699" algn="l"/>
              </a:tabLst>
            </a:pPr>
            <a:r>
              <a:rPr lang="en-US" sz="4400" b="1">
                <a:solidFill>
                  <a:srgbClr val="00B050"/>
                </a:solidFill>
                <a:latin typeface="Times New Roman"/>
                <a:ea typeface="Times New Roman"/>
              </a:rPr>
              <a:t>KHỞI ĐỘNG </a:t>
            </a:r>
            <a:r>
              <a:rPr lang="en-US" sz="4400" b="1" dirty="0">
                <a:solidFill>
                  <a:srgbClr val="00B050"/>
                </a:solidFill>
                <a:latin typeface="Times New Roman"/>
                <a:ea typeface="Times New Roma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31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48936" y="675409"/>
            <a:ext cx="4194464" cy="3657600"/>
          </a:xfrm>
          <a:prstGeom prst="rightArrow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Hằng năm các nhà máy và xe cộ hoạt động ở Bắc Mĩ, châu Âu, Đông Bắc Á đã đưa vào khí quyển hàng chục tỉ tấn khí thải</a:t>
            </a:r>
            <a:r>
              <a:rPr lang="en-US"/>
              <a:t>. </a:t>
            </a:r>
          </a:p>
        </p:txBody>
      </p:sp>
      <p:pic>
        <p:nvPicPr>
          <p:cNvPr id="6" name="Picture 5" descr="C:\khi tha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50"/>
            <a:ext cx="4471554" cy="2362200"/>
          </a:xfrm>
          <a:prstGeom prst="rect">
            <a:avLst/>
          </a:prstGeom>
          <a:noFill/>
        </p:spPr>
      </p:pic>
      <p:pic>
        <p:nvPicPr>
          <p:cNvPr id="10" name="Content Placeholder 3" descr="images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4" y="2571750"/>
            <a:ext cx="4495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8150"/>
            <a:ext cx="9144000" cy="857250"/>
          </a:xfrm>
        </p:spPr>
        <p:txBody>
          <a:bodyPr/>
          <a:lstStyle/>
          <a:p>
            <a:r>
              <a:rPr lang="en-US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 nhiễm không khí ở Trung Quốc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7" y="285750"/>
            <a:ext cx="77723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Nguyên nhân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71551"/>
            <a:ext cx="8915400" cy="1077218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/>
                <a:ea typeface="Times New Roman"/>
              </a:rPr>
              <a:t>+ Do khí thải, khói bụi của hoạt động công nghiệp, phương tiện giao thông, chất đốt sinh hoạt.</a:t>
            </a:r>
            <a:endParaRPr lang="en-US" sz="28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216" y="2048768"/>
            <a:ext cx="8524009" cy="584775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/>
                <a:ea typeface="Times New Roman"/>
              </a:rPr>
              <a:t>+ Sự  bất cẩn khi sử dụng năng lượng nguyên tử.</a:t>
            </a:r>
            <a:endParaRPr lang="en-US" sz="28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09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42957"/>
            <a:ext cx="5334000" cy="436764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6200" y="742957"/>
            <a:ext cx="4038600" cy="3943350"/>
          </a:xfrm>
          <a:prstGeom prst="wedgeEllipseCallout">
            <a:avLst>
              <a:gd name="adj1" fmla="val 46527"/>
              <a:gd name="adj2" fmla="val 18345"/>
            </a:avLst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>
              <a:lnSpc>
                <a:spcPct val="115000"/>
              </a:lnSpc>
              <a:tabLst>
                <a:tab pos="3026774" algn="l"/>
              </a:tabLst>
            </a:pP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Ô nhiễm không khí gây ra những hậu quả gì?</a:t>
            </a:r>
            <a:endParaRPr lang="en-US" sz="2800" b="1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8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7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61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49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Hậu quả</a:t>
            </a:r>
          </a:p>
        </p:txBody>
      </p:sp>
    </p:spTree>
    <p:extLst>
      <p:ext uri="{BB962C8B-B14F-4D97-AF65-F5344CB8AC3E}">
        <p14:creationId xmlns:p14="http://schemas.microsoft.com/office/powerpoint/2010/main" val="42042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1" descr="sun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95400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2347914"/>
            <a:ext cx="2743200" cy="2293938"/>
            <a:chOff x="0" y="2256"/>
            <a:chExt cx="1728" cy="1445"/>
          </a:xfrm>
        </p:grpSpPr>
        <p:sp>
          <p:nvSpPr>
            <p:cNvPr id="4" name="AutoShape 26"/>
            <p:cNvSpPr>
              <a:spLocks noChangeArrowheads="1"/>
            </p:cNvSpPr>
            <p:nvPr/>
          </p:nvSpPr>
          <p:spPr bwMode="auto">
            <a:xfrm rot="10800000">
              <a:off x="0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AutoShape 24"/>
            <p:cNvSpPr>
              <a:spLocks noChangeArrowheads="1"/>
            </p:cNvSpPr>
            <p:nvPr/>
          </p:nvSpPr>
          <p:spPr bwMode="auto">
            <a:xfrm rot="10800000">
              <a:off x="384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AutoShape 25"/>
            <p:cNvSpPr>
              <a:spLocks noChangeArrowheads="1"/>
            </p:cNvSpPr>
            <p:nvPr/>
          </p:nvSpPr>
          <p:spPr bwMode="auto">
            <a:xfrm rot="10800000">
              <a:off x="1536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 rot="10800000">
              <a:off x="1248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 rot="10800000">
              <a:off x="672" y="2304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AutoShape 29"/>
            <p:cNvSpPr>
              <a:spLocks noChangeArrowheads="1"/>
            </p:cNvSpPr>
            <p:nvPr/>
          </p:nvSpPr>
          <p:spPr bwMode="auto">
            <a:xfrm rot="10800000">
              <a:off x="960" y="2256"/>
              <a:ext cx="192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13 w 21600"/>
                <a:gd name="T13" fmla="*/ 5479 h 21600"/>
                <a:gd name="T14" fmla="*/ 16088 w 21600"/>
                <a:gd name="T15" fmla="*/ 161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50" y="21600"/>
                  </a:lnTo>
                  <a:lnTo>
                    <a:pt x="142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9E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0" y="2835"/>
              <a:ext cx="1728" cy="866"/>
              <a:chOff x="0" y="2304"/>
              <a:chExt cx="1728" cy="1392"/>
            </a:xfrm>
          </p:grpSpPr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76" y="3120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2" name="AutoShape 6"/>
              <p:cNvSpPr>
                <a:spLocks noChangeArrowheads="1"/>
              </p:cNvSpPr>
              <p:nvPr/>
            </p:nvSpPr>
            <p:spPr bwMode="auto">
              <a:xfrm>
                <a:off x="1152" y="3120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0" y="3120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0" y="2688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576" cy="57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0" y="2304"/>
                <a:ext cx="576" cy="432"/>
              </a:xfrm>
              <a:prstGeom prst="triangle">
                <a:avLst>
                  <a:gd name="adj" fmla="val 50000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576" cy="432"/>
              </a:xfrm>
              <a:prstGeom prst="triangle">
                <a:avLst>
                  <a:gd name="adj" fmla="val 50000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576" cy="432"/>
              </a:xfrm>
              <a:prstGeom prst="triangle">
                <a:avLst>
                  <a:gd name="adj" fmla="val 50000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20" name="AutoShape 20"/>
              <p:cNvSpPr>
                <a:spLocks noChangeArrowheads="1"/>
              </p:cNvSpPr>
              <p:nvPr/>
            </p:nvSpPr>
            <p:spPr bwMode="auto">
              <a:xfrm>
                <a:off x="576" y="3072"/>
                <a:ext cx="576" cy="33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21" name="AutoShape 21"/>
              <p:cNvSpPr>
                <a:spLocks noChangeArrowheads="1"/>
              </p:cNvSpPr>
              <p:nvPr/>
            </p:nvSpPr>
            <p:spPr bwMode="auto">
              <a:xfrm>
                <a:off x="0" y="3072"/>
                <a:ext cx="576" cy="33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  <p:sp>
            <p:nvSpPr>
              <p:cNvPr id="22" name="AutoShape 22"/>
              <p:cNvSpPr>
                <a:spLocks noChangeArrowheads="1"/>
              </p:cNvSpPr>
              <p:nvPr/>
            </p:nvSpPr>
            <p:spPr bwMode="auto">
              <a:xfrm>
                <a:off x="1152" y="3072"/>
                <a:ext cx="576" cy="336"/>
              </a:xfrm>
              <a:prstGeom prst="roundRect">
                <a:avLst>
                  <a:gd name="adj" fmla="val 16667"/>
                </a:avLst>
              </a:prstGeom>
              <a:solidFill>
                <a:srgbClr val="C59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vi-VN" sz="3600"/>
              </a:p>
            </p:txBody>
          </p:sp>
        </p:grpSp>
      </p:grpSp>
      <p:sp>
        <p:nvSpPr>
          <p:cNvPr id="43" name="Freeform 37"/>
          <p:cNvSpPr>
            <a:spLocks/>
          </p:cNvSpPr>
          <p:nvPr/>
        </p:nvSpPr>
        <p:spPr bwMode="auto">
          <a:xfrm rot="-2231393">
            <a:off x="0" y="628650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4" name="Freeform 35"/>
          <p:cNvSpPr>
            <a:spLocks/>
          </p:cNvSpPr>
          <p:nvPr/>
        </p:nvSpPr>
        <p:spPr bwMode="auto">
          <a:xfrm rot="-2294184">
            <a:off x="759035" y="628649"/>
            <a:ext cx="2057400" cy="1543050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5" name="Freeform 35"/>
          <p:cNvSpPr>
            <a:spLocks/>
          </p:cNvSpPr>
          <p:nvPr/>
        </p:nvSpPr>
        <p:spPr bwMode="auto">
          <a:xfrm rot="-2294184">
            <a:off x="1666510" y="580431"/>
            <a:ext cx="2057400" cy="1543050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46" name="Picture 140" descr="explo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16" y="-221044"/>
            <a:ext cx="43529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40" descr="explo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16" y="994172"/>
            <a:ext cx="4352925" cy="310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92"/>
          <p:cNvGrpSpPr>
            <a:grpSpLocks/>
          </p:cNvGrpSpPr>
          <p:nvPr/>
        </p:nvGrpSpPr>
        <p:grpSpPr bwMode="auto">
          <a:xfrm>
            <a:off x="7798596" y="3733398"/>
            <a:ext cx="858838" cy="690563"/>
            <a:chOff x="3360" y="3133"/>
            <a:chExt cx="541" cy="580"/>
          </a:xfrm>
        </p:grpSpPr>
        <p:sp>
          <p:nvSpPr>
            <p:cNvPr id="29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2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" name="Group 92"/>
          <p:cNvGrpSpPr>
            <a:grpSpLocks/>
          </p:cNvGrpSpPr>
          <p:nvPr/>
        </p:nvGrpSpPr>
        <p:grpSpPr bwMode="auto">
          <a:xfrm>
            <a:off x="4735578" y="3877464"/>
            <a:ext cx="858838" cy="690563"/>
            <a:chOff x="3360" y="3133"/>
            <a:chExt cx="541" cy="580"/>
          </a:xfrm>
        </p:grpSpPr>
        <p:sp>
          <p:nvSpPr>
            <p:cNvPr id="35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40" name="AutoShape 111"/>
          <p:cNvSpPr>
            <a:spLocks noChangeArrowheads="1"/>
          </p:cNvSpPr>
          <p:nvPr/>
        </p:nvSpPr>
        <p:spPr bwMode="auto">
          <a:xfrm>
            <a:off x="3886047" y="3473561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" name="AutoShape 111"/>
          <p:cNvSpPr>
            <a:spLocks noChangeArrowheads="1"/>
          </p:cNvSpPr>
          <p:nvPr/>
        </p:nvSpPr>
        <p:spPr bwMode="auto">
          <a:xfrm>
            <a:off x="4303777" y="3541981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2" name="AutoShape 111"/>
          <p:cNvSpPr>
            <a:spLocks noChangeArrowheads="1"/>
          </p:cNvSpPr>
          <p:nvPr/>
        </p:nvSpPr>
        <p:spPr bwMode="auto">
          <a:xfrm>
            <a:off x="4267047" y="3313381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" name="AutoShape 111"/>
          <p:cNvSpPr>
            <a:spLocks noChangeArrowheads="1"/>
          </p:cNvSpPr>
          <p:nvPr/>
        </p:nvSpPr>
        <p:spPr bwMode="auto">
          <a:xfrm>
            <a:off x="7277100" y="3472242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" name="AutoShape 111"/>
          <p:cNvSpPr>
            <a:spLocks noChangeArrowheads="1"/>
          </p:cNvSpPr>
          <p:nvPr/>
        </p:nvSpPr>
        <p:spPr bwMode="auto">
          <a:xfrm>
            <a:off x="7658100" y="3276169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" name="AutoShape 111"/>
          <p:cNvSpPr>
            <a:spLocks noChangeArrowheads="1"/>
          </p:cNvSpPr>
          <p:nvPr/>
        </p:nvSpPr>
        <p:spPr bwMode="auto">
          <a:xfrm>
            <a:off x="4648047" y="3241080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" name="Freeform 136"/>
          <p:cNvSpPr>
            <a:spLocks/>
          </p:cNvSpPr>
          <p:nvPr/>
        </p:nvSpPr>
        <p:spPr bwMode="auto">
          <a:xfrm rot="-810467">
            <a:off x="1365249" y="639169"/>
            <a:ext cx="2146300" cy="1777604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52" name="Group 92"/>
          <p:cNvGrpSpPr>
            <a:grpSpLocks/>
          </p:cNvGrpSpPr>
          <p:nvPr/>
        </p:nvGrpSpPr>
        <p:grpSpPr bwMode="auto">
          <a:xfrm>
            <a:off x="7315200" y="3741732"/>
            <a:ext cx="858838" cy="690563"/>
            <a:chOff x="3360" y="3133"/>
            <a:chExt cx="541" cy="580"/>
          </a:xfrm>
        </p:grpSpPr>
        <p:sp>
          <p:nvSpPr>
            <p:cNvPr id="53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4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5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6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57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Group 92"/>
          <p:cNvGrpSpPr>
            <a:grpSpLocks/>
          </p:cNvGrpSpPr>
          <p:nvPr/>
        </p:nvGrpSpPr>
        <p:grpSpPr bwMode="auto">
          <a:xfrm>
            <a:off x="4114647" y="3907661"/>
            <a:ext cx="858838" cy="690563"/>
            <a:chOff x="3360" y="3133"/>
            <a:chExt cx="541" cy="580"/>
          </a:xfrm>
        </p:grpSpPr>
        <p:sp>
          <p:nvSpPr>
            <p:cNvPr id="59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1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2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4" name="AutoShape 111"/>
          <p:cNvSpPr>
            <a:spLocks noChangeArrowheads="1"/>
          </p:cNvSpPr>
          <p:nvPr/>
        </p:nvSpPr>
        <p:spPr bwMode="auto">
          <a:xfrm>
            <a:off x="4735577" y="3613548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" name="AutoShape 111"/>
          <p:cNvSpPr>
            <a:spLocks noChangeArrowheads="1"/>
          </p:cNvSpPr>
          <p:nvPr/>
        </p:nvSpPr>
        <p:spPr bwMode="auto">
          <a:xfrm>
            <a:off x="4711765" y="3530079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" name="AutoShape 111"/>
          <p:cNvSpPr>
            <a:spLocks noChangeArrowheads="1"/>
          </p:cNvSpPr>
          <p:nvPr/>
        </p:nvSpPr>
        <p:spPr bwMode="auto">
          <a:xfrm>
            <a:off x="7747794" y="3431314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" name="AutoShape 111"/>
          <p:cNvSpPr>
            <a:spLocks noChangeArrowheads="1"/>
          </p:cNvSpPr>
          <p:nvPr/>
        </p:nvSpPr>
        <p:spPr bwMode="auto">
          <a:xfrm>
            <a:off x="7304387" y="3276169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" name="AutoShape 161"/>
          <p:cNvSpPr>
            <a:spLocks noChangeArrowheads="1"/>
          </p:cNvSpPr>
          <p:nvPr/>
        </p:nvSpPr>
        <p:spPr bwMode="auto">
          <a:xfrm>
            <a:off x="7228122" y="438498"/>
            <a:ext cx="1905000" cy="628650"/>
          </a:xfrm>
          <a:prstGeom prst="cloudCallout">
            <a:avLst>
              <a:gd name="adj1" fmla="val -30917"/>
              <a:gd name="adj2" fmla="val 46935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2" tIns="45691" rIns="91382" bIns="45691"/>
          <a:lstStyle/>
          <a:p>
            <a:pPr algn="ctr"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" name="Line 65"/>
          <p:cNvSpPr>
            <a:spLocks noChangeShapeType="1"/>
          </p:cNvSpPr>
          <p:nvPr/>
        </p:nvSpPr>
        <p:spPr bwMode="auto">
          <a:xfrm flipH="1">
            <a:off x="7996210" y="994173"/>
            <a:ext cx="914400" cy="23192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 flipH="1">
            <a:off x="7723422" y="1055401"/>
            <a:ext cx="914400" cy="238447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 flipH="1">
            <a:off x="7324428" y="1135737"/>
            <a:ext cx="856223" cy="227897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 flipH="1">
            <a:off x="7104278" y="1119189"/>
            <a:ext cx="914400" cy="245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" name="Line 65"/>
          <p:cNvSpPr>
            <a:spLocks noChangeShapeType="1"/>
          </p:cNvSpPr>
          <p:nvPr/>
        </p:nvSpPr>
        <p:spPr bwMode="auto">
          <a:xfrm flipH="1">
            <a:off x="8128794" y="1067176"/>
            <a:ext cx="914400" cy="23192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" name="Line 65"/>
          <p:cNvSpPr>
            <a:spLocks noChangeShapeType="1"/>
          </p:cNvSpPr>
          <p:nvPr/>
        </p:nvSpPr>
        <p:spPr bwMode="auto">
          <a:xfrm flipH="1">
            <a:off x="7505700" y="1038485"/>
            <a:ext cx="914400" cy="245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" name="Line 65"/>
          <p:cNvSpPr>
            <a:spLocks noChangeShapeType="1"/>
          </p:cNvSpPr>
          <p:nvPr/>
        </p:nvSpPr>
        <p:spPr bwMode="auto">
          <a:xfrm flipH="1">
            <a:off x="8156977" y="1233953"/>
            <a:ext cx="914400" cy="2457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6" name="Line 65"/>
          <p:cNvSpPr>
            <a:spLocks noChangeShapeType="1"/>
          </p:cNvSpPr>
          <p:nvPr/>
        </p:nvSpPr>
        <p:spPr bwMode="auto">
          <a:xfrm flipH="1">
            <a:off x="6990957" y="1167372"/>
            <a:ext cx="858838" cy="232584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77" name="Group 92"/>
          <p:cNvGrpSpPr>
            <a:grpSpLocks/>
          </p:cNvGrpSpPr>
          <p:nvPr/>
        </p:nvGrpSpPr>
        <p:grpSpPr bwMode="auto">
          <a:xfrm>
            <a:off x="6630987" y="3754632"/>
            <a:ext cx="858838" cy="690563"/>
            <a:chOff x="3360" y="3133"/>
            <a:chExt cx="541" cy="580"/>
          </a:xfrm>
        </p:grpSpPr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9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0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2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83" name="AutoShape 111"/>
          <p:cNvSpPr>
            <a:spLocks noChangeArrowheads="1"/>
          </p:cNvSpPr>
          <p:nvPr/>
        </p:nvSpPr>
        <p:spPr bwMode="auto">
          <a:xfrm>
            <a:off x="6817585" y="3414714"/>
            <a:ext cx="762000" cy="4572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84" name="Group 92"/>
          <p:cNvGrpSpPr>
            <a:grpSpLocks/>
          </p:cNvGrpSpPr>
          <p:nvPr/>
        </p:nvGrpSpPr>
        <p:grpSpPr bwMode="auto">
          <a:xfrm>
            <a:off x="6734577" y="3659943"/>
            <a:ext cx="858838" cy="690563"/>
            <a:chOff x="3360" y="3133"/>
            <a:chExt cx="541" cy="580"/>
          </a:xfrm>
        </p:grpSpPr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7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8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9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0" name="AutoShape 161"/>
          <p:cNvSpPr>
            <a:spLocks noChangeArrowheads="1"/>
          </p:cNvSpPr>
          <p:nvPr/>
        </p:nvSpPr>
        <p:spPr bwMode="auto">
          <a:xfrm>
            <a:off x="7329490" y="5"/>
            <a:ext cx="1905000" cy="628650"/>
          </a:xfrm>
          <a:prstGeom prst="cloudCallout">
            <a:avLst>
              <a:gd name="adj1" fmla="val -29281"/>
              <a:gd name="adj2" fmla="val 45282"/>
            </a:avLst>
          </a:prstGeom>
          <a:solidFill>
            <a:srgbClr val="00B0F0"/>
          </a:solidFill>
          <a:ln w="9525">
            <a:solidFill>
              <a:srgbClr val="C0C0C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1382" tIns="45691" rIns="91382" bIns="45691"/>
          <a:lstStyle/>
          <a:p>
            <a:pPr algn="ctr"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9715" y="4699002"/>
            <a:ext cx="2088574" cy="44449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Khí thải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493431" y="4699002"/>
            <a:ext cx="2088574" cy="44449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 rừng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49129" y="4641859"/>
            <a:ext cx="2088574" cy="5120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2" tIns="45691" rIns="91382" bIns="45691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Mưa axit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773882" y="4761663"/>
            <a:ext cx="609600" cy="29960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27208" y="3906403"/>
            <a:ext cx="858838" cy="690563"/>
            <a:chOff x="3360" y="3133"/>
            <a:chExt cx="541" cy="580"/>
          </a:xfrm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576" y="3133"/>
              <a:ext cx="101" cy="548"/>
            </a:xfrm>
            <a:custGeom>
              <a:avLst/>
              <a:gdLst>
                <a:gd name="T0" fmla="*/ 35 w 101"/>
                <a:gd name="T1" fmla="*/ 0 h 548"/>
                <a:gd name="T2" fmla="*/ 20 w 101"/>
                <a:gd name="T3" fmla="*/ 449 h 548"/>
                <a:gd name="T4" fmla="*/ 6 w 101"/>
                <a:gd name="T5" fmla="*/ 548 h 548"/>
                <a:gd name="T6" fmla="*/ 0 60000 65536"/>
                <a:gd name="T7" fmla="*/ 0 60000 65536"/>
                <a:gd name="T8" fmla="*/ 0 60000 65536"/>
                <a:gd name="T9" fmla="*/ 0 w 101"/>
                <a:gd name="T10" fmla="*/ 0 h 548"/>
                <a:gd name="T11" fmla="*/ 101 w 101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548">
                  <a:moveTo>
                    <a:pt x="35" y="0"/>
                  </a:moveTo>
                  <a:cubicBezTo>
                    <a:pt x="43" y="104"/>
                    <a:pt x="101" y="371"/>
                    <a:pt x="20" y="449"/>
                  </a:cubicBezTo>
                  <a:cubicBezTo>
                    <a:pt x="0" y="510"/>
                    <a:pt x="6" y="477"/>
                    <a:pt x="6" y="548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568" y="3161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504" y="3168"/>
              <a:ext cx="321" cy="172"/>
            </a:xfrm>
            <a:custGeom>
              <a:avLst/>
              <a:gdLst>
                <a:gd name="T0" fmla="*/ 0 w 321"/>
                <a:gd name="T1" fmla="*/ 60 h 172"/>
                <a:gd name="T2" fmla="*/ 43 w 321"/>
                <a:gd name="T3" fmla="*/ 46 h 172"/>
                <a:gd name="T4" fmla="*/ 127 w 321"/>
                <a:gd name="T5" fmla="*/ 74 h 172"/>
                <a:gd name="T6" fmla="*/ 169 w 321"/>
                <a:gd name="T7" fmla="*/ 46 h 172"/>
                <a:gd name="T8" fmla="*/ 239 w 321"/>
                <a:gd name="T9" fmla="*/ 74 h 172"/>
                <a:gd name="T10" fmla="*/ 225 w 321"/>
                <a:gd name="T11" fmla="*/ 116 h 172"/>
                <a:gd name="T12" fmla="*/ 183 w 321"/>
                <a:gd name="T13" fmla="*/ 130 h 172"/>
                <a:gd name="T14" fmla="*/ 113 w 321"/>
                <a:gd name="T15" fmla="*/ 172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1"/>
                <a:gd name="T25" fmla="*/ 0 h 172"/>
                <a:gd name="T26" fmla="*/ 321 w 321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1" h="172">
                  <a:moveTo>
                    <a:pt x="0" y="60"/>
                  </a:moveTo>
                  <a:cubicBezTo>
                    <a:pt x="14" y="55"/>
                    <a:pt x="28" y="44"/>
                    <a:pt x="43" y="46"/>
                  </a:cubicBezTo>
                  <a:cubicBezTo>
                    <a:pt x="72" y="49"/>
                    <a:pt x="127" y="74"/>
                    <a:pt x="127" y="74"/>
                  </a:cubicBezTo>
                  <a:cubicBezTo>
                    <a:pt x="141" y="65"/>
                    <a:pt x="153" y="51"/>
                    <a:pt x="169" y="46"/>
                  </a:cubicBezTo>
                  <a:cubicBezTo>
                    <a:pt x="321" y="0"/>
                    <a:pt x="266" y="19"/>
                    <a:pt x="239" y="74"/>
                  </a:cubicBezTo>
                  <a:cubicBezTo>
                    <a:pt x="232" y="87"/>
                    <a:pt x="235" y="106"/>
                    <a:pt x="225" y="116"/>
                  </a:cubicBezTo>
                  <a:cubicBezTo>
                    <a:pt x="215" y="126"/>
                    <a:pt x="196" y="123"/>
                    <a:pt x="183" y="130"/>
                  </a:cubicBezTo>
                  <a:cubicBezTo>
                    <a:pt x="159" y="142"/>
                    <a:pt x="137" y="160"/>
                    <a:pt x="113" y="172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360" y="3168"/>
              <a:ext cx="128" cy="545"/>
            </a:xfrm>
            <a:custGeom>
              <a:avLst/>
              <a:gdLst>
                <a:gd name="T0" fmla="*/ 27 w 169"/>
                <a:gd name="T1" fmla="*/ 0 h 545"/>
                <a:gd name="T2" fmla="*/ 30 w 169"/>
                <a:gd name="T3" fmla="*/ 421 h 545"/>
                <a:gd name="T4" fmla="*/ 27 w 169"/>
                <a:gd name="T5" fmla="*/ 520 h 545"/>
                <a:gd name="T6" fmla="*/ 0 w 169"/>
                <a:gd name="T7" fmla="*/ 520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545"/>
                <a:gd name="T14" fmla="*/ 169 w 16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545">
                  <a:moveTo>
                    <a:pt x="141" y="0"/>
                  </a:moveTo>
                  <a:cubicBezTo>
                    <a:pt x="146" y="140"/>
                    <a:pt x="155" y="281"/>
                    <a:pt x="155" y="421"/>
                  </a:cubicBezTo>
                  <a:cubicBezTo>
                    <a:pt x="155" y="454"/>
                    <a:pt x="169" y="502"/>
                    <a:pt x="141" y="520"/>
                  </a:cubicBezTo>
                  <a:cubicBezTo>
                    <a:pt x="101" y="545"/>
                    <a:pt x="47" y="520"/>
                    <a:pt x="0" y="520"/>
                  </a:cubicBezTo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792" y="3216"/>
              <a:ext cx="109" cy="465"/>
            </a:xfrm>
            <a:custGeom>
              <a:avLst/>
              <a:gdLst>
                <a:gd name="T0" fmla="*/ 11 w 109"/>
                <a:gd name="T1" fmla="*/ 0 h 465"/>
                <a:gd name="T2" fmla="*/ 39 w 109"/>
                <a:gd name="T3" fmla="*/ 450 h 465"/>
                <a:gd name="T4" fmla="*/ 82 w 109"/>
                <a:gd name="T5" fmla="*/ 464 h 465"/>
                <a:gd name="T6" fmla="*/ 68 w 109"/>
                <a:gd name="T7" fmla="*/ 225 h 465"/>
                <a:gd name="T8" fmla="*/ 11 w 109"/>
                <a:gd name="T9" fmla="*/ 0 h 4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465"/>
                <a:gd name="T17" fmla="*/ 109 w 109"/>
                <a:gd name="T18" fmla="*/ 465 h 4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465">
                  <a:moveTo>
                    <a:pt x="11" y="0"/>
                  </a:moveTo>
                  <a:cubicBezTo>
                    <a:pt x="19" y="150"/>
                    <a:pt x="0" y="305"/>
                    <a:pt x="39" y="450"/>
                  </a:cubicBezTo>
                  <a:cubicBezTo>
                    <a:pt x="43" y="465"/>
                    <a:pt x="68" y="459"/>
                    <a:pt x="82" y="464"/>
                  </a:cubicBezTo>
                  <a:cubicBezTo>
                    <a:pt x="109" y="384"/>
                    <a:pt x="94" y="304"/>
                    <a:pt x="68" y="225"/>
                  </a:cubicBezTo>
                  <a:cubicBezTo>
                    <a:pt x="63" y="161"/>
                    <a:pt x="85" y="37"/>
                    <a:pt x="11" y="0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pPr defTabSz="91374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99" name="Freeform 37"/>
          <p:cNvSpPr>
            <a:spLocks/>
          </p:cNvSpPr>
          <p:nvPr/>
        </p:nvSpPr>
        <p:spPr bwMode="auto">
          <a:xfrm rot="-2231393">
            <a:off x="649235" y="629789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" name="Freeform 37"/>
          <p:cNvSpPr>
            <a:spLocks/>
          </p:cNvSpPr>
          <p:nvPr/>
        </p:nvSpPr>
        <p:spPr bwMode="auto">
          <a:xfrm rot="-2231393">
            <a:off x="1470812" y="444068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" name="Freeform 37"/>
          <p:cNvSpPr>
            <a:spLocks/>
          </p:cNvSpPr>
          <p:nvPr/>
        </p:nvSpPr>
        <p:spPr bwMode="auto">
          <a:xfrm rot="-2231393">
            <a:off x="883082" y="800451"/>
            <a:ext cx="2438400" cy="1446610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096A8C1-0342-4F53-8A5D-0E588FED4E6C}"/>
              </a:ext>
            </a:extLst>
          </p:cNvPr>
          <p:cNvSpPr/>
          <p:nvPr/>
        </p:nvSpPr>
        <p:spPr>
          <a:xfrm>
            <a:off x="2059543" y="164048"/>
            <a:ext cx="3960115" cy="4854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5">
            <a:extLst>
              <a:ext uri="{FF2B5EF4-FFF2-40B4-BE49-F238E27FC236}">
                <a16:creationId xmlns:a16="http://schemas.microsoft.com/office/drawing/2014/main" xmlns="" id="{E22764B5-A359-49FF-ACD5-4C36CC88B8A5}"/>
              </a:ext>
            </a:extLst>
          </p:cNvPr>
          <p:cNvSpPr txBox="1"/>
          <p:nvPr/>
        </p:nvSpPr>
        <p:spPr>
          <a:xfrm>
            <a:off x="2065912" y="141100"/>
            <a:ext cx="4805749" cy="461606"/>
          </a:xfrm>
          <a:prstGeom prst="rect">
            <a:avLst/>
          </a:prstGeom>
          <a:noFill/>
        </p:spPr>
        <p:txBody>
          <a:bodyPr wrap="square" lIns="91382" tIns="45691" rIns="91382" bIns="4569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1" grpId="0" animBg="1"/>
      <p:bldP spid="92" grpId="0" animBg="1"/>
      <p:bldP spid="24" grpId="0" animBg="1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48936" y="1716238"/>
            <a:ext cx="2057400" cy="19725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1" rIns="91382" bIns="45691"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news.nationalgeographic.com/news/bigphotos/images/091006-mass-extinction-fungi-forest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9550"/>
            <a:ext cx="6248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4476779"/>
            <a:ext cx="5943600" cy="55764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026774" algn="l"/>
              </a:tabLs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chết cây cối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6553200" cy="4400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52952"/>
            <a:ext cx="6781800" cy="517065"/>
          </a:xfrm>
          <a:prstGeom prst="rect">
            <a:avLst/>
          </a:prstGeom>
        </p:spPr>
        <p:txBody>
          <a:bodyPr wrap="square" lIns="91382" tIns="45691" rIns="91382" bIns="45691">
            <a:spAutoFit/>
          </a:bodyPr>
          <a:lstStyle/>
          <a:p>
            <a:pPr>
              <a:lnSpc>
                <a:spcPct val="115000"/>
              </a:lnSpc>
              <a:tabLst>
                <a:tab pos="3026774" algn="l"/>
              </a:tabLst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Gây ra các bệnh về đường hô hấp cho con người.</a:t>
            </a:r>
            <a:endParaRPr lang="en-US" sz="2000" b="1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99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28600" y="0"/>
            <a:ext cx="1371600" cy="1028700"/>
          </a:xfrm>
          <a:prstGeom prst="sun">
            <a:avLst>
              <a:gd name="adj" fmla="val 25000"/>
            </a:avLst>
          </a:prstGeom>
          <a:solidFill>
            <a:srgbClr val="CC3248"/>
          </a:solidFill>
          <a:ln w="9525">
            <a:solidFill>
              <a:srgbClr val="CC3248"/>
            </a:solidFill>
            <a:miter lim="800000"/>
            <a:headEnd/>
            <a:tailEnd/>
          </a:ln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</a:pPr>
            <a:endParaRPr lang="vi-VN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flipH="1">
            <a:off x="990600" y="895746"/>
            <a:ext cx="0" cy="3028950"/>
          </a:xfrm>
          <a:prstGeom prst="line">
            <a:avLst/>
          </a:prstGeom>
          <a:noFill/>
          <a:ln w="38100">
            <a:solidFill>
              <a:srgbClr val="CC3248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>
            <a:off x="3883508" y="-168816"/>
            <a:ext cx="1828801" cy="8692242"/>
          </a:xfrm>
          <a:prstGeom prst="moon">
            <a:avLst>
              <a:gd name="adj" fmla="val 83069"/>
            </a:avLst>
          </a:prstGeom>
          <a:solidFill>
            <a:srgbClr val="E6B91E"/>
          </a:solidFill>
          <a:ln w="19050" cap="rnd" cmpd="sng" algn="ctr">
            <a:solidFill>
              <a:srgbClr val="E6B91E"/>
            </a:solidFill>
            <a:prstDash val="solid"/>
            <a:headEnd/>
            <a:tailEnd/>
          </a:ln>
          <a:effectLst/>
        </p:spPr>
        <p:txBody>
          <a:bodyPr wrap="none" lIns="91382" tIns="45691" rIns="91382" bIns="45691" anchor="ctr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600" kern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63" descr="j0212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92683">
            <a:off x="539752" y="3699102"/>
            <a:ext cx="909638" cy="4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9" descr="helico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1678">
            <a:off x="1552992" y="2731329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ca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6992">
            <a:off x="2706930" y="2697095"/>
            <a:ext cx="137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517571" y="2514004"/>
            <a:ext cx="914400" cy="628650"/>
            <a:chOff x="2496" y="2208"/>
            <a:chExt cx="576" cy="528"/>
          </a:xfrm>
        </p:grpSpPr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496" y="2208"/>
              <a:ext cx="576" cy="528"/>
              <a:chOff x="2592" y="2832"/>
              <a:chExt cx="576" cy="912"/>
            </a:xfrm>
          </p:grpSpPr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2592" y="3312"/>
                <a:ext cx="576" cy="432"/>
                <a:chOff x="2592" y="3216"/>
                <a:chExt cx="672" cy="720"/>
              </a:xfrm>
            </p:grpSpPr>
            <p:sp>
              <p:nvSpPr>
                <p:cNvPr id="15" name="AutoShape 30"/>
                <p:cNvSpPr>
                  <a:spLocks noChangeArrowheads="1"/>
                </p:cNvSpPr>
                <p:nvPr/>
              </p:nvSpPr>
              <p:spPr bwMode="auto">
                <a:xfrm>
                  <a:off x="2640" y="3216"/>
                  <a:ext cx="192" cy="144"/>
                </a:xfrm>
                <a:prstGeom prst="flowChartPunchedCard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6" name="Rectangle 31"/>
                <p:cNvSpPr>
                  <a:spLocks noChangeArrowheads="1"/>
                </p:cNvSpPr>
                <p:nvPr/>
              </p:nvSpPr>
              <p:spPr bwMode="auto">
                <a:xfrm>
                  <a:off x="2592" y="3744"/>
                  <a:ext cx="336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" name="Rectangle 32"/>
                <p:cNvSpPr>
                  <a:spLocks noChangeArrowheads="1"/>
                </p:cNvSpPr>
                <p:nvPr/>
              </p:nvSpPr>
              <p:spPr bwMode="auto">
                <a:xfrm>
                  <a:off x="2928" y="3744"/>
                  <a:ext cx="336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Rectangle 33"/>
                <p:cNvSpPr>
                  <a:spLocks noChangeArrowheads="1"/>
                </p:cNvSpPr>
                <p:nvPr/>
              </p:nvSpPr>
              <p:spPr bwMode="auto">
                <a:xfrm>
                  <a:off x="2784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9" name="Rectangle 34"/>
                <p:cNvSpPr>
                  <a:spLocks noChangeArrowheads="1"/>
                </p:cNvSpPr>
                <p:nvPr/>
              </p:nvSpPr>
              <p:spPr bwMode="auto">
                <a:xfrm>
                  <a:off x="2640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" name="Rectangle 35"/>
                <p:cNvSpPr>
                  <a:spLocks noChangeArrowheads="1"/>
                </p:cNvSpPr>
                <p:nvPr/>
              </p:nvSpPr>
              <p:spPr bwMode="auto">
                <a:xfrm>
                  <a:off x="3072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" name="Rectangle 36"/>
                <p:cNvSpPr>
                  <a:spLocks noChangeArrowheads="1"/>
                </p:cNvSpPr>
                <p:nvPr/>
              </p:nvSpPr>
              <p:spPr bwMode="auto">
                <a:xfrm>
                  <a:off x="2928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Rectangle 37"/>
                <p:cNvSpPr>
                  <a:spLocks noChangeArrowheads="1"/>
                </p:cNvSpPr>
                <p:nvPr/>
              </p:nvSpPr>
              <p:spPr bwMode="auto">
                <a:xfrm>
                  <a:off x="2784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3552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" name="Rectangle 39"/>
                <p:cNvSpPr>
                  <a:spLocks noChangeArrowheads="1"/>
                </p:cNvSpPr>
                <p:nvPr/>
              </p:nvSpPr>
              <p:spPr bwMode="auto">
                <a:xfrm>
                  <a:off x="2928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" name="Rectangle 40"/>
                <p:cNvSpPr>
                  <a:spLocks noChangeArrowheads="1"/>
                </p:cNvSpPr>
                <p:nvPr/>
              </p:nvSpPr>
              <p:spPr bwMode="auto">
                <a:xfrm>
                  <a:off x="3072" y="3360"/>
                  <a:ext cx="144" cy="192"/>
                </a:xfrm>
                <a:prstGeom prst="rect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" name="AutoShape 41"/>
                <p:cNvSpPr>
                  <a:spLocks noChangeArrowheads="1"/>
                </p:cNvSpPr>
                <p:nvPr/>
              </p:nvSpPr>
              <p:spPr bwMode="auto">
                <a:xfrm>
                  <a:off x="2832" y="3216"/>
                  <a:ext cx="192" cy="144"/>
                </a:xfrm>
                <a:prstGeom prst="flowChartPunchedCard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7" name="AutoShape 42"/>
                <p:cNvSpPr>
                  <a:spLocks noChangeArrowheads="1"/>
                </p:cNvSpPr>
                <p:nvPr/>
              </p:nvSpPr>
              <p:spPr bwMode="auto">
                <a:xfrm>
                  <a:off x="3024" y="3216"/>
                  <a:ext cx="192" cy="144"/>
                </a:xfrm>
                <a:prstGeom prst="flowChartPunchedCard">
                  <a:avLst/>
                </a:prstGeom>
                <a:solidFill>
                  <a:srgbClr val="E7EB57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748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vi-VN" sz="3600" kern="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" name="AutoShape 43"/>
              <p:cNvSpPr>
                <a:spLocks noChangeArrowheads="1"/>
              </p:cNvSpPr>
              <p:nvPr/>
            </p:nvSpPr>
            <p:spPr bwMode="auto">
              <a:xfrm rot="4906" flipH="1">
                <a:off x="2640" y="2832"/>
                <a:ext cx="75" cy="528"/>
              </a:xfrm>
              <a:prstGeom prst="flowChartMagneticDisk">
                <a:avLst/>
              </a:prstGeom>
              <a:solidFill>
                <a:srgbClr val="E7EB57"/>
              </a:solidFill>
              <a:ln w="9525">
                <a:solidFill>
                  <a:srgbClr val="54A02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" name="AutoShape 44"/>
            <p:cNvSpPr>
              <a:spLocks noChangeArrowheads="1"/>
            </p:cNvSpPr>
            <p:nvPr/>
          </p:nvSpPr>
          <p:spPr bwMode="auto">
            <a:xfrm rot="4906" flipH="1">
              <a:off x="2877" y="2208"/>
              <a:ext cx="98" cy="287"/>
            </a:xfrm>
            <a:prstGeom prst="flowChartMagneticDisk">
              <a:avLst/>
            </a:prstGeom>
            <a:solidFill>
              <a:srgbClr val="E7EB57"/>
            </a:solidFill>
            <a:ln w="9525">
              <a:solidFill>
                <a:srgbClr val="54A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" name="AutoShape 45"/>
            <p:cNvSpPr>
              <a:spLocks noChangeArrowheads="1"/>
            </p:cNvSpPr>
            <p:nvPr/>
          </p:nvSpPr>
          <p:spPr bwMode="auto">
            <a:xfrm rot="4906" flipH="1">
              <a:off x="2736" y="2208"/>
              <a:ext cx="48" cy="288"/>
            </a:xfrm>
            <a:prstGeom prst="flowChartMagneticDisk">
              <a:avLst/>
            </a:prstGeom>
            <a:solidFill>
              <a:srgbClr val="E7EB57"/>
            </a:solidFill>
            <a:ln w="9525">
              <a:solidFill>
                <a:srgbClr val="54A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8" name="Freeform 80"/>
          <p:cNvSpPr>
            <a:spLocks/>
          </p:cNvSpPr>
          <p:nvPr/>
        </p:nvSpPr>
        <p:spPr bwMode="auto">
          <a:xfrm rot="-2231393">
            <a:off x="1950202" y="860181"/>
            <a:ext cx="2911951" cy="1507138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BEBE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9" name="Picture 82" descr="explos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75" y="1247078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46"/>
          <p:cNvGrpSpPr>
            <a:grpSpLocks/>
          </p:cNvGrpSpPr>
          <p:nvPr/>
        </p:nvGrpSpPr>
        <p:grpSpPr bwMode="auto">
          <a:xfrm rot="-2820431">
            <a:off x="6427207" y="2879815"/>
            <a:ext cx="685800" cy="609600"/>
            <a:chOff x="2832" y="2304"/>
            <a:chExt cx="702" cy="384"/>
          </a:xfrm>
        </p:grpSpPr>
        <p:grpSp>
          <p:nvGrpSpPr>
            <p:cNvPr id="31" name="Group 47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33" name="AutoShape 48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49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2" name="AutoShape 50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Group 51"/>
          <p:cNvGrpSpPr>
            <a:grpSpLocks/>
          </p:cNvGrpSpPr>
          <p:nvPr/>
        </p:nvGrpSpPr>
        <p:grpSpPr bwMode="auto">
          <a:xfrm rot="19348989">
            <a:off x="7240280" y="3206825"/>
            <a:ext cx="1066800" cy="457200"/>
            <a:chOff x="2832" y="2304"/>
            <a:chExt cx="702" cy="384"/>
          </a:xfrm>
        </p:grpSpPr>
        <p:grpSp>
          <p:nvGrpSpPr>
            <p:cNvPr id="36" name="Group 52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38" name="AutoShape 53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Rectangle 54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" name="AutoShape 55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0" name="Group 22"/>
          <p:cNvGrpSpPr>
            <a:grpSpLocks/>
          </p:cNvGrpSpPr>
          <p:nvPr/>
        </p:nvGrpSpPr>
        <p:grpSpPr bwMode="auto">
          <a:xfrm rot="-3090608">
            <a:off x="6871747" y="2958104"/>
            <a:ext cx="835819" cy="609600"/>
            <a:chOff x="2832" y="2304"/>
            <a:chExt cx="702" cy="384"/>
          </a:xfrm>
        </p:grpSpPr>
        <p:grpSp>
          <p:nvGrpSpPr>
            <p:cNvPr id="41" name="Group 23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43" name="AutoShape 24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2" name="AutoShape 26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55" name="Cloud"/>
          <p:cNvSpPr>
            <a:spLocks noChangeAspect="1" noEditPoints="1" noChangeArrowheads="1"/>
          </p:cNvSpPr>
          <p:nvPr/>
        </p:nvSpPr>
        <p:spPr bwMode="auto">
          <a:xfrm rot="481714">
            <a:off x="7089030" y="-53939"/>
            <a:ext cx="1752600" cy="7548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90C22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" name="Cloud"/>
          <p:cNvSpPr>
            <a:spLocks noChangeAspect="1" noEditPoints="1" noChangeArrowheads="1"/>
          </p:cNvSpPr>
          <p:nvPr/>
        </p:nvSpPr>
        <p:spPr bwMode="auto">
          <a:xfrm rot="481714">
            <a:off x="7325117" y="516934"/>
            <a:ext cx="1752600" cy="7548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70C0"/>
          </a:solidFill>
          <a:ln w="9525">
            <a:solidFill>
              <a:srgbClr val="90C22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2647220" y="-12643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3748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cs typeface="Times New Roman" pitchFamily="18" charset="0"/>
              </a:rPr>
              <a:t>VŨ TRỤ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1051944" y="938017"/>
            <a:ext cx="2492375" cy="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3748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cs typeface="Times New Roman" pitchFamily="18" charset="0"/>
              </a:rPr>
              <a:t>KHÍ QUYỂN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295400" y="272279"/>
            <a:ext cx="1219200" cy="622083"/>
            <a:chOff x="960" y="576"/>
            <a:chExt cx="768" cy="576"/>
          </a:xfrm>
        </p:grpSpPr>
        <p:sp>
          <p:nvSpPr>
            <p:cNvPr id="63" name="Line 18"/>
            <p:cNvSpPr>
              <a:spLocks noChangeShapeType="1"/>
            </p:cNvSpPr>
            <p:nvPr/>
          </p:nvSpPr>
          <p:spPr bwMode="auto">
            <a:xfrm flipV="1">
              <a:off x="1200" y="576"/>
              <a:ext cx="528" cy="528"/>
            </a:xfrm>
            <a:prstGeom prst="line">
              <a:avLst/>
            </a:prstGeom>
            <a:noFill/>
            <a:ln w="38100">
              <a:solidFill>
                <a:srgbClr val="CC3248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960" y="960"/>
              <a:ext cx="432" cy="192"/>
            </a:xfrm>
            <a:prstGeom prst="line">
              <a:avLst/>
            </a:prstGeom>
            <a:noFill/>
            <a:ln w="38100">
              <a:solidFill>
                <a:srgbClr val="CC3248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831" y="3766382"/>
            <a:ext cx="5895870" cy="857250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Khí thải làm tăng hiệu ứng nhà kính khiến Trái Đất nóng lên </a:t>
            </a:r>
          </a:p>
        </p:txBody>
      </p:sp>
      <p:sp>
        <p:nvSpPr>
          <p:cNvPr id="52" name="Freeform 80"/>
          <p:cNvSpPr>
            <a:spLocks/>
          </p:cNvSpPr>
          <p:nvPr/>
        </p:nvSpPr>
        <p:spPr bwMode="auto">
          <a:xfrm rot="-2231393">
            <a:off x="5384782" y="610907"/>
            <a:ext cx="2911951" cy="1507138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BEBE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3" name="Freeform 80"/>
          <p:cNvSpPr>
            <a:spLocks/>
          </p:cNvSpPr>
          <p:nvPr/>
        </p:nvSpPr>
        <p:spPr bwMode="auto">
          <a:xfrm rot="-2231393">
            <a:off x="2943872" y="554199"/>
            <a:ext cx="2911951" cy="1507138"/>
          </a:xfrm>
          <a:custGeom>
            <a:avLst/>
            <a:gdLst>
              <a:gd name="T0" fmla="*/ 2147483647 w 884"/>
              <a:gd name="T1" fmla="*/ 2147483647 h 1215"/>
              <a:gd name="T2" fmla="*/ 2147483647 w 884"/>
              <a:gd name="T3" fmla="*/ 2147483647 h 1215"/>
              <a:gd name="T4" fmla="*/ 2147483647 w 884"/>
              <a:gd name="T5" fmla="*/ 2147483647 h 1215"/>
              <a:gd name="T6" fmla="*/ 2147483647 w 884"/>
              <a:gd name="T7" fmla="*/ 2147483647 h 1215"/>
              <a:gd name="T8" fmla="*/ 2147483647 w 884"/>
              <a:gd name="T9" fmla="*/ 2147483647 h 1215"/>
              <a:gd name="T10" fmla="*/ 2147483647 w 884"/>
              <a:gd name="T11" fmla="*/ 2147483647 h 1215"/>
              <a:gd name="T12" fmla="*/ 2147483647 w 884"/>
              <a:gd name="T13" fmla="*/ 2147483647 h 1215"/>
              <a:gd name="T14" fmla="*/ 2147483647 w 884"/>
              <a:gd name="T15" fmla="*/ 2147483647 h 1215"/>
              <a:gd name="T16" fmla="*/ 2147483647 w 884"/>
              <a:gd name="T17" fmla="*/ 2147483647 h 1215"/>
              <a:gd name="T18" fmla="*/ 2147483647 w 884"/>
              <a:gd name="T19" fmla="*/ 2147483647 h 1215"/>
              <a:gd name="T20" fmla="*/ 2147483647 w 884"/>
              <a:gd name="T21" fmla="*/ 2147483647 h 1215"/>
              <a:gd name="T22" fmla="*/ 0 w 884"/>
              <a:gd name="T23" fmla="*/ 2147483647 h 1215"/>
              <a:gd name="T24" fmla="*/ 2147483647 w 884"/>
              <a:gd name="T25" fmla="*/ 2147483647 h 1215"/>
              <a:gd name="T26" fmla="*/ 2147483647 w 884"/>
              <a:gd name="T27" fmla="*/ 2147483647 h 1215"/>
              <a:gd name="T28" fmla="*/ 2147483647 w 884"/>
              <a:gd name="T29" fmla="*/ 2147483647 h 1215"/>
              <a:gd name="T30" fmla="*/ 2147483647 w 884"/>
              <a:gd name="T31" fmla="*/ 2147483647 h 1215"/>
              <a:gd name="T32" fmla="*/ 2147483647 w 884"/>
              <a:gd name="T33" fmla="*/ 2147483647 h 1215"/>
              <a:gd name="T34" fmla="*/ 2147483647 w 884"/>
              <a:gd name="T35" fmla="*/ 2147483647 h 1215"/>
              <a:gd name="T36" fmla="*/ 2147483647 w 884"/>
              <a:gd name="T37" fmla="*/ 2147483647 h 1215"/>
              <a:gd name="T38" fmla="*/ 2147483647 w 884"/>
              <a:gd name="T39" fmla="*/ 2147483647 h 1215"/>
              <a:gd name="T40" fmla="*/ 2147483647 w 884"/>
              <a:gd name="T41" fmla="*/ 2147483647 h 1215"/>
              <a:gd name="T42" fmla="*/ 2147483647 w 884"/>
              <a:gd name="T43" fmla="*/ 2147483647 h 1215"/>
              <a:gd name="T44" fmla="*/ 2147483647 w 884"/>
              <a:gd name="T45" fmla="*/ 2147483647 h 1215"/>
              <a:gd name="T46" fmla="*/ 2147483647 w 884"/>
              <a:gd name="T47" fmla="*/ 2147483647 h 1215"/>
              <a:gd name="T48" fmla="*/ 2147483647 w 884"/>
              <a:gd name="T49" fmla="*/ 2147483647 h 1215"/>
              <a:gd name="T50" fmla="*/ 2147483647 w 884"/>
              <a:gd name="T51" fmla="*/ 2147483647 h 1215"/>
              <a:gd name="T52" fmla="*/ 2147483647 w 884"/>
              <a:gd name="T53" fmla="*/ 2147483647 h 1215"/>
              <a:gd name="T54" fmla="*/ 2147483647 w 884"/>
              <a:gd name="T55" fmla="*/ 2147483647 h 1215"/>
              <a:gd name="T56" fmla="*/ 2147483647 w 884"/>
              <a:gd name="T57" fmla="*/ 2147483647 h 1215"/>
              <a:gd name="T58" fmla="*/ 2147483647 w 884"/>
              <a:gd name="T59" fmla="*/ 2147483647 h 1215"/>
              <a:gd name="T60" fmla="*/ 2147483647 w 884"/>
              <a:gd name="T61" fmla="*/ 2147483647 h 1215"/>
              <a:gd name="T62" fmla="*/ 2147483647 w 884"/>
              <a:gd name="T63" fmla="*/ 2147483647 h 1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4"/>
              <a:gd name="T97" fmla="*/ 0 h 1215"/>
              <a:gd name="T98" fmla="*/ 884 w 884"/>
              <a:gd name="T99" fmla="*/ 1215 h 1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BEBEB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4" name="Picture 82" descr="explos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42" y="1199609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Freeform 35"/>
          <p:cNvSpPr>
            <a:spLocks/>
          </p:cNvSpPr>
          <p:nvPr/>
        </p:nvSpPr>
        <p:spPr bwMode="auto">
          <a:xfrm rot="-2294184">
            <a:off x="5087702" y="58425"/>
            <a:ext cx="1648407" cy="923189"/>
          </a:xfrm>
          <a:custGeom>
            <a:avLst/>
            <a:gdLst/>
            <a:ahLst/>
            <a:cxnLst>
              <a:cxn ang="0">
                <a:pos x="309" y="138"/>
              </a:cxn>
              <a:cxn ang="0">
                <a:pos x="365" y="320"/>
              </a:cxn>
              <a:cxn ang="0">
                <a:pos x="309" y="377"/>
              </a:cxn>
              <a:cxn ang="0">
                <a:pos x="281" y="433"/>
              </a:cxn>
              <a:cxn ang="0">
                <a:pos x="379" y="545"/>
              </a:cxn>
              <a:cxn ang="0">
                <a:pos x="281" y="644"/>
              </a:cxn>
              <a:cxn ang="0">
                <a:pos x="281" y="784"/>
              </a:cxn>
              <a:cxn ang="0">
                <a:pos x="309" y="868"/>
              </a:cxn>
              <a:cxn ang="0">
                <a:pos x="84" y="967"/>
              </a:cxn>
              <a:cxn ang="0">
                <a:pos x="70" y="1121"/>
              </a:cxn>
              <a:cxn ang="0">
                <a:pos x="28" y="1149"/>
              </a:cxn>
              <a:cxn ang="0">
                <a:pos x="0" y="1192"/>
              </a:cxn>
              <a:cxn ang="0">
                <a:pos x="126" y="1206"/>
              </a:cxn>
              <a:cxn ang="0">
                <a:pos x="141" y="1163"/>
              </a:cxn>
              <a:cxn ang="0">
                <a:pos x="253" y="1135"/>
              </a:cxn>
              <a:cxn ang="0">
                <a:pos x="267" y="1093"/>
              </a:cxn>
              <a:cxn ang="0">
                <a:pos x="351" y="1079"/>
              </a:cxn>
              <a:cxn ang="0">
                <a:pos x="365" y="967"/>
              </a:cxn>
              <a:cxn ang="0">
                <a:pos x="407" y="953"/>
              </a:cxn>
              <a:cxn ang="0">
                <a:pos x="492" y="939"/>
              </a:cxn>
              <a:cxn ang="0">
                <a:pos x="478" y="700"/>
              </a:cxn>
              <a:cxn ang="0">
                <a:pos x="548" y="559"/>
              </a:cxn>
              <a:cxn ang="0">
                <a:pos x="646" y="335"/>
              </a:cxn>
              <a:cxn ang="0">
                <a:pos x="674" y="222"/>
              </a:cxn>
              <a:cxn ang="0">
                <a:pos x="815" y="180"/>
              </a:cxn>
              <a:cxn ang="0">
                <a:pos x="815" y="25"/>
              </a:cxn>
              <a:cxn ang="0">
                <a:pos x="773" y="11"/>
              </a:cxn>
              <a:cxn ang="0">
                <a:pos x="576" y="25"/>
              </a:cxn>
              <a:cxn ang="0">
                <a:pos x="562" y="96"/>
              </a:cxn>
              <a:cxn ang="0">
                <a:pos x="450" y="82"/>
              </a:cxn>
              <a:cxn ang="0">
                <a:pos x="309" y="68"/>
              </a:cxn>
              <a:cxn ang="0">
                <a:pos x="309" y="138"/>
              </a:cxn>
            </a:cxnLst>
            <a:rect l="0" t="0" r="r" b="b"/>
            <a:pathLst>
              <a:path w="884" h="1215">
                <a:moveTo>
                  <a:pt x="309" y="138"/>
                </a:moveTo>
                <a:cubicBezTo>
                  <a:pt x="321" y="219"/>
                  <a:pt x="322" y="256"/>
                  <a:pt x="365" y="320"/>
                </a:cubicBezTo>
                <a:cubicBezTo>
                  <a:pt x="328" y="434"/>
                  <a:pt x="383" y="303"/>
                  <a:pt x="309" y="377"/>
                </a:cubicBezTo>
                <a:cubicBezTo>
                  <a:pt x="294" y="392"/>
                  <a:pt x="290" y="414"/>
                  <a:pt x="281" y="433"/>
                </a:cubicBezTo>
                <a:cubicBezTo>
                  <a:pt x="299" y="523"/>
                  <a:pt x="296" y="517"/>
                  <a:pt x="379" y="545"/>
                </a:cubicBezTo>
                <a:cubicBezTo>
                  <a:pt x="349" y="591"/>
                  <a:pt x="327" y="614"/>
                  <a:pt x="281" y="644"/>
                </a:cubicBezTo>
                <a:cubicBezTo>
                  <a:pt x="259" y="709"/>
                  <a:pt x="259" y="689"/>
                  <a:pt x="281" y="784"/>
                </a:cubicBezTo>
                <a:cubicBezTo>
                  <a:pt x="288" y="813"/>
                  <a:pt x="309" y="868"/>
                  <a:pt x="309" y="868"/>
                </a:cubicBezTo>
                <a:cubicBezTo>
                  <a:pt x="275" y="971"/>
                  <a:pt x="180" y="956"/>
                  <a:pt x="84" y="967"/>
                </a:cubicBezTo>
                <a:cubicBezTo>
                  <a:pt x="79" y="1018"/>
                  <a:pt x="85" y="1072"/>
                  <a:pt x="70" y="1121"/>
                </a:cubicBezTo>
                <a:cubicBezTo>
                  <a:pt x="65" y="1137"/>
                  <a:pt x="40" y="1137"/>
                  <a:pt x="28" y="1149"/>
                </a:cubicBezTo>
                <a:cubicBezTo>
                  <a:pt x="16" y="1161"/>
                  <a:pt x="9" y="1178"/>
                  <a:pt x="0" y="1192"/>
                </a:cubicBezTo>
                <a:cubicBezTo>
                  <a:pt x="42" y="1197"/>
                  <a:pt x="85" y="1215"/>
                  <a:pt x="126" y="1206"/>
                </a:cubicBezTo>
                <a:cubicBezTo>
                  <a:pt x="141" y="1203"/>
                  <a:pt x="130" y="1174"/>
                  <a:pt x="141" y="1163"/>
                </a:cubicBezTo>
                <a:cubicBezTo>
                  <a:pt x="168" y="1136"/>
                  <a:pt x="215" y="1143"/>
                  <a:pt x="253" y="1135"/>
                </a:cubicBezTo>
                <a:cubicBezTo>
                  <a:pt x="258" y="1121"/>
                  <a:pt x="254" y="1100"/>
                  <a:pt x="267" y="1093"/>
                </a:cubicBezTo>
                <a:cubicBezTo>
                  <a:pt x="292" y="1079"/>
                  <a:pt x="334" y="1101"/>
                  <a:pt x="351" y="1079"/>
                </a:cubicBezTo>
                <a:cubicBezTo>
                  <a:pt x="374" y="1049"/>
                  <a:pt x="350" y="1001"/>
                  <a:pt x="365" y="967"/>
                </a:cubicBezTo>
                <a:cubicBezTo>
                  <a:pt x="371" y="954"/>
                  <a:pt x="393" y="956"/>
                  <a:pt x="407" y="953"/>
                </a:cubicBezTo>
                <a:cubicBezTo>
                  <a:pt x="435" y="947"/>
                  <a:pt x="464" y="944"/>
                  <a:pt x="492" y="939"/>
                </a:cubicBezTo>
                <a:cubicBezTo>
                  <a:pt x="503" y="825"/>
                  <a:pt x="510" y="795"/>
                  <a:pt x="478" y="700"/>
                </a:cubicBezTo>
                <a:cubicBezTo>
                  <a:pt x="494" y="622"/>
                  <a:pt x="483" y="603"/>
                  <a:pt x="548" y="559"/>
                </a:cubicBezTo>
                <a:cubicBezTo>
                  <a:pt x="580" y="462"/>
                  <a:pt x="535" y="372"/>
                  <a:pt x="646" y="335"/>
                </a:cubicBezTo>
                <a:cubicBezTo>
                  <a:pt x="655" y="297"/>
                  <a:pt x="637" y="234"/>
                  <a:pt x="674" y="222"/>
                </a:cubicBezTo>
                <a:cubicBezTo>
                  <a:pt x="777" y="188"/>
                  <a:pt x="730" y="201"/>
                  <a:pt x="815" y="180"/>
                </a:cubicBezTo>
                <a:cubicBezTo>
                  <a:pt x="848" y="131"/>
                  <a:pt x="884" y="67"/>
                  <a:pt x="815" y="25"/>
                </a:cubicBezTo>
                <a:cubicBezTo>
                  <a:pt x="802" y="17"/>
                  <a:pt x="787" y="16"/>
                  <a:pt x="773" y="11"/>
                </a:cubicBezTo>
                <a:cubicBezTo>
                  <a:pt x="707" y="16"/>
                  <a:pt x="637" y="0"/>
                  <a:pt x="576" y="25"/>
                </a:cubicBezTo>
                <a:cubicBezTo>
                  <a:pt x="554" y="34"/>
                  <a:pt x="584" y="86"/>
                  <a:pt x="562" y="96"/>
                </a:cubicBezTo>
                <a:cubicBezTo>
                  <a:pt x="528" y="112"/>
                  <a:pt x="487" y="87"/>
                  <a:pt x="450" y="82"/>
                </a:cubicBezTo>
                <a:cubicBezTo>
                  <a:pt x="437" y="78"/>
                  <a:pt x="336" y="28"/>
                  <a:pt x="309" y="68"/>
                </a:cubicBezTo>
                <a:cubicBezTo>
                  <a:pt x="296" y="87"/>
                  <a:pt x="309" y="115"/>
                  <a:pt x="309" y="138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382" tIns="45691" rIns="91382" bIns="45691"/>
          <a:lstStyle/>
          <a:p>
            <a:pPr defTabSz="9137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0" name="Picture 82" descr="explos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57" y="632542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51"/>
          <p:cNvGrpSpPr>
            <a:grpSpLocks/>
          </p:cNvGrpSpPr>
          <p:nvPr/>
        </p:nvGrpSpPr>
        <p:grpSpPr bwMode="auto">
          <a:xfrm rot="19348989">
            <a:off x="7901075" y="3360088"/>
            <a:ext cx="1066800" cy="457200"/>
            <a:chOff x="2832" y="2304"/>
            <a:chExt cx="702" cy="384"/>
          </a:xfrm>
        </p:grpSpPr>
        <p:grpSp>
          <p:nvGrpSpPr>
            <p:cNvPr id="65" name="Group 52"/>
            <p:cNvGrpSpPr>
              <a:grpSpLocks/>
            </p:cNvGrpSpPr>
            <p:nvPr/>
          </p:nvGrpSpPr>
          <p:grpSpPr bwMode="auto">
            <a:xfrm>
              <a:off x="2928" y="2304"/>
              <a:ext cx="606" cy="384"/>
              <a:chOff x="3072" y="2391"/>
              <a:chExt cx="606" cy="384"/>
            </a:xfrm>
          </p:grpSpPr>
          <p:sp>
            <p:nvSpPr>
              <p:cNvPr id="67" name="AutoShape 53"/>
              <p:cNvSpPr>
                <a:spLocks noChangeArrowheads="1"/>
              </p:cNvSpPr>
              <p:nvPr/>
            </p:nvSpPr>
            <p:spPr bwMode="auto">
              <a:xfrm rot="863159">
                <a:off x="3294" y="2391"/>
                <a:ext cx="384" cy="384"/>
              </a:xfrm>
              <a:prstGeom prst="cloudCallout">
                <a:avLst>
                  <a:gd name="adj1" fmla="val 11306"/>
                  <a:gd name="adj2" fmla="val 21023"/>
                </a:avLst>
              </a:prstGeom>
              <a:solidFill>
                <a:srgbClr val="3A763B"/>
              </a:solidFill>
              <a:ln w="9525">
                <a:solidFill>
                  <a:srgbClr val="3A763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54"/>
              <p:cNvSpPr>
                <a:spLocks noChangeArrowheads="1"/>
              </p:cNvSpPr>
              <p:nvPr/>
            </p:nvSpPr>
            <p:spPr bwMode="auto">
              <a:xfrm rot="1015650">
                <a:off x="3072" y="2496"/>
                <a:ext cx="336" cy="48"/>
              </a:xfrm>
              <a:prstGeom prst="rect">
                <a:avLst/>
              </a:prstGeom>
              <a:solidFill>
                <a:srgbClr val="695231"/>
              </a:solidFill>
              <a:ln w="9525">
                <a:solidFill>
                  <a:srgbClr val="69523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74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vi-VN" sz="3600" ker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" name="AutoShape 55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can">
              <a:avLst>
                <a:gd name="adj" fmla="val 25000"/>
              </a:avLst>
            </a:prstGeom>
            <a:solidFill>
              <a:srgbClr val="695231"/>
            </a:solidFill>
            <a:ln w="9525">
              <a:solidFill>
                <a:srgbClr val="69523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74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3600" ker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9" name="Cloud"/>
          <p:cNvSpPr>
            <a:spLocks noChangeAspect="1" noEditPoints="1" noChangeArrowheads="1"/>
          </p:cNvSpPr>
          <p:nvPr/>
        </p:nvSpPr>
        <p:spPr bwMode="auto">
          <a:xfrm rot="481714">
            <a:off x="7579829" y="71596"/>
            <a:ext cx="1752600" cy="7548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70C0"/>
          </a:solidFill>
          <a:ln w="9525">
            <a:solidFill>
              <a:srgbClr val="90C22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91382" tIns="45691" rIns="91382" bIns="45691"/>
          <a:lstStyle/>
          <a:p>
            <a:pPr defTabSz="9137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1" y="402647"/>
            <a:ext cx="4133850" cy="3724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2647"/>
            <a:ext cx="4191000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86250"/>
            <a:ext cx="8229600" cy="85725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 tan ở hai cực, mực nước biển dâng</a:t>
            </a:r>
          </a:p>
        </p:txBody>
      </p:sp>
    </p:spTree>
    <p:extLst>
      <p:ext uri="{BB962C8B-B14F-4D97-AF65-F5344CB8AC3E}">
        <p14:creationId xmlns:p14="http://schemas.microsoft.com/office/powerpoint/2010/main" val="1636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hoidap.vinhphucnet.vn/uploads/news/2011_07/oz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5486400" cy="4286250"/>
          </a:xfrm>
          <a:prstGeom prst="rect">
            <a:avLst/>
          </a:prstGeom>
          <a:noFill/>
        </p:spPr>
      </p:pic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1676400" y="4493422"/>
            <a:ext cx="2895600" cy="43858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38" tIns="34289" rIns="68538" bIns="34289">
            <a:spAutoFit/>
          </a:bodyPr>
          <a:lstStyle/>
          <a:p>
            <a:pPr defTabSz="685324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Làm thủng tần zôn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0"/>
            <a:ext cx="24453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515"/>
            <a:ext cx="3810000" cy="644236"/>
          </a:xfrm>
        </p:spPr>
        <p:txBody>
          <a:bodyPr/>
          <a:lstStyle/>
          <a:p>
            <a:pPr algn="l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 quả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819157"/>
            <a:ext cx="8534400" cy="95410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+ Mưa axít: Làm chết cây cối, ăn mòn công trình xây dựng, gây bệnh đường hô hấp cho con người, vật nuôi.</a:t>
            </a:r>
            <a:endParaRPr lang="en-US" sz="2400"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045" y="1773259"/>
            <a:ext cx="6829242" cy="523220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+ Hiệu ứng nhà kính khiến Trái Đất nóng lên .</a:t>
            </a:r>
            <a:endParaRPr lang="en-US" sz="2800"/>
          </a:p>
        </p:txBody>
      </p:sp>
      <p:sp>
        <p:nvSpPr>
          <p:cNvPr id="5" name="Rectangle 4"/>
          <p:cNvSpPr/>
          <p:nvPr/>
        </p:nvSpPr>
        <p:spPr>
          <a:xfrm>
            <a:off x="318654" y="2203928"/>
            <a:ext cx="8215746" cy="954107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+ Thủng tầng ôzôn gây nguy hiểm cho sức khỏe con người 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108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xmlns="" id="{47C105A4-319D-4BC3-B3C7-E215973A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213"/>
            <a:ext cx="7924800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5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3" y="285762"/>
            <a:ext cx="5376613" cy="4495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279488"/>
            <a:ext cx="3886200" cy="181588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4" tIns="45707" rIns="91414" bIns="45707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Để khắc phục hậu quả ô nhiễm không khí ở đới ôn hòa cần có những biện pháp gì?</a:t>
            </a:r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66952"/>
            <a:ext cx="1866900" cy="2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kyoto%20protocol-jj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3" y="209550"/>
            <a:ext cx="8520448" cy="43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295400" y="4641798"/>
            <a:ext cx="6629400" cy="500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8" tIns="34289" rIns="68568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defTabSz="685664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Quang cảnh ngày ký nghị thư Ki-ô-tô</a:t>
            </a:r>
          </a:p>
        </p:txBody>
      </p:sp>
    </p:spTree>
    <p:extLst>
      <p:ext uri="{BB962C8B-B14F-4D97-AF65-F5344CB8AC3E}">
        <p14:creationId xmlns:p14="http://schemas.microsoft.com/office/powerpoint/2010/main" val="42794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9226429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9" y="36368"/>
            <a:ext cx="4574883" cy="253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in-4-15273985944211541295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9" y="2724157"/>
            <a:ext cx="4574883" cy="235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traff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70"/>
            <a:ext cx="3505200" cy="50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82291" y="2113144"/>
            <a:ext cx="609600" cy="762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gapore-3-14757375292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"/>
            <a:ext cx="4386051" cy="433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s922830_an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0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pPr algn="l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Giải pháp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082" y="955964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latin typeface="Times New Roman"/>
                <a:ea typeface="Times New Roman"/>
              </a:rPr>
              <a:t> + Ký nghị định thư Ki- ô- tô, cắt giảm lượng khí thải gây ô nhiễm bầu khí quyển.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913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33351"/>
            <a:ext cx="3340978" cy="523220"/>
          </a:xfrm>
          <a:prstGeom prst="rect">
            <a:avLst/>
          </a:prstGeom>
        </p:spPr>
        <p:txBody>
          <a:bodyPr wrap="none" lIns="91386" tIns="45693" rIns="91386" bIns="45693">
            <a:spAutoFit/>
          </a:bodyPr>
          <a:lstStyle/>
          <a:p>
            <a:pPr lvl="0"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Ô NHIỄM NƯỚC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848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413164"/>
            <a:ext cx="3200401" cy="3657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43209" y="86486"/>
            <a:ext cx="3962386" cy="1276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spcCol="0"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NHIỄM  NƯỚC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399" y="1276350"/>
            <a:ext cx="2590809" cy="3581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spcCol="0" rtlCol="0" anchor="ctr"/>
          <a:lstStyle/>
          <a:p>
            <a:pPr algn="ctr"/>
            <a:r>
              <a:rPr lang="en-US" sz="3600" b="1"/>
              <a:t> Ô nhiễm nước ngọt</a:t>
            </a:r>
          </a:p>
          <a:p>
            <a:pPr algn="ctr"/>
            <a:r>
              <a:rPr lang="en-US" sz="3600" b="1"/>
              <a:t>( sông, hồ, ngầm )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1215738"/>
            <a:ext cx="2438400" cy="36264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3" rIns="91386" bIns="45693" spcCol="0"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Ô nhiễm nước mặn 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( biển, đại dương )</a:t>
            </a:r>
          </a:p>
        </p:txBody>
      </p:sp>
    </p:spTree>
    <p:extLst>
      <p:ext uri="{BB962C8B-B14F-4D97-AF65-F5344CB8AC3E}">
        <p14:creationId xmlns:p14="http://schemas.microsoft.com/office/powerpoint/2010/main" val="39331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32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Brush Script MT" pitchFamily="66" charset="0"/>
              </a:rPr>
              <a:t>THẢO LUẬN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5782" y="1123950"/>
            <a:ext cx="7162800" cy="114300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nguyên nhân, hậu quả dẫn tới ô nhiễm nước sông, hồ, nước ngầm?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5782" y="2495550"/>
            <a:ext cx="7162800" cy="121920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8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nguyên nhân, hậu quả dẫn tới ô nhiễm nước biển, đại dương?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943350"/>
            <a:ext cx="7162800" cy="10685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28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 pháp khắc phục tình trạng ô nhiễm nguồn nước?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" y="2419350"/>
            <a:ext cx="18288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5" y="3839441"/>
            <a:ext cx="1581150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6" y="971550"/>
            <a:ext cx="15811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3" y="514351"/>
            <a:ext cx="3338945" cy="4445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" y="145473"/>
            <a:ext cx="2286000" cy="1371600"/>
          </a:xfrm>
          <a:prstGeom prst="cloud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33550"/>
            <a:ext cx="4572000" cy="259080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 bày nguyên nhân, hậu quả dẫn tới ô nhiễm nước sông, hồ, nước ngầm?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18200"/>
              </p:ext>
            </p:extLst>
          </p:nvPr>
        </p:nvGraphicFramePr>
        <p:xfrm>
          <a:off x="304800" y="133351"/>
          <a:ext cx="8610600" cy="4800600"/>
        </p:xfrm>
        <a:graphic>
          <a:graphicData uri="http://schemas.openxmlformats.org/drawingml/2006/table">
            <a:tbl>
              <a:tblPr/>
              <a:tblGrid>
                <a:gridCol w="1313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8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8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800" b="1" baseline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điểm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ngọt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ngầm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VNI-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nhiễm nước mặn (nước biển, đại dương)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2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 nhân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VNI-Times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49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Hậu quả</a:t>
                      </a:r>
                      <a:endParaRPr lang="en-US" sz="280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14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1052" y="1257301"/>
            <a:ext cx="3033848" cy="7155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defTabSz="685375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  thải của </a:t>
            </a:r>
            <a:r>
              <a:rPr lang="vi-VN" sz="21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các nhà máy</a:t>
            </a:r>
            <a:r>
              <a:rPr lang="en-US" sz="21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chất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thải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1052" y="2143126"/>
            <a:ext cx="3074670" cy="715580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defTabSz="685375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hóa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thuốc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sâu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052" y="3028951"/>
            <a:ext cx="3074670" cy="1038746"/>
          </a:xfrm>
          <a:prstGeom prst="rect">
            <a:avLst/>
          </a:prstGeom>
          <a:noFill/>
        </p:spPr>
        <p:txBody>
          <a:bodyPr wrap="square" lIns="68543" tIns="34289" rIns="68543" bIns="34289" rtlCol="0">
            <a:spAutoFit/>
          </a:bodyPr>
          <a:lstStyle/>
          <a:p>
            <a:pPr defTabSz="685375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Gây bệnh cho con người, chết các loài sinh vật trong nước…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1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4" descr="SailBo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3200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5" descr="th_50a9093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752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val 26" descr="Copy of winxpap14"/>
          <p:cNvSpPr>
            <a:spLocks noChangeArrowheads="1"/>
          </p:cNvSpPr>
          <p:nvPr/>
        </p:nvSpPr>
        <p:spPr bwMode="auto">
          <a:xfrm>
            <a:off x="-17318" y="-95250"/>
            <a:ext cx="2438400" cy="12573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>
            <a:solidFill>
              <a:schemeClr val="tx2"/>
            </a:solidFill>
            <a:round/>
            <a:headEnd/>
            <a:tailEnd/>
          </a:ln>
        </p:spPr>
        <p:txBody>
          <a:bodyPr wrap="none" lIns="91380" tIns="45690" rIns="91380" bIns="456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150" name="Picture 27" descr="Earth-16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09" y="0"/>
            <a:ext cx="1981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1905000" y="539680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 err="1" smtClean="0">
                <a:solidFill>
                  <a:srgbClr val="FF0000"/>
                </a:solidFill>
                <a:cs typeface="Arial" charset="0"/>
              </a:rPr>
              <a:t>Tiết</a:t>
            </a:r>
            <a:r>
              <a:rPr lang="en-US" sz="4800" b="1" i="1" dirty="0" smtClean="0">
                <a:solidFill>
                  <a:srgbClr val="FF0000"/>
                </a:solidFill>
                <a:cs typeface="Arial" charset="0"/>
              </a:rPr>
              <a:t> 18 + 19:Bài </a:t>
            </a:r>
            <a:r>
              <a:rPr lang="en-US" sz="4800" b="1" i="1" dirty="0">
                <a:solidFill>
                  <a:srgbClr val="FF0000"/>
                </a:solidFill>
                <a:cs typeface="Arial" charset="0"/>
              </a:rPr>
              <a:t>17</a:t>
            </a:r>
            <a:r>
              <a:rPr lang="en-US" sz="4800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en-US" sz="4800" dirty="0">
                <a:solidFill>
                  <a:srgbClr val="FF0000"/>
                </a:solidFill>
                <a:cs typeface="Arial" charset="0"/>
              </a:rPr>
            </a:br>
            <a:endParaRPr lang="en-US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57200" y="1371600"/>
            <a:ext cx="9144000" cy="3139321"/>
          </a:xfrm>
          <a:prstGeom prst="rect">
            <a:avLst/>
          </a:prstGeom>
          <a:noFill/>
        </p:spPr>
        <p:txBody>
          <a:bodyPr lIns="91380" tIns="45690" rIns="91380" bIns="45690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Ô NHIỄM MÔI TRƯỜNG Ở </a:t>
            </a:r>
          </a:p>
          <a:p>
            <a:pPr algn="ctr">
              <a:defRPr/>
            </a:pPr>
            <a:r>
              <a:rPr lang="en-US" sz="6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ĐỚI ÔN HÒA </a:t>
            </a:r>
          </a:p>
        </p:txBody>
      </p:sp>
    </p:spTree>
    <p:extLst>
      <p:ext uri="{BB962C8B-B14F-4D97-AF65-F5344CB8AC3E}">
        <p14:creationId xmlns:p14="http://schemas.microsoft.com/office/powerpoint/2010/main" val="20320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46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95" y="2604902"/>
            <a:ext cx="43429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2638054"/>
            <a:ext cx="4568536" cy="2372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5" y="96548"/>
            <a:ext cx="4568536" cy="2399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" y="87023"/>
            <a:ext cx="4342906" cy="2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1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3" y="514351"/>
            <a:ext cx="3338945" cy="4445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" y="145472"/>
            <a:ext cx="2438400" cy="1664277"/>
          </a:xfrm>
          <a:prstGeom prst="cloud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490" y="2038350"/>
            <a:ext cx="4828310" cy="236220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32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 bày nguyên nhân, hậu quả dẫn tới ô nhiễm nước biển, đại dương?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97644"/>
              </p:ext>
            </p:extLst>
          </p:nvPr>
        </p:nvGraphicFramePr>
        <p:xfrm>
          <a:off x="304814" y="146961"/>
          <a:ext cx="8610599" cy="4729366"/>
        </p:xfrm>
        <a:graphic>
          <a:graphicData uri="http://schemas.openxmlformats.org/drawingml/2006/table">
            <a:tbl>
              <a:tblPr/>
              <a:tblGrid>
                <a:gridCol w="129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3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800" b="1" baseline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điểm 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ngọt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ngầm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VNI-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nhiễm nước mặn (nước biển, đại dương)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0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 nhân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6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Hậu quả</a:t>
                      </a:r>
                      <a:endParaRPr lang="en-US" sz="280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9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1876" y="1136788"/>
            <a:ext cx="3033848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  thải của các   nhà máy.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thải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874" y="2010826"/>
            <a:ext cx="3074670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hóa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thuốc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sâu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462" y="2726368"/>
            <a:ext cx="3074670" cy="1038746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Gây bệnh cho con người, chết các loài sinh vật trong nước…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365" y="994307"/>
            <a:ext cx="2857500" cy="392415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 Váng dầu trên biển.</a:t>
            </a:r>
            <a:endParaRPr lang="en-US" sz="21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187" y="1386685"/>
            <a:ext cx="2857500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Tập trung nhiều đô thị ven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6187" y="2010826"/>
            <a:ext cx="3001192" cy="715580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Nước sông ngòi ô nhiễm đổ vào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0215" y="2800351"/>
            <a:ext cx="3506832" cy="1038746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defTabSz="685460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Tạo  “thủy triều đen”,  “thủy triều đỏ” làm chết các sinh vật sống trong nước….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92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3" y="514351"/>
            <a:ext cx="3338945" cy="4445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152400" y="145473"/>
            <a:ext cx="2286000" cy="1371600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038350"/>
            <a:ext cx="4343400" cy="227416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86" tIns="45693" rIns="91386" bIns="45693" spcCol="0" rtlCol="0" anchor="ctr"/>
          <a:lstStyle/>
          <a:p>
            <a:pPr algn="ctr" defTabSz="913793"/>
            <a:r>
              <a:rPr lang="es-ES" sz="32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 pháp khắc phục tình trạng ô nhiễm nguồn nước?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91765"/>
              </p:ext>
            </p:extLst>
          </p:nvPr>
        </p:nvGraphicFramePr>
        <p:xfrm>
          <a:off x="13" y="133350"/>
          <a:ext cx="9067799" cy="5010150"/>
        </p:xfrm>
        <a:graphic>
          <a:graphicData uri="http://schemas.openxmlformats.org/drawingml/2006/table">
            <a:tbl>
              <a:tblPr/>
              <a:tblGrid>
                <a:gridCol w="1407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4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5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3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800" b="1" baseline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điểm 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nhiễm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ngọt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ngầm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sông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VNI-Times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Ô nhiễm nước mặn (nước biển, đại dương)</a:t>
                      </a:r>
                      <a:endParaRPr lang="en-US" sz="2400" dirty="0">
                        <a:solidFill>
                          <a:srgbClr val="FF000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9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Nguyên nhân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4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Hậu quả</a:t>
                      </a:r>
                      <a:endParaRPr lang="en-US" sz="280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2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endParaRPr lang="en-US" sz="2800" dirty="0">
                        <a:solidFill>
                          <a:srgbClr val="00B050"/>
                        </a:solidFill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47225" marR="47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1876" y="1136788"/>
            <a:ext cx="3033848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Nước  thải của các   nhà máy.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thải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874" y="2010826"/>
            <a:ext cx="3074670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 fontAlgn="t"/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hóa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thuốc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trừ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sâu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730" y="2978728"/>
            <a:ext cx="3074670" cy="1038746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Gây bệnh cho con người, chết các loài sinh vật trong nước…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5365" y="994307"/>
            <a:ext cx="2857500" cy="392415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 Váng dầu trên biển.</a:t>
            </a:r>
            <a:endParaRPr lang="en-US" sz="21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187" y="1386685"/>
            <a:ext cx="2857500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Tập trung nhiều đô thị ven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6187" y="2010826"/>
            <a:ext cx="3001192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 Nước sông ngòi ô nhiễm đổ vào biển.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365" y="2976652"/>
            <a:ext cx="3314700" cy="1038746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/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Tạo  “thủy triều đen”,  “thủy triều đỏ” làm chết các sinh vật sống trong nước….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9287" y="4248151"/>
            <a:ext cx="6049735" cy="715580"/>
          </a:xfrm>
          <a:prstGeom prst="rect">
            <a:avLst/>
          </a:prstGeom>
          <a:noFill/>
        </p:spPr>
        <p:txBody>
          <a:bodyPr wrap="square" lIns="68559" tIns="34289" rIns="68559" bIns="34289" rtlCol="0">
            <a:spAutoFit/>
          </a:bodyPr>
          <a:lstStyle/>
          <a:p>
            <a:pPr defTabSz="685562">
              <a:defRPr/>
            </a:pPr>
            <a:r>
              <a:rPr lang="vi-VN" sz="2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Xử lý nước thải công nghiệp, nước thải  sinh hoạt trước khi đổ vào ao hồ, sông ngòi, biển…</a:t>
            </a:r>
            <a:endParaRPr lang="en-US" sz="21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40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2. Ô NHIỄM NƯỚC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1"/>
            <a:ext cx="8610600" cy="30479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</a:rPr>
              <a:t>a. Nguyên nhân 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Nước thải công nghiệp, tàu bè, sinh hoạt …..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Sự cố tàu chở dầu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Dư lượng phân bón, thuốc hóa học trong nông nghiệp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</a:rPr>
              <a:t>b. Hậu quả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Khan hiếm nước sạch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Chết sinh vật dưới nước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>
                <a:latin typeface="Times New Roman"/>
                <a:ea typeface="Times New Roman"/>
              </a:rPr>
              <a:t>+ Gây bệnh ngoài da, đường ruột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410" y="3486150"/>
            <a:ext cx="8458200" cy="1238799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defRPr/>
            </a:pPr>
            <a:r>
              <a:rPr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c. Biện pháp</a:t>
            </a:r>
            <a:r>
              <a:rPr lang="en-US" sz="24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defTabSz="685681">
              <a:defRPr/>
            </a:pPr>
            <a:r>
              <a:rPr lang="en-US" sz="24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+ </a:t>
            </a:r>
            <a:r>
              <a:rPr lang="vi-VN" sz="240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Xử </a:t>
            </a:r>
            <a:r>
              <a:rPr lang="vi-VN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lý nước thải công nghiệp, nước thải  sinh hoạt trước khi đổ vào ao hồ, sông ngòi, biển…</a:t>
            </a:r>
            <a:endParaRPr lang="en-US" sz="2400" dirty="0">
              <a:solidFill>
                <a:prstClr val="black"/>
              </a:solidFill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3351"/>
            <a:ext cx="3657600" cy="102177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Ô NHIỄM KHÔNG KHÍ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1" y="133351"/>
            <a:ext cx="3713018" cy="102177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Ô NHIỄM  NƯỚC </a:t>
            </a:r>
          </a:p>
        </p:txBody>
      </p:sp>
      <p:sp>
        <p:nvSpPr>
          <p:cNvPr id="4" name="Down Arrow 3"/>
          <p:cNvSpPr/>
          <p:nvPr/>
        </p:nvSpPr>
        <p:spPr>
          <a:xfrm>
            <a:off x="1368136" y="1188026"/>
            <a:ext cx="10668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646718" y="1188026"/>
            <a:ext cx="10668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4236" y="2026226"/>
            <a:ext cx="2514600" cy="1905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NGUYÊN NHÂN </a:t>
            </a:r>
          </a:p>
        </p:txBody>
      </p:sp>
      <p:sp>
        <p:nvSpPr>
          <p:cNvPr id="7" name="Oval 6"/>
          <p:cNvSpPr/>
          <p:nvPr/>
        </p:nvSpPr>
        <p:spPr>
          <a:xfrm>
            <a:off x="5953991" y="2026226"/>
            <a:ext cx="2452254" cy="1905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HẬU QUẢ 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2667000" y="3409950"/>
            <a:ext cx="3810000" cy="173355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lvl="0" algn="ctr"/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GIẢI PHÁP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62600" y="3333750"/>
            <a:ext cx="457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51018" y="3498273"/>
            <a:ext cx="533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0149" y="0"/>
            <a:ext cx="5261749" cy="523218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marL="514001" indent="-514001"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NHIỄM KHÔNG KHÍ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33735"/>
            <a:ext cx="4572000" cy="4125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5903" y="533818"/>
            <a:ext cx="5261749" cy="523218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lvl="0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Nguyên nhân</a:t>
            </a:r>
          </a:p>
        </p:txBody>
      </p:sp>
      <p:sp>
        <p:nvSpPr>
          <p:cNvPr id="7" name="Cloud 6"/>
          <p:cNvSpPr/>
          <p:nvPr/>
        </p:nvSpPr>
        <p:spPr>
          <a:xfrm>
            <a:off x="228623" y="1057036"/>
            <a:ext cx="4343401" cy="3343514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35" tIns="34289" rIns="68535" bIns="34289" rtlCol="0" anchor="ctr"/>
          <a:lstStyle/>
          <a:p>
            <a:pPr algn="ctr" defTabSz="685290"/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 dẫn </a:t>
            </a:r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 nhiễm môi trường không khí ở đới ôn hòa </a:t>
            </a:r>
            <a:r>
              <a:rPr lang="vi-VN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3350"/>
            <a:ext cx="4229100" cy="4724400"/>
          </a:xfrm>
          <a:prstGeom prst="rect">
            <a:avLst/>
          </a:prstGeom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0"/>
            <a:ext cx="457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5770"/>
            <a:ext cx="8534400" cy="45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235526"/>
            <a:ext cx="4045527" cy="46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350"/>
            <a:ext cx="8458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1799565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879</Words>
  <Application>Microsoft Office PowerPoint</Application>
  <PresentationFormat>On-screen Show (16:9)</PresentationFormat>
  <Paragraphs>102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Brush Script MT</vt:lpstr>
      <vt:lpstr>Calibri</vt:lpstr>
      <vt:lpstr>Calibri Light</vt:lpstr>
      <vt:lpstr>Times New Roman</vt:lpstr>
      <vt:lpstr>VNI-Times</vt:lpstr>
      <vt:lpstr>1_Office Theme</vt:lpstr>
      <vt:lpstr>2_Office Theme</vt:lpstr>
      <vt:lpstr>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nhiễm không khí ở Trung Quốc</vt:lpstr>
      <vt:lpstr>a. Nguyên nhân </vt:lpstr>
      <vt:lpstr>PowerPoint Presentation</vt:lpstr>
      <vt:lpstr>PowerPoint Presentation</vt:lpstr>
      <vt:lpstr>Làm chết cây cối</vt:lpstr>
      <vt:lpstr>Khí thải làm tăng hiệu ứng nhà kính khiến Trái Đất nóng lên </vt:lpstr>
      <vt:lpstr>Băng tan ở hai cực, mực nước biển dâng</vt:lpstr>
      <vt:lpstr>PowerPoint Presentation</vt:lpstr>
      <vt:lpstr>b. Hậu quả</vt:lpstr>
      <vt:lpstr>PowerPoint Presentation</vt:lpstr>
      <vt:lpstr>PowerPoint Presentation</vt:lpstr>
      <vt:lpstr>PowerPoint Presentation</vt:lpstr>
      <vt:lpstr>PowerPoint Presentation</vt:lpstr>
      <vt:lpstr>c. Giải pháp </vt:lpstr>
      <vt:lpstr>PowerPoint Presentation</vt:lpstr>
      <vt:lpstr>PowerPoint Presentation</vt:lpstr>
      <vt:lpstr>THẢO LUẬN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Ô NHIỄM NƯỚC</vt:lpstr>
      <vt:lpstr>PowerPoint Presentation</vt:lpstr>
    </vt:vector>
  </TitlesOfParts>
  <Company>CKK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143</cp:revision>
  <dcterms:created xsi:type="dcterms:W3CDTF">2019-10-09T06:58:22Z</dcterms:created>
  <dcterms:modified xsi:type="dcterms:W3CDTF">2021-11-05T00:14:45Z</dcterms:modified>
</cp:coreProperties>
</file>