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43" r:id="rId2"/>
    <p:sldId id="307" r:id="rId3"/>
    <p:sldId id="334" r:id="rId4"/>
    <p:sldId id="335" r:id="rId5"/>
    <p:sldId id="338" r:id="rId6"/>
    <p:sldId id="341" r:id="rId7"/>
    <p:sldId id="339" r:id="rId8"/>
    <p:sldId id="336" r:id="rId9"/>
    <p:sldId id="337" r:id="rId10"/>
    <p:sldId id="325" r:id="rId11"/>
    <p:sldId id="326" r:id="rId12"/>
    <p:sldId id="330" r:id="rId13"/>
    <p:sldId id="340" r:id="rId14"/>
    <p:sldId id="285" r:id="rId15"/>
  </p:sldIdLst>
  <p:sldSz cx="9144000" cy="6858000" type="screen4x3"/>
  <p:notesSz cx="6858000" cy="9144000"/>
  <p:custDataLst>
    <p:tags r:id="rId17"/>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CC"/>
    <a:srgbClr val="0000CC"/>
    <a:srgbClr val="FFFF66"/>
    <a:srgbClr val="FFFF99"/>
    <a:srgbClr val="FFFFFF"/>
    <a:srgbClr val="F1F6AC"/>
    <a:srgbClr val="1274B6"/>
    <a:srgbClr val="437495"/>
    <a:srgbClr val="56B1EE"/>
    <a:srgbClr val="9693B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385" autoAdjust="0"/>
    <p:restoredTop sz="94660"/>
  </p:normalViewPr>
  <p:slideViewPr>
    <p:cSldViewPr>
      <p:cViewPr>
        <p:scale>
          <a:sx n="75" d="100"/>
          <a:sy n="75" d="100"/>
        </p:scale>
        <p:origin x="-1242"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75CB70-3AA1-4801-BBB8-B224306510BB}" type="datetimeFigureOut">
              <a:rPr lang="en-US" smtClean="0"/>
              <a:pPr/>
              <a:t>10/21/2019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8CE39E-9E52-4667-8F9B-49487E0141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6027FD9-F12E-49D1-B304-99C84AC60041}" type="slidenum">
              <a:rPr lang="vi-VN" smtClean="0"/>
              <a:pPr/>
              <a:t>13</a:t>
            </a:fld>
            <a:endParaRPr lang="vi-VN"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6108" name="Group 28">
            <a:extLst>
              <a:ext uri="{FF2B5EF4-FFF2-40B4-BE49-F238E27FC236}">
                <a16:creationId xmlns:a16="http://schemas.microsoft.com/office/drawing/2014/main" xmlns="" id="{AA5E01A5-7795-4BC0-B8BB-F099DC6AF2F3}"/>
              </a:ext>
            </a:extLst>
          </p:cNvPr>
          <p:cNvGrpSpPr>
            <a:grpSpLocks/>
          </p:cNvGrpSpPr>
          <p:nvPr userDrawn="1"/>
        </p:nvGrpSpPr>
        <p:grpSpPr bwMode="auto">
          <a:xfrm>
            <a:off x="2049463" y="0"/>
            <a:ext cx="4049712" cy="3671888"/>
            <a:chOff x="1291" y="-1"/>
            <a:chExt cx="2623" cy="2313"/>
          </a:xfrm>
        </p:grpSpPr>
        <p:sp>
          <p:nvSpPr>
            <p:cNvPr id="46109" name="Freeform 29">
              <a:extLst>
                <a:ext uri="{FF2B5EF4-FFF2-40B4-BE49-F238E27FC236}">
                  <a16:creationId xmlns:a16="http://schemas.microsoft.com/office/drawing/2014/main" xmlns="" id="{01FEE7EC-7B6C-4F03-9EF6-68853231892D}"/>
                </a:ext>
              </a:extLst>
            </p:cNvPr>
            <p:cNvSpPr>
              <a:spLocks/>
            </p:cNvSpPr>
            <p:nvPr userDrawn="1"/>
          </p:nvSpPr>
          <p:spPr bwMode="gray">
            <a:xfrm>
              <a:off x="1528" y="5"/>
              <a:ext cx="2386" cy="2280"/>
            </a:xfrm>
            <a:custGeom>
              <a:avLst/>
              <a:gdLst>
                <a:gd name="T0" fmla="*/ 64 w 2386"/>
                <a:gd name="T1" fmla="*/ 2280 h 2280"/>
                <a:gd name="T2" fmla="*/ 1106 w 2386"/>
                <a:gd name="T3" fmla="*/ 0 h 2280"/>
                <a:gd name="T4" fmla="*/ 2386 w 2386"/>
                <a:gd name="T5" fmla="*/ 0 h 2280"/>
                <a:gd name="T6" fmla="*/ 64 w 2386"/>
                <a:gd name="T7" fmla="*/ 2280 h 2280"/>
              </a:gdLst>
              <a:ahLst/>
              <a:cxnLst>
                <a:cxn ang="0">
                  <a:pos x="T0" y="T1"/>
                </a:cxn>
                <a:cxn ang="0">
                  <a:pos x="T2" y="T3"/>
                </a:cxn>
                <a:cxn ang="0">
                  <a:pos x="T4" y="T5"/>
                </a:cxn>
                <a:cxn ang="0">
                  <a:pos x="T6" y="T7"/>
                </a:cxn>
              </a:cxnLst>
              <a:rect l="0" t="0" r="r" b="b"/>
              <a:pathLst>
                <a:path w="2386" h="2280">
                  <a:moveTo>
                    <a:pt x="64" y="2280"/>
                  </a:moveTo>
                  <a:cubicBezTo>
                    <a:pt x="0" y="823"/>
                    <a:pt x="1106" y="0"/>
                    <a:pt x="1106" y="0"/>
                  </a:cubicBezTo>
                  <a:lnTo>
                    <a:pt x="2386" y="0"/>
                  </a:lnTo>
                  <a:cubicBezTo>
                    <a:pt x="2386" y="384"/>
                    <a:pt x="2001" y="2201"/>
                    <a:pt x="64" y="2280"/>
                  </a:cubicBezTo>
                  <a:close/>
                </a:path>
              </a:pathLst>
            </a:custGeom>
            <a:solidFill>
              <a:schemeClr val="hlink">
                <a:alpha val="20000"/>
              </a:schemeClr>
            </a:solidFill>
            <a:ln>
              <a:noFill/>
            </a:ln>
            <a:effectLst/>
            <a:extLst>
              <a:ext uri="{91240B29-F687-4F45-9708-019B960494DF}">
                <a14:hiddenLine xmlns:a14="http://schemas.microsoft.com/office/drawing/2010/main" xmlns="" w="9525">
                  <a:solidFill>
                    <a:schemeClr val="tx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6110" name="Freeform 30">
              <a:extLst>
                <a:ext uri="{FF2B5EF4-FFF2-40B4-BE49-F238E27FC236}">
                  <a16:creationId xmlns:a16="http://schemas.microsoft.com/office/drawing/2014/main" xmlns="" id="{C97DF896-7FD9-418C-A8CE-062BA08E7ED4}"/>
                </a:ext>
              </a:extLst>
            </p:cNvPr>
            <p:cNvSpPr>
              <a:spLocks/>
            </p:cNvSpPr>
            <p:nvPr userDrawn="1"/>
          </p:nvSpPr>
          <p:spPr bwMode="gray">
            <a:xfrm>
              <a:off x="1490" y="0"/>
              <a:ext cx="2304" cy="2267"/>
            </a:xfrm>
            <a:custGeom>
              <a:avLst/>
              <a:gdLst>
                <a:gd name="T0" fmla="*/ 64 w 2304"/>
                <a:gd name="T1" fmla="*/ 2267 h 2267"/>
                <a:gd name="T2" fmla="*/ 1024 w 2304"/>
                <a:gd name="T3" fmla="*/ 0 h 2267"/>
                <a:gd name="T4" fmla="*/ 2304 w 2304"/>
                <a:gd name="T5" fmla="*/ 0 h 2267"/>
                <a:gd name="T6" fmla="*/ 64 w 2304"/>
                <a:gd name="T7" fmla="*/ 2267 h 2267"/>
              </a:gdLst>
              <a:ahLst/>
              <a:cxnLst>
                <a:cxn ang="0">
                  <a:pos x="T0" y="T1"/>
                </a:cxn>
                <a:cxn ang="0">
                  <a:pos x="T2" y="T3"/>
                </a:cxn>
                <a:cxn ang="0">
                  <a:pos x="T4" y="T5"/>
                </a:cxn>
                <a:cxn ang="0">
                  <a:pos x="T6" y="T7"/>
                </a:cxn>
              </a:cxnLst>
              <a:rect l="0" t="0" r="r" b="b"/>
              <a:pathLst>
                <a:path w="2304" h="2267">
                  <a:moveTo>
                    <a:pt x="64" y="2267"/>
                  </a:moveTo>
                  <a:cubicBezTo>
                    <a:pt x="0" y="810"/>
                    <a:pt x="1024" y="0"/>
                    <a:pt x="1024" y="0"/>
                  </a:cubicBezTo>
                  <a:lnTo>
                    <a:pt x="2304" y="0"/>
                  </a:lnTo>
                  <a:cubicBezTo>
                    <a:pt x="2304" y="384"/>
                    <a:pt x="2001" y="2188"/>
                    <a:pt x="64" y="2267"/>
                  </a:cubicBezTo>
                  <a:close/>
                </a:path>
              </a:pathLst>
            </a:custGeom>
            <a:solidFill>
              <a:schemeClr val="hlink">
                <a:alpha val="50000"/>
              </a:schemeClr>
            </a:solidFill>
            <a:ln>
              <a:noFill/>
            </a:ln>
            <a:effectLst/>
            <a:extLst>
              <a:ext uri="{91240B29-F687-4F45-9708-019B960494DF}">
                <a14:hiddenLine xmlns:a14="http://schemas.microsoft.com/office/drawing/2010/main" xmlns="" w="9525">
                  <a:solidFill>
                    <a:schemeClr val="tx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6111" name="Freeform 31">
              <a:extLst>
                <a:ext uri="{FF2B5EF4-FFF2-40B4-BE49-F238E27FC236}">
                  <a16:creationId xmlns:a16="http://schemas.microsoft.com/office/drawing/2014/main" xmlns="" id="{B099E437-C71D-46FE-9A7A-B0ACEE07D1D6}"/>
                </a:ext>
              </a:extLst>
            </p:cNvPr>
            <p:cNvSpPr>
              <a:spLocks/>
            </p:cNvSpPr>
            <p:nvPr userDrawn="1"/>
          </p:nvSpPr>
          <p:spPr bwMode="gray">
            <a:xfrm>
              <a:off x="1464" y="-1"/>
              <a:ext cx="1951" cy="2054"/>
            </a:xfrm>
            <a:custGeom>
              <a:avLst/>
              <a:gdLst>
                <a:gd name="T0" fmla="*/ 64 w 1951"/>
                <a:gd name="T1" fmla="*/ 2048 h 2048"/>
                <a:gd name="T2" fmla="*/ 671 w 1951"/>
                <a:gd name="T3" fmla="*/ 0 h 2048"/>
                <a:gd name="T4" fmla="*/ 1951 w 1951"/>
                <a:gd name="T5" fmla="*/ 0 h 2048"/>
                <a:gd name="T6" fmla="*/ 64 w 1951"/>
                <a:gd name="T7" fmla="*/ 2048 h 2048"/>
              </a:gdLst>
              <a:ahLst/>
              <a:cxnLst>
                <a:cxn ang="0">
                  <a:pos x="T0" y="T1"/>
                </a:cxn>
                <a:cxn ang="0">
                  <a:pos x="T2" y="T3"/>
                </a:cxn>
                <a:cxn ang="0">
                  <a:pos x="T4" y="T5"/>
                </a:cxn>
                <a:cxn ang="0">
                  <a:pos x="T6" y="T7"/>
                </a:cxn>
              </a:cxnLst>
              <a:rect l="0" t="0" r="r" b="b"/>
              <a:pathLst>
                <a:path w="1951" h="2048">
                  <a:moveTo>
                    <a:pt x="64" y="2048"/>
                  </a:moveTo>
                  <a:cubicBezTo>
                    <a:pt x="0" y="591"/>
                    <a:pt x="671" y="0"/>
                    <a:pt x="671" y="0"/>
                  </a:cubicBezTo>
                  <a:lnTo>
                    <a:pt x="1951" y="0"/>
                  </a:lnTo>
                  <a:cubicBezTo>
                    <a:pt x="1951" y="384"/>
                    <a:pt x="1776" y="1968"/>
                    <a:pt x="64" y="2048"/>
                  </a:cubicBezTo>
                  <a:close/>
                </a:path>
              </a:pathLst>
            </a:custGeom>
            <a:solidFill>
              <a:schemeClr val="hlink">
                <a:alpha val="50000"/>
              </a:schemeClr>
            </a:solidFill>
            <a:ln>
              <a:noFill/>
            </a:ln>
            <a:effectLst/>
            <a:extLst>
              <a:ext uri="{91240B29-F687-4F45-9708-019B960494DF}">
                <a14:hiddenLine xmlns:a14="http://schemas.microsoft.com/office/drawing/2010/main" xmlns="" w="9525">
                  <a:solidFill>
                    <a:schemeClr val="tx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6112" name="Freeform 32">
              <a:extLst>
                <a:ext uri="{FF2B5EF4-FFF2-40B4-BE49-F238E27FC236}">
                  <a16:creationId xmlns:a16="http://schemas.microsoft.com/office/drawing/2014/main" xmlns="" id="{3A7BF79F-CE0E-4866-951D-9F192EDBA005}"/>
                </a:ext>
              </a:extLst>
            </p:cNvPr>
            <p:cNvSpPr>
              <a:spLocks/>
            </p:cNvSpPr>
            <p:nvPr userDrawn="1"/>
          </p:nvSpPr>
          <p:spPr bwMode="gray">
            <a:xfrm>
              <a:off x="1291" y="0"/>
              <a:ext cx="2273" cy="2312"/>
            </a:xfrm>
            <a:custGeom>
              <a:avLst/>
              <a:gdLst>
                <a:gd name="T0" fmla="*/ 272 w 2273"/>
                <a:gd name="T1" fmla="*/ 2312 h 2312"/>
                <a:gd name="T2" fmla="*/ 960 w 2273"/>
                <a:gd name="T3" fmla="*/ 0 h 2312"/>
                <a:gd name="T4" fmla="*/ 2266 w 2273"/>
                <a:gd name="T5" fmla="*/ 0 h 2312"/>
                <a:gd name="T6" fmla="*/ 272 w 2273"/>
                <a:gd name="T7" fmla="*/ 2312 h 2312"/>
              </a:gdLst>
              <a:ahLst/>
              <a:cxnLst>
                <a:cxn ang="0">
                  <a:pos x="T0" y="T1"/>
                </a:cxn>
                <a:cxn ang="0">
                  <a:pos x="T2" y="T3"/>
                </a:cxn>
                <a:cxn ang="0">
                  <a:pos x="T4" y="T5"/>
                </a:cxn>
                <a:cxn ang="0">
                  <a:pos x="T6" y="T7"/>
                </a:cxn>
              </a:cxnLst>
              <a:rect l="0" t="0" r="r" b="b"/>
              <a:pathLst>
                <a:path w="2273" h="2312">
                  <a:moveTo>
                    <a:pt x="272" y="2312"/>
                  </a:moveTo>
                  <a:cubicBezTo>
                    <a:pt x="0" y="879"/>
                    <a:pt x="960" y="0"/>
                    <a:pt x="960" y="0"/>
                  </a:cubicBezTo>
                  <a:cubicBezTo>
                    <a:pt x="960" y="0"/>
                    <a:pt x="1613" y="0"/>
                    <a:pt x="2266" y="0"/>
                  </a:cubicBezTo>
                  <a:cubicBezTo>
                    <a:pt x="2273" y="193"/>
                    <a:pt x="2177" y="1957"/>
                    <a:pt x="272" y="2312"/>
                  </a:cubicBezTo>
                  <a:close/>
                </a:path>
              </a:pathLst>
            </a:custGeom>
            <a:gradFill rotWithShape="1">
              <a:gsLst>
                <a:gs pos="0">
                  <a:schemeClr val="hlink"/>
                </a:gs>
                <a:gs pos="100000">
                  <a:schemeClr val="hlink">
                    <a:gamma/>
                    <a:tint val="38039"/>
                    <a:invGamma/>
                  </a:schemeClr>
                </a:gs>
              </a:gsLst>
              <a:lin ang="5400000" scaled="1"/>
            </a:gradFill>
            <a:ln>
              <a:noFill/>
            </a:ln>
            <a:effectLst/>
            <a:extLst>
              <a:ext uri="{91240B29-F687-4F45-9708-019B960494DF}">
                <a14:hiddenLine xmlns:a14="http://schemas.microsoft.com/office/drawing/2010/main" xmlns="" w="9525">
                  <a:solidFill>
                    <a:schemeClr val="tx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46113" name="Group 33">
            <a:extLst>
              <a:ext uri="{FF2B5EF4-FFF2-40B4-BE49-F238E27FC236}">
                <a16:creationId xmlns:a16="http://schemas.microsoft.com/office/drawing/2014/main" xmlns="" id="{D096AFA5-164C-47AF-8EFD-4988DAD94505}"/>
              </a:ext>
            </a:extLst>
          </p:cNvPr>
          <p:cNvGrpSpPr>
            <a:grpSpLocks/>
          </p:cNvGrpSpPr>
          <p:nvPr userDrawn="1"/>
        </p:nvGrpSpPr>
        <p:grpSpPr bwMode="auto">
          <a:xfrm>
            <a:off x="-9525" y="731838"/>
            <a:ext cx="2444750" cy="3244850"/>
            <a:chOff x="-6" y="492"/>
            <a:chExt cx="1540" cy="2012"/>
          </a:xfrm>
        </p:grpSpPr>
        <p:sp>
          <p:nvSpPr>
            <p:cNvPr id="46114" name="Freeform 34">
              <a:extLst>
                <a:ext uri="{FF2B5EF4-FFF2-40B4-BE49-F238E27FC236}">
                  <a16:creationId xmlns:a16="http://schemas.microsoft.com/office/drawing/2014/main" xmlns="" id="{05E73458-4051-4D98-B8F3-31A228D06E76}"/>
                </a:ext>
              </a:extLst>
            </p:cNvPr>
            <p:cNvSpPr>
              <a:spLocks/>
            </p:cNvSpPr>
            <p:nvPr userDrawn="1"/>
          </p:nvSpPr>
          <p:spPr bwMode="gray">
            <a:xfrm>
              <a:off x="-6" y="804"/>
              <a:ext cx="1523" cy="1700"/>
            </a:xfrm>
            <a:custGeom>
              <a:avLst/>
              <a:gdLst>
                <a:gd name="T0" fmla="*/ 0 w 1523"/>
                <a:gd name="T1" fmla="*/ 0 h 1700"/>
                <a:gd name="T2" fmla="*/ 2 w 1523"/>
                <a:gd name="T3" fmla="*/ 1278 h 1700"/>
                <a:gd name="T4" fmla="*/ 1523 w 1523"/>
                <a:gd name="T5" fmla="*/ 1506 h 1700"/>
                <a:gd name="T6" fmla="*/ 0 w 1523"/>
                <a:gd name="T7" fmla="*/ 0 h 1700"/>
              </a:gdLst>
              <a:ahLst/>
              <a:cxnLst>
                <a:cxn ang="0">
                  <a:pos x="T0" y="T1"/>
                </a:cxn>
                <a:cxn ang="0">
                  <a:pos x="T2" y="T3"/>
                </a:cxn>
                <a:cxn ang="0">
                  <a:pos x="T4" y="T5"/>
                </a:cxn>
                <a:cxn ang="0">
                  <a:pos x="T6" y="T7"/>
                </a:cxn>
              </a:cxnLst>
              <a:rect l="0" t="0" r="r" b="b"/>
              <a:pathLst>
                <a:path w="1523" h="1700">
                  <a:moveTo>
                    <a:pt x="0" y="0"/>
                  </a:moveTo>
                  <a:lnTo>
                    <a:pt x="2" y="1278"/>
                  </a:lnTo>
                  <a:cubicBezTo>
                    <a:pt x="2" y="1278"/>
                    <a:pt x="713" y="1700"/>
                    <a:pt x="1523" y="1506"/>
                  </a:cubicBezTo>
                  <a:cubicBezTo>
                    <a:pt x="1169" y="108"/>
                    <a:pt x="0" y="0"/>
                    <a:pt x="0" y="0"/>
                  </a:cubicBezTo>
                  <a:close/>
                </a:path>
              </a:pathLst>
            </a:custGeom>
            <a:solidFill>
              <a:schemeClr val="accent1">
                <a:alpha val="50000"/>
              </a:schemeClr>
            </a:solidFill>
            <a:ln>
              <a:noFill/>
            </a:ln>
            <a:effectLst/>
            <a:extLst>
              <a:ext uri="{91240B29-F687-4F45-9708-019B960494DF}">
                <a14:hiddenLine xmlns:a14="http://schemas.microsoft.com/office/drawing/2010/main" xmlns="" w="9525">
                  <a:solidFill>
                    <a:schemeClr val="tx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6115" name="Freeform 35">
              <a:extLst>
                <a:ext uri="{FF2B5EF4-FFF2-40B4-BE49-F238E27FC236}">
                  <a16:creationId xmlns:a16="http://schemas.microsoft.com/office/drawing/2014/main" xmlns="" id="{578A410D-0463-40B9-8971-2394F402121D}"/>
                </a:ext>
              </a:extLst>
            </p:cNvPr>
            <p:cNvSpPr>
              <a:spLocks/>
            </p:cNvSpPr>
            <p:nvPr userDrawn="1"/>
          </p:nvSpPr>
          <p:spPr bwMode="gray">
            <a:xfrm>
              <a:off x="-4" y="492"/>
              <a:ext cx="1498" cy="1872"/>
            </a:xfrm>
            <a:custGeom>
              <a:avLst/>
              <a:gdLst>
                <a:gd name="T0" fmla="*/ 1 w 1498"/>
                <a:gd name="T1" fmla="*/ 0 h 1872"/>
                <a:gd name="T2" fmla="*/ 0 w 1498"/>
                <a:gd name="T3" fmla="*/ 1374 h 1872"/>
                <a:gd name="T4" fmla="*/ 1498 w 1498"/>
                <a:gd name="T5" fmla="*/ 1704 h 1872"/>
                <a:gd name="T6" fmla="*/ 1 w 1498"/>
                <a:gd name="T7" fmla="*/ 0 h 1872"/>
              </a:gdLst>
              <a:ahLst/>
              <a:cxnLst>
                <a:cxn ang="0">
                  <a:pos x="T0" y="T1"/>
                </a:cxn>
                <a:cxn ang="0">
                  <a:pos x="T2" y="T3"/>
                </a:cxn>
                <a:cxn ang="0">
                  <a:pos x="T4" y="T5"/>
                </a:cxn>
                <a:cxn ang="0">
                  <a:pos x="T6" y="T7"/>
                </a:cxn>
              </a:cxnLst>
              <a:rect l="0" t="0" r="r" b="b"/>
              <a:pathLst>
                <a:path w="1498" h="1872">
                  <a:moveTo>
                    <a:pt x="1" y="0"/>
                  </a:moveTo>
                  <a:lnTo>
                    <a:pt x="0" y="1374"/>
                  </a:lnTo>
                  <a:cubicBezTo>
                    <a:pt x="0" y="1374"/>
                    <a:pt x="690" y="1872"/>
                    <a:pt x="1498" y="1704"/>
                  </a:cubicBezTo>
                  <a:cubicBezTo>
                    <a:pt x="1227" y="267"/>
                    <a:pt x="1" y="0"/>
                    <a:pt x="1" y="0"/>
                  </a:cubicBezTo>
                  <a:close/>
                </a:path>
              </a:pathLst>
            </a:custGeom>
            <a:solidFill>
              <a:schemeClr val="accent1">
                <a:alpha val="20000"/>
              </a:schemeClr>
            </a:solidFill>
            <a:ln>
              <a:noFill/>
            </a:ln>
            <a:effectLst/>
            <a:extLst>
              <a:ext uri="{91240B29-F687-4F45-9708-019B960494DF}">
                <a14:hiddenLine xmlns:a14="http://schemas.microsoft.com/office/drawing/2010/main" xmlns="" w="9525">
                  <a:solidFill>
                    <a:schemeClr val="tx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6116" name="Freeform 36">
              <a:extLst>
                <a:ext uri="{FF2B5EF4-FFF2-40B4-BE49-F238E27FC236}">
                  <a16:creationId xmlns:a16="http://schemas.microsoft.com/office/drawing/2014/main" xmlns="" id="{4D691FA4-9E37-4EB7-ADB1-7FCDE76F1415}"/>
                </a:ext>
              </a:extLst>
            </p:cNvPr>
            <p:cNvSpPr>
              <a:spLocks/>
            </p:cNvSpPr>
            <p:nvPr userDrawn="1"/>
          </p:nvSpPr>
          <p:spPr bwMode="gray">
            <a:xfrm>
              <a:off x="-4" y="576"/>
              <a:ext cx="1516" cy="1860"/>
            </a:xfrm>
            <a:custGeom>
              <a:avLst/>
              <a:gdLst>
                <a:gd name="T0" fmla="*/ 1 w 1516"/>
                <a:gd name="T1" fmla="*/ 0 h 1818"/>
                <a:gd name="T2" fmla="*/ 0 w 1516"/>
                <a:gd name="T3" fmla="*/ 1343 h 1818"/>
                <a:gd name="T4" fmla="*/ 1516 w 1516"/>
                <a:gd name="T5" fmla="*/ 1654 h 1818"/>
                <a:gd name="T6" fmla="*/ 1 w 1516"/>
                <a:gd name="T7" fmla="*/ 0 h 1818"/>
              </a:gdLst>
              <a:ahLst/>
              <a:cxnLst>
                <a:cxn ang="0">
                  <a:pos x="T0" y="T1"/>
                </a:cxn>
                <a:cxn ang="0">
                  <a:pos x="T2" y="T3"/>
                </a:cxn>
                <a:cxn ang="0">
                  <a:pos x="T4" y="T5"/>
                </a:cxn>
                <a:cxn ang="0">
                  <a:pos x="T6" y="T7"/>
                </a:cxn>
              </a:cxnLst>
              <a:rect l="0" t="0" r="r" b="b"/>
              <a:pathLst>
                <a:path w="1516" h="1818">
                  <a:moveTo>
                    <a:pt x="1" y="0"/>
                  </a:moveTo>
                  <a:lnTo>
                    <a:pt x="0" y="1343"/>
                  </a:lnTo>
                  <a:cubicBezTo>
                    <a:pt x="0" y="1343"/>
                    <a:pt x="708" y="1818"/>
                    <a:pt x="1516" y="1654"/>
                  </a:cubicBezTo>
                  <a:cubicBezTo>
                    <a:pt x="1245" y="249"/>
                    <a:pt x="1" y="0"/>
                    <a:pt x="1" y="0"/>
                  </a:cubicBezTo>
                  <a:close/>
                </a:path>
              </a:pathLst>
            </a:custGeom>
            <a:solidFill>
              <a:schemeClr val="accent1">
                <a:alpha val="50000"/>
              </a:schemeClr>
            </a:solidFill>
            <a:ln>
              <a:noFill/>
            </a:ln>
            <a:effectLst/>
            <a:extLst>
              <a:ext uri="{91240B29-F687-4F45-9708-019B960494DF}">
                <a14:hiddenLine xmlns:a14="http://schemas.microsoft.com/office/drawing/2010/main" xmlns="" w="9525">
                  <a:solidFill>
                    <a:schemeClr val="tx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6117" name="Freeform 37">
              <a:extLst>
                <a:ext uri="{FF2B5EF4-FFF2-40B4-BE49-F238E27FC236}">
                  <a16:creationId xmlns:a16="http://schemas.microsoft.com/office/drawing/2014/main" xmlns="" id="{24B3CBAE-A7FF-46A0-A11D-202E49096487}"/>
                </a:ext>
              </a:extLst>
            </p:cNvPr>
            <p:cNvSpPr>
              <a:spLocks/>
            </p:cNvSpPr>
            <p:nvPr userDrawn="1"/>
          </p:nvSpPr>
          <p:spPr bwMode="gray">
            <a:xfrm>
              <a:off x="2" y="723"/>
              <a:ext cx="1532" cy="1752"/>
            </a:xfrm>
            <a:custGeom>
              <a:avLst/>
              <a:gdLst>
                <a:gd name="T0" fmla="*/ 1 w 1532"/>
                <a:gd name="T1" fmla="*/ 0 h 1752"/>
                <a:gd name="T2" fmla="*/ 0 w 1532"/>
                <a:gd name="T3" fmla="*/ 1302 h 1752"/>
                <a:gd name="T4" fmla="*/ 1532 w 1532"/>
                <a:gd name="T5" fmla="*/ 1593 h 1752"/>
                <a:gd name="T6" fmla="*/ 1 w 1532"/>
                <a:gd name="T7" fmla="*/ 0 h 1752"/>
              </a:gdLst>
              <a:ahLst/>
              <a:cxnLst>
                <a:cxn ang="0">
                  <a:pos x="T0" y="T1"/>
                </a:cxn>
                <a:cxn ang="0">
                  <a:pos x="T2" y="T3"/>
                </a:cxn>
                <a:cxn ang="0">
                  <a:pos x="T4" y="T5"/>
                </a:cxn>
                <a:cxn ang="0">
                  <a:pos x="T6" y="T7"/>
                </a:cxn>
              </a:cxnLst>
              <a:rect l="0" t="0" r="r" b="b"/>
              <a:pathLst>
                <a:path w="1532" h="1752">
                  <a:moveTo>
                    <a:pt x="1" y="0"/>
                  </a:moveTo>
                  <a:lnTo>
                    <a:pt x="0" y="1302"/>
                  </a:lnTo>
                  <a:cubicBezTo>
                    <a:pt x="0" y="1302"/>
                    <a:pt x="724" y="1752"/>
                    <a:pt x="1532" y="1593"/>
                  </a:cubicBezTo>
                  <a:cubicBezTo>
                    <a:pt x="1261" y="231"/>
                    <a:pt x="1" y="0"/>
                    <a:pt x="1" y="0"/>
                  </a:cubicBezTo>
                  <a:close/>
                </a:path>
              </a:pathLst>
            </a:custGeom>
            <a:gradFill rotWithShape="1">
              <a:gsLst>
                <a:gs pos="0">
                  <a:schemeClr val="accent1"/>
                </a:gs>
                <a:gs pos="100000">
                  <a:schemeClr val="accent1">
                    <a:gamma/>
                    <a:tint val="41176"/>
                    <a:invGamma/>
                  </a:schemeClr>
                </a:gs>
              </a:gsLst>
              <a:lin ang="0" scaled="1"/>
            </a:gradFill>
            <a:ln>
              <a:noFill/>
            </a:ln>
            <a:effectLst/>
            <a:extLst>
              <a:ext uri="{91240B29-F687-4F45-9708-019B960494DF}">
                <a14:hiddenLine xmlns:a14="http://schemas.microsoft.com/office/drawing/2010/main" xmlns="" w="9525">
                  <a:solidFill>
                    <a:schemeClr val="tx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46118" name="Group 38">
            <a:extLst>
              <a:ext uri="{FF2B5EF4-FFF2-40B4-BE49-F238E27FC236}">
                <a16:creationId xmlns:a16="http://schemas.microsoft.com/office/drawing/2014/main" xmlns="" id="{76FB4004-43A6-4716-A631-DFCEF9089B13}"/>
              </a:ext>
            </a:extLst>
          </p:cNvPr>
          <p:cNvGrpSpPr>
            <a:grpSpLocks/>
          </p:cNvGrpSpPr>
          <p:nvPr userDrawn="1"/>
        </p:nvGrpSpPr>
        <p:grpSpPr bwMode="auto">
          <a:xfrm>
            <a:off x="0" y="3622675"/>
            <a:ext cx="2714625" cy="3236913"/>
            <a:chOff x="0" y="2281"/>
            <a:chExt cx="1710" cy="2039"/>
          </a:xfrm>
        </p:grpSpPr>
        <p:sp>
          <p:nvSpPr>
            <p:cNvPr id="46119" name="Freeform 39">
              <a:extLst>
                <a:ext uri="{FF2B5EF4-FFF2-40B4-BE49-F238E27FC236}">
                  <a16:creationId xmlns:a16="http://schemas.microsoft.com/office/drawing/2014/main" xmlns="" id="{442C8C6F-050C-4F52-B9D7-F30FE89BF719}"/>
                </a:ext>
              </a:extLst>
            </p:cNvPr>
            <p:cNvSpPr>
              <a:spLocks/>
            </p:cNvSpPr>
            <p:nvPr userDrawn="1"/>
          </p:nvSpPr>
          <p:spPr bwMode="gray">
            <a:xfrm>
              <a:off x="103" y="2407"/>
              <a:ext cx="1585" cy="1910"/>
            </a:xfrm>
            <a:custGeom>
              <a:avLst/>
              <a:gdLst>
                <a:gd name="T0" fmla="*/ 1437 w 1585"/>
                <a:gd name="T1" fmla="*/ 0 h 1910"/>
                <a:gd name="T2" fmla="*/ 707 w 1585"/>
                <a:gd name="T3" fmla="*/ 1910 h 1910"/>
                <a:gd name="T4" fmla="*/ 9 w 1585"/>
                <a:gd name="T5" fmla="*/ 1909 h 1910"/>
                <a:gd name="T6" fmla="*/ 0 w 1585"/>
                <a:gd name="T7" fmla="*/ 832 h 1910"/>
                <a:gd name="T8" fmla="*/ 1437 w 1585"/>
                <a:gd name="T9" fmla="*/ 0 h 1910"/>
              </a:gdLst>
              <a:ahLst/>
              <a:cxnLst>
                <a:cxn ang="0">
                  <a:pos x="T0" y="T1"/>
                </a:cxn>
                <a:cxn ang="0">
                  <a:pos x="T2" y="T3"/>
                </a:cxn>
                <a:cxn ang="0">
                  <a:pos x="T4" y="T5"/>
                </a:cxn>
                <a:cxn ang="0">
                  <a:pos x="T6" y="T7"/>
                </a:cxn>
                <a:cxn ang="0">
                  <a:pos x="T8" y="T9"/>
                </a:cxn>
              </a:cxnLst>
              <a:rect l="0" t="0" r="r" b="b"/>
              <a:pathLst>
                <a:path w="1585" h="1910">
                  <a:moveTo>
                    <a:pt x="1437" y="0"/>
                  </a:moveTo>
                  <a:cubicBezTo>
                    <a:pt x="1585" y="1334"/>
                    <a:pt x="707" y="1910"/>
                    <a:pt x="707" y="1910"/>
                  </a:cubicBezTo>
                  <a:lnTo>
                    <a:pt x="9" y="1909"/>
                  </a:lnTo>
                  <a:lnTo>
                    <a:pt x="0" y="832"/>
                  </a:lnTo>
                  <a:cubicBezTo>
                    <a:pt x="0" y="832"/>
                    <a:pt x="473" y="34"/>
                    <a:pt x="1437" y="0"/>
                  </a:cubicBezTo>
                  <a:close/>
                </a:path>
              </a:pathLst>
            </a:custGeom>
            <a:solidFill>
              <a:schemeClr val="folHlink">
                <a:alpha val="50000"/>
              </a:schemeClr>
            </a:solidFill>
            <a:ln>
              <a:noFill/>
            </a:ln>
            <a:effectLst/>
            <a:extLst>
              <a:ext uri="{91240B29-F687-4F45-9708-019B960494DF}">
                <a14:hiddenLine xmlns:a14="http://schemas.microsoft.com/office/drawing/2010/main" xmlns="" w="9525">
                  <a:solidFill>
                    <a:schemeClr val="tx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6120" name="Freeform 40">
              <a:extLst>
                <a:ext uri="{FF2B5EF4-FFF2-40B4-BE49-F238E27FC236}">
                  <a16:creationId xmlns:a16="http://schemas.microsoft.com/office/drawing/2014/main" xmlns="" id="{EDA8EA40-2C9C-42BF-9660-8EA429DAA62A}"/>
                </a:ext>
              </a:extLst>
            </p:cNvPr>
            <p:cNvSpPr>
              <a:spLocks/>
            </p:cNvSpPr>
            <p:nvPr userDrawn="1"/>
          </p:nvSpPr>
          <p:spPr bwMode="gray">
            <a:xfrm>
              <a:off x="0" y="2281"/>
              <a:ext cx="1545" cy="1819"/>
            </a:xfrm>
            <a:custGeom>
              <a:avLst/>
              <a:gdLst>
                <a:gd name="T0" fmla="*/ 1526 w 1545"/>
                <a:gd name="T1" fmla="*/ 95 h 1819"/>
                <a:gd name="T2" fmla="*/ 662 w 1545"/>
                <a:gd name="T3" fmla="*/ 1819 h 1819"/>
                <a:gd name="T4" fmla="*/ 0 w 1545"/>
                <a:gd name="T5" fmla="*/ 1813 h 1819"/>
                <a:gd name="T6" fmla="*/ 0 w 1545"/>
                <a:gd name="T7" fmla="*/ 529 h 1819"/>
                <a:gd name="T8" fmla="*/ 1526 w 1545"/>
                <a:gd name="T9" fmla="*/ 95 h 1819"/>
              </a:gdLst>
              <a:ahLst/>
              <a:cxnLst>
                <a:cxn ang="0">
                  <a:pos x="T0" y="T1"/>
                </a:cxn>
                <a:cxn ang="0">
                  <a:pos x="T2" y="T3"/>
                </a:cxn>
                <a:cxn ang="0">
                  <a:pos x="T4" y="T5"/>
                </a:cxn>
                <a:cxn ang="0">
                  <a:pos x="T6" y="T7"/>
                </a:cxn>
                <a:cxn ang="0">
                  <a:pos x="T8" y="T9"/>
                </a:cxn>
              </a:cxnLst>
              <a:rect l="0" t="0" r="r" b="b"/>
              <a:pathLst>
                <a:path w="1545" h="1819">
                  <a:moveTo>
                    <a:pt x="1526" y="95"/>
                  </a:moveTo>
                  <a:cubicBezTo>
                    <a:pt x="1545" y="1430"/>
                    <a:pt x="662" y="1819"/>
                    <a:pt x="662" y="1819"/>
                  </a:cubicBezTo>
                  <a:lnTo>
                    <a:pt x="0" y="1813"/>
                  </a:lnTo>
                  <a:lnTo>
                    <a:pt x="0" y="529"/>
                  </a:lnTo>
                  <a:cubicBezTo>
                    <a:pt x="0" y="529"/>
                    <a:pt x="519" y="0"/>
                    <a:pt x="1526" y="95"/>
                  </a:cubicBezTo>
                  <a:close/>
                </a:path>
              </a:pathLst>
            </a:custGeom>
            <a:solidFill>
              <a:schemeClr val="folHlink">
                <a:alpha val="20000"/>
              </a:schemeClr>
            </a:solidFill>
            <a:ln>
              <a:noFill/>
            </a:ln>
            <a:effectLst/>
            <a:extLst>
              <a:ext uri="{91240B29-F687-4F45-9708-019B960494DF}">
                <a14:hiddenLine xmlns:a14="http://schemas.microsoft.com/office/drawing/2010/main" xmlns="" w="9525">
                  <a:solidFill>
                    <a:schemeClr val="tx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6121" name="Freeform 41">
              <a:extLst>
                <a:ext uri="{FF2B5EF4-FFF2-40B4-BE49-F238E27FC236}">
                  <a16:creationId xmlns:a16="http://schemas.microsoft.com/office/drawing/2014/main" xmlns="" id="{2FB3F65A-CCEB-4548-B944-610CE6A7AA06}"/>
                </a:ext>
              </a:extLst>
            </p:cNvPr>
            <p:cNvSpPr>
              <a:spLocks/>
            </p:cNvSpPr>
            <p:nvPr userDrawn="1"/>
          </p:nvSpPr>
          <p:spPr bwMode="gray">
            <a:xfrm>
              <a:off x="0" y="2281"/>
              <a:ext cx="1697" cy="1919"/>
            </a:xfrm>
            <a:custGeom>
              <a:avLst/>
              <a:gdLst>
                <a:gd name="T0" fmla="*/ 1524 w 1697"/>
                <a:gd name="T1" fmla="*/ 89 h 1919"/>
                <a:gd name="T2" fmla="*/ 662 w 1697"/>
                <a:gd name="T3" fmla="*/ 1919 h 1919"/>
                <a:gd name="T4" fmla="*/ 0 w 1697"/>
                <a:gd name="T5" fmla="*/ 1913 h 1919"/>
                <a:gd name="T6" fmla="*/ 0 w 1697"/>
                <a:gd name="T7" fmla="*/ 647 h 1919"/>
                <a:gd name="T8" fmla="*/ 1524 w 1697"/>
                <a:gd name="T9" fmla="*/ 89 h 1919"/>
              </a:gdLst>
              <a:ahLst/>
              <a:cxnLst>
                <a:cxn ang="0">
                  <a:pos x="T0" y="T1"/>
                </a:cxn>
                <a:cxn ang="0">
                  <a:pos x="T2" y="T3"/>
                </a:cxn>
                <a:cxn ang="0">
                  <a:pos x="T4" y="T5"/>
                </a:cxn>
                <a:cxn ang="0">
                  <a:pos x="T6" y="T7"/>
                </a:cxn>
                <a:cxn ang="0">
                  <a:pos x="T8" y="T9"/>
                </a:cxn>
              </a:cxnLst>
              <a:rect l="0" t="0" r="r" b="b"/>
              <a:pathLst>
                <a:path w="1697" h="1919">
                  <a:moveTo>
                    <a:pt x="1524" y="89"/>
                  </a:moveTo>
                  <a:cubicBezTo>
                    <a:pt x="1697" y="1419"/>
                    <a:pt x="662" y="1919"/>
                    <a:pt x="662" y="1919"/>
                  </a:cubicBezTo>
                  <a:lnTo>
                    <a:pt x="0" y="1913"/>
                  </a:lnTo>
                  <a:lnTo>
                    <a:pt x="0" y="647"/>
                  </a:lnTo>
                  <a:cubicBezTo>
                    <a:pt x="0" y="647"/>
                    <a:pt x="570" y="0"/>
                    <a:pt x="1524" y="89"/>
                  </a:cubicBezTo>
                  <a:close/>
                </a:path>
              </a:pathLst>
            </a:custGeom>
            <a:solidFill>
              <a:schemeClr val="folHlink">
                <a:alpha val="50000"/>
              </a:schemeClr>
            </a:solidFill>
            <a:ln>
              <a:noFill/>
            </a:ln>
            <a:effectLst/>
            <a:extLst>
              <a:ext uri="{91240B29-F687-4F45-9708-019B960494DF}">
                <a14:hiddenLine xmlns:a14="http://schemas.microsoft.com/office/drawing/2010/main" xmlns="" w="9525">
                  <a:solidFill>
                    <a:schemeClr val="tx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6122" name="Freeform 42">
              <a:extLst>
                <a:ext uri="{FF2B5EF4-FFF2-40B4-BE49-F238E27FC236}">
                  <a16:creationId xmlns:a16="http://schemas.microsoft.com/office/drawing/2014/main" xmlns="" id="{3CE11E38-2FA5-423C-9B0B-91C28568CC67}"/>
                </a:ext>
              </a:extLst>
            </p:cNvPr>
            <p:cNvSpPr>
              <a:spLocks/>
            </p:cNvSpPr>
            <p:nvPr userDrawn="1"/>
          </p:nvSpPr>
          <p:spPr bwMode="gray">
            <a:xfrm>
              <a:off x="0" y="2366"/>
              <a:ext cx="1710" cy="1954"/>
            </a:xfrm>
            <a:custGeom>
              <a:avLst/>
              <a:gdLst>
                <a:gd name="T0" fmla="*/ 1537 w 1710"/>
                <a:gd name="T1" fmla="*/ 0 h 1954"/>
                <a:gd name="T2" fmla="*/ 668 w 1710"/>
                <a:gd name="T3" fmla="*/ 1954 h 1954"/>
                <a:gd name="T4" fmla="*/ 0 w 1710"/>
                <a:gd name="T5" fmla="*/ 1954 h 1954"/>
                <a:gd name="T6" fmla="*/ 1 w 1710"/>
                <a:gd name="T7" fmla="*/ 749 h 1954"/>
                <a:gd name="T8" fmla="*/ 1537 w 1710"/>
                <a:gd name="T9" fmla="*/ 0 h 1954"/>
              </a:gdLst>
              <a:ahLst/>
              <a:cxnLst>
                <a:cxn ang="0">
                  <a:pos x="T0" y="T1"/>
                </a:cxn>
                <a:cxn ang="0">
                  <a:pos x="T2" y="T3"/>
                </a:cxn>
                <a:cxn ang="0">
                  <a:pos x="T4" y="T5"/>
                </a:cxn>
                <a:cxn ang="0">
                  <a:pos x="T6" y="T7"/>
                </a:cxn>
                <a:cxn ang="0">
                  <a:pos x="T8" y="T9"/>
                </a:cxn>
              </a:cxnLst>
              <a:rect l="0" t="0" r="r" b="b"/>
              <a:pathLst>
                <a:path w="1710" h="1954">
                  <a:moveTo>
                    <a:pt x="1537" y="0"/>
                  </a:moveTo>
                  <a:cubicBezTo>
                    <a:pt x="1710" y="1330"/>
                    <a:pt x="668" y="1954"/>
                    <a:pt x="668" y="1954"/>
                  </a:cubicBezTo>
                  <a:lnTo>
                    <a:pt x="0" y="1954"/>
                  </a:lnTo>
                  <a:lnTo>
                    <a:pt x="1" y="749"/>
                  </a:lnTo>
                  <a:cubicBezTo>
                    <a:pt x="257" y="423"/>
                    <a:pt x="524" y="15"/>
                    <a:pt x="1537" y="0"/>
                  </a:cubicBezTo>
                  <a:close/>
                </a:path>
              </a:pathLst>
            </a:custGeom>
            <a:gradFill rotWithShape="1">
              <a:gsLst>
                <a:gs pos="0">
                  <a:schemeClr val="folHlink">
                    <a:gamma/>
                    <a:tint val="50980"/>
                    <a:invGamma/>
                  </a:schemeClr>
                </a:gs>
                <a:gs pos="100000">
                  <a:schemeClr val="folHlink"/>
                </a:gs>
              </a:gsLst>
              <a:lin ang="5400000" scaled="1"/>
            </a:gradFill>
            <a:ln>
              <a:noFill/>
            </a:ln>
            <a:effectLst/>
            <a:extLst>
              <a:ext uri="{91240B29-F687-4F45-9708-019B960494DF}">
                <a14:hiddenLine xmlns:a14="http://schemas.microsoft.com/office/drawing/2010/main" xmlns="" w="9525">
                  <a:solidFill>
                    <a:schemeClr val="tx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46123" name="Group 43">
            <a:extLst>
              <a:ext uri="{FF2B5EF4-FFF2-40B4-BE49-F238E27FC236}">
                <a16:creationId xmlns:a16="http://schemas.microsoft.com/office/drawing/2014/main" xmlns="" id="{48436925-DE1D-49E7-888F-32F1A3EDEAB1}"/>
              </a:ext>
            </a:extLst>
          </p:cNvPr>
          <p:cNvGrpSpPr>
            <a:grpSpLocks/>
          </p:cNvGrpSpPr>
          <p:nvPr userDrawn="1"/>
        </p:nvGrpSpPr>
        <p:grpSpPr bwMode="auto">
          <a:xfrm>
            <a:off x="2501900" y="3767138"/>
            <a:ext cx="4038600" cy="3092450"/>
            <a:chOff x="1576" y="2372"/>
            <a:chExt cx="2504" cy="1948"/>
          </a:xfrm>
        </p:grpSpPr>
        <p:sp>
          <p:nvSpPr>
            <p:cNvPr id="46124" name="Freeform 44">
              <a:extLst>
                <a:ext uri="{FF2B5EF4-FFF2-40B4-BE49-F238E27FC236}">
                  <a16:creationId xmlns:a16="http://schemas.microsoft.com/office/drawing/2014/main" xmlns="" id="{76DECCAC-182F-41F9-9CA3-E6B68C7B7A6C}"/>
                </a:ext>
              </a:extLst>
            </p:cNvPr>
            <p:cNvSpPr>
              <a:spLocks/>
            </p:cNvSpPr>
            <p:nvPr userDrawn="1"/>
          </p:nvSpPr>
          <p:spPr bwMode="gray">
            <a:xfrm>
              <a:off x="1799" y="2394"/>
              <a:ext cx="2281" cy="1926"/>
            </a:xfrm>
            <a:custGeom>
              <a:avLst/>
              <a:gdLst>
                <a:gd name="T0" fmla="*/ 0 w 2186"/>
                <a:gd name="T1" fmla="*/ 0 h 1926"/>
                <a:gd name="T2" fmla="*/ 2186 w 2186"/>
                <a:gd name="T3" fmla="*/ 1926 h 1926"/>
                <a:gd name="T4" fmla="*/ 1812 w 2186"/>
                <a:gd name="T5" fmla="*/ 1914 h 1926"/>
                <a:gd name="T6" fmla="*/ 0 w 2186"/>
                <a:gd name="T7" fmla="*/ 0 h 1926"/>
              </a:gdLst>
              <a:ahLst/>
              <a:cxnLst>
                <a:cxn ang="0">
                  <a:pos x="T0" y="T1"/>
                </a:cxn>
                <a:cxn ang="0">
                  <a:pos x="T2" y="T3"/>
                </a:cxn>
                <a:cxn ang="0">
                  <a:pos x="T4" y="T5"/>
                </a:cxn>
                <a:cxn ang="0">
                  <a:pos x="T6" y="T7"/>
                </a:cxn>
              </a:cxnLst>
              <a:rect l="0" t="0" r="r" b="b"/>
              <a:pathLst>
                <a:path w="2186" h="1926">
                  <a:moveTo>
                    <a:pt x="0" y="0"/>
                  </a:moveTo>
                  <a:cubicBezTo>
                    <a:pt x="1800" y="184"/>
                    <a:pt x="2186" y="1402"/>
                    <a:pt x="2186" y="1926"/>
                  </a:cubicBezTo>
                  <a:lnTo>
                    <a:pt x="1812" y="1914"/>
                  </a:lnTo>
                  <a:cubicBezTo>
                    <a:pt x="1812" y="1914"/>
                    <a:pt x="317" y="1380"/>
                    <a:pt x="0" y="0"/>
                  </a:cubicBezTo>
                  <a:close/>
                </a:path>
              </a:pathLst>
            </a:custGeom>
            <a:solidFill>
              <a:schemeClr val="accent2">
                <a:alpha val="50000"/>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6125" name="Freeform 45">
              <a:extLst>
                <a:ext uri="{FF2B5EF4-FFF2-40B4-BE49-F238E27FC236}">
                  <a16:creationId xmlns:a16="http://schemas.microsoft.com/office/drawing/2014/main" xmlns="" id="{ED7B2765-E39F-4BF6-8628-115B77D14287}"/>
                </a:ext>
              </a:extLst>
            </p:cNvPr>
            <p:cNvSpPr>
              <a:spLocks/>
            </p:cNvSpPr>
            <p:nvPr userDrawn="1"/>
          </p:nvSpPr>
          <p:spPr bwMode="gray">
            <a:xfrm>
              <a:off x="1591" y="2396"/>
              <a:ext cx="2169" cy="1924"/>
            </a:xfrm>
            <a:custGeom>
              <a:avLst/>
              <a:gdLst>
                <a:gd name="T0" fmla="*/ 0 w 1769"/>
                <a:gd name="T1" fmla="*/ 0 h 1924"/>
                <a:gd name="T2" fmla="*/ 1769 w 1769"/>
                <a:gd name="T3" fmla="*/ 1924 h 1924"/>
                <a:gd name="T4" fmla="*/ 1346 w 1769"/>
                <a:gd name="T5" fmla="*/ 1918 h 1924"/>
                <a:gd name="T6" fmla="*/ 0 w 1769"/>
                <a:gd name="T7" fmla="*/ 0 h 1924"/>
              </a:gdLst>
              <a:ahLst/>
              <a:cxnLst>
                <a:cxn ang="0">
                  <a:pos x="T0" y="T1"/>
                </a:cxn>
                <a:cxn ang="0">
                  <a:pos x="T2" y="T3"/>
                </a:cxn>
                <a:cxn ang="0">
                  <a:pos x="T4" y="T5"/>
                </a:cxn>
                <a:cxn ang="0">
                  <a:pos x="T6" y="T7"/>
                </a:cxn>
              </a:cxnLst>
              <a:rect l="0" t="0" r="r" b="b"/>
              <a:pathLst>
                <a:path w="1769" h="1924">
                  <a:moveTo>
                    <a:pt x="0" y="0"/>
                  </a:moveTo>
                  <a:cubicBezTo>
                    <a:pt x="1592" y="64"/>
                    <a:pt x="1769" y="1400"/>
                    <a:pt x="1769" y="1924"/>
                  </a:cubicBezTo>
                  <a:lnTo>
                    <a:pt x="1346" y="1918"/>
                  </a:lnTo>
                  <a:cubicBezTo>
                    <a:pt x="1346" y="1918"/>
                    <a:pt x="226" y="1468"/>
                    <a:pt x="0" y="0"/>
                  </a:cubicBezTo>
                  <a:close/>
                </a:path>
              </a:pathLst>
            </a:custGeom>
            <a:solidFill>
              <a:schemeClr val="accent2">
                <a:alpha val="50000"/>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6126" name="Freeform 46">
              <a:extLst>
                <a:ext uri="{FF2B5EF4-FFF2-40B4-BE49-F238E27FC236}">
                  <a16:creationId xmlns:a16="http://schemas.microsoft.com/office/drawing/2014/main" xmlns="" id="{63E968EC-7D84-4A63-81B5-7C232BEB1D25}"/>
                </a:ext>
              </a:extLst>
            </p:cNvPr>
            <p:cNvSpPr>
              <a:spLocks/>
            </p:cNvSpPr>
            <p:nvPr userDrawn="1"/>
          </p:nvSpPr>
          <p:spPr bwMode="gray">
            <a:xfrm>
              <a:off x="1576" y="2372"/>
              <a:ext cx="2403" cy="1948"/>
            </a:xfrm>
            <a:custGeom>
              <a:avLst/>
              <a:gdLst>
                <a:gd name="T0" fmla="*/ 0 w 2303"/>
                <a:gd name="T1" fmla="*/ 0 h 1948"/>
                <a:gd name="T2" fmla="*/ 2303 w 2303"/>
                <a:gd name="T3" fmla="*/ 1948 h 1948"/>
                <a:gd name="T4" fmla="*/ 1856 w 2303"/>
                <a:gd name="T5" fmla="*/ 1948 h 1948"/>
                <a:gd name="T6" fmla="*/ 0 w 2303"/>
                <a:gd name="T7" fmla="*/ 0 h 1948"/>
              </a:gdLst>
              <a:ahLst/>
              <a:cxnLst>
                <a:cxn ang="0">
                  <a:pos x="T0" y="T1"/>
                </a:cxn>
                <a:cxn ang="0">
                  <a:pos x="T2" y="T3"/>
                </a:cxn>
                <a:cxn ang="0">
                  <a:pos x="T4" y="T5"/>
                </a:cxn>
                <a:cxn ang="0">
                  <a:pos x="T6" y="T7"/>
                </a:cxn>
              </a:cxnLst>
              <a:rect l="0" t="0" r="r" b="b"/>
              <a:pathLst>
                <a:path w="2303" h="1948">
                  <a:moveTo>
                    <a:pt x="0" y="0"/>
                  </a:moveTo>
                  <a:cubicBezTo>
                    <a:pt x="1896" y="36"/>
                    <a:pt x="2303" y="1424"/>
                    <a:pt x="2303" y="1948"/>
                  </a:cubicBezTo>
                  <a:lnTo>
                    <a:pt x="1856" y="1948"/>
                  </a:lnTo>
                  <a:cubicBezTo>
                    <a:pt x="1856" y="1948"/>
                    <a:pt x="376" y="1516"/>
                    <a:pt x="0" y="0"/>
                  </a:cubicBezTo>
                  <a:close/>
                </a:path>
              </a:pathLst>
            </a:cu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6127" name="Freeform 47">
              <a:extLst>
                <a:ext uri="{FF2B5EF4-FFF2-40B4-BE49-F238E27FC236}">
                  <a16:creationId xmlns:a16="http://schemas.microsoft.com/office/drawing/2014/main" xmlns="" id="{64030299-8841-4B67-92F3-AD0E93D96F11}"/>
                </a:ext>
              </a:extLst>
            </p:cNvPr>
            <p:cNvSpPr>
              <a:spLocks/>
            </p:cNvSpPr>
            <p:nvPr userDrawn="1"/>
          </p:nvSpPr>
          <p:spPr bwMode="gray">
            <a:xfrm>
              <a:off x="1576" y="2372"/>
              <a:ext cx="2091" cy="1942"/>
            </a:xfrm>
            <a:custGeom>
              <a:avLst/>
              <a:gdLst>
                <a:gd name="T0" fmla="*/ 0 w 2091"/>
                <a:gd name="T1" fmla="*/ 0 h 1942"/>
                <a:gd name="T2" fmla="*/ 2091 w 2091"/>
                <a:gd name="T3" fmla="*/ 1942 h 1942"/>
                <a:gd name="T4" fmla="*/ 1451 w 2091"/>
                <a:gd name="T5" fmla="*/ 1940 h 1942"/>
                <a:gd name="T6" fmla="*/ 0 w 2091"/>
                <a:gd name="T7" fmla="*/ 0 h 1942"/>
              </a:gdLst>
              <a:ahLst/>
              <a:cxnLst>
                <a:cxn ang="0">
                  <a:pos x="T0" y="T1"/>
                </a:cxn>
                <a:cxn ang="0">
                  <a:pos x="T2" y="T3"/>
                </a:cxn>
                <a:cxn ang="0">
                  <a:pos x="T4" y="T5"/>
                </a:cxn>
                <a:cxn ang="0">
                  <a:pos x="T6" y="T7"/>
                </a:cxn>
              </a:cxnLst>
              <a:rect l="0" t="0" r="r" b="b"/>
              <a:pathLst>
                <a:path w="2091" h="1942">
                  <a:moveTo>
                    <a:pt x="0" y="0"/>
                  </a:moveTo>
                  <a:cubicBezTo>
                    <a:pt x="1940" y="70"/>
                    <a:pt x="2091" y="1418"/>
                    <a:pt x="2091" y="1942"/>
                  </a:cubicBezTo>
                  <a:lnTo>
                    <a:pt x="1451" y="1940"/>
                  </a:lnTo>
                  <a:cubicBezTo>
                    <a:pt x="1451" y="1940"/>
                    <a:pt x="277" y="1468"/>
                    <a:pt x="0" y="0"/>
                  </a:cubicBezTo>
                  <a:close/>
                </a:path>
              </a:pathLst>
            </a:custGeom>
            <a:gradFill rotWithShape="1">
              <a:gsLst>
                <a:gs pos="0">
                  <a:schemeClr val="accent2">
                    <a:gamma/>
                    <a:tint val="41176"/>
                    <a:invGamma/>
                  </a:schemeClr>
                </a:gs>
                <a:gs pos="100000">
                  <a:schemeClr val="accent2">
                    <a:alpha val="20000"/>
                  </a:scheme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46128" name="Freeform 48">
            <a:extLst>
              <a:ext uri="{FF2B5EF4-FFF2-40B4-BE49-F238E27FC236}">
                <a16:creationId xmlns:a16="http://schemas.microsoft.com/office/drawing/2014/main" xmlns="" id="{2ADBA956-19A7-4DB6-8885-E82D8617E79F}"/>
              </a:ext>
            </a:extLst>
          </p:cNvPr>
          <p:cNvSpPr>
            <a:spLocks/>
          </p:cNvSpPr>
          <p:nvPr userDrawn="1"/>
        </p:nvSpPr>
        <p:spPr bwMode="gray">
          <a:xfrm>
            <a:off x="1363663" y="-4763"/>
            <a:ext cx="2560637" cy="6862763"/>
          </a:xfrm>
          <a:custGeom>
            <a:avLst/>
            <a:gdLst>
              <a:gd name="T0" fmla="*/ 887 w 1613"/>
              <a:gd name="T1" fmla="*/ 0 h 4336"/>
              <a:gd name="T2" fmla="*/ 1613 w 1613"/>
              <a:gd name="T3" fmla="*/ 4336 h 4336"/>
            </a:gdLst>
            <a:ahLst/>
            <a:cxnLst>
              <a:cxn ang="0">
                <a:pos x="T0" y="T1"/>
              </a:cxn>
              <a:cxn ang="0">
                <a:pos x="T2" y="T3"/>
              </a:cxn>
            </a:cxnLst>
            <a:rect l="0" t="0" r="r" b="b"/>
            <a:pathLst>
              <a:path w="1613" h="4336">
                <a:moveTo>
                  <a:pt x="887" y="0"/>
                </a:moveTo>
                <a:cubicBezTo>
                  <a:pt x="0" y="2486"/>
                  <a:pt x="1613" y="4336"/>
                  <a:pt x="1613" y="4336"/>
                </a:cubicBezTo>
              </a:path>
            </a:pathLst>
          </a:custGeom>
          <a:noFill/>
          <a:ln w="9525">
            <a:solidFill>
              <a:schemeClr val="hlink"/>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46129" name="Group 49">
            <a:extLst>
              <a:ext uri="{FF2B5EF4-FFF2-40B4-BE49-F238E27FC236}">
                <a16:creationId xmlns:a16="http://schemas.microsoft.com/office/drawing/2014/main" xmlns="" id="{3F9D8B13-AF1A-4750-9070-E5D2EABD5832}"/>
              </a:ext>
            </a:extLst>
          </p:cNvPr>
          <p:cNvGrpSpPr>
            <a:grpSpLocks/>
          </p:cNvGrpSpPr>
          <p:nvPr userDrawn="1"/>
        </p:nvGrpSpPr>
        <p:grpSpPr bwMode="auto">
          <a:xfrm>
            <a:off x="6350" y="-9525"/>
            <a:ext cx="8742363" cy="4938713"/>
            <a:chOff x="4" y="-7"/>
            <a:chExt cx="5507" cy="3111"/>
          </a:xfrm>
        </p:grpSpPr>
        <p:sp>
          <p:nvSpPr>
            <p:cNvPr id="46130" name="Freeform 50">
              <a:extLst>
                <a:ext uri="{FF2B5EF4-FFF2-40B4-BE49-F238E27FC236}">
                  <a16:creationId xmlns:a16="http://schemas.microsoft.com/office/drawing/2014/main" xmlns="" id="{63DB45FB-F138-4129-86BE-2FC60E8FCF39}"/>
                </a:ext>
              </a:extLst>
            </p:cNvPr>
            <p:cNvSpPr>
              <a:spLocks/>
            </p:cNvSpPr>
            <p:nvPr userDrawn="1"/>
          </p:nvSpPr>
          <p:spPr bwMode="gray">
            <a:xfrm>
              <a:off x="4" y="-7"/>
              <a:ext cx="5507" cy="3111"/>
            </a:xfrm>
            <a:custGeom>
              <a:avLst/>
              <a:gdLst>
                <a:gd name="T0" fmla="*/ 0 w 4455"/>
                <a:gd name="T1" fmla="*/ 2259 h 3116"/>
                <a:gd name="T2" fmla="*/ 4455 w 4455"/>
                <a:gd name="T3" fmla="*/ 0 h 3116"/>
              </a:gdLst>
              <a:ahLst/>
              <a:cxnLst>
                <a:cxn ang="0">
                  <a:pos x="T0" y="T1"/>
                </a:cxn>
                <a:cxn ang="0">
                  <a:pos x="T2" y="T3"/>
                </a:cxn>
              </a:cxnLst>
              <a:rect l="0" t="0" r="r" b="b"/>
              <a:pathLst>
                <a:path w="4455" h="3116">
                  <a:moveTo>
                    <a:pt x="0" y="2259"/>
                  </a:moveTo>
                  <a:cubicBezTo>
                    <a:pt x="0" y="2259"/>
                    <a:pt x="3004" y="3116"/>
                    <a:pt x="4455" y="0"/>
                  </a:cubicBezTo>
                </a:path>
              </a:pathLst>
            </a:custGeom>
            <a:noFill/>
            <a:ln w="9525">
              <a:solidFill>
                <a:schemeClr val="accent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6131" name="Freeform 51">
              <a:extLst>
                <a:ext uri="{FF2B5EF4-FFF2-40B4-BE49-F238E27FC236}">
                  <a16:creationId xmlns:a16="http://schemas.microsoft.com/office/drawing/2014/main" xmlns="" id="{5EE0D1DF-8890-4817-8FA8-D1072F903AD4}"/>
                </a:ext>
              </a:extLst>
            </p:cNvPr>
            <p:cNvSpPr>
              <a:spLocks/>
            </p:cNvSpPr>
            <p:nvPr userDrawn="1"/>
          </p:nvSpPr>
          <p:spPr bwMode="gray">
            <a:xfrm>
              <a:off x="2156" y="-1"/>
              <a:ext cx="3355" cy="2277"/>
            </a:xfrm>
            <a:custGeom>
              <a:avLst/>
              <a:gdLst>
                <a:gd name="T0" fmla="*/ 3355 w 3355"/>
                <a:gd name="T1" fmla="*/ 0 h 2277"/>
                <a:gd name="T2" fmla="*/ 3128 w 3355"/>
                <a:gd name="T3" fmla="*/ 0 h 2277"/>
                <a:gd name="T4" fmla="*/ 0 w 3355"/>
                <a:gd name="T5" fmla="*/ 2277 h 2277"/>
                <a:gd name="T6" fmla="*/ 3355 w 3355"/>
                <a:gd name="T7" fmla="*/ 0 h 2277"/>
              </a:gdLst>
              <a:ahLst/>
              <a:cxnLst>
                <a:cxn ang="0">
                  <a:pos x="T0" y="T1"/>
                </a:cxn>
                <a:cxn ang="0">
                  <a:pos x="T2" y="T3"/>
                </a:cxn>
                <a:cxn ang="0">
                  <a:pos x="T4" y="T5"/>
                </a:cxn>
                <a:cxn ang="0">
                  <a:pos x="T6" y="T7"/>
                </a:cxn>
              </a:cxnLst>
              <a:rect l="0" t="0" r="r" b="b"/>
              <a:pathLst>
                <a:path w="3355" h="2277">
                  <a:moveTo>
                    <a:pt x="3355" y="0"/>
                  </a:moveTo>
                  <a:lnTo>
                    <a:pt x="3128" y="0"/>
                  </a:lnTo>
                  <a:cubicBezTo>
                    <a:pt x="3128" y="0"/>
                    <a:pt x="2314" y="1813"/>
                    <a:pt x="0" y="2277"/>
                  </a:cubicBezTo>
                  <a:cubicBezTo>
                    <a:pt x="2432" y="1905"/>
                    <a:pt x="3355" y="0"/>
                    <a:pt x="3355" y="0"/>
                  </a:cubicBezTo>
                  <a:close/>
                </a:path>
              </a:pathLst>
            </a:custGeom>
            <a:solidFill>
              <a:schemeClr val="accent1">
                <a:alpha val="32001"/>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46132" name="Group 52">
            <a:extLst>
              <a:ext uri="{FF2B5EF4-FFF2-40B4-BE49-F238E27FC236}">
                <a16:creationId xmlns:a16="http://schemas.microsoft.com/office/drawing/2014/main" xmlns="" id="{99D9E76F-424C-43F0-8FA6-5FD4650AD6E8}"/>
              </a:ext>
            </a:extLst>
          </p:cNvPr>
          <p:cNvGrpSpPr>
            <a:grpSpLocks/>
          </p:cNvGrpSpPr>
          <p:nvPr userDrawn="1"/>
        </p:nvGrpSpPr>
        <p:grpSpPr bwMode="auto">
          <a:xfrm>
            <a:off x="1588" y="2135188"/>
            <a:ext cx="7694612" cy="4730750"/>
            <a:chOff x="1" y="1381"/>
            <a:chExt cx="4467" cy="2943"/>
          </a:xfrm>
        </p:grpSpPr>
        <p:sp>
          <p:nvSpPr>
            <p:cNvPr id="46133" name="Freeform 53">
              <a:extLst>
                <a:ext uri="{FF2B5EF4-FFF2-40B4-BE49-F238E27FC236}">
                  <a16:creationId xmlns:a16="http://schemas.microsoft.com/office/drawing/2014/main" xmlns="" id="{02E7B8A9-58DA-42E0-85A1-3A1C0DD00299}"/>
                </a:ext>
              </a:extLst>
            </p:cNvPr>
            <p:cNvSpPr>
              <a:spLocks/>
            </p:cNvSpPr>
            <p:nvPr userDrawn="1"/>
          </p:nvSpPr>
          <p:spPr bwMode="gray">
            <a:xfrm>
              <a:off x="1" y="1381"/>
              <a:ext cx="4467" cy="2943"/>
            </a:xfrm>
            <a:custGeom>
              <a:avLst/>
              <a:gdLst>
                <a:gd name="T0" fmla="*/ 0 w 4452"/>
                <a:gd name="T1" fmla="*/ 1398 h 2943"/>
                <a:gd name="T2" fmla="*/ 4452 w 4452"/>
                <a:gd name="T3" fmla="*/ 2943 h 2943"/>
              </a:gdLst>
              <a:ahLst/>
              <a:cxnLst>
                <a:cxn ang="0">
                  <a:pos x="T0" y="T1"/>
                </a:cxn>
                <a:cxn ang="0">
                  <a:pos x="T2" y="T3"/>
                </a:cxn>
              </a:cxnLst>
              <a:rect l="0" t="0" r="r" b="b"/>
              <a:pathLst>
                <a:path w="4452" h="2943">
                  <a:moveTo>
                    <a:pt x="0" y="1398"/>
                  </a:moveTo>
                  <a:cubicBezTo>
                    <a:pt x="2806" y="0"/>
                    <a:pt x="4333" y="2514"/>
                    <a:pt x="4452" y="2943"/>
                  </a:cubicBezTo>
                </a:path>
              </a:pathLst>
            </a:custGeom>
            <a:noFill/>
            <a:ln w="9525">
              <a:solidFill>
                <a:schemeClr val="folHlink"/>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6134" name="Freeform 54">
              <a:extLst>
                <a:ext uri="{FF2B5EF4-FFF2-40B4-BE49-F238E27FC236}">
                  <a16:creationId xmlns:a16="http://schemas.microsoft.com/office/drawing/2014/main" xmlns="" id="{D7826839-1BCD-43B2-93E7-1C92EE7B13D0}"/>
                </a:ext>
              </a:extLst>
            </p:cNvPr>
            <p:cNvSpPr>
              <a:spLocks/>
            </p:cNvSpPr>
            <p:nvPr userDrawn="1"/>
          </p:nvSpPr>
          <p:spPr bwMode="gray">
            <a:xfrm>
              <a:off x="2556" y="2516"/>
              <a:ext cx="1912" cy="1801"/>
            </a:xfrm>
            <a:custGeom>
              <a:avLst/>
              <a:gdLst>
                <a:gd name="T0" fmla="*/ 1912 w 1912"/>
                <a:gd name="T1" fmla="*/ 1801 h 1801"/>
                <a:gd name="T2" fmla="*/ 1730 w 1912"/>
                <a:gd name="T3" fmla="*/ 1801 h 1801"/>
                <a:gd name="T4" fmla="*/ 0 w 1912"/>
                <a:gd name="T5" fmla="*/ 0 h 1801"/>
                <a:gd name="T6" fmla="*/ 1912 w 1912"/>
                <a:gd name="T7" fmla="*/ 1801 h 1801"/>
              </a:gdLst>
              <a:ahLst/>
              <a:cxnLst>
                <a:cxn ang="0">
                  <a:pos x="T0" y="T1"/>
                </a:cxn>
                <a:cxn ang="0">
                  <a:pos x="T2" y="T3"/>
                </a:cxn>
                <a:cxn ang="0">
                  <a:pos x="T4" y="T5"/>
                </a:cxn>
                <a:cxn ang="0">
                  <a:pos x="T6" y="T7"/>
                </a:cxn>
              </a:cxnLst>
              <a:rect l="0" t="0" r="r" b="b"/>
              <a:pathLst>
                <a:path w="1912" h="1801">
                  <a:moveTo>
                    <a:pt x="1912" y="1801"/>
                  </a:moveTo>
                  <a:lnTo>
                    <a:pt x="1730" y="1801"/>
                  </a:lnTo>
                  <a:cubicBezTo>
                    <a:pt x="1730" y="1801"/>
                    <a:pt x="1464" y="670"/>
                    <a:pt x="0" y="0"/>
                  </a:cubicBezTo>
                  <a:cubicBezTo>
                    <a:pt x="1434" y="538"/>
                    <a:pt x="1912" y="1801"/>
                    <a:pt x="1912" y="1801"/>
                  </a:cubicBezTo>
                  <a:close/>
                </a:path>
              </a:pathLst>
            </a:custGeom>
            <a:solidFill>
              <a:schemeClr val="folHlink">
                <a:alpha val="33000"/>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46135" name="Group 55">
            <a:extLst>
              <a:ext uri="{FF2B5EF4-FFF2-40B4-BE49-F238E27FC236}">
                <a16:creationId xmlns:a16="http://schemas.microsoft.com/office/drawing/2014/main" xmlns="" id="{29EDCFD7-7480-4B07-92B3-3DF1E2C8B9BC}"/>
              </a:ext>
            </a:extLst>
          </p:cNvPr>
          <p:cNvGrpSpPr>
            <a:grpSpLocks/>
          </p:cNvGrpSpPr>
          <p:nvPr userDrawn="1"/>
        </p:nvGrpSpPr>
        <p:grpSpPr bwMode="auto">
          <a:xfrm>
            <a:off x="-7938" y="88900"/>
            <a:ext cx="4029076" cy="6778625"/>
            <a:chOff x="-5" y="55"/>
            <a:chExt cx="2538" cy="4270"/>
          </a:xfrm>
        </p:grpSpPr>
        <p:sp>
          <p:nvSpPr>
            <p:cNvPr id="46136" name="Freeform 56">
              <a:extLst>
                <a:ext uri="{FF2B5EF4-FFF2-40B4-BE49-F238E27FC236}">
                  <a16:creationId xmlns:a16="http://schemas.microsoft.com/office/drawing/2014/main" xmlns="" id="{4060FAE4-1AF7-4CAB-8F5F-B612F17D1B6C}"/>
                </a:ext>
              </a:extLst>
            </p:cNvPr>
            <p:cNvSpPr>
              <a:spLocks/>
            </p:cNvSpPr>
            <p:nvPr userDrawn="1"/>
          </p:nvSpPr>
          <p:spPr bwMode="gray">
            <a:xfrm>
              <a:off x="-5" y="55"/>
              <a:ext cx="2538" cy="4270"/>
            </a:xfrm>
            <a:custGeom>
              <a:avLst/>
              <a:gdLst>
                <a:gd name="T0" fmla="*/ 0 w 2538"/>
                <a:gd name="T1" fmla="*/ 0 h 4246"/>
                <a:gd name="T2" fmla="*/ 1270 w 2538"/>
                <a:gd name="T3" fmla="*/ 4246 h 4246"/>
              </a:gdLst>
              <a:ahLst/>
              <a:cxnLst>
                <a:cxn ang="0">
                  <a:pos x="T0" y="T1"/>
                </a:cxn>
                <a:cxn ang="0">
                  <a:pos x="T2" y="T3"/>
                </a:cxn>
              </a:cxnLst>
              <a:rect l="0" t="0" r="r" b="b"/>
              <a:pathLst>
                <a:path w="2538" h="4246">
                  <a:moveTo>
                    <a:pt x="0" y="0"/>
                  </a:moveTo>
                  <a:cubicBezTo>
                    <a:pt x="2538" y="1755"/>
                    <a:pt x="1270" y="4246"/>
                    <a:pt x="1270" y="4246"/>
                  </a:cubicBezTo>
                </a:path>
              </a:pathLst>
            </a:custGeom>
            <a:noFill/>
            <a:ln w="9525">
              <a:solidFill>
                <a:schemeClr val="accent2"/>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6137" name="Freeform 57">
              <a:extLst>
                <a:ext uri="{FF2B5EF4-FFF2-40B4-BE49-F238E27FC236}">
                  <a16:creationId xmlns:a16="http://schemas.microsoft.com/office/drawing/2014/main" xmlns="" id="{61001B9D-E5A5-40D5-B789-553949D35279}"/>
                </a:ext>
              </a:extLst>
            </p:cNvPr>
            <p:cNvSpPr>
              <a:spLocks/>
            </p:cNvSpPr>
            <p:nvPr userDrawn="1"/>
          </p:nvSpPr>
          <p:spPr bwMode="gray">
            <a:xfrm>
              <a:off x="-2" y="57"/>
              <a:ext cx="1160" cy="1215"/>
            </a:xfrm>
            <a:custGeom>
              <a:avLst/>
              <a:gdLst>
                <a:gd name="T0" fmla="*/ 0 w 1160"/>
                <a:gd name="T1" fmla="*/ 0 h 1215"/>
                <a:gd name="T2" fmla="*/ 2 w 1160"/>
                <a:gd name="T3" fmla="*/ 177 h 1215"/>
                <a:gd name="T4" fmla="*/ 1160 w 1160"/>
                <a:gd name="T5" fmla="*/ 1215 h 1215"/>
                <a:gd name="T6" fmla="*/ 0 w 1160"/>
                <a:gd name="T7" fmla="*/ 0 h 1215"/>
              </a:gdLst>
              <a:ahLst/>
              <a:cxnLst>
                <a:cxn ang="0">
                  <a:pos x="T0" y="T1"/>
                </a:cxn>
                <a:cxn ang="0">
                  <a:pos x="T2" y="T3"/>
                </a:cxn>
                <a:cxn ang="0">
                  <a:pos x="T4" y="T5"/>
                </a:cxn>
                <a:cxn ang="0">
                  <a:pos x="T6" y="T7"/>
                </a:cxn>
              </a:cxnLst>
              <a:rect l="0" t="0" r="r" b="b"/>
              <a:pathLst>
                <a:path w="1160" h="1215">
                  <a:moveTo>
                    <a:pt x="0" y="0"/>
                  </a:moveTo>
                  <a:lnTo>
                    <a:pt x="2" y="177"/>
                  </a:lnTo>
                  <a:cubicBezTo>
                    <a:pt x="2" y="177"/>
                    <a:pt x="590" y="381"/>
                    <a:pt x="1160" y="1215"/>
                  </a:cubicBezTo>
                  <a:cubicBezTo>
                    <a:pt x="716" y="441"/>
                    <a:pt x="0" y="0"/>
                    <a:pt x="0" y="0"/>
                  </a:cubicBezTo>
                  <a:close/>
                </a:path>
              </a:pathLst>
            </a:custGeom>
            <a:solidFill>
              <a:schemeClr val="accent2">
                <a:alpha val="50000"/>
              </a:schemeClr>
            </a:soli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pic>
        <p:nvPicPr>
          <p:cNvPr id="46142" name="Picture 62" descr="1">
            <a:extLst>
              <a:ext uri="{FF2B5EF4-FFF2-40B4-BE49-F238E27FC236}">
                <a16:creationId xmlns:a16="http://schemas.microsoft.com/office/drawing/2014/main" xmlns="" id="{24359A30-3F99-4D4C-B8F3-5B43A74C13D2}"/>
              </a:ext>
            </a:extLst>
          </p:cNvPr>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gray">
          <a:xfrm>
            <a:off x="0" y="760413"/>
            <a:ext cx="8923338" cy="5565775"/>
          </a:xfrm>
          <a:prstGeom prst="rect">
            <a:avLst/>
          </a:prstGeom>
          <a:noFill/>
          <a:extLst>
            <a:ext uri="{909E8E84-426E-40DD-AFC4-6F175D3DCCD1}">
              <a14:hiddenFill xmlns:a14="http://schemas.microsoft.com/office/drawing/2010/main" xmlns="">
                <a:solidFill>
                  <a:srgbClr val="FFFFFF"/>
                </a:solidFill>
              </a14:hiddenFill>
            </a:ext>
          </a:extLst>
        </p:spPr>
      </p:pic>
      <p:sp>
        <p:nvSpPr>
          <p:cNvPr id="46143" name="Rectangle 63">
            <a:extLst>
              <a:ext uri="{FF2B5EF4-FFF2-40B4-BE49-F238E27FC236}">
                <a16:creationId xmlns:a16="http://schemas.microsoft.com/office/drawing/2014/main" xmlns="" id="{4A9EE846-7D99-4086-98FF-08843BB62AE4}"/>
              </a:ext>
            </a:extLst>
          </p:cNvPr>
          <p:cNvSpPr>
            <a:spLocks noGrp="1" noChangeArrowheads="1"/>
          </p:cNvSpPr>
          <p:nvPr>
            <p:ph type="ctrTitle"/>
          </p:nvPr>
        </p:nvSpPr>
        <p:spPr>
          <a:xfrm>
            <a:off x="685800" y="2287588"/>
            <a:ext cx="7772400" cy="1470025"/>
          </a:xfrm>
          <a:effectLst>
            <a:outerShdw dist="35921" dir="2700000" algn="ctr" rotWithShape="0">
              <a:srgbClr val="FFFFFF"/>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a:lstStyle>
            <a:lvl1pPr algn="ctr" eaLnBrk="1" hangingPunct="1">
              <a:defRPr sz="6000" smtClean="0">
                <a:solidFill>
                  <a:schemeClr val="tx1"/>
                </a:solidFill>
              </a:defRPr>
            </a:lvl1pPr>
          </a:lstStyle>
          <a:p>
            <a:pPr lvl="0"/>
            <a:r>
              <a:rPr lang="en-US" altLang="en-US" noProof="0"/>
              <a:t>Click to edit Master title style</a:t>
            </a:r>
          </a:p>
        </p:txBody>
      </p:sp>
      <p:sp>
        <p:nvSpPr>
          <p:cNvPr id="46144" name="Rectangle 64">
            <a:extLst>
              <a:ext uri="{FF2B5EF4-FFF2-40B4-BE49-F238E27FC236}">
                <a16:creationId xmlns:a16="http://schemas.microsoft.com/office/drawing/2014/main" xmlns="" id="{3ABFB1C0-FA0D-49C4-813C-17049C839687}"/>
              </a:ext>
            </a:extLst>
          </p:cNvPr>
          <p:cNvSpPr>
            <a:spLocks noGrp="1" noChangeArrowheads="1"/>
          </p:cNvSpPr>
          <p:nvPr>
            <p:ph type="subTitle" idx="1"/>
          </p:nvPr>
        </p:nvSpPr>
        <p:spPr>
          <a:xfrm>
            <a:off x="1371600" y="3738563"/>
            <a:ext cx="6400800" cy="533400"/>
          </a:xfrm>
          <a:extLst>
            <a:ext uri="{91240B29-F687-4F45-9708-019B960494DF}">
              <a14:hiddenLine xmlns:a14="http://schemas.microsoft.com/office/drawing/2010/main" xmlns="" w="9525" algn="ctr">
                <a:solidFill>
                  <a:schemeClr val="tx1"/>
                </a:solidFill>
                <a:miter lim="800000"/>
                <a:headEnd/>
                <a:tailEnd/>
              </a14:hiddenLine>
            </a:ext>
          </a:extLst>
        </p:spPr>
        <p:txBody>
          <a:bodyPr/>
          <a:lstStyle>
            <a:lvl1pPr marL="0" indent="0" algn="ctr" eaLnBrk="1" hangingPunct="1">
              <a:buFontTx/>
              <a:buNone/>
              <a:defRPr sz="2000" smtClean="0"/>
            </a:lvl1pPr>
          </a:lstStyle>
          <a:p>
            <a:pPr lvl="0"/>
            <a:r>
              <a:rPr lang="en-US" altLang="en-US" noProof="0"/>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6113"/>
                                        </p:tgtEl>
                                        <p:attrNameLst>
                                          <p:attrName>style.visibility</p:attrName>
                                        </p:attrNameLst>
                                      </p:cBhvr>
                                      <p:to>
                                        <p:strVal val="visible"/>
                                      </p:to>
                                    </p:set>
                                    <p:animEffect transition="in" filter="fade">
                                      <p:cBhvr>
                                        <p:cTn id="7" dur="1000"/>
                                        <p:tgtEl>
                                          <p:spTgt spid="46113"/>
                                        </p:tgtEl>
                                      </p:cBhvr>
                                    </p:animEffect>
                                  </p:childTnLst>
                                </p:cTn>
                              </p:par>
                              <p:par>
                                <p:cTn id="8" presetID="10" presetClass="entr" presetSubtype="0" fill="hold" nodeType="withEffect">
                                  <p:stCondLst>
                                    <p:cond delay="400"/>
                                  </p:stCondLst>
                                  <p:childTnLst>
                                    <p:set>
                                      <p:cBhvr>
                                        <p:cTn id="9" dur="1" fill="hold">
                                          <p:stCondLst>
                                            <p:cond delay="0"/>
                                          </p:stCondLst>
                                        </p:cTn>
                                        <p:tgtEl>
                                          <p:spTgt spid="46108"/>
                                        </p:tgtEl>
                                        <p:attrNameLst>
                                          <p:attrName>style.visibility</p:attrName>
                                        </p:attrNameLst>
                                      </p:cBhvr>
                                      <p:to>
                                        <p:strVal val="visible"/>
                                      </p:to>
                                    </p:set>
                                    <p:animEffect transition="in" filter="fade">
                                      <p:cBhvr>
                                        <p:cTn id="10" dur="1000"/>
                                        <p:tgtEl>
                                          <p:spTgt spid="46108"/>
                                        </p:tgtEl>
                                      </p:cBhvr>
                                    </p:animEffect>
                                  </p:childTnLst>
                                </p:cTn>
                              </p:par>
                              <p:par>
                                <p:cTn id="11" presetID="10" presetClass="entr" presetSubtype="0" fill="hold" nodeType="withEffect">
                                  <p:stCondLst>
                                    <p:cond delay="900"/>
                                  </p:stCondLst>
                                  <p:childTnLst>
                                    <p:set>
                                      <p:cBhvr>
                                        <p:cTn id="12" dur="1" fill="hold">
                                          <p:stCondLst>
                                            <p:cond delay="0"/>
                                          </p:stCondLst>
                                        </p:cTn>
                                        <p:tgtEl>
                                          <p:spTgt spid="46123"/>
                                        </p:tgtEl>
                                        <p:attrNameLst>
                                          <p:attrName>style.visibility</p:attrName>
                                        </p:attrNameLst>
                                      </p:cBhvr>
                                      <p:to>
                                        <p:strVal val="visible"/>
                                      </p:to>
                                    </p:set>
                                    <p:animEffect transition="in" filter="fade">
                                      <p:cBhvr>
                                        <p:cTn id="13" dur="1000"/>
                                        <p:tgtEl>
                                          <p:spTgt spid="46123"/>
                                        </p:tgtEl>
                                      </p:cBhvr>
                                    </p:animEffect>
                                  </p:childTnLst>
                                </p:cTn>
                              </p:par>
                              <p:par>
                                <p:cTn id="14" presetID="10" presetClass="entr" presetSubtype="0" fill="hold" nodeType="withEffect">
                                  <p:stCondLst>
                                    <p:cond delay="1500"/>
                                  </p:stCondLst>
                                  <p:childTnLst>
                                    <p:set>
                                      <p:cBhvr>
                                        <p:cTn id="15" dur="1" fill="hold">
                                          <p:stCondLst>
                                            <p:cond delay="0"/>
                                          </p:stCondLst>
                                        </p:cTn>
                                        <p:tgtEl>
                                          <p:spTgt spid="46118"/>
                                        </p:tgtEl>
                                        <p:attrNameLst>
                                          <p:attrName>style.visibility</p:attrName>
                                        </p:attrNameLst>
                                      </p:cBhvr>
                                      <p:to>
                                        <p:strVal val="visible"/>
                                      </p:to>
                                    </p:set>
                                    <p:animEffect transition="in" filter="fade">
                                      <p:cBhvr>
                                        <p:cTn id="16" dur="1000"/>
                                        <p:tgtEl>
                                          <p:spTgt spid="46118"/>
                                        </p:tgtEl>
                                      </p:cBhvr>
                                    </p:animEffect>
                                  </p:childTnLst>
                                </p:cTn>
                              </p:par>
                            </p:childTnLst>
                          </p:cTn>
                        </p:par>
                        <p:par>
                          <p:cTn id="17" fill="hold" nodeType="afterGroup">
                            <p:stCondLst>
                              <p:cond delay="2500"/>
                            </p:stCondLst>
                            <p:childTnLst>
                              <p:par>
                                <p:cTn id="18" presetID="22" presetClass="entr" presetSubtype="1" fill="hold" nodeType="afterEffect">
                                  <p:stCondLst>
                                    <p:cond delay="0"/>
                                  </p:stCondLst>
                                  <p:childTnLst>
                                    <p:set>
                                      <p:cBhvr>
                                        <p:cTn id="19" dur="1" fill="hold">
                                          <p:stCondLst>
                                            <p:cond delay="0"/>
                                          </p:stCondLst>
                                        </p:cTn>
                                        <p:tgtEl>
                                          <p:spTgt spid="46128"/>
                                        </p:tgtEl>
                                        <p:attrNameLst>
                                          <p:attrName>style.visibility</p:attrName>
                                        </p:attrNameLst>
                                      </p:cBhvr>
                                      <p:to>
                                        <p:strVal val="visible"/>
                                      </p:to>
                                    </p:set>
                                    <p:animEffect transition="in" filter="wipe(up)">
                                      <p:cBhvr>
                                        <p:cTn id="20" dur="1000"/>
                                        <p:tgtEl>
                                          <p:spTgt spid="46128"/>
                                        </p:tgtEl>
                                      </p:cBhvr>
                                    </p:animEffect>
                                  </p:childTnLst>
                                </p:cTn>
                              </p:par>
                            </p:childTnLst>
                          </p:cTn>
                        </p:par>
                        <p:par>
                          <p:cTn id="21" fill="hold" nodeType="afterGroup">
                            <p:stCondLst>
                              <p:cond delay="3500"/>
                            </p:stCondLst>
                            <p:childTnLst>
                              <p:par>
                                <p:cTn id="22" presetID="22" presetClass="entr" presetSubtype="8" fill="hold" nodeType="afterEffect">
                                  <p:stCondLst>
                                    <p:cond delay="0"/>
                                  </p:stCondLst>
                                  <p:childTnLst>
                                    <p:set>
                                      <p:cBhvr>
                                        <p:cTn id="23" dur="1" fill="hold">
                                          <p:stCondLst>
                                            <p:cond delay="0"/>
                                          </p:stCondLst>
                                        </p:cTn>
                                        <p:tgtEl>
                                          <p:spTgt spid="46129"/>
                                        </p:tgtEl>
                                        <p:attrNameLst>
                                          <p:attrName>style.visibility</p:attrName>
                                        </p:attrNameLst>
                                      </p:cBhvr>
                                      <p:to>
                                        <p:strVal val="visible"/>
                                      </p:to>
                                    </p:set>
                                    <p:animEffect transition="in" filter="wipe(left)">
                                      <p:cBhvr>
                                        <p:cTn id="24" dur="1000"/>
                                        <p:tgtEl>
                                          <p:spTgt spid="46129"/>
                                        </p:tgtEl>
                                      </p:cBhvr>
                                    </p:animEffect>
                                  </p:childTnLst>
                                </p:cTn>
                              </p:par>
                            </p:childTnLst>
                          </p:cTn>
                        </p:par>
                        <p:par>
                          <p:cTn id="25" fill="hold" nodeType="afterGroup">
                            <p:stCondLst>
                              <p:cond delay="4500"/>
                            </p:stCondLst>
                            <p:childTnLst>
                              <p:par>
                                <p:cTn id="26" presetID="22" presetClass="entr" presetSubtype="4" fill="hold" nodeType="afterEffect">
                                  <p:stCondLst>
                                    <p:cond delay="0"/>
                                  </p:stCondLst>
                                  <p:childTnLst>
                                    <p:set>
                                      <p:cBhvr>
                                        <p:cTn id="27" dur="1" fill="hold">
                                          <p:stCondLst>
                                            <p:cond delay="0"/>
                                          </p:stCondLst>
                                        </p:cTn>
                                        <p:tgtEl>
                                          <p:spTgt spid="46135"/>
                                        </p:tgtEl>
                                        <p:attrNameLst>
                                          <p:attrName>style.visibility</p:attrName>
                                        </p:attrNameLst>
                                      </p:cBhvr>
                                      <p:to>
                                        <p:strVal val="visible"/>
                                      </p:to>
                                    </p:set>
                                    <p:animEffect transition="in" filter="wipe(down)">
                                      <p:cBhvr>
                                        <p:cTn id="28" dur="1000"/>
                                        <p:tgtEl>
                                          <p:spTgt spid="46135"/>
                                        </p:tgtEl>
                                      </p:cBhvr>
                                    </p:animEffect>
                                  </p:childTnLst>
                                </p:cTn>
                              </p:par>
                            </p:childTnLst>
                          </p:cTn>
                        </p:par>
                        <p:par>
                          <p:cTn id="29" fill="hold" nodeType="afterGroup">
                            <p:stCondLst>
                              <p:cond delay="5500"/>
                            </p:stCondLst>
                            <p:childTnLst>
                              <p:par>
                                <p:cTn id="30" presetID="22" presetClass="entr" presetSubtype="2" fill="hold" nodeType="afterEffect">
                                  <p:stCondLst>
                                    <p:cond delay="0"/>
                                  </p:stCondLst>
                                  <p:childTnLst>
                                    <p:set>
                                      <p:cBhvr>
                                        <p:cTn id="31" dur="1" fill="hold">
                                          <p:stCondLst>
                                            <p:cond delay="0"/>
                                          </p:stCondLst>
                                        </p:cTn>
                                        <p:tgtEl>
                                          <p:spTgt spid="46132"/>
                                        </p:tgtEl>
                                        <p:attrNameLst>
                                          <p:attrName>style.visibility</p:attrName>
                                        </p:attrNameLst>
                                      </p:cBhvr>
                                      <p:to>
                                        <p:strVal val="visible"/>
                                      </p:to>
                                    </p:set>
                                    <p:animEffect transition="in" filter="wipe(right)">
                                      <p:cBhvr>
                                        <p:cTn id="32" dur="1000"/>
                                        <p:tgtEl>
                                          <p:spTgt spid="46132"/>
                                        </p:tgtEl>
                                      </p:cBhvr>
                                    </p:animEffect>
                                  </p:childTnLst>
                                </p:cTn>
                              </p:par>
                            </p:childTnLst>
                          </p:cTn>
                        </p:par>
                        <p:par>
                          <p:cTn id="33" fill="hold" nodeType="afterGroup">
                            <p:stCondLst>
                              <p:cond delay="6500"/>
                            </p:stCondLst>
                            <p:childTnLst>
                              <p:par>
                                <p:cTn id="34" presetID="53" presetClass="entr" presetSubtype="0" fill="hold" grpId="0" nodeType="afterEffect">
                                  <p:stCondLst>
                                    <p:cond delay="0"/>
                                  </p:stCondLst>
                                  <p:childTnLst>
                                    <p:set>
                                      <p:cBhvr>
                                        <p:cTn id="35" dur="1" fill="hold">
                                          <p:stCondLst>
                                            <p:cond delay="0"/>
                                          </p:stCondLst>
                                        </p:cTn>
                                        <p:tgtEl>
                                          <p:spTgt spid="46143"/>
                                        </p:tgtEl>
                                        <p:attrNameLst>
                                          <p:attrName>style.visibility</p:attrName>
                                        </p:attrNameLst>
                                      </p:cBhvr>
                                      <p:to>
                                        <p:strVal val="visible"/>
                                      </p:to>
                                    </p:set>
                                    <p:anim calcmode="lin" valueType="num">
                                      <p:cBhvr>
                                        <p:cTn id="36" dur="500" fill="hold"/>
                                        <p:tgtEl>
                                          <p:spTgt spid="46143"/>
                                        </p:tgtEl>
                                        <p:attrNameLst>
                                          <p:attrName>ppt_w</p:attrName>
                                        </p:attrNameLst>
                                      </p:cBhvr>
                                      <p:tavLst>
                                        <p:tav tm="0">
                                          <p:val>
                                            <p:fltVal val="0"/>
                                          </p:val>
                                        </p:tav>
                                        <p:tav tm="100000">
                                          <p:val>
                                            <p:strVal val="#ppt_w"/>
                                          </p:val>
                                        </p:tav>
                                      </p:tavLst>
                                    </p:anim>
                                    <p:anim calcmode="lin" valueType="num">
                                      <p:cBhvr>
                                        <p:cTn id="37" dur="500" fill="hold"/>
                                        <p:tgtEl>
                                          <p:spTgt spid="46143"/>
                                        </p:tgtEl>
                                        <p:attrNameLst>
                                          <p:attrName>ppt_h</p:attrName>
                                        </p:attrNameLst>
                                      </p:cBhvr>
                                      <p:tavLst>
                                        <p:tav tm="0">
                                          <p:val>
                                            <p:fltVal val="0"/>
                                          </p:val>
                                        </p:tav>
                                        <p:tav tm="100000">
                                          <p:val>
                                            <p:strVal val="#ppt_h"/>
                                          </p:val>
                                        </p:tav>
                                      </p:tavLst>
                                    </p:anim>
                                    <p:animEffect transition="in" filter="fade">
                                      <p:cBhvr>
                                        <p:cTn id="38" dur="500"/>
                                        <p:tgtEl>
                                          <p:spTgt spid="46143"/>
                                        </p:tgtEl>
                                      </p:cBhvr>
                                    </p:animEffect>
                                  </p:childTnLst>
                                </p:cTn>
                              </p:par>
                            </p:childTnLst>
                          </p:cTn>
                        </p:par>
                        <p:par>
                          <p:cTn id="39" fill="hold" nodeType="afterGroup">
                            <p:stCondLst>
                              <p:cond delay="7000"/>
                            </p:stCondLst>
                            <p:childTnLst>
                              <p:par>
                                <p:cTn id="40" presetID="29" presetClass="entr" presetSubtype="0" fill="hold" grpId="0" nodeType="afterEffect">
                                  <p:stCondLst>
                                    <p:cond delay="0"/>
                                  </p:stCondLst>
                                  <p:childTnLst>
                                    <p:set>
                                      <p:cBhvr>
                                        <p:cTn id="41" dur="1" fill="hold">
                                          <p:stCondLst>
                                            <p:cond delay="0"/>
                                          </p:stCondLst>
                                        </p:cTn>
                                        <p:tgtEl>
                                          <p:spTgt spid="46144">
                                            <p:txEl>
                                              <p:pRg st="0" end="0"/>
                                            </p:txEl>
                                          </p:spTgt>
                                        </p:tgtEl>
                                        <p:attrNameLst>
                                          <p:attrName>style.visibility</p:attrName>
                                        </p:attrNameLst>
                                      </p:cBhvr>
                                      <p:to>
                                        <p:strVal val="visible"/>
                                      </p:to>
                                    </p:set>
                                    <p:anim calcmode="lin" valueType="num">
                                      <p:cBhvr>
                                        <p:cTn id="42" dur="1000" fill="hold"/>
                                        <p:tgtEl>
                                          <p:spTgt spid="46144">
                                            <p:txEl>
                                              <p:pRg st="0" end="0"/>
                                            </p:txEl>
                                          </p:spTgt>
                                        </p:tgtEl>
                                        <p:attrNameLst>
                                          <p:attrName>ppt_x</p:attrName>
                                        </p:attrNameLst>
                                      </p:cBhvr>
                                      <p:tavLst>
                                        <p:tav tm="0">
                                          <p:val>
                                            <p:strVal val="#ppt_x-.2"/>
                                          </p:val>
                                        </p:tav>
                                        <p:tav tm="100000">
                                          <p:val>
                                            <p:strVal val="#ppt_x"/>
                                          </p:val>
                                        </p:tav>
                                      </p:tavLst>
                                    </p:anim>
                                    <p:anim calcmode="lin" valueType="num">
                                      <p:cBhvr>
                                        <p:cTn id="43" dur="1000" fill="hold"/>
                                        <p:tgtEl>
                                          <p:spTgt spid="4614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46144">
                                            <p:txEl>
                                              <p:pRg st="0" end="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6142"/>
                                        </p:tgtEl>
                                        <p:attrNameLst>
                                          <p:attrName>style.visibility</p:attrName>
                                        </p:attrNameLst>
                                      </p:cBhvr>
                                      <p:to>
                                        <p:strVal val="visible"/>
                                      </p:to>
                                    </p:set>
                                    <p:animEffect transition="in" filter="fade">
                                      <p:cBhvr>
                                        <p:cTn id="47" dur="1000"/>
                                        <p:tgtEl>
                                          <p:spTgt spid="46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43" grpId="0"/>
      <p:bldP spid="46144" grpId="0" build="p">
        <p:tmplLst>
          <p:tmpl lvl="1">
            <p:tnLst>
              <p:par>
                <p:cTn presetID="29" presetClass="entr" presetSubtype="0" fill="hold" nodeType="afterEffect">
                  <p:stCondLst>
                    <p:cond delay="0"/>
                  </p:stCondLst>
                  <p:childTnLst>
                    <p:set>
                      <p:cBhvr>
                        <p:cTn dur="1" fill="hold">
                          <p:stCondLst>
                            <p:cond delay="0"/>
                          </p:stCondLst>
                        </p:cTn>
                        <p:tgtEl>
                          <p:spTgt spid="46144"/>
                        </p:tgtEl>
                        <p:attrNameLst>
                          <p:attrName>style.visibility</p:attrName>
                        </p:attrNameLst>
                      </p:cBhvr>
                      <p:to>
                        <p:strVal val="visible"/>
                      </p:to>
                    </p:set>
                    <p:anim calcmode="lin" valueType="num">
                      <p:cBhvr>
                        <p:cTn dur="1000" fill="hold"/>
                        <p:tgtEl>
                          <p:spTgt spid="46144"/>
                        </p:tgtEl>
                        <p:attrNameLst>
                          <p:attrName>ppt_x</p:attrName>
                        </p:attrNameLst>
                      </p:cBhvr>
                      <p:tavLst>
                        <p:tav tm="0">
                          <p:val>
                            <p:strVal val="#ppt_x-.2"/>
                          </p:val>
                        </p:tav>
                        <p:tav tm="100000">
                          <p:val>
                            <p:strVal val="#ppt_x"/>
                          </p:val>
                        </p:tav>
                      </p:tavLst>
                    </p:anim>
                    <p:anim calcmode="lin" valueType="num">
                      <p:cBhvr>
                        <p:cTn dur="1000" fill="hold"/>
                        <p:tgtEl>
                          <p:spTgt spid="46144"/>
                        </p:tgtEl>
                        <p:attrNameLst>
                          <p:attrName>ppt_y</p:attrName>
                        </p:attrNameLst>
                      </p:cBhvr>
                      <p:tavLst>
                        <p:tav tm="0">
                          <p:val>
                            <p:strVal val="#ppt_y"/>
                          </p:val>
                        </p:tav>
                        <p:tav tm="100000">
                          <p:val>
                            <p:strVal val="#ppt_y"/>
                          </p:val>
                        </p:tav>
                      </p:tavLst>
                    </p:anim>
                    <p:animEffect transition="in" filter="wipe(right)" prLst="gradientSize: 0.1">
                      <p:cBhvr>
                        <p:cTn dur="1000"/>
                        <p:tgtEl>
                          <p:spTgt spid="4614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7">
            <a:extLst>
              <a:ext uri="{FF2B5EF4-FFF2-40B4-BE49-F238E27FC236}">
                <a16:creationId xmlns:a16="http://schemas.microsoft.com/office/drawing/2014/main" xmlns="" id="{2AAF86A4-91EA-4B5A-8432-64B3C7313541}"/>
              </a:ext>
            </a:extLst>
          </p:cNvPr>
          <p:cNvSpPr>
            <a:spLocks noGrp="1" noChangeArrowheads="1"/>
          </p:cNvSpPr>
          <p:nvPr>
            <p:ph type="dt" sz="half" idx="10"/>
          </p:nvPr>
        </p:nvSpPr>
        <p:spPr>
          <a:ln/>
        </p:spPr>
        <p:txBody>
          <a:bodyPr/>
          <a:lstStyle>
            <a:lvl1pPr>
              <a:defRPr/>
            </a:lvl1pPr>
          </a:lstStyle>
          <a:p>
            <a:fld id="{0D085EFA-D0AE-4E1B-BEE0-00EFDF6F1A8E}" type="datetimeFigureOut">
              <a:rPr lang="en-US" altLang="en-US"/>
              <a:pPr/>
              <a:t>10/21/2019</a:t>
            </a:fld>
            <a:endParaRPr lang="en-US" altLang="en-US"/>
          </a:p>
        </p:txBody>
      </p:sp>
      <p:sp>
        <p:nvSpPr>
          <p:cNvPr id="5" name="Rectangle 78">
            <a:extLst>
              <a:ext uri="{FF2B5EF4-FFF2-40B4-BE49-F238E27FC236}">
                <a16:creationId xmlns:a16="http://schemas.microsoft.com/office/drawing/2014/main" xmlns="" id="{42D62BBE-FCD6-4029-A771-BF10DF8012DD}"/>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79">
            <a:extLst>
              <a:ext uri="{FF2B5EF4-FFF2-40B4-BE49-F238E27FC236}">
                <a16:creationId xmlns:a16="http://schemas.microsoft.com/office/drawing/2014/main" xmlns="" id="{85775EB3-3840-48BF-B70D-7295458EC85F}"/>
              </a:ext>
            </a:extLst>
          </p:cNvPr>
          <p:cNvSpPr>
            <a:spLocks noGrp="1" noChangeArrowheads="1"/>
          </p:cNvSpPr>
          <p:nvPr>
            <p:ph type="sldNum" sz="quarter" idx="12"/>
          </p:nvPr>
        </p:nvSpPr>
        <p:spPr>
          <a:ln/>
        </p:spPr>
        <p:txBody>
          <a:bodyPr/>
          <a:lstStyle>
            <a:lvl1pPr>
              <a:defRPr/>
            </a:lvl1pPr>
          </a:lstStyle>
          <a:p>
            <a:fld id="{A2FD924D-DAE7-425E-9350-44C6A731E1F6}" type="slidenum">
              <a:rPr lang="en-US" altLang="en-US"/>
              <a:pPr/>
              <a:t>‹#›</a:t>
            </a:fld>
            <a:endParaRPr lang="en-US" altLang="en-US"/>
          </a:p>
        </p:txBody>
      </p:sp>
    </p:spTree>
    <p:extLst>
      <p:ext uri="{BB962C8B-B14F-4D97-AF65-F5344CB8AC3E}">
        <p14:creationId xmlns:p14="http://schemas.microsoft.com/office/powerpoint/2010/main" xmlns="" val="3742393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7">
            <a:extLst>
              <a:ext uri="{FF2B5EF4-FFF2-40B4-BE49-F238E27FC236}">
                <a16:creationId xmlns:a16="http://schemas.microsoft.com/office/drawing/2014/main" xmlns="" id="{17273685-D140-40AC-B999-C3888D225C3E}"/>
              </a:ext>
            </a:extLst>
          </p:cNvPr>
          <p:cNvSpPr>
            <a:spLocks noGrp="1" noChangeArrowheads="1"/>
          </p:cNvSpPr>
          <p:nvPr>
            <p:ph type="dt" sz="half" idx="10"/>
          </p:nvPr>
        </p:nvSpPr>
        <p:spPr>
          <a:ln/>
        </p:spPr>
        <p:txBody>
          <a:bodyPr/>
          <a:lstStyle>
            <a:lvl1pPr>
              <a:defRPr/>
            </a:lvl1pPr>
          </a:lstStyle>
          <a:p>
            <a:fld id="{53DB0341-F057-4062-8A42-5424AB1F0586}" type="datetimeFigureOut">
              <a:rPr lang="en-US" altLang="en-US"/>
              <a:pPr/>
              <a:t>10/21/2019</a:t>
            </a:fld>
            <a:endParaRPr lang="en-US" altLang="en-US"/>
          </a:p>
        </p:txBody>
      </p:sp>
      <p:sp>
        <p:nvSpPr>
          <p:cNvPr id="5" name="Rectangle 78">
            <a:extLst>
              <a:ext uri="{FF2B5EF4-FFF2-40B4-BE49-F238E27FC236}">
                <a16:creationId xmlns:a16="http://schemas.microsoft.com/office/drawing/2014/main" xmlns="" id="{1B07847B-E975-4B08-9035-AF5F6DDB0BAE}"/>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79">
            <a:extLst>
              <a:ext uri="{FF2B5EF4-FFF2-40B4-BE49-F238E27FC236}">
                <a16:creationId xmlns:a16="http://schemas.microsoft.com/office/drawing/2014/main" xmlns="" id="{6A57B86D-B61C-42AF-9490-DF30E0ED7139}"/>
              </a:ext>
            </a:extLst>
          </p:cNvPr>
          <p:cNvSpPr>
            <a:spLocks noGrp="1" noChangeArrowheads="1"/>
          </p:cNvSpPr>
          <p:nvPr>
            <p:ph type="sldNum" sz="quarter" idx="12"/>
          </p:nvPr>
        </p:nvSpPr>
        <p:spPr>
          <a:ln/>
        </p:spPr>
        <p:txBody>
          <a:bodyPr/>
          <a:lstStyle>
            <a:lvl1pPr>
              <a:defRPr/>
            </a:lvl1pPr>
          </a:lstStyle>
          <a:p>
            <a:fld id="{C4C98F26-EE55-4B82-8C66-7FEC6984D406}" type="slidenum">
              <a:rPr lang="en-US" altLang="en-US"/>
              <a:pPr/>
              <a:t>‹#›</a:t>
            </a:fld>
            <a:endParaRPr lang="en-US" altLang="en-US"/>
          </a:p>
        </p:txBody>
      </p:sp>
    </p:spTree>
    <p:extLst>
      <p:ext uri="{BB962C8B-B14F-4D97-AF65-F5344CB8AC3E}">
        <p14:creationId xmlns:p14="http://schemas.microsoft.com/office/powerpoint/2010/main" xmlns="" val="366875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7">
            <a:extLst>
              <a:ext uri="{FF2B5EF4-FFF2-40B4-BE49-F238E27FC236}">
                <a16:creationId xmlns:a16="http://schemas.microsoft.com/office/drawing/2014/main" xmlns="" id="{335B2558-8584-4637-AA0C-1E51C3DDBE79}"/>
              </a:ext>
            </a:extLst>
          </p:cNvPr>
          <p:cNvSpPr>
            <a:spLocks noGrp="1" noChangeArrowheads="1"/>
          </p:cNvSpPr>
          <p:nvPr>
            <p:ph type="dt" sz="half" idx="10"/>
          </p:nvPr>
        </p:nvSpPr>
        <p:spPr>
          <a:ln/>
        </p:spPr>
        <p:txBody>
          <a:bodyPr/>
          <a:lstStyle>
            <a:lvl1pPr>
              <a:defRPr/>
            </a:lvl1pPr>
          </a:lstStyle>
          <a:p>
            <a:fld id="{9777A55D-FAA6-4F9C-A1FD-888C2018A326}" type="datetimeFigureOut">
              <a:rPr lang="en-US" altLang="en-US"/>
              <a:pPr/>
              <a:t>10/21/2019</a:t>
            </a:fld>
            <a:endParaRPr lang="en-US" altLang="en-US"/>
          </a:p>
        </p:txBody>
      </p:sp>
      <p:sp>
        <p:nvSpPr>
          <p:cNvPr id="5" name="Rectangle 78">
            <a:extLst>
              <a:ext uri="{FF2B5EF4-FFF2-40B4-BE49-F238E27FC236}">
                <a16:creationId xmlns:a16="http://schemas.microsoft.com/office/drawing/2014/main" xmlns="" id="{9A82427C-E058-4BAF-BA7E-A093E307D3A3}"/>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79">
            <a:extLst>
              <a:ext uri="{FF2B5EF4-FFF2-40B4-BE49-F238E27FC236}">
                <a16:creationId xmlns:a16="http://schemas.microsoft.com/office/drawing/2014/main" xmlns="" id="{B1151172-7579-41E3-9935-9B20D17C06C9}"/>
              </a:ext>
            </a:extLst>
          </p:cNvPr>
          <p:cNvSpPr>
            <a:spLocks noGrp="1" noChangeArrowheads="1"/>
          </p:cNvSpPr>
          <p:nvPr>
            <p:ph type="sldNum" sz="quarter" idx="12"/>
          </p:nvPr>
        </p:nvSpPr>
        <p:spPr>
          <a:ln/>
        </p:spPr>
        <p:txBody>
          <a:bodyPr/>
          <a:lstStyle>
            <a:lvl1pPr>
              <a:defRPr/>
            </a:lvl1pPr>
          </a:lstStyle>
          <a:p>
            <a:fld id="{E69B3E6A-0942-4FC3-84C9-1169313DC7C4}" type="slidenum">
              <a:rPr lang="en-US" altLang="en-US"/>
              <a:pPr/>
              <a:t>‹#›</a:t>
            </a:fld>
            <a:endParaRPr lang="en-US" altLang="en-US"/>
          </a:p>
        </p:txBody>
      </p:sp>
    </p:spTree>
    <p:extLst>
      <p:ext uri="{BB962C8B-B14F-4D97-AF65-F5344CB8AC3E}">
        <p14:creationId xmlns:p14="http://schemas.microsoft.com/office/powerpoint/2010/main" xmlns="" val="355791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77">
            <a:extLst>
              <a:ext uri="{FF2B5EF4-FFF2-40B4-BE49-F238E27FC236}">
                <a16:creationId xmlns:a16="http://schemas.microsoft.com/office/drawing/2014/main" xmlns="" id="{D738C625-A30E-4B2B-A477-D2D8F05377AF}"/>
              </a:ext>
            </a:extLst>
          </p:cNvPr>
          <p:cNvSpPr>
            <a:spLocks noGrp="1" noChangeArrowheads="1"/>
          </p:cNvSpPr>
          <p:nvPr>
            <p:ph type="dt" sz="half" idx="10"/>
          </p:nvPr>
        </p:nvSpPr>
        <p:spPr>
          <a:ln/>
        </p:spPr>
        <p:txBody>
          <a:bodyPr/>
          <a:lstStyle>
            <a:lvl1pPr>
              <a:defRPr/>
            </a:lvl1pPr>
          </a:lstStyle>
          <a:p>
            <a:fld id="{CC36C6CD-D2E0-4C6C-A808-F03F9D58F659}" type="datetimeFigureOut">
              <a:rPr lang="en-US" altLang="en-US"/>
              <a:pPr/>
              <a:t>10/21/2019</a:t>
            </a:fld>
            <a:endParaRPr lang="en-US" altLang="en-US"/>
          </a:p>
        </p:txBody>
      </p:sp>
      <p:sp>
        <p:nvSpPr>
          <p:cNvPr id="5" name="Rectangle 78">
            <a:extLst>
              <a:ext uri="{FF2B5EF4-FFF2-40B4-BE49-F238E27FC236}">
                <a16:creationId xmlns:a16="http://schemas.microsoft.com/office/drawing/2014/main" xmlns="" id="{6A28490B-CA35-40D2-9ABB-A173789DBB01}"/>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79">
            <a:extLst>
              <a:ext uri="{FF2B5EF4-FFF2-40B4-BE49-F238E27FC236}">
                <a16:creationId xmlns:a16="http://schemas.microsoft.com/office/drawing/2014/main" xmlns="" id="{BDD87D9F-30BB-4EFC-8666-0C44590C487E}"/>
              </a:ext>
            </a:extLst>
          </p:cNvPr>
          <p:cNvSpPr>
            <a:spLocks noGrp="1" noChangeArrowheads="1"/>
          </p:cNvSpPr>
          <p:nvPr>
            <p:ph type="sldNum" sz="quarter" idx="12"/>
          </p:nvPr>
        </p:nvSpPr>
        <p:spPr>
          <a:ln/>
        </p:spPr>
        <p:txBody>
          <a:bodyPr/>
          <a:lstStyle>
            <a:lvl1pPr>
              <a:defRPr/>
            </a:lvl1pPr>
          </a:lstStyle>
          <a:p>
            <a:fld id="{4A9BE70F-F82C-4CCA-BB50-34E02C6C64C7}" type="slidenum">
              <a:rPr lang="en-US" altLang="en-US"/>
              <a:pPr/>
              <a:t>‹#›</a:t>
            </a:fld>
            <a:endParaRPr lang="en-US" altLang="en-US"/>
          </a:p>
        </p:txBody>
      </p:sp>
    </p:spTree>
    <p:extLst>
      <p:ext uri="{BB962C8B-B14F-4D97-AF65-F5344CB8AC3E}">
        <p14:creationId xmlns:p14="http://schemas.microsoft.com/office/powerpoint/2010/main" xmlns="" val="4112132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7">
            <a:extLst>
              <a:ext uri="{FF2B5EF4-FFF2-40B4-BE49-F238E27FC236}">
                <a16:creationId xmlns:a16="http://schemas.microsoft.com/office/drawing/2014/main" xmlns="" id="{D378E4A8-95D2-4FF7-BAC9-02C727DEC41B}"/>
              </a:ext>
            </a:extLst>
          </p:cNvPr>
          <p:cNvSpPr>
            <a:spLocks noGrp="1" noChangeArrowheads="1"/>
          </p:cNvSpPr>
          <p:nvPr>
            <p:ph type="dt" sz="half" idx="10"/>
          </p:nvPr>
        </p:nvSpPr>
        <p:spPr>
          <a:ln/>
        </p:spPr>
        <p:txBody>
          <a:bodyPr/>
          <a:lstStyle>
            <a:lvl1pPr>
              <a:defRPr/>
            </a:lvl1pPr>
          </a:lstStyle>
          <a:p>
            <a:fld id="{1E7B025C-CA31-4DFF-A848-2A982A7C0101}" type="datetimeFigureOut">
              <a:rPr lang="en-US" altLang="en-US"/>
              <a:pPr/>
              <a:t>10/21/2019</a:t>
            </a:fld>
            <a:endParaRPr lang="en-US" altLang="en-US"/>
          </a:p>
        </p:txBody>
      </p:sp>
      <p:sp>
        <p:nvSpPr>
          <p:cNvPr id="6" name="Rectangle 78">
            <a:extLst>
              <a:ext uri="{FF2B5EF4-FFF2-40B4-BE49-F238E27FC236}">
                <a16:creationId xmlns:a16="http://schemas.microsoft.com/office/drawing/2014/main" xmlns="" id="{0C0B6E50-FEA9-4EB3-8FB6-82C8D40B8939}"/>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79">
            <a:extLst>
              <a:ext uri="{FF2B5EF4-FFF2-40B4-BE49-F238E27FC236}">
                <a16:creationId xmlns:a16="http://schemas.microsoft.com/office/drawing/2014/main" xmlns="" id="{E563F7E2-C3A3-4EEE-8645-06D22D10DA2B}"/>
              </a:ext>
            </a:extLst>
          </p:cNvPr>
          <p:cNvSpPr>
            <a:spLocks noGrp="1" noChangeArrowheads="1"/>
          </p:cNvSpPr>
          <p:nvPr>
            <p:ph type="sldNum" sz="quarter" idx="12"/>
          </p:nvPr>
        </p:nvSpPr>
        <p:spPr>
          <a:ln/>
        </p:spPr>
        <p:txBody>
          <a:bodyPr/>
          <a:lstStyle>
            <a:lvl1pPr>
              <a:defRPr/>
            </a:lvl1pPr>
          </a:lstStyle>
          <a:p>
            <a:fld id="{9BFADD8F-E2D5-48A5-BBCC-9E3F556FB800}" type="slidenum">
              <a:rPr lang="en-US" altLang="en-US"/>
              <a:pPr/>
              <a:t>‹#›</a:t>
            </a:fld>
            <a:endParaRPr lang="en-US" altLang="en-US"/>
          </a:p>
        </p:txBody>
      </p:sp>
    </p:spTree>
    <p:extLst>
      <p:ext uri="{BB962C8B-B14F-4D97-AF65-F5344CB8AC3E}">
        <p14:creationId xmlns:p14="http://schemas.microsoft.com/office/powerpoint/2010/main" xmlns="" val="36437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7">
            <a:extLst>
              <a:ext uri="{FF2B5EF4-FFF2-40B4-BE49-F238E27FC236}">
                <a16:creationId xmlns:a16="http://schemas.microsoft.com/office/drawing/2014/main" xmlns="" id="{99087B73-25C0-4562-92D1-52DFA717A001}"/>
              </a:ext>
            </a:extLst>
          </p:cNvPr>
          <p:cNvSpPr>
            <a:spLocks noGrp="1" noChangeArrowheads="1"/>
          </p:cNvSpPr>
          <p:nvPr>
            <p:ph type="dt" sz="half" idx="10"/>
          </p:nvPr>
        </p:nvSpPr>
        <p:spPr>
          <a:ln/>
        </p:spPr>
        <p:txBody>
          <a:bodyPr/>
          <a:lstStyle>
            <a:lvl1pPr>
              <a:defRPr/>
            </a:lvl1pPr>
          </a:lstStyle>
          <a:p>
            <a:fld id="{6E1E2BFB-6955-4C6C-BA6D-3B87D4165C6B}" type="datetimeFigureOut">
              <a:rPr lang="en-US" altLang="en-US"/>
              <a:pPr/>
              <a:t>10/21/2019</a:t>
            </a:fld>
            <a:endParaRPr lang="en-US" altLang="en-US"/>
          </a:p>
        </p:txBody>
      </p:sp>
      <p:sp>
        <p:nvSpPr>
          <p:cNvPr id="8" name="Rectangle 78">
            <a:extLst>
              <a:ext uri="{FF2B5EF4-FFF2-40B4-BE49-F238E27FC236}">
                <a16:creationId xmlns:a16="http://schemas.microsoft.com/office/drawing/2014/main" xmlns="" id="{5FB1E9A0-1A4B-4B34-9722-2EBB60728BD6}"/>
              </a:ext>
            </a:extLst>
          </p:cNvPr>
          <p:cNvSpPr>
            <a:spLocks noGrp="1" noChangeArrowheads="1"/>
          </p:cNvSpPr>
          <p:nvPr>
            <p:ph type="ftr" sz="quarter" idx="11"/>
          </p:nvPr>
        </p:nvSpPr>
        <p:spPr>
          <a:ln/>
        </p:spPr>
        <p:txBody>
          <a:bodyPr/>
          <a:lstStyle>
            <a:lvl1pPr>
              <a:defRPr/>
            </a:lvl1pPr>
          </a:lstStyle>
          <a:p>
            <a:endParaRPr lang="en-US" altLang="en-US"/>
          </a:p>
        </p:txBody>
      </p:sp>
      <p:sp>
        <p:nvSpPr>
          <p:cNvPr id="9" name="Rectangle 79">
            <a:extLst>
              <a:ext uri="{FF2B5EF4-FFF2-40B4-BE49-F238E27FC236}">
                <a16:creationId xmlns:a16="http://schemas.microsoft.com/office/drawing/2014/main" xmlns="" id="{3C27359D-8E72-4FA3-AE17-0526F955004C}"/>
              </a:ext>
            </a:extLst>
          </p:cNvPr>
          <p:cNvSpPr>
            <a:spLocks noGrp="1" noChangeArrowheads="1"/>
          </p:cNvSpPr>
          <p:nvPr>
            <p:ph type="sldNum" sz="quarter" idx="12"/>
          </p:nvPr>
        </p:nvSpPr>
        <p:spPr>
          <a:ln/>
        </p:spPr>
        <p:txBody>
          <a:bodyPr/>
          <a:lstStyle>
            <a:lvl1pPr>
              <a:defRPr/>
            </a:lvl1pPr>
          </a:lstStyle>
          <a:p>
            <a:fld id="{D2E4B632-065A-467D-9DF8-D82E75BBBDAE}" type="slidenum">
              <a:rPr lang="en-US" altLang="en-US"/>
              <a:pPr/>
              <a:t>‹#›</a:t>
            </a:fld>
            <a:endParaRPr lang="en-US" altLang="en-US"/>
          </a:p>
        </p:txBody>
      </p:sp>
    </p:spTree>
    <p:extLst>
      <p:ext uri="{BB962C8B-B14F-4D97-AF65-F5344CB8AC3E}">
        <p14:creationId xmlns:p14="http://schemas.microsoft.com/office/powerpoint/2010/main" xmlns="" val="1002227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7">
            <a:extLst>
              <a:ext uri="{FF2B5EF4-FFF2-40B4-BE49-F238E27FC236}">
                <a16:creationId xmlns:a16="http://schemas.microsoft.com/office/drawing/2014/main" xmlns="" id="{325EC499-F049-4C1F-A835-22A16B6E9D69}"/>
              </a:ext>
            </a:extLst>
          </p:cNvPr>
          <p:cNvSpPr>
            <a:spLocks noGrp="1" noChangeArrowheads="1"/>
          </p:cNvSpPr>
          <p:nvPr>
            <p:ph type="dt" sz="half" idx="10"/>
          </p:nvPr>
        </p:nvSpPr>
        <p:spPr>
          <a:ln/>
        </p:spPr>
        <p:txBody>
          <a:bodyPr/>
          <a:lstStyle>
            <a:lvl1pPr>
              <a:defRPr/>
            </a:lvl1pPr>
          </a:lstStyle>
          <a:p>
            <a:fld id="{C06FDF89-D670-494B-98A2-4066167A0A54}" type="datetimeFigureOut">
              <a:rPr lang="en-US" altLang="en-US"/>
              <a:pPr/>
              <a:t>10/21/2019</a:t>
            </a:fld>
            <a:endParaRPr lang="en-US" altLang="en-US"/>
          </a:p>
        </p:txBody>
      </p:sp>
      <p:sp>
        <p:nvSpPr>
          <p:cNvPr id="4" name="Rectangle 78">
            <a:extLst>
              <a:ext uri="{FF2B5EF4-FFF2-40B4-BE49-F238E27FC236}">
                <a16:creationId xmlns:a16="http://schemas.microsoft.com/office/drawing/2014/main" xmlns="" id="{D4958901-7E91-4635-A2ED-DD2DE4135ED8}"/>
              </a:ext>
            </a:extLst>
          </p:cNvPr>
          <p:cNvSpPr>
            <a:spLocks noGrp="1" noChangeArrowheads="1"/>
          </p:cNvSpPr>
          <p:nvPr>
            <p:ph type="ftr" sz="quarter" idx="11"/>
          </p:nvPr>
        </p:nvSpPr>
        <p:spPr>
          <a:ln/>
        </p:spPr>
        <p:txBody>
          <a:bodyPr/>
          <a:lstStyle>
            <a:lvl1pPr>
              <a:defRPr/>
            </a:lvl1pPr>
          </a:lstStyle>
          <a:p>
            <a:endParaRPr lang="en-US" altLang="en-US"/>
          </a:p>
        </p:txBody>
      </p:sp>
      <p:sp>
        <p:nvSpPr>
          <p:cNvPr id="5" name="Rectangle 79">
            <a:extLst>
              <a:ext uri="{FF2B5EF4-FFF2-40B4-BE49-F238E27FC236}">
                <a16:creationId xmlns:a16="http://schemas.microsoft.com/office/drawing/2014/main" xmlns="" id="{518FE4B8-73D3-4902-B8FF-D3EB535AC169}"/>
              </a:ext>
            </a:extLst>
          </p:cNvPr>
          <p:cNvSpPr>
            <a:spLocks noGrp="1" noChangeArrowheads="1"/>
          </p:cNvSpPr>
          <p:nvPr>
            <p:ph type="sldNum" sz="quarter" idx="12"/>
          </p:nvPr>
        </p:nvSpPr>
        <p:spPr>
          <a:ln/>
        </p:spPr>
        <p:txBody>
          <a:bodyPr/>
          <a:lstStyle>
            <a:lvl1pPr>
              <a:defRPr/>
            </a:lvl1pPr>
          </a:lstStyle>
          <a:p>
            <a:fld id="{C896346F-1AB8-4447-95F0-E3AFA9CFD85E}" type="slidenum">
              <a:rPr lang="en-US" altLang="en-US"/>
              <a:pPr/>
              <a:t>‹#›</a:t>
            </a:fld>
            <a:endParaRPr lang="en-US" altLang="en-US"/>
          </a:p>
        </p:txBody>
      </p:sp>
    </p:spTree>
    <p:extLst>
      <p:ext uri="{BB962C8B-B14F-4D97-AF65-F5344CB8AC3E}">
        <p14:creationId xmlns:p14="http://schemas.microsoft.com/office/powerpoint/2010/main" xmlns="" val="116372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7">
            <a:extLst>
              <a:ext uri="{FF2B5EF4-FFF2-40B4-BE49-F238E27FC236}">
                <a16:creationId xmlns:a16="http://schemas.microsoft.com/office/drawing/2014/main" xmlns="" id="{B5E652E2-584F-4BB7-9A16-7900D65A19F5}"/>
              </a:ext>
            </a:extLst>
          </p:cNvPr>
          <p:cNvSpPr>
            <a:spLocks noGrp="1" noChangeArrowheads="1"/>
          </p:cNvSpPr>
          <p:nvPr>
            <p:ph type="dt" sz="half" idx="10"/>
          </p:nvPr>
        </p:nvSpPr>
        <p:spPr>
          <a:ln/>
        </p:spPr>
        <p:txBody>
          <a:bodyPr/>
          <a:lstStyle>
            <a:lvl1pPr>
              <a:defRPr/>
            </a:lvl1pPr>
          </a:lstStyle>
          <a:p>
            <a:fld id="{D555FC07-CA93-48AC-98E3-A57F04C145A5}" type="datetimeFigureOut">
              <a:rPr lang="en-US" altLang="en-US"/>
              <a:pPr/>
              <a:t>10/21/2019</a:t>
            </a:fld>
            <a:endParaRPr lang="en-US" altLang="en-US"/>
          </a:p>
        </p:txBody>
      </p:sp>
      <p:sp>
        <p:nvSpPr>
          <p:cNvPr id="3" name="Rectangle 78">
            <a:extLst>
              <a:ext uri="{FF2B5EF4-FFF2-40B4-BE49-F238E27FC236}">
                <a16:creationId xmlns:a16="http://schemas.microsoft.com/office/drawing/2014/main" xmlns="" id="{F1968F69-6F0E-4376-A156-0096B3940600}"/>
              </a:ext>
            </a:extLst>
          </p:cNvPr>
          <p:cNvSpPr>
            <a:spLocks noGrp="1" noChangeArrowheads="1"/>
          </p:cNvSpPr>
          <p:nvPr>
            <p:ph type="ftr" sz="quarter" idx="11"/>
          </p:nvPr>
        </p:nvSpPr>
        <p:spPr>
          <a:ln/>
        </p:spPr>
        <p:txBody>
          <a:bodyPr/>
          <a:lstStyle>
            <a:lvl1pPr>
              <a:defRPr/>
            </a:lvl1pPr>
          </a:lstStyle>
          <a:p>
            <a:endParaRPr lang="en-US" altLang="en-US"/>
          </a:p>
        </p:txBody>
      </p:sp>
      <p:sp>
        <p:nvSpPr>
          <p:cNvPr id="4" name="Rectangle 79">
            <a:extLst>
              <a:ext uri="{FF2B5EF4-FFF2-40B4-BE49-F238E27FC236}">
                <a16:creationId xmlns:a16="http://schemas.microsoft.com/office/drawing/2014/main" xmlns="" id="{72523584-48E0-443C-94FA-6410474678D3}"/>
              </a:ext>
            </a:extLst>
          </p:cNvPr>
          <p:cNvSpPr>
            <a:spLocks noGrp="1" noChangeArrowheads="1"/>
          </p:cNvSpPr>
          <p:nvPr>
            <p:ph type="sldNum" sz="quarter" idx="12"/>
          </p:nvPr>
        </p:nvSpPr>
        <p:spPr>
          <a:ln/>
        </p:spPr>
        <p:txBody>
          <a:bodyPr/>
          <a:lstStyle>
            <a:lvl1pPr>
              <a:defRPr/>
            </a:lvl1pPr>
          </a:lstStyle>
          <a:p>
            <a:fld id="{5C320B45-BE39-4627-B687-175527CAF64F}" type="slidenum">
              <a:rPr lang="en-US" altLang="en-US"/>
              <a:pPr/>
              <a:t>‹#›</a:t>
            </a:fld>
            <a:endParaRPr lang="en-US" altLang="en-US"/>
          </a:p>
        </p:txBody>
      </p:sp>
    </p:spTree>
    <p:extLst>
      <p:ext uri="{BB962C8B-B14F-4D97-AF65-F5344CB8AC3E}">
        <p14:creationId xmlns:p14="http://schemas.microsoft.com/office/powerpoint/2010/main" xmlns="" val="1865399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7">
            <a:extLst>
              <a:ext uri="{FF2B5EF4-FFF2-40B4-BE49-F238E27FC236}">
                <a16:creationId xmlns:a16="http://schemas.microsoft.com/office/drawing/2014/main" xmlns="" id="{41721449-17A5-4050-AAD5-880E77F52258}"/>
              </a:ext>
            </a:extLst>
          </p:cNvPr>
          <p:cNvSpPr>
            <a:spLocks noGrp="1" noChangeArrowheads="1"/>
          </p:cNvSpPr>
          <p:nvPr>
            <p:ph type="dt" sz="half" idx="10"/>
          </p:nvPr>
        </p:nvSpPr>
        <p:spPr>
          <a:ln/>
        </p:spPr>
        <p:txBody>
          <a:bodyPr/>
          <a:lstStyle>
            <a:lvl1pPr>
              <a:defRPr/>
            </a:lvl1pPr>
          </a:lstStyle>
          <a:p>
            <a:fld id="{16AA61A5-DF32-481A-BA59-66DA75118872}" type="datetimeFigureOut">
              <a:rPr lang="en-US" altLang="en-US"/>
              <a:pPr/>
              <a:t>10/21/2019</a:t>
            </a:fld>
            <a:endParaRPr lang="en-US" altLang="en-US"/>
          </a:p>
        </p:txBody>
      </p:sp>
      <p:sp>
        <p:nvSpPr>
          <p:cNvPr id="6" name="Rectangle 78">
            <a:extLst>
              <a:ext uri="{FF2B5EF4-FFF2-40B4-BE49-F238E27FC236}">
                <a16:creationId xmlns:a16="http://schemas.microsoft.com/office/drawing/2014/main" xmlns="" id="{7705CF62-7AB0-4C71-BA19-16EEA34062F4}"/>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79">
            <a:extLst>
              <a:ext uri="{FF2B5EF4-FFF2-40B4-BE49-F238E27FC236}">
                <a16:creationId xmlns:a16="http://schemas.microsoft.com/office/drawing/2014/main" xmlns="" id="{84185416-A9DD-4440-AECE-1CAF30F0A004}"/>
              </a:ext>
            </a:extLst>
          </p:cNvPr>
          <p:cNvSpPr>
            <a:spLocks noGrp="1" noChangeArrowheads="1"/>
          </p:cNvSpPr>
          <p:nvPr>
            <p:ph type="sldNum" sz="quarter" idx="12"/>
          </p:nvPr>
        </p:nvSpPr>
        <p:spPr>
          <a:ln/>
        </p:spPr>
        <p:txBody>
          <a:bodyPr/>
          <a:lstStyle>
            <a:lvl1pPr>
              <a:defRPr/>
            </a:lvl1pPr>
          </a:lstStyle>
          <a:p>
            <a:fld id="{1C5602AF-9A2B-432F-BC4F-ABB2A3AA9C90}" type="slidenum">
              <a:rPr lang="en-US" altLang="en-US"/>
              <a:pPr/>
              <a:t>‹#›</a:t>
            </a:fld>
            <a:endParaRPr lang="en-US" altLang="en-US"/>
          </a:p>
        </p:txBody>
      </p:sp>
    </p:spTree>
    <p:extLst>
      <p:ext uri="{BB962C8B-B14F-4D97-AF65-F5344CB8AC3E}">
        <p14:creationId xmlns:p14="http://schemas.microsoft.com/office/powerpoint/2010/main" xmlns="" val="682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7">
            <a:extLst>
              <a:ext uri="{FF2B5EF4-FFF2-40B4-BE49-F238E27FC236}">
                <a16:creationId xmlns:a16="http://schemas.microsoft.com/office/drawing/2014/main" xmlns="" id="{92C84A51-9EA9-457A-AB77-F7CDB421289C}"/>
              </a:ext>
            </a:extLst>
          </p:cNvPr>
          <p:cNvSpPr>
            <a:spLocks noGrp="1" noChangeArrowheads="1"/>
          </p:cNvSpPr>
          <p:nvPr>
            <p:ph type="dt" sz="half" idx="10"/>
          </p:nvPr>
        </p:nvSpPr>
        <p:spPr>
          <a:ln/>
        </p:spPr>
        <p:txBody>
          <a:bodyPr/>
          <a:lstStyle>
            <a:lvl1pPr>
              <a:defRPr/>
            </a:lvl1pPr>
          </a:lstStyle>
          <a:p>
            <a:fld id="{79C04E9C-2C53-496C-A4C1-3C770DD0F626}" type="datetimeFigureOut">
              <a:rPr lang="en-US" altLang="en-US"/>
              <a:pPr/>
              <a:t>10/21/2019</a:t>
            </a:fld>
            <a:endParaRPr lang="en-US" altLang="en-US"/>
          </a:p>
        </p:txBody>
      </p:sp>
      <p:sp>
        <p:nvSpPr>
          <p:cNvPr id="6" name="Rectangle 78">
            <a:extLst>
              <a:ext uri="{FF2B5EF4-FFF2-40B4-BE49-F238E27FC236}">
                <a16:creationId xmlns:a16="http://schemas.microsoft.com/office/drawing/2014/main" xmlns="" id="{BFDA0162-515B-4FCB-BC64-93108E841BA6}"/>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79">
            <a:extLst>
              <a:ext uri="{FF2B5EF4-FFF2-40B4-BE49-F238E27FC236}">
                <a16:creationId xmlns:a16="http://schemas.microsoft.com/office/drawing/2014/main" xmlns="" id="{280C6273-5C27-4D2C-8D3A-65E7675F27D6}"/>
              </a:ext>
            </a:extLst>
          </p:cNvPr>
          <p:cNvSpPr>
            <a:spLocks noGrp="1" noChangeArrowheads="1"/>
          </p:cNvSpPr>
          <p:nvPr>
            <p:ph type="sldNum" sz="quarter" idx="12"/>
          </p:nvPr>
        </p:nvSpPr>
        <p:spPr>
          <a:ln/>
        </p:spPr>
        <p:txBody>
          <a:bodyPr/>
          <a:lstStyle>
            <a:lvl1pPr>
              <a:defRPr/>
            </a:lvl1pPr>
          </a:lstStyle>
          <a:p>
            <a:fld id="{32040DF9-FEC3-4F08-B06B-C1741251DA9E}" type="slidenum">
              <a:rPr lang="en-US" altLang="en-US"/>
              <a:pPr/>
              <a:t>‹#›</a:t>
            </a:fld>
            <a:endParaRPr lang="en-US" altLang="en-US"/>
          </a:p>
        </p:txBody>
      </p:sp>
    </p:spTree>
    <p:extLst>
      <p:ext uri="{BB962C8B-B14F-4D97-AF65-F5344CB8AC3E}">
        <p14:creationId xmlns:p14="http://schemas.microsoft.com/office/powerpoint/2010/main" xmlns="" val="911578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02" name="Group 54">
            <a:extLst>
              <a:ext uri="{FF2B5EF4-FFF2-40B4-BE49-F238E27FC236}">
                <a16:creationId xmlns:a16="http://schemas.microsoft.com/office/drawing/2014/main" xmlns="" id="{D58B70C8-496F-4D1A-BD38-DE96D8225B0F}"/>
              </a:ext>
            </a:extLst>
          </p:cNvPr>
          <p:cNvGrpSpPr>
            <a:grpSpLocks/>
          </p:cNvGrpSpPr>
          <p:nvPr userDrawn="1"/>
        </p:nvGrpSpPr>
        <p:grpSpPr bwMode="auto">
          <a:xfrm>
            <a:off x="0" y="141288"/>
            <a:ext cx="769938" cy="747712"/>
            <a:chOff x="0" y="84"/>
            <a:chExt cx="485" cy="471"/>
          </a:xfrm>
        </p:grpSpPr>
        <p:sp>
          <p:nvSpPr>
            <p:cNvPr id="2103" name="Freeform 55">
              <a:extLst>
                <a:ext uri="{FF2B5EF4-FFF2-40B4-BE49-F238E27FC236}">
                  <a16:creationId xmlns:a16="http://schemas.microsoft.com/office/drawing/2014/main" xmlns="" id="{6385B1EF-540F-4D7A-BB47-A5EB9632E448}"/>
                </a:ext>
              </a:extLst>
            </p:cNvPr>
            <p:cNvSpPr>
              <a:spLocks/>
            </p:cNvSpPr>
            <p:nvPr userDrawn="1"/>
          </p:nvSpPr>
          <p:spPr bwMode="gray">
            <a:xfrm>
              <a:off x="0" y="84"/>
              <a:ext cx="478" cy="451"/>
            </a:xfrm>
            <a:custGeom>
              <a:avLst/>
              <a:gdLst>
                <a:gd name="T0" fmla="*/ 0 w 478"/>
                <a:gd name="T1" fmla="*/ 254 h 451"/>
                <a:gd name="T2" fmla="*/ 0 w 478"/>
                <a:gd name="T3" fmla="*/ 34 h 451"/>
                <a:gd name="T4" fmla="*/ 478 w 478"/>
                <a:gd name="T5" fmla="*/ 367 h 451"/>
                <a:gd name="T6" fmla="*/ 0 w 478"/>
                <a:gd name="T7" fmla="*/ 254 h 451"/>
              </a:gdLst>
              <a:ahLst/>
              <a:cxnLst>
                <a:cxn ang="0">
                  <a:pos x="T0" y="T1"/>
                </a:cxn>
                <a:cxn ang="0">
                  <a:pos x="T2" y="T3"/>
                </a:cxn>
                <a:cxn ang="0">
                  <a:pos x="T4" y="T5"/>
                </a:cxn>
                <a:cxn ang="0">
                  <a:pos x="T6" y="T7"/>
                </a:cxn>
              </a:cxnLst>
              <a:rect l="0" t="0" r="r" b="b"/>
              <a:pathLst>
                <a:path w="478" h="451">
                  <a:moveTo>
                    <a:pt x="0" y="254"/>
                  </a:moveTo>
                  <a:cubicBezTo>
                    <a:pt x="0" y="144"/>
                    <a:pt x="0" y="34"/>
                    <a:pt x="0" y="34"/>
                  </a:cubicBezTo>
                  <a:cubicBezTo>
                    <a:pt x="0" y="34"/>
                    <a:pt x="350" y="0"/>
                    <a:pt x="478" y="367"/>
                  </a:cubicBezTo>
                  <a:cubicBezTo>
                    <a:pt x="214" y="451"/>
                    <a:pt x="0" y="264"/>
                    <a:pt x="0" y="254"/>
                  </a:cubicBezTo>
                  <a:close/>
                </a:path>
              </a:pathLst>
            </a:custGeom>
            <a:solidFill>
              <a:schemeClr val="accent1">
                <a:alpha val="50000"/>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104" name="Freeform 56">
              <a:extLst>
                <a:ext uri="{FF2B5EF4-FFF2-40B4-BE49-F238E27FC236}">
                  <a16:creationId xmlns:a16="http://schemas.microsoft.com/office/drawing/2014/main" xmlns="" id="{D403BC7F-5E97-45AE-814D-E92BDCB5F0B0}"/>
                </a:ext>
              </a:extLst>
            </p:cNvPr>
            <p:cNvSpPr>
              <a:spLocks/>
            </p:cNvSpPr>
            <p:nvPr userDrawn="1"/>
          </p:nvSpPr>
          <p:spPr bwMode="gray">
            <a:xfrm>
              <a:off x="0" y="104"/>
              <a:ext cx="485" cy="451"/>
            </a:xfrm>
            <a:custGeom>
              <a:avLst/>
              <a:gdLst>
                <a:gd name="T0" fmla="*/ 0 w 485"/>
                <a:gd name="T1" fmla="*/ 263 h 451"/>
                <a:gd name="T2" fmla="*/ 0 w 485"/>
                <a:gd name="T3" fmla="*/ 43 h 451"/>
                <a:gd name="T4" fmla="*/ 485 w 485"/>
                <a:gd name="T5" fmla="*/ 367 h 451"/>
                <a:gd name="T6" fmla="*/ 0 w 485"/>
                <a:gd name="T7" fmla="*/ 263 h 451"/>
              </a:gdLst>
              <a:ahLst/>
              <a:cxnLst>
                <a:cxn ang="0">
                  <a:pos x="T0" y="T1"/>
                </a:cxn>
                <a:cxn ang="0">
                  <a:pos x="T2" y="T3"/>
                </a:cxn>
                <a:cxn ang="0">
                  <a:pos x="T4" y="T5"/>
                </a:cxn>
                <a:cxn ang="0">
                  <a:pos x="T6" y="T7"/>
                </a:cxn>
              </a:cxnLst>
              <a:rect l="0" t="0" r="r" b="b"/>
              <a:pathLst>
                <a:path w="485" h="451">
                  <a:moveTo>
                    <a:pt x="0" y="263"/>
                  </a:moveTo>
                  <a:lnTo>
                    <a:pt x="0" y="43"/>
                  </a:lnTo>
                  <a:cubicBezTo>
                    <a:pt x="0" y="43"/>
                    <a:pt x="357" y="0"/>
                    <a:pt x="485" y="367"/>
                  </a:cubicBezTo>
                  <a:cubicBezTo>
                    <a:pt x="221" y="451"/>
                    <a:pt x="0" y="263"/>
                    <a:pt x="0" y="263"/>
                  </a:cubicBezTo>
                  <a:close/>
                </a:path>
              </a:pathLst>
            </a:custGeom>
            <a:gradFill rotWithShape="1">
              <a:gsLst>
                <a:gs pos="0">
                  <a:schemeClr val="accent1"/>
                </a:gs>
                <a:gs pos="100000">
                  <a:schemeClr val="accent1">
                    <a:gamma/>
                    <a:tint val="44314"/>
                    <a:invGamma/>
                  </a:schemeClr>
                </a:gs>
              </a:gsLst>
              <a:lin ang="27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2105" name="Group 57">
            <a:extLst>
              <a:ext uri="{FF2B5EF4-FFF2-40B4-BE49-F238E27FC236}">
                <a16:creationId xmlns:a16="http://schemas.microsoft.com/office/drawing/2014/main" xmlns="" id="{85425167-B1F9-489D-ACA8-FFDA91F09C48}"/>
              </a:ext>
            </a:extLst>
          </p:cNvPr>
          <p:cNvGrpSpPr>
            <a:grpSpLocks/>
          </p:cNvGrpSpPr>
          <p:nvPr userDrawn="1"/>
        </p:nvGrpSpPr>
        <p:grpSpPr bwMode="auto">
          <a:xfrm>
            <a:off x="0" y="3175"/>
            <a:ext cx="6278563" cy="1098550"/>
            <a:chOff x="0" y="0"/>
            <a:chExt cx="4147" cy="744"/>
          </a:xfrm>
        </p:grpSpPr>
        <p:sp>
          <p:nvSpPr>
            <p:cNvPr id="2106" name="Freeform 58">
              <a:extLst>
                <a:ext uri="{FF2B5EF4-FFF2-40B4-BE49-F238E27FC236}">
                  <a16:creationId xmlns:a16="http://schemas.microsoft.com/office/drawing/2014/main" xmlns="" id="{E3BF4F9E-9105-4284-90B9-1CC068E11453}"/>
                </a:ext>
              </a:extLst>
            </p:cNvPr>
            <p:cNvSpPr>
              <a:spLocks/>
            </p:cNvSpPr>
            <p:nvPr userDrawn="1"/>
          </p:nvSpPr>
          <p:spPr bwMode="gray">
            <a:xfrm>
              <a:off x="0" y="0"/>
              <a:ext cx="3240" cy="744"/>
            </a:xfrm>
            <a:custGeom>
              <a:avLst/>
              <a:gdLst>
                <a:gd name="T0" fmla="*/ 0 w 3240"/>
                <a:gd name="T1" fmla="*/ 744 h 744"/>
                <a:gd name="T2" fmla="*/ 3240 w 3240"/>
                <a:gd name="T3" fmla="*/ 0 h 744"/>
              </a:gdLst>
              <a:ahLst/>
              <a:cxnLst>
                <a:cxn ang="0">
                  <a:pos x="T0" y="T1"/>
                </a:cxn>
                <a:cxn ang="0">
                  <a:pos x="T2" y="T3"/>
                </a:cxn>
              </a:cxnLst>
              <a:rect l="0" t="0" r="r" b="b"/>
              <a:pathLst>
                <a:path w="3240" h="744">
                  <a:moveTo>
                    <a:pt x="0" y="744"/>
                  </a:moveTo>
                  <a:cubicBezTo>
                    <a:pt x="0" y="744"/>
                    <a:pt x="339" y="378"/>
                    <a:pt x="3240" y="0"/>
                  </a:cubicBezTo>
                </a:path>
              </a:pathLst>
            </a:custGeom>
            <a:noFill/>
            <a:ln w="9525">
              <a:solidFill>
                <a:schemeClr val="folHlink"/>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107" name="Freeform 59">
              <a:extLst>
                <a:ext uri="{FF2B5EF4-FFF2-40B4-BE49-F238E27FC236}">
                  <a16:creationId xmlns:a16="http://schemas.microsoft.com/office/drawing/2014/main" xmlns="" id="{2BA37F7A-E6FE-45B0-B628-B6AD663DC409}"/>
                </a:ext>
              </a:extLst>
            </p:cNvPr>
            <p:cNvSpPr>
              <a:spLocks/>
            </p:cNvSpPr>
            <p:nvPr userDrawn="1"/>
          </p:nvSpPr>
          <p:spPr bwMode="gray">
            <a:xfrm>
              <a:off x="828" y="0"/>
              <a:ext cx="3319" cy="428"/>
            </a:xfrm>
            <a:custGeom>
              <a:avLst/>
              <a:gdLst>
                <a:gd name="T0" fmla="*/ 2436 w 3319"/>
                <a:gd name="T1" fmla="*/ 0 h 428"/>
                <a:gd name="T2" fmla="*/ 0 w 3319"/>
                <a:gd name="T3" fmla="*/ 428 h 428"/>
                <a:gd name="T4" fmla="*/ 3319 w 3319"/>
                <a:gd name="T5" fmla="*/ 0 h 428"/>
                <a:gd name="T6" fmla="*/ 2436 w 3319"/>
                <a:gd name="T7" fmla="*/ 0 h 428"/>
              </a:gdLst>
              <a:ahLst/>
              <a:cxnLst>
                <a:cxn ang="0">
                  <a:pos x="T0" y="T1"/>
                </a:cxn>
                <a:cxn ang="0">
                  <a:pos x="T2" y="T3"/>
                </a:cxn>
                <a:cxn ang="0">
                  <a:pos x="T4" y="T5"/>
                </a:cxn>
                <a:cxn ang="0">
                  <a:pos x="T6" y="T7"/>
                </a:cxn>
              </a:cxnLst>
              <a:rect l="0" t="0" r="r" b="b"/>
              <a:pathLst>
                <a:path w="3319" h="428">
                  <a:moveTo>
                    <a:pt x="2436" y="0"/>
                  </a:moveTo>
                  <a:cubicBezTo>
                    <a:pt x="1880" y="70"/>
                    <a:pt x="1040" y="168"/>
                    <a:pt x="0" y="428"/>
                  </a:cubicBezTo>
                  <a:cubicBezTo>
                    <a:pt x="2176" y="20"/>
                    <a:pt x="2911" y="70"/>
                    <a:pt x="3319" y="0"/>
                  </a:cubicBezTo>
                  <a:lnTo>
                    <a:pt x="2436" y="0"/>
                  </a:lnTo>
                  <a:close/>
                </a:path>
              </a:pathLst>
            </a:custGeom>
            <a:solidFill>
              <a:schemeClr val="folHlink">
                <a:alpha val="39000"/>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2108" name="Group 60">
            <a:extLst>
              <a:ext uri="{FF2B5EF4-FFF2-40B4-BE49-F238E27FC236}">
                <a16:creationId xmlns:a16="http://schemas.microsoft.com/office/drawing/2014/main" xmlns="" id="{037155E5-12E0-4C33-8551-8D44FDB86F01}"/>
              </a:ext>
            </a:extLst>
          </p:cNvPr>
          <p:cNvGrpSpPr>
            <a:grpSpLocks/>
          </p:cNvGrpSpPr>
          <p:nvPr userDrawn="1"/>
        </p:nvGrpSpPr>
        <p:grpSpPr bwMode="auto">
          <a:xfrm>
            <a:off x="11113" y="3175"/>
            <a:ext cx="1282700" cy="2276475"/>
            <a:chOff x="-5" y="0"/>
            <a:chExt cx="808" cy="1434"/>
          </a:xfrm>
        </p:grpSpPr>
        <p:sp>
          <p:nvSpPr>
            <p:cNvPr id="2109" name="Freeform 61">
              <a:extLst>
                <a:ext uri="{FF2B5EF4-FFF2-40B4-BE49-F238E27FC236}">
                  <a16:creationId xmlns:a16="http://schemas.microsoft.com/office/drawing/2014/main" xmlns="" id="{91D42EBD-174D-4DDC-8076-A42EA30595A3}"/>
                </a:ext>
              </a:extLst>
            </p:cNvPr>
            <p:cNvSpPr>
              <a:spLocks/>
            </p:cNvSpPr>
            <p:nvPr userDrawn="1"/>
          </p:nvSpPr>
          <p:spPr bwMode="gray">
            <a:xfrm>
              <a:off x="2" y="2"/>
              <a:ext cx="801" cy="1432"/>
            </a:xfrm>
            <a:custGeom>
              <a:avLst/>
              <a:gdLst>
                <a:gd name="T0" fmla="*/ 126 w 801"/>
                <a:gd name="T1" fmla="*/ 0 h 1432"/>
                <a:gd name="T2" fmla="*/ 0 w 801"/>
                <a:gd name="T3" fmla="*/ 1432 h 1432"/>
              </a:gdLst>
              <a:ahLst/>
              <a:cxnLst>
                <a:cxn ang="0">
                  <a:pos x="T0" y="T1"/>
                </a:cxn>
                <a:cxn ang="0">
                  <a:pos x="T2" y="T3"/>
                </a:cxn>
              </a:cxnLst>
              <a:rect l="0" t="0" r="r" b="b"/>
              <a:pathLst>
                <a:path w="801" h="1432">
                  <a:moveTo>
                    <a:pt x="126" y="0"/>
                  </a:moveTo>
                  <a:cubicBezTo>
                    <a:pt x="801" y="510"/>
                    <a:pt x="457" y="1327"/>
                    <a:pt x="0" y="1432"/>
                  </a:cubicBezTo>
                </a:path>
              </a:pathLst>
            </a:custGeom>
            <a:noFill/>
            <a:ln w="9525">
              <a:solidFill>
                <a:schemeClr val="accent2"/>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110" name="Freeform 62">
              <a:extLst>
                <a:ext uri="{FF2B5EF4-FFF2-40B4-BE49-F238E27FC236}">
                  <a16:creationId xmlns:a16="http://schemas.microsoft.com/office/drawing/2014/main" xmlns="" id="{0AB4FDA5-4E49-4535-A3EC-F1423E71D25B}"/>
                </a:ext>
              </a:extLst>
            </p:cNvPr>
            <p:cNvSpPr>
              <a:spLocks/>
            </p:cNvSpPr>
            <p:nvPr userDrawn="1"/>
          </p:nvSpPr>
          <p:spPr bwMode="gray">
            <a:xfrm>
              <a:off x="-5" y="0"/>
              <a:ext cx="412" cy="319"/>
            </a:xfrm>
            <a:custGeom>
              <a:avLst/>
              <a:gdLst>
                <a:gd name="T0" fmla="*/ 131 w 412"/>
                <a:gd name="T1" fmla="*/ 0 h 319"/>
                <a:gd name="T2" fmla="*/ 412 w 412"/>
                <a:gd name="T3" fmla="*/ 319 h 319"/>
                <a:gd name="T4" fmla="*/ 5 w 412"/>
                <a:gd name="T5" fmla="*/ 12 h 319"/>
                <a:gd name="T6" fmla="*/ 5 w 412"/>
                <a:gd name="T7" fmla="*/ 0 h 319"/>
                <a:gd name="T8" fmla="*/ 131 w 412"/>
                <a:gd name="T9" fmla="*/ 0 h 319"/>
              </a:gdLst>
              <a:ahLst/>
              <a:cxnLst>
                <a:cxn ang="0">
                  <a:pos x="T0" y="T1"/>
                </a:cxn>
                <a:cxn ang="0">
                  <a:pos x="T2" y="T3"/>
                </a:cxn>
                <a:cxn ang="0">
                  <a:pos x="T4" y="T5"/>
                </a:cxn>
                <a:cxn ang="0">
                  <a:pos x="T6" y="T7"/>
                </a:cxn>
                <a:cxn ang="0">
                  <a:pos x="T8" y="T9"/>
                </a:cxn>
              </a:cxnLst>
              <a:rect l="0" t="0" r="r" b="b"/>
              <a:pathLst>
                <a:path w="412" h="319">
                  <a:moveTo>
                    <a:pt x="131" y="0"/>
                  </a:moveTo>
                  <a:cubicBezTo>
                    <a:pt x="131" y="0"/>
                    <a:pt x="308" y="125"/>
                    <a:pt x="412" y="319"/>
                  </a:cubicBezTo>
                  <a:cubicBezTo>
                    <a:pt x="245" y="92"/>
                    <a:pt x="0" y="11"/>
                    <a:pt x="5" y="12"/>
                  </a:cubicBezTo>
                  <a:lnTo>
                    <a:pt x="5" y="0"/>
                  </a:lnTo>
                  <a:cubicBezTo>
                    <a:pt x="5" y="0"/>
                    <a:pt x="131" y="0"/>
                    <a:pt x="131" y="0"/>
                  </a:cubicBezTo>
                  <a:close/>
                </a:path>
              </a:pathLst>
            </a:custGeom>
            <a:solidFill>
              <a:schemeClr val="accent2">
                <a:alpha val="50000"/>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2111" name="Group 63">
            <a:extLst>
              <a:ext uri="{FF2B5EF4-FFF2-40B4-BE49-F238E27FC236}">
                <a16:creationId xmlns:a16="http://schemas.microsoft.com/office/drawing/2014/main" xmlns="" id="{A67C26C7-79E0-44A8-90B7-51689114DA92}"/>
              </a:ext>
            </a:extLst>
          </p:cNvPr>
          <p:cNvGrpSpPr>
            <a:grpSpLocks/>
          </p:cNvGrpSpPr>
          <p:nvPr userDrawn="1"/>
        </p:nvGrpSpPr>
        <p:grpSpPr bwMode="auto">
          <a:xfrm>
            <a:off x="652463" y="1588"/>
            <a:ext cx="779462" cy="742950"/>
            <a:chOff x="411" y="-1"/>
            <a:chExt cx="520" cy="496"/>
          </a:xfrm>
        </p:grpSpPr>
        <p:sp>
          <p:nvSpPr>
            <p:cNvPr id="2112" name="Freeform 64">
              <a:extLst>
                <a:ext uri="{FF2B5EF4-FFF2-40B4-BE49-F238E27FC236}">
                  <a16:creationId xmlns:a16="http://schemas.microsoft.com/office/drawing/2014/main" xmlns="" id="{6C837CC1-9475-46DD-B4DE-D834ED09E3BA}"/>
                </a:ext>
              </a:extLst>
            </p:cNvPr>
            <p:cNvSpPr>
              <a:spLocks/>
            </p:cNvSpPr>
            <p:nvPr userDrawn="1"/>
          </p:nvSpPr>
          <p:spPr bwMode="gray">
            <a:xfrm>
              <a:off x="428" y="-1"/>
              <a:ext cx="503" cy="481"/>
            </a:xfrm>
            <a:custGeom>
              <a:avLst/>
              <a:gdLst>
                <a:gd name="T0" fmla="*/ 173 w 503"/>
                <a:gd name="T1" fmla="*/ 0 h 481"/>
                <a:gd name="T2" fmla="*/ 503 w 503"/>
                <a:gd name="T3" fmla="*/ 1 h 481"/>
                <a:gd name="T4" fmla="*/ 92 w 503"/>
                <a:gd name="T5" fmla="*/ 481 h 481"/>
                <a:gd name="T6" fmla="*/ 173 w 503"/>
                <a:gd name="T7" fmla="*/ 0 h 481"/>
              </a:gdLst>
              <a:ahLst/>
              <a:cxnLst>
                <a:cxn ang="0">
                  <a:pos x="T0" y="T1"/>
                </a:cxn>
                <a:cxn ang="0">
                  <a:pos x="T2" y="T3"/>
                </a:cxn>
                <a:cxn ang="0">
                  <a:pos x="T4" y="T5"/>
                </a:cxn>
                <a:cxn ang="0">
                  <a:pos x="T6" y="T7"/>
                </a:cxn>
              </a:cxnLst>
              <a:rect l="0" t="0" r="r" b="b"/>
              <a:pathLst>
                <a:path w="503" h="481">
                  <a:moveTo>
                    <a:pt x="173" y="0"/>
                  </a:moveTo>
                  <a:cubicBezTo>
                    <a:pt x="173" y="0"/>
                    <a:pt x="338" y="0"/>
                    <a:pt x="503" y="1"/>
                  </a:cubicBezTo>
                  <a:cubicBezTo>
                    <a:pt x="503" y="1"/>
                    <a:pt x="473" y="369"/>
                    <a:pt x="92" y="481"/>
                  </a:cubicBezTo>
                  <a:cubicBezTo>
                    <a:pt x="0" y="208"/>
                    <a:pt x="173" y="0"/>
                    <a:pt x="173" y="0"/>
                  </a:cubicBezTo>
                  <a:close/>
                </a:path>
              </a:pathLst>
            </a:custGeom>
            <a:solidFill>
              <a:schemeClr val="accent2">
                <a:alpha val="50000"/>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113" name="Freeform 65">
              <a:extLst>
                <a:ext uri="{FF2B5EF4-FFF2-40B4-BE49-F238E27FC236}">
                  <a16:creationId xmlns:a16="http://schemas.microsoft.com/office/drawing/2014/main" xmlns="" id="{BCC594A0-E179-43FB-A54C-AAD457EC0D98}"/>
                </a:ext>
              </a:extLst>
            </p:cNvPr>
            <p:cNvSpPr>
              <a:spLocks/>
            </p:cNvSpPr>
            <p:nvPr userDrawn="1"/>
          </p:nvSpPr>
          <p:spPr bwMode="gray">
            <a:xfrm>
              <a:off x="411" y="-1"/>
              <a:ext cx="486" cy="496"/>
            </a:xfrm>
            <a:custGeom>
              <a:avLst/>
              <a:gdLst>
                <a:gd name="T0" fmla="*/ 156 w 486"/>
                <a:gd name="T1" fmla="*/ 0 h 496"/>
                <a:gd name="T2" fmla="*/ 486 w 486"/>
                <a:gd name="T3" fmla="*/ 1 h 496"/>
                <a:gd name="T4" fmla="*/ 92 w 486"/>
                <a:gd name="T5" fmla="*/ 496 h 496"/>
                <a:gd name="T6" fmla="*/ 156 w 486"/>
                <a:gd name="T7" fmla="*/ 0 h 496"/>
              </a:gdLst>
              <a:ahLst/>
              <a:cxnLst>
                <a:cxn ang="0">
                  <a:pos x="T0" y="T1"/>
                </a:cxn>
                <a:cxn ang="0">
                  <a:pos x="T2" y="T3"/>
                </a:cxn>
                <a:cxn ang="0">
                  <a:pos x="T4" y="T5"/>
                </a:cxn>
                <a:cxn ang="0">
                  <a:pos x="T6" y="T7"/>
                </a:cxn>
              </a:cxnLst>
              <a:rect l="0" t="0" r="r" b="b"/>
              <a:pathLst>
                <a:path w="486" h="496">
                  <a:moveTo>
                    <a:pt x="156" y="0"/>
                  </a:moveTo>
                  <a:lnTo>
                    <a:pt x="486" y="1"/>
                  </a:lnTo>
                  <a:cubicBezTo>
                    <a:pt x="486" y="1"/>
                    <a:pt x="473" y="384"/>
                    <a:pt x="92" y="496"/>
                  </a:cubicBezTo>
                  <a:cubicBezTo>
                    <a:pt x="0" y="223"/>
                    <a:pt x="156" y="0"/>
                    <a:pt x="156" y="0"/>
                  </a:cubicBezTo>
                  <a:close/>
                </a:path>
              </a:pathLst>
            </a:custGeom>
            <a:gradFill rotWithShape="1">
              <a:gsLst>
                <a:gs pos="0">
                  <a:schemeClr val="accent2"/>
                </a:gs>
                <a:gs pos="100000">
                  <a:schemeClr val="accent2">
                    <a:gamma/>
                    <a:tint val="44314"/>
                    <a:invGamma/>
                  </a:scheme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2114" name="Group 66">
            <a:extLst>
              <a:ext uri="{FF2B5EF4-FFF2-40B4-BE49-F238E27FC236}">
                <a16:creationId xmlns:a16="http://schemas.microsoft.com/office/drawing/2014/main" xmlns="" id="{7A51641C-73AC-4233-A401-0AB3B6BC03AE}"/>
              </a:ext>
            </a:extLst>
          </p:cNvPr>
          <p:cNvGrpSpPr>
            <a:grpSpLocks/>
          </p:cNvGrpSpPr>
          <p:nvPr userDrawn="1"/>
        </p:nvGrpSpPr>
        <p:grpSpPr bwMode="auto">
          <a:xfrm>
            <a:off x="800100" y="717550"/>
            <a:ext cx="852488" cy="823913"/>
            <a:chOff x="507" y="447"/>
            <a:chExt cx="537" cy="519"/>
          </a:xfrm>
        </p:grpSpPr>
        <p:sp>
          <p:nvSpPr>
            <p:cNvPr id="2115" name="Freeform 67">
              <a:extLst>
                <a:ext uri="{FF2B5EF4-FFF2-40B4-BE49-F238E27FC236}">
                  <a16:creationId xmlns:a16="http://schemas.microsoft.com/office/drawing/2014/main" xmlns="" id="{8586D58C-86B4-477F-BB61-1CA779C3FB9F}"/>
                </a:ext>
              </a:extLst>
            </p:cNvPr>
            <p:cNvSpPr>
              <a:spLocks/>
            </p:cNvSpPr>
            <p:nvPr userDrawn="1"/>
          </p:nvSpPr>
          <p:spPr bwMode="gray">
            <a:xfrm>
              <a:off x="511" y="491"/>
              <a:ext cx="506" cy="475"/>
            </a:xfrm>
            <a:custGeom>
              <a:avLst/>
              <a:gdLst>
                <a:gd name="T0" fmla="*/ 506 w 506"/>
                <a:gd name="T1" fmla="*/ 475 h 475"/>
                <a:gd name="T2" fmla="*/ 0 w 506"/>
                <a:gd name="T3" fmla="*/ 7 h 475"/>
                <a:gd name="T4" fmla="*/ 506 w 506"/>
                <a:gd name="T5" fmla="*/ 475 h 475"/>
              </a:gdLst>
              <a:ahLst/>
              <a:cxnLst>
                <a:cxn ang="0">
                  <a:pos x="T0" y="T1"/>
                </a:cxn>
                <a:cxn ang="0">
                  <a:pos x="T2" y="T3"/>
                </a:cxn>
                <a:cxn ang="0">
                  <a:pos x="T4" y="T5"/>
                </a:cxn>
              </a:cxnLst>
              <a:rect l="0" t="0" r="r" b="b"/>
              <a:pathLst>
                <a:path w="506" h="475">
                  <a:moveTo>
                    <a:pt x="506" y="475"/>
                  </a:moveTo>
                  <a:cubicBezTo>
                    <a:pt x="506" y="475"/>
                    <a:pt x="495" y="0"/>
                    <a:pt x="0" y="7"/>
                  </a:cubicBezTo>
                  <a:cubicBezTo>
                    <a:pt x="119" y="469"/>
                    <a:pt x="506" y="475"/>
                    <a:pt x="506" y="475"/>
                  </a:cubicBezTo>
                  <a:close/>
                </a:path>
              </a:pathLst>
            </a:custGeom>
            <a:solidFill>
              <a:schemeClr val="hlink">
                <a:alpha val="50000"/>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116" name="Freeform 68">
              <a:extLst>
                <a:ext uri="{FF2B5EF4-FFF2-40B4-BE49-F238E27FC236}">
                  <a16:creationId xmlns:a16="http://schemas.microsoft.com/office/drawing/2014/main" xmlns="" id="{03628715-039E-4B1F-B1B8-A9A0FF25E9DF}"/>
                </a:ext>
              </a:extLst>
            </p:cNvPr>
            <p:cNvSpPr>
              <a:spLocks/>
            </p:cNvSpPr>
            <p:nvPr userDrawn="1"/>
          </p:nvSpPr>
          <p:spPr bwMode="gray">
            <a:xfrm>
              <a:off x="507" y="447"/>
              <a:ext cx="537" cy="489"/>
            </a:xfrm>
            <a:custGeom>
              <a:avLst/>
              <a:gdLst>
                <a:gd name="T0" fmla="*/ 537 w 537"/>
                <a:gd name="T1" fmla="*/ 489 h 489"/>
                <a:gd name="T2" fmla="*/ 0 w 537"/>
                <a:gd name="T3" fmla="*/ 28 h 489"/>
                <a:gd name="T4" fmla="*/ 537 w 537"/>
                <a:gd name="T5" fmla="*/ 489 h 489"/>
              </a:gdLst>
              <a:ahLst/>
              <a:cxnLst>
                <a:cxn ang="0">
                  <a:pos x="T0" y="T1"/>
                </a:cxn>
                <a:cxn ang="0">
                  <a:pos x="T2" y="T3"/>
                </a:cxn>
                <a:cxn ang="0">
                  <a:pos x="T4" y="T5"/>
                </a:cxn>
              </a:cxnLst>
              <a:rect l="0" t="0" r="r" b="b"/>
              <a:pathLst>
                <a:path w="537" h="489">
                  <a:moveTo>
                    <a:pt x="537" y="489"/>
                  </a:moveTo>
                  <a:cubicBezTo>
                    <a:pt x="537" y="489"/>
                    <a:pt x="519" y="0"/>
                    <a:pt x="0" y="28"/>
                  </a:cubicBezTo>
                  <a:cubicBezTo>
                    <a:pt x="126" y="483"/>
                    <a:pt x="537" y="489"/>
                    <a:pt x="537" y="489"/>
                  </a:cubicBezTo>
                  <a:close/>
                </a:path>
              </a:pathLst>
            </a:custGeom>
            <a:gradFill rotWithShape="1">
              <a:gsLst>
                <a:gs pos="0">
                  <a:schemeClr val="hlink">
                    <a:gamma/>
                    <a:tint val="25490"/>
                    <a:invGamma/>
                  </a:schemeClr>
                </a:gs>
                <a:gs pos="100000">
                  <a:schemeClr val="hlink"/>
                </a:gs>
              </a:gsLst>
              <a:lin ang="27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2117" name="Group 69">
            <a:extLst>
              <a:ext uri="{FF2B5EF4-FFF2-40B4-BE49-F238E27FC236}">
                <a16:creationId xmlns:a16="http://schemas.microsoft.com/office/drawing/2014/main" xmlns="" id="{2AC451A9-6F11-4201-8612-2DF9DE469B33}"/>
              </a:ext>
            </a:extLst>
          </p:cNvPr>
          <p:cNvGrpSpPr>
            <a:grpSpLocks/>
          </p:cNvGrpSpPr>
          <p:nvPr userDrawn="1"/>
        </p:nvGrpSpPr>
        <p:grpSpPr bwMode="auto">
          <a:xfrm>
            <a:off x="-46038" y="779463"/>
            <a:ext cx="965201" cy="939800"/>
            <a:chOff x="-29" y="489"/>
            <a:chExt cx="608" cy="592"/>
          </a:xfrm>
        </p:grpSpPr>
        <p:sp>
          <p:nvSpPr>
            <p:cNvPr id="2118" name="Freeform 70">
              <a:extLst>
                <a:ext uri="{FF2B5EF4-FFF2-40B4-BE49-F238E27FC236}">
                  <a16:creationId xmlns:a16="http://schemas.microsoft.com/office/drawing/2014/main" xmlns="" id="{21A6445F-3BBF-47E0-B11F-22AD3EE8EA7C}"/>
                </a:ext>
              </a:extLst>
            </p:cNvPr>
            <p:cNvSpPr>
              <a:spLocks/>
            </p:cNvSpPr>
            <p:nvPr userDrawn="1"/>
          </p:nvSpPr>
          <p:spPr bwMode="gray">
            <a:xfrm>
              <a:off x="-29" y="516"/>
              <a:ext cx="593" cy="565"/>
            </a:xfrm>
            <a:custGeom>
              <a:avLst/>
              <a:gdLst>
                <a:gd name="T0" fmla="*/ 111 w 593"/>
                <a:gd name="T1" fmla="*/ 565 h 565"/>
                <a:gd name="T2" fmla="*/ 505 w 593"/>
                <a:gd name="T3" fmla="*/ 0 h 565"/>
                <a:gd name="T4" fmla="*/ 111 w 593"/>
                <a:gd name="T5" fmla="*/ 565 h 565"/>
              </a:gdLst>
              <a:ahLst/>
              <a:cxnLst>
                <a:cxn ang="0">
                  <a:pos x="T0" y="T1"/>
                </a:cxn>
                <a:cxn ang="0">
                  <a:pos x="T2" y="T3"/>
                </a:cxn>
                <a:cxn ang="0">
                  <a:pos x="T4" y="T5"/>
                </a:cxn>
              </a:cxnLst>
              <a:rect l="0" t="0" r="r" b="b"/>
              <a:pathLst>
                <a:path w="593" h="565">
                  <a:moveTo>
                    <a:pt x="111" y="565"/>
                  </a:moveTo>
                  <a:cubicBezTo>
                    <a:pt x="111" y="565"/>
                    <a:pt x="593" y="495"/>
                    <a:pt x="505" y="0"/>
                  </a:cubicBezTo>
                  <a:cubicBezTo>
                    <a:pt x="0" y="95"/>
                    <a:pt x="111" y="565"/>
                    <a:pt x="111" y="565"/>
                  </a:cubicBezTo>
                  <a:close/>
                </a:path>
              </a:pathLst>
            </a:custGeom>
            <a:solidFill>
              <a:schemeClr val="folHlink">
                <a:alpha val="50000"/>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119" name="Freeform 71">
              <a:extLst>
                <a:ext uri="{FF2B5EF4-FFF2-40B4-BE49-F238E27FC236}">
                  <a16:creationId xmlns:a16="http://schemas.microsoft.com/office/drawing/2014/main" xmlns="" id="{83673183-0957-47DE-957D-5C7116ACAA21}"/>
                </a:ext>
              </a:extLst>
            </p:cNvPr>
            <p:cNvSpPr>
              <a:spLocks/>
            </p:cNvSpPr>
            <p:nvPr userDrawn="1"/>
          </p:nvSpPr>
          <p:spPr bwMode="gray">
            <a:xfrm>
              <a:off x="-14" y="489"/>
              <a:ext cx="593" cy="570"/>
            </a:xfrm>
            <a:custGeom>
              <a:avLst/>
              <a:gdLst>
                <a:gd name="T0" fmla="*/ 122 w 593"/>
                <a:gd name="T1" fmla="*/ 570 h 570"/>
                <a:gd name="T2" fmla="*/ 505 w 593"/>
                <a:gd name="T3" fmla="*/ 0 h 570"/>
                <a:gd name="T4" fmla="*/ 122 w 593"/>
                <a:gd name="T5" fmla="*/ 570 h 570"/>
              </a:gdLst>
              <a:ahLst/>
              <a:cxnLst>
                <a:cxn ang="0">
                  <a:pos x="T0" y="T1"/>
                </a:cxn>
                <a:cxn ang="0">
                  <a:pos x="T2" y="T3"/>
                </a:cxn>
                <a:cxn ang="0">
                  <a:pos x="T4" y="T5"/>
                </a:cxn>
              </a:cxnLst>
              <a:rect l="0" t="0" r="r" b="b"/>
              <a:pathLst>
                <a:path w="593" h="570">
                  <a:moveTo>
                    <a:pt x="122" y="570"/>
                  </a:moveTo>
                  <a:cubicBezTo>
                    <a:pt x="122" y="570"/>
                    <a:pt x="593" y="495"/>
                    <a:pt x="505" y="0"/>
                  </a:cubicBezTo>
                  <a:cubicBezTo>
                    <a:pt x="0" y="95"/>
                    <a:pt x="122" y="570"/>
                    <a:pt x="122" y="570"/>
                  </a:cubicBezTo>
                  <a:close/>
                </a:path>
              </a:pathLst>
            </a:custGeom>
            <a:gradFill rotWithShape="1">
              <a:gsLst>
                <a:gs pos="0">
                  <a:schemeClr val="folHlink"/>
                </a:gs>
                <a:gs pos="100000">
                  <a:schemeClr val="folHlink">
                    <a:gamma/>
                    <a:tint val="34902"/>
                    <a:invGamma/>
                  </a:schemeClr>
                </a:gs>
              </a:gsLst>
              <a:lin ang="189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2120" name="Group 72">
            <a:extLst>
              <a:ext uri="{FF2B5EF4-FFF2-40B4-BE49-F238E27FC236}">
                <a16:creationId xmlns:a16="http://schemas.microsoft.com/office/drawing/2014/main" xmlns="" id="{05135517-CD5B-482A-82A4-9CB7FAF7E314}"/>
              </a:ext>
            </a:extLst>
          </p:cNvPr>
          <p:cNvGrpSpPr>
            <a:grpSpLocks/>
          </p:cNvGrpSpPr>
          <p:nvPr userDrawn="1"/>
        </p:nvGrpSpPr>
        <p:grpSpPr bwMode="auto">
          <a:xfrm>
            <a:off x="6350" y="0"/>
            <a:ext cx="1911350" cy="1069975"/>
            <a:chOff x="4" y="-2"/>
            <a:chExt cx="1250" cy="700"/>
          </a:xfrm>
        </p:grpSpPr>
        <p:sp>
          <p:nvSpPr>
            <p:cNvPr id="2121" name="Freeform 73">
              <a:extLst>
                <a:ext uri="{FF2B5EF4-FFF2-40B4-BE49-F238E27FC236}">
                  <a16:creationId xmlns:a16="http://schemas.microsoft.com/office/drawing/2014/main" xmlns="" id="{AEDFBD60-310F-4363-8808-C9F03F9F6E11}"/>
                </a:ext>
              </a:extLst>
            </p:cNvPr>
            <p:cNvSpPr>
              <a:spLocks/>
            </p:cNvSpPr>
            <p:nvPr userDrawn="1"/>
          </p:nvSpPr>
          <p:spPr bwMode="gray">
            <a:xfrm>
              <a:off x="4" y="-2"/>
              <a:ext cx="1249" cy="700"/>
            </a:xfrm>
            <a:custGeom>
              <a:avLst/>
              <a:gdLst>
                <a:gd name="T0" fmla="*/ 0 w 1249"/>
                <a:gd name="T1" fmla="*/ 508 h 700"/>
                <a:gd name="T2" fmla="*/ 1249 w 1249"/>
                <a:gd name="T3" fmla="*/ 0 h 700"/>
              </a:gdLst>
              <a:ahLst/>
              <a:cxnLst>
                <a:cxn ang="0">
                  <a:pos x="T0" y="T1"/>
                </a:cxn>
                <a:cxn ang="0">
                  <a:pos x="T2" y="T3"/>
                </a:cxn>
              </a:cxnLst>
              <a:rect l="0" t="0" r="r" b="b"/>
              <a:pathLst>
                <a:path w="1249" h="700">
                  <a:moveTo>
                    <a:pt x="0" y="508"/>
                  </a:moveTo>
                  <a:cubicBezTo>
                    <a:pt x="0" y="508"/>
                    <a:pt x="752" y="700"/>
                    <a:pt x="1249" y="0"/>
                  </a:cubicBezTo>
                </a:path>
              </a:pathLst>
            </a:custGeom>
            <a:noFill/>
            <a:ln w="9525">
              <a:solidFill>
                <a:schemeClr val="accent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122" name="Freeform 74">
              <a:extLst>
                <a:ext uri="{FF2B5EF4-FFF2-40B4-BE49-F238E27FC236}">
                  <a16:creationId xmlns:a16="http://schemas.microsoft.com/office/drawing/2014/main" xmlns="" id="{1D62B4E2-458C-4964-AE8A-600BF49EE539}"/>
                </a:ext>
              </a:extLst>
            </p:cNvPr>
            <p:cNvSpPr>
              <a:spLocks/>
            </p:cNvSpPr>
            <p:nvPr userDrawn="1"/>
          </p:nvSpPr>
          <p:spPr bwMode="gray">
            <a:xfrm>
              <a:off x="466" y="-2"/>
              <a:ext cx="788" cy="514"/>
            </a:xfrm>
            <a:custGeom>
              <a:avLst/>
              <a:gdLst>
                <a:gd name="T0" fmla="*/ 788 w 788"/>
                <a:gd name="T1" fmla="*/ 2 h 514"/>
                <a:gd name="T2" fmla="*/ 670 w 788"/>
                <a:gd name="T3" fmla="*/ 0 h 514"/>
                <a:gd name="T4" fmla="*/ 0 w 788"/>
                <a:gd name="T5" fmla="*/ 514 h 514"/>
                <a:gd name="T6" fmla="*/ 788 w 788"/>
                <a:gd name="T7" fmla="*/ 2 h 514"/>
              </a:gdLst>
              <a:ahLst/>
              <a:cxnLst>
                <a:cxn ang="0">
                  <a:pos x="T0" y="T1"/>
                </a:cxn>
                <a:cxn ang="0">
                  <a:pos x="T2" y="T3"/>
                </a:cxn>
                <a:cxn ang="0">
                  <a:pos x="T4" y="T5"/>
                </a:cxn>
                <a:cxn ang="0">
                  <a:pos x="T6" y="T7"/>
                </a:cxn>
              </a:cxnLst>
              <a:rect l="0" t="0" r="r" b="b"/>
              <a:pathLst>
                <a:path w="788" h="514">
                  <a:moveTo>
                    <a:pt x="788" y="2"/>
                  </a:moveTo>
                  <a:lnTo>
                    <a:pt x="670" y="0"/>
                  </a:lnTo>
                  <a:cubicBezTo>
                    <a:pt x="670" y="0"/>
                    <a:pt x="496" y="409"/>
                    <a:pt x="0" y="514"/>
                  </a:cubicBezTo>
                  <a:cubicBezTo>
                    <a:pt x="521" y="430"/>
                    <a:pt x="788" y="2"/>
                    <a:pt x="788" y="2"/>
                  </a:cubicBezTo>
                  <a:close/>
                </a:path>
              </a:pathLst>
            </a:custGeom>
            <a:solidFill>
              <a:schemeClr val="accent1">
                <a:alpha val="50000"/>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2123" name="Rectangle 75">
            <a:extLst>
              <a:ext uri="{FF2B5EF4-FFF2-40B4-BE49-F238E27FC236}">
                <a16:creationId xmlns:a16="http://schemas.microsoft.com/office/drawing/2014/main" xmlns="" id="{03DE98B8-8E10-42C2-9522-19308EAD0B9B}"/>
              </a:ext>
            </a:extLst>
          </p:cNvPr>
          <p:cNvSpPr>
            <a:spLocks noGrp="1" noChangeArrowheads="1"/>
          </p:cNvSpPr>
          <p:nvPr>
            <p:ph type="title"/>
          </p:nvPr>
        </p:nvSpPr>
        <p:spPr bwMode="auto">
          <a:xfrm>
            <a:off x="1676400" y="384175"/>
            <a:ext cx="6773863"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124" name="Rectangle 76">
            <a:extLst>
              <a:ext uri="{FF2B5EF4-FFF2-40B4-BE49-F238E27FC236}">
                <a16:creationId xmlns:a16="http://schemas.microsoft.com/office/drawing/2014/main" xmlns="" id="{F6202798-DBB8-4259-BA1A-53E978C3E055}"/>
              </a:ext>
            </a:extLst>
          </p:cNvPr>
          <p:cNvSpPr>
            <a:spLocks noGrp="1" noChangeArrowheads="1"/>
          </p:cNvSpPr>
          <p:nvPr>
            <p:ph type="body" idx="1"/>
          </p:nvPr>
        </p:nvSpPr>
        <p:spPr bwMode="gray">
          <a:xfrm>
            <a:off x="457200" y="1603375"/>
            <a:ext cx="8229600"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25" name="Rectangle 77">
            <a:extLst>
              <a:ext uri="{FF2B5EF4-FFF2-40B4-BE49-F238E27FC236}">
                <a16:creationId xmlns:a16="http://schemas.microsoft.com/office/drawing/2014/main" xmlns="" id="{2CEDAAE7-2B6A-4093-8601-B426D02A8E2A}"/>
              </a:ext>
            </a:extLst>
          </p:cNvPr>
          <p:cNvSpPr>
            <a:spLocks noGrp="1" noChangeArrowheads="1"/>
          </p:cNvSpPr>
          <p:nvPr>
            <p:ph type="dt" sz="half" idx="2"/>
          </p:nvPr>
        </p:nvSpPr>
        <p:spPr bwMode="gray">
          <a:xfrm>
            <a:off x="457200" y="6435725"/>
            <a:ext cx="2133600"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fld id="{3EB563D7-DB29-49BD-BBE4-134BB253A77B}" type="datetimeFigureOut">
              <a:rPr lang="en-US" altLang="en-US"/>
              <a:pPr/>
              <a:t>10/21/2019</a:t>
            </a:fld>
            <a:endParaRPr lang="en-US" altLang="en-US"/>
          </a:p>
        </p:txBody>
      </p:sp>
      <p:sp>
        <p:nvSpPr>
          <p:cNvPr id="2126" name="Rectangle 78">
            <a:extLst>
              <a:ext uri="{FF2B5EF4-FFF2-40B4-BE49-F238E27FC236}">
                <a16:creationId xmlns:a16="http://schemas.microsoft.com/office/drawing/2014/main" xmlns="" id="{C924BA83-1A09-4EF2-A7D3-D38E3A047DE4}"/>
              </a:ext>
            </a:extLst>
          </p:cNvPr>
          <p:cNvSpPr>
            <a:spLocks noGrp="1" noChangeArrowheads="1"/>
          </p:cNvSpPr>
          <p:nvPr>
            <p:ph type="ftr" sz="quarter" idx="3"/>
          </p:nvPr>
        </p:nvSpPr>
        <p:spPr bwMode="gray">
          <a:xfrm>
            <a:off x="3124200" y="6435725"/>
            <a:ext cx="2895600"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2127" name="Rectangle 79">
            <a:extLst>
              <a:ext uri="{FF2B5EF4-FFF2-40B4-BE49-F238E27FC236}">
                <a16:creationId xmlns:a16="http://schemas.microsoft.com/office/drawing/2014/main" xmlns="" id="{84A41FE2-C231-478C-BD99-1DBAE834DE44}"/>
              </a:ext>
            </a:extLst>
          </p:cNvPr>
          <p:cNvSpPr>
            <a:spLocks noGrp="1" noChangeArrowheads="1"/>
          </p:cNvSpPr>
          <p:nvPr>
            <p:ph type="sldNum" sz="quarter" idx="4"/>
          </p:nvPr>
        </p:nvSpPr>
        <p:spPr bwMode="gray">
          <a:xfrm>
            <a:off x="6553200" y="6435725"/>
            <a:ext cx="2133600"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486965D2-5803-4F94-8B37-6E2D05A3C01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l" rtl="0" eaLnBrk="1" fontAlgn="base" hangingPunct="1">
        <a:spcBef>
          <a:spcPct val="0"/>
        </a:spcBef>
        <a:spcAft>
          <a:spcPct val="0"/>
        </a:spcAft>
        <a:defRPr sz="4400" b="1" i="0" u="none">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Times New Roman" pitchFamily="18" charset="0"/>
        </a:defRPr>
      </a:lvl2pPr>
      <a:lvl3pPr algn="l" rtl="0" eaLnBrk="1" fontAlgn="base" hangingPunct="1">
        <a:spcBef>
          <a:spcPct val="0"/>
        </a:spcBef>
        <a:spcAft>
          <a:spcPct val="0"/>
        </a:spcAft>
        <a:defRPr sz="4400" b="1">
          <a:solidFill>
            <a:schemeClr val="tx2"/>
          </a:solidFill>
          <a:latin typeface="Times New Roman" pitchFamily="18" charset="0"/>
        </a:defRPr>
      </a:lvl3pPr>
      <a:lvl4pPr algn="l" rtl="0" eaLnBrk="1" fontAlgn="base" hangingPunct="1">
        <a:spcBef>
          <a:spcPct val="0"/>
        </a:spcBef>
        <a:spcAft>
          <a:spcPct val="0"/>
        </a:spcAft>
        <a:defRPr sz="4400" b="1">
          <a:solidFill>
            <a:schemeClr val="tx2"/>
          </a:solidFill>
          <a:latin typeface="Times New Roman" pitchFamily="18" charset="0"/>
        </a:defRPr>
      </a:lvl4pPr>
      <a:lvl5pPr algn="l" rtl="0" eaLnBrk="1" fontAlgn="base" hangingPunct="1">
        <a:spcBef>
          <a:spcPct val="0"/>
        </a:spcBef>
        <a:spcAft>
          <a:spcPct val="0"/>
        </a:spcAft>
        <a:defRPr sz="4400" b="1">
          <a:solidFill>
            <a:schemeClr val="tx2"/>
          </a:solidFill>
          <a:latin typeface="Times New Roman" pitchFamily="18" charset="0"/>
        </a:defRPr>
      </a:lvl5pPr>
      <a:lvl6pPr marL="457200" algn="l" rtl="0" eaLnBrk="1" fontAlgn="base" hangingPunct="1">
        <a:spcBef>
          <a:spcPct val="0"/>
        </a:spcBef>
        <a:spcAft>
          <a:spcPct val="0"/>
        </a:spcAft>
        <a:defRPr sz="4400" b="1">
          <a:solidFill>
            <a:schemeClr val="tx2"/>
          </a:solidFill>
          <a:latin typeface="Times New Roman" pitchFamily="18" charset="0"/>
        </a:defRPr>
      </a:lvl6pPr>
      <a:lvl7pPr marL="914400" algn="l" rtl="0" eaLnBrk="1" fontAlgn="base" hangingPunct="1">
        <a:spcBef>
          <a:spcPct val="0"/>
        </a:spcBef>
        <a:spcAft>
          <a:spcPct val="0"/>
        </a:spcAft>
        <a:defRPr sz="4400" b="1">
          <a:solidFill>
            <a:schemeClr val="tx2"/>
          </a:solidFill>
          <a:latin typeface="Times New Roman" pitchFamily="18" charset="0"/>
        </a:defRPr>
      </a:lvl7pPr>
      <a:lvl8pPr marL="1371600" algn="l" rtl="0" eaLnBrk="1" fontAlgn="base" hangingPunct="1">
        <a:spcBef>
          <a:spcPct val="0"/>
        </a:spcBef>
        <a:spcAft>
          <a:spcPct val="0"/>
        </a:spcAft>
        <a:defRPr sz="4400" b="1">
          <a:solidFill>
            <a:schemeClr val="tx2"/>
          </a:solidFill>
          <a:latin typeface="Times New Roman" pitchFamily="18" charset="0"/>
        </a:defRPr>
      </a:lvl8pPr>
      <a:lvl9pPr marL="1828800" algn="l" rtl="0" eaLnBrk="1" fontAlgn="base" hangingPunct="1">
        <a:spcBef>
          <a:spcPct val="0"/>
        </a:spcBef>
        <a:spcAft>
          <a:spcPct val="0"/>
        </a:spcAft>
        <a:defRPr sz="44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Nh&#243;m%201%20ti&#7871;t%2010%20g&#243;p%20ph&#7847;n.....pp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5" Type="http://schemas.openxmlformats.org/officeDocument/2006/relationships/oleObject" Target="../embeddings/oleObject1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 Id="rId14"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3" Type="http://schemas.openxmlformats.org/officeDocument/2006/relationships/hyperlink" Target="G&#211;P%20PH&#7846;N%20X&#194;Y%20D&#7920;NG%20N&#7870;P%20S&#7888;NG%20V&#258;N%20H&#211;A%20NH&#211;M%203.pptx" TargetMode="External"/><Relationship Id="rId2" Type="http://schemas.openxmlformats.org/officeDocument/2006/relationships/hyperlink" Target="G&#243;p%20ph&#7847;n%20x&#226;y%20d&#7921;ng%20n&#7871;p%20s&#7889;ng%20v&#259;n%20h&#243;a%20&#7903;%20ph&#432;&#7901;ng%20TT%20nh&#243;m%202.ppt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B11D597-C48A-4364-8E65-6BCA0085B1DE}"/>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xmlns="" id="{F3DF6C63-039C-4C12-9A0C-6E58D59441CF}"/>
              </a:ext>
            </a:extLst>
          </p:cNvPr>
          <p:cNvSpPr/>
          <p:nvPr/>
        </p:nvSpPr>
        <p:spPr>
          <a:xfrm>
            <a:off x="838200" y="1143001"/>
            <a:ext cx="8001000" cy="2277547"/>
          </a:xfrm>
          <a:prstGeom prst="rect">
            <a:avLst/>
          </a:prstGeom>
          <a:noFill/>
        </p:spPr>
        <p:txBody>
          <a:bodyPr wrap="square" lIns="91440" tIns="45720" rIns="91440" bIns="45720">
            <a:spAutoFit/>
          </a:bodyPr>
          <a:lstStyle/>
          <a:p>
            <a:pPr algn="ctr"/>
            <a:r>
              <a:rPr lang="en-US" sz="4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TRƯỜNG</a:t>
            </a:r>
            <a:r>
              <a:rPr lang="en-US" sz="4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 </a:t>
            </a:r>
            <a:r>
              <a:rPr lang="en-US" sz="4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THCS</a:t>
            </a:r>
            <a:r>
              <a:rPr lang="en-US" sz="4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 </a:t>
            </a:r>
            <a:r>
              <a:rPr lang="en-US" sz="4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THANH</a:t>
            </a:r>
            <a:r>
              <a:rPr lang="en-US" sz="4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 AM</a:t>
            </a:r>
          </a:p>
          <a:p>
            <a:pPr algn="ctr"/>
            <a:r>
              <a:rPr lang="en-US" sz="4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GIÁO</a:t>
            </a: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 </a:t>
            </a:r>
            <a:r>
              <a:rPr lang="en-US" sz="4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ÁN</a:t>
            </a: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 </a:t>
            </a:r>
            <a:r>
              <a:rPr lang="en-US" sz="4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GDCD</a:t>
            </a: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 </a:t>
            </a:r>
            <a:r>
              <a:rPr lang="en-US" sz="4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KHỐI</a:t>
            </a: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 8</a:t>
            </a:r>
          </a:p>
          <a:p>
            <a:pPr algn="ctr"/>
            <a:r>
              <a:rPr lang="en-US"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T</a:t>
            </a:r>
            <a:r>
              <a:rPr lang="en-US" sz="5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cs typeface="Times New Roman" pitchFamily="18" charset="0"/>
              </a:rPr>
              <a:t>I</a:t>
            </a:r>
            <a:r>
              <a:rPr lang="en-US"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ẾT</a:t>
            </a: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 </a:t>
            </a: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10:</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ndParaRPr>
          </a:p>
        </p:txBody>
      </p:sp>
      <p:sp>
        <p:nvSpPr>
          <p:cNvPr id="5" name="Rectangle 4">
            <a:extLst>
              <a:ext uri="{FF2B5EF4-FFF2-40B4-BE49-F238E27FC236}">
                <a16:creationId xmlns:a16="http://schemas.microsoft.com/office/drawing/2014/main" xmlns="" id="{68B26DFB-415C-4DB1-A428-C2CC52D9C0AB}"/>
              </a:ext>
            </a:extLst>
          </p:cNvPr>
          <p:cNvSpPr/>
          <p:nvPr/>
        </p:nvSpPr>
        <p:spPr>
          <a:xfrm>
            <a:off x="-2438400" y="1986677"/>
            <a:ext cx="14669753" cy="3816429"/>
          </a:xfrm>
          <a:prstGeom prst="rect">
            <a:avLst/>
          </a:prstGeom>
          <a:noFill/>
        </p:spPr>
        <p:txBody>
          <a:bodyPr wrap="square" lIns="91440" tIns="45720" rIns="91440" bIns="45720">
            <a:spAutoFit/>
          </a:bodyPr>
          <a:lstStyle/>
          <a:p>
            <a:pPr algn="ctr"/>
            <a:endParaRPr lang="en-US" sz="54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a:p>
            <a:pPr algn="ctr"/>
            <a:endParaRPr lang="en-US" sz="5400" b="1" cap="none" spc="0" dirty="0" smtClean="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algn="ctr"/>
            <a:r>
              <a:rPr lang="en-US" sz="4000" b="1" cap="none" spc="0" dirty="0" err="1" smtClean="0">
                <a:ln w="22225">
                  <a:solidFill>
                    <a:schemeClr val="accent2"/>
                  </a:solidFill>
                  <a:prstDash val="solid"/>
                </a:ln>
                <a:solidFill>
                  <a:schemeClr val="tx2"/>
                </a:solidFill>
                <a:effectLst/>
                <a:latin typeface="Times New Roman" panose="02020603050405020304" pitchFamily="18" charset="0"/>
                <a:cs typeface="Times New Roman" panose="02020603050405020304" pitchFamily="18" charset="0"/>
              </a:rPr>
              <a:t>GÓP</a:t>
            </a:r>
            <a:r>
              <a:rPr lang="en-US" sz="4000" b="1" cap="none" spc="0" dirty="0" smtClean="0">
                <a:ln w="22225">
                  <a:solidFill>
                    <a:schemeClr val="accent2"/>
                  </a:solidFill>
                  <a:prstDash val="solid"/>
                </a:ln>
                <a:solidFill>
                  <a:schemeClr val="tx2"/>
                </a:solidFill>
                <a:effectLst/>
                <a:latin typeface="Times New Roman" panose="02020603050405020304" pitchFamily="18" charset="0"/>
                <a:cs typeface="Times New Roman" panose="02020603050405020304" pitchFamily="18" charset="0"/>
              </a:rPr>
              <a:t> </a:t>
            </a:r>
            <a:r>
              <a:rPr lang="en-US" sz="4000" b="1" cap="none" spc="0" dirty="0" err="1" smtClean="0">
                <a:ln w="22225">
                  <a:solidFill>
                    <a:schemeClr val="accent2"/>
                  </a:solidFill>
                  <a:prstDash val="solid"/>
                </a:ln>
                <a:solidFill>
                  <a:schemeClr val="tx2"/>
                </a:solidFill>
                <a:effectLst/>
                <a:latin typeface="Times New Roman" panose="02020603050405020304" pitchFamily="18" charset="0"/>
                <a:cs typeface="Times New Roman" panose="02020603050405020304" pitchFamily="18" charset="0"/>
              </a:rPr>
              <a:t>PHẦN</a:t>
            </a:r>
            <a:r>
              <a:rPr lang="en-US" sz="4000" b="1" cap="none" spc="0" dirty="0" smtClean="0">
                <a:ln w="22225">
                  <a:solidFill>
                    <a:schemeClr val="accent2"/>
                  </a:solidFill>
                  <a:prstDash val="solid"/>
                </a:ln>
                <a:solidFill>
                  <a:schemeClr val="tx2"/>
                </a:solidFill>
                <a:effectLst/>
                <a:latin typeface="Times New Roman" panose="02020603050405020304" pitchFamily="18" charset="0"/>
                <a:cs typeface="Times New Roman" panose="02020603050405020304" pitchFamily="18" charset="0"/>
              </a:rPr>
              <a:t> XD </a:t>
            </a:r>
            <a:r>
              <a:rPr lang="en-US" sz="4000" b="1" cap="none" spc="0" dirty="0" err="1" smtClean="0">
                <a:ln w="22225">
                  <a:solidFill>
                    <a:schemeClr val="accent2"/>
                  </a:solidFill>
                  <a:prstDash val="solid"/>
                </a:ln>
                <a:solidFill>
                  <a:schemeClr val="tx2"/>
                </a:solidFill>
                <a:effectLst/>
                <a:latin typeface="Times New Roman" panose="02020603050405020304" pitchFamily="18" charset="0"/>
                <a:cs typeface="Times New Roman" panose="02020603050405020304" pitchFamily="18" charset="0"/>
              </a:rPr>
              <a:t>NẾP</a:t>
            </a:r>
            <a:r>
              <a:rPr lang="en-US" sz="4000" b="1" cap="none" spc="0" dirty="0" smtClean="0">
                <a:ln w="22225">
                  <a:solidFill>
                    <a:schemeClr val="accent2"/>
                  </a:solidFill>
                  <a:prstDash val="solid"/>
                </a:ln>
                <a:solidFill>
                  <a:schemeClr val="tx2"/>
                </a:solidFill>
                <a:effectLst/>
                <a:latin typeface="Times New Roman" panose="02020603050405020304" pitchFamily="18" charset="0"/>
                <a:cs typeface="Times New Roman" panose="02020603050405020304" pitchFamily="18" charset="0"/>
              </a:rPr>
              <a:t> </a:t>
            </a:r>
            <a:r>
              <a:rPr lang="en-US" sz="4000" b="1" cap="none" spc="0" dirty="0" err="1" smtClean="0">
                <a:ln w="22225">
                  <a:solidFill>
                    <a:schemeClr val="accent2"/>
                  </a:solidFill>
                  <a:prstDash val="solid"/>
                </a:ln>
                <a:solidFill>
                  <a:schemeClr val="tx2"/>
                </a:solidFill>
                <a:effectLst/>
                <a:latin typeface="Times New Roman" panose="02020603050405020304" pitchFamily="18" charset="0"/>
                <a:cs typeface="Times New Roman" panose="02020603050405020304" pitchFamily="18" charset="0"/>
              </a:rPr>
              <a:t>SỐNG</a:t>
            </a:r>
            <a:r>
              <a:rPr lang="en-US" sz="4000" b="1" cap="none" spc="0" dirty="0" smtClean="0">
                <a:ln w="22225">
                  <a:solidFill>
                    <a:schemeClr val="accent2"/>
                  </a:solidFill>
                  <a:prstDash val="solid"/>
                </a:ln>
                <a:solidFill>
                  <a:schemeClr val="tx2"/>
                </a:solidFill>
                <a:effectLst/>
                <a:latin typeface="Times New Roman" panose="02020603050405020304" pitchFamily="18" charset="0"/>
                <a:cs typeface="Times New Roman" panose="02020603050405020304" pitchFamily="18" charset="0"/>
              </a:rPr>
              <a:t> </a:t>
            </a:r>
            <a:r>
              <a:rPr lang="en-US" sz="4000" b="1" cap="none" spc="0" dirty="0" err="1" smtClean="0">
                <a:ln w="22225">
                  <a:solidFill>
                    <a:schemeClr val="accent2"/>
                  </a:solidFill>
                  <a:prstDash val="solid"/>
                </a:ln>
                <a:solidFill>
                  <a:schemeClr val="tx2"/>
                </a:solidFill>
                <a:effectLst/>
                <a:latin typeface="Times New Roman" panose="02020603050405020304" pitchFamily="18" charset="0"/>
                <a:cs typeface="Times New Roman" panose="02020603050405020304" pitchFamily="18" charset="0"/>
              </a:rPr>
              <a:t>CÓ</a:t>
            </a:r>
            <a:r>
              <a:rPr lang="en-US" sz="4000" b="1" cap="none" spc="0" dirty="0" smtClean="0">
                <a:ln w="22225">
                  <a:solidFill>
                    <a:schemeClr val="accent2"/>
                  </a:solidFill>
                  <a:prstDash val="solid"/>
                </a:ln>
                <a:solidFill>
                  <a:schemeClr val="tx2"/>
                </a:solidFill>
                <a:effectLst/>
                <a:latin typeface="Times New Roman" panose="02020603050405020304" pitchFamily="18" charset="0"/>
                <a:cs typeface="Times New Roman" panose="02020603050405020304" pitchFamily="18" charset="0"/>
              </a:rPr>
              <a:t> </a:t>
            </a:r>
          </a:p>
          <a:p>
            <a:pPr algn="ctr"/>
            <a:r>
              <a:rPr lang="en-US" sz="4000" b="1" cap="none" spc="0" dirty="0" err="1" smtClean="0">
                <a:ln w="22225">
                  <a:solidFill>
                    <a:schemeClr val="accent2"/>
                  </a:solidFill>
                  <a:prstDash val="solid"/>
                </a:ln>
                <a:solidFill>
                  <a:schemeClr val="tx2"/>
                </a:solidFill>
                <a:effectLst/>
                <a:latin typeface="Times New Roman" panose="02020603050405020304" pitchFamily="18" charset="0"/>
                <a:cs typeface="Times New Roman" panose="02020603050405020304" pitchFamily="18" charset="0"/>
              </a:rPr>
              <a:t>VĂN</a:t>
            </a:r>
            <a:r>
              <a:rPr lang="en-US" sz="4000" b="1" cap="none" spc="0" dirty="0" smtClean="0">
                <a:ln w="22225">
                  <a:solidFill>
                    <a:schemeClr val="accent2"/>
                  </a:solidFill>
                  <a:prstDash val="solid"/>
                </a:ln>
                <a:solidFill>
                  <a:schemeClr val="tx2"/>
                </a:solidFill>
                <a:effectLst/>
                <a:latin typeface="Times New Roman" panose="02020603050405020304" pitchFamily="18" charset="0"/>
                <a:cs typeface="Times New Roman" panose="02020603050405020304" pitchFamily="18" charset="0"/>
              </a:rPr>
              <a:t> </a:t>
            </a:r>
            <a:r>
              <a:rPr lang="en-US" sz="4000" b="1" cap="none" spc="0" dirty="0" err="1" smtClean="0">
                <a:ln w="22225">
                  <a:solidFill>
                    <a:schemeClr val="accent2"/>
                  </a:solidFill>
                  <a:prstDash val="solid"/>
                </a:ln>
                <a:solidFill>
                  <a:schemeClr val="tx2"/>
                </a:solidFill>
                <a:effectLst/>
                <a:latin typeface="Times New Roman" panose="02020603050405020304" pitchFamily="18" charset="0"/>
                <a:cs typeface="Times New Roman" panose="02020603050405020304" pitchFamily="18" charset="0"/>
              </a:rPr>
              <a:t>HÓA</a:t>
            </a:r>
            <a:r>
              <a:rPr lang="en-US" sz="4000" b="1" dirty="0" smtClean="0">
                <a:ln w="22225">
                  <a:solidFill>
                    <a:schemeClr val="accent2"/>
                  </a:solidFill>
                  <a:prstDash val="solid"/>
                </a:ln>
                <a:solidFill>
                  <a:schemeClr val="tx2"/>
                </a:solidFill>
                <a:latin typeface="Times New Roman" panose="02020603050405020304" pitchFamily="18" charset="0"/>
                <a:cs typeface="Times New Roman" panose="02020603050405020304" pitchFamily="18" charset="0"/>
              </a:rPr>
              <a:t> </a:t>
            </a:r>
            <a:r>
              <a:rPr lang="en-US" sz="4000" b="1" cap="none" spc="0" dirty="0" smtClean="0">
                <a:ln w="22225">
                  <a:solidFill>
                    <a:schemeClr val="accent2"/>
                  </a:solidFill>
                  <a:prstDash val="solid"/>
                </a:ln>
                <a:solidFill>
                  <a:schemeClr val="tx2"/>
                </a:solidFill>
                <a:effectLst/>
                <a:latin typeface="Times New Roman" panose="02020603050405020304" pitchFamily="18" charset="0"/>
                <a:cs typeface="Times New Roman" panose="02020603050405020304" pitchFamily="18" charset="0"/>
              </a:rPr>
              <a:t>Ở </a:t>
            </a:r>
            <a:r>
              <a:rPr lang="en-US" sz="4000" b="1" cap="none" spc="0" dirty="0" err="1" smtClean="0">
                <a:ln w="22225">
                  <a:solidFill>
                    <a:schemeClr val="accent2"/>
                  </a:solidFill>
                  <a:prstDash val="solid"/>
                </a:ln>
                <a:solidFill>
                  <a:schemeClr val="tx2"/>
                </a:solidFill>
                <a:effectLst/>
                <a:latin typeface="Times New Roman" panose="02020603050405020304" pitchFamily="18" charset="0"/>
                <a:cs typeface="Times New Roman" panose="02020603050405020304" pitchFamily="18" charset="0"/>
              </a:rPr>
              <a:t>CỘNG</a:t>
            </a:r>
            <a:r>
              <a:rPr lang="en-US" sz="4000" b="1" cap="none" spc="0" dirty="0" smtClean="0">
                <a:ln w="22225">
                  <a:solidFill>
                    <a:schemeClr val="accent2"/>
                  </a:solidFill>
                  <a:prstDash val="solid"/>
                </a:ln>
                <a:solidFill>
                  <a:schemeClr val="tx2"/>
                </a:solidFill>
                <a:effectLst/>
                <a:latin typeface="Times New Roman" panose="02020603050405020304" pitchFamily="18" charset="0"/>
                <a:cs typeface="Times New Roman" panose="02020603050405020304" pitchFamily="18" charset="0"/>
              </a:rPr>
              <a:t> </a:t>
            </a:r>
            <a:r>
              <a:rPr lang="en-US" sz="4000" b="1" cap="none" spc="0" dirty="0" err="1" smtClean="0">
                <a:ln w="22225">
                  <a:solidFill>
                    <a:schemeClr val="accent2"/>
                  </a:solidFill>
                  <a:prstDash val="solid"/>
                </a:ln>
                <a:solidFill>
                  <a:schemeClr val="tx2"/>
                </a:solidFill>
                <a:effectLst/>
                <a:latin typeface="Times New Roman" panose="02020603050405020304" pitchFamily="18" charset="0"/>
                <a:cs typeface="Times New Roman" panose="02020603050405020304" pitchFamily="18" charset="0"/>
              </a:rPr>
              <a:t>ĐỒNG</a:t>
            </a:r>
            <a:r>
              <a:rPr lang="en-US" sz="4000" b="1" cap="none" spc="0" dirty="0" smtClean="0">
                <a:ln w="22225">
                  <a:solidFill>
                    <a:schemeClr val="accent2"/>
                  </a:solidFill>
                  <a:prstDash val="solid"/>
                </a:ln>
                <a:solidFill>
                  <a:schemeClr val="tx2"/>
                </a:solidFill>
                <a:effectLst/>
                <a:latin typeface="Times New Roman" panose="02020603050405020304" pitchFamily="18" charset="0"/>
                <a:cs typeface="Times New Roman" panose="02020603050405020304" pitchFamily="18" charset="0"/>
              </a:rPr>
              <a:t> </a:t>
            </a:r>
            <a:r>
              <a:rPr lang="en-US" sz="4000" b="1" cap="none" spc="0" dirty="0" err="1" smtClean="0">
                <a:ln w="22225">
                  <a:solidFill>
                    <a:schemeClr val="accent2"/>
                  </a:solidFill>
                  <a:prstDash val="solid"/>
                </a:ln>
                <a:solidFill>
                  <a:schemeClr val="tx2"/>
                </a:solidFill>
                <a:effectLst/>
                <a:latin typeface="Times New Roman" panose="02020603050405020304" pitchFamily="18" charset="0"/>
                <a:cs typeface="Times New Roman" panose="02020603050405020304" pitchFamily="18" charset="0"/>
              </a:rPr>
              <a:t>DÂN</a:t>
            </a:r>
            <a:r>
              <a:rPr lang="en-US" sz="4000" b="1" cap="none" spc="0" dirty="0" smtClean="0">
                <a:ln w="22225">
                  <a:solidFill>
                    <a:schemeClr val="accent2"/>
                  </a:solidFill>
                  <a:prstDash val="solid"/>
                </a:ln>
                <a:solidFill>
                  <a:schemeClr val="tx2"/>
                </a:solidFill>
                <a:effectLst/>
                <a:latin typeface="Times New Roman" panose="02020603050405020304" pitchFamily="18" charset="0"/>
                <a:cs typeface="Times New Roman" panose="02020603050405020304" pitchFamily="18" charset="0"/>
              </a:rPr>
              <a:t> </a:t>
            </a:r>
            <a:r>
              <a:rPr lang="en-US" sz="4000" b="1" cap="none" spc="0" dirty="0" err="1" smtClean="0">
                <a:ln w="22225">
                  <a:solidFill>
                    <a:schemeClr val="accent2"/>
                  </a:solidFill>
                  <a:prstDash val="solid"/>
                </a:ln>
                <a:solidFill>
                  <a:schemeClr val="tx2"/>
                </a:solidFill>
                <a:effectLst/>
                <a:latin typeface="Times New Roman" panose="02020603050405020304" pitchFamily="18" charset="0"/>
                <a:cs typeface="Times New Roman" panose="02020603050405020304" pitchFamily="18" charset="0"/>
              </a:rPr>
              <a:t>CƯ</a:t>
            </a:r>
            <a:endParaRPr lang="en-US" sz="4000" b="1" cap="none" spc="0" dirty="0">
              <a:ln w="22225">
                <a:solidFill>
                  <a:schemeClr val="accent2"/>
                </a:solidFill>
                <a:prstDash val="solid"/>
              </a:ln>
              <a:solidFill>
                <a:schemeClr val="tx2"/>
              </a:solidFill>
              <a:effectLst/>
              <a:latin typeface="Times New Roman" panose="02020603050405020304" pitchFamily="18" charset="0"/>
              <a:cs typeface="Times New Roman" panose="02020603050405020304" pitchFamily="18" charset="0"/>
            </a:endParaRPr>
          </a:p>
          <a:p>
            <a:pPr algn="ctr"/>
            <a:endParaRPr lang="en-US" sz="5400" b="1" cap="none" spc="0" dirty="0">
              <a:ln w="22225">
                <a:solidFill>
                  <a:schemeClr val="accent2"/>
                </a:solidFill>
                <a:prstDash val="solid"/>
              </a:ln>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88804324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CEC17C9-517A-4D69-A6BB-9F95406A3D38}"/>
              </a:ext>
            </a:extLst>
          </p:cNvPr>
          <p:cNvSpPr>
            <a:spLocks noChangeArrowheads="1"/>
          </p:cNvSpPr>
          <p:nvPr/>
        </p:nvSpPr>
        <p:spPr bwMode="auto">
          <a:xfrm>
            <a:off x="152400" y="1981200"/>
            <a:ext cx="8991600" cy="4616648"/>
          </a:xfrm>
          <a:prstGeom prst="rect">
            <a:avLst/>
          </a:prstGeom>
          <a:noFill/>
          <a:ln>
            <a:noFill/>
          </a:ln>
          <a:effectLst/>
          <a:extLst/>
        </p:spPr>
        <p:txBody>
          <a:bodyPr wrap="square">
            <a:spAutoFit/>
          </a:bodyPr>
          <a:lstStyle/>
          <a:p>
            <a:pPr algn="just">
              <a:lnSpc>
                <a:spcPct val="150000"/>
              </a:lnSpc>
              <a:defRPr/>
            </a:pPr>
            <a:r>
              <a:rPr lang="en-US" sz="2800" dirty="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giúp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nghèo</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a:lnSpc>
                <a:spcPct val="150000"/>
              </a:lnSpc>
              <a:defRPr/>
            </a:pPr>
            <a:r>
              <a:rPr lang="en-US" sz="2800" dirty="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Trẻ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xá</a:t>
            </a:r>
            <a:r>
              <a:rPr lang="en-US" sz="2800" dirty="0" smtClean="0">
                <a:latin typeface="Times New Roman" pitchFamily="18" charset="0"/>
                <a:cs typeface="Times New Roman" pitchFamily="18" charset="0"/>
              </a:rPr>
              <a:t>, la </a:t>
            </a:r>
            <a:r>
              <a:rPr lang="en-US" sz="2800" dirty="0" err="1" smtClean="0">
                <a:latin typeface="Times New Roman" pitchFamily="18" charset="0"/>
                <a:cs typeface="Times New Roman" pitchFamily="18" charset="0"/>
              </a:rPr>
              <a:t>cà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ngoài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a:lnSpc>
                <a:spcPct val="150000"/>
              </a:lnSpc>
              <a:defRPr/>
            </a:pPr>
            <a:r>
              <a:rPr lang="en-US" sz="2800" dirty="0">
                <a:latin typeface="Times New Roman" pitchFamily="18" charset="0"/>
                <a:cs typeface="Times New Roman" pitchFamily="18" charset="0"/>
              </a:rPr>
              <a:t>C. </a:t>
            </a:r>
            <a:r>
              <a:rPr lang="en-US" sz="2800" dirty="0" err="1" smtClean="0">
                <a:latin typeface="Times New Roman" pitchFamily="18" charset="0"/>
                <a:cs typeface="Times New Roman" pitchFamily="18" charset="0"/>
              </a:rPr>
              <a:t>Trẻ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marL="514350" indent="-514350" algn="just">
              <a:lnSpc>
                <a:spcPct val="150000"/>
              </a:lnSpc>
              <a:buFontTx/>
              <a:buAutoNum type="alphaUcPeriod" startAt="4"/>
              <a:defRPr/>
            </a:pPr>
            <a:r>
              <a:rPr lang="en-US" sz="2800" dirty="0" err="1" smtClean="0">
                <a:latin typeface="Times New Roman" pitchFamily="18" charset="0"/>
                <a:cs typeface="Times New Roman" pitchFamily="18" charset="0"/>
              </a:rPr>
              <a:t>Tảo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marL="514350" indent="-514350" algn="just">
              <a:lnSpc>
                <a:spcPct val="150000"/>
              </a:lnSpc>
              <a:buFontTx/>
              <a:buAutoNum type="alphaUcPeriod" startAt="4"/>
              <a:defRPr/>
            </a:pP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phố</a:t>
            </a:r>
            <a:r>
              <a:rPr lang="en-US" sz="2800" dirty="0" smtClean="0">
                <a:latin typeface="Times New Roman" pitchFamily="18" charset="0"/>
                <a:cs typeface="Times New Roman" pitchFamily="18" charset="0"/>
              </a:rPr>
              <a:t>.</a:t>
            </a:r>
            <a:endParaRPr lang="it-IT" sz="2800" dirty="0">
              <a:latin typeface="Times New Roman" pitchFamily="18" charset="0"/>
              <a:cs typeface="Times New Roman" pitchFamily="18" charset="0"/>
            </a:endParaRPr>
          </a:p>
          <a:p>
            <a:pPr algn="just">
              <a:lnSpc>
                <a:spcPct val="150000"/>
              </a:lnSpc>
              <a:defRPr/>
            </a:pPr>
            <a:r>
              <a:rPr lang="it-IT" sz="2800" dirty="0">
                <a:latin typeface="Times New Roman" pitchFamily="18" charset="0"/>
                <a:cs typeface="Times New Roman" pitchFamily="18" charset="0"/>
              </a:rPr>
              <a:t>G. </a:t>
            </a:r>
            <a:r>
              <a:rPr lang="it-IT" sz="2800" dirty="0" smtClean="0">
                <a:latin typeface="Times New Roman" pitchFamily="18" charset="0"/>
                <a:cs typeface="Times New Roman" pitchFamily="18" charset="0"/>
              </a:rPr>
              <a:t>Tích cực đọc sách, báo.</a:t>
            </a:r>
          </a:p>
          <a:p>
            <a:pPr algn="just">
              <a:lnSpc>
                <a:spcPct val="150000"/>
              </a:lnSpc>
              <a:defRPr/>
            </a:pPr>
            <a:endParaRPr lang="en-US" sz="2800" dirty="0">
              <a:latin typeface="Times New Roman" pitchFamily="18" charset="0"/>
              <a:cs typeface="Times New Roman" pitchFamily="18" charset="0"/>
            </a:endParaRPr>
          </a:p>
        </p:txBody>
      </p:sp>
      <p:sp>
        <p:nvSpPr>
          <p:cNvPr id="6" name="TextBox 1">
            <a:extLst>
              <a:ext uri="{FF2B5EF4-FFF2-40B4-BE49-F238E27FC236}">
                <a16:creationId xmlns:a16="http://schemas.microsoft.com/office/drawing/2014/main" xmlns="" id="{8013A6EC-9631-4368-9CF0-5F9F927DC8AE}"/>
              </a:ext>
            </a:extLst>
          </p:cNvPr>
          <p:cNvSpPr txBox="1">
            <a:spLocks noChangeArrowheads="1"/>
          </p:cNvSpPr>
          <p:nvPr/>
        </p:nvSpPr>
        <p:spPr bwMode="auto">
          <a:xfrm>
            <a:off x="1374775" y="304800"/>
            <a:ext cx="715962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err="1" smtClean="0">
                <a:solidFill>
                  <a:srgbClr val="0000CC"/>
                </a:solidFill>
                <a:latin typeface="Times New Roman" panose="02020603050405020304" pitchFamily="18" charset="0"/>
                <a:cs typeface="Times New Roman" panose="02020603050405020304" pitchFamily="18" charset="0"/>
              </a:rPr>
              <a:t>Những</a:t>
            </a:r>
            <a:r>
              <a:rPr lang="en-US" altLang="en-US" sz="3600" b="1" dirty="0" smtClean="0">
                <a:solidFill>
                  <a:srgbClr val="0000CC"/>
                </a:solidFill>
                <a:latin typeface="Times New Roman" panose="02020603050405020304" pitchFamily="18" charset="0"/>
                <a:cs typeface="Times New Roman" panose="02020603050405020304" pitchFamily="18" charset="0"/>
              </a:rPr>
              <a:t> </a:t>
            </a:r>
            <a:r>
              <a:rPr lang="en-US" altLang="en-US" sz="3600" b="1" dirty="0" err="1" smtClean="0">
                <a:solidFill>
                  <a:srgbClr val="0000CC"/>
                </a:solidFill>
                <a:latin typeface="Times New Roman" panose="02020603050405020304" pitchFamily="18" charset="0"/>
                <a:cs typeface="Times New Roman" panose="02020603050405020304" pitchFamily="18" charset="0"/>
              </a:rPr>
              <a:t>biểu</a:t>
            </a:r>
            <a:r>
              <a:rPr lang="en-US" altLang="en-US" sz="3600" b="1" dirty="0" smtClean="0">
                <a:solidFill>
                  <a:srgbClr val="0000CC"/>
                </a:solidFill>
                <a:latin typeface="Times New Roman" panose="02020603050405020304" pitchFamily="18" charset="0"/>
                <a:cs typeface="Times New Roman" panose="02020603050405020304" pitchFamily="18" charset="0"/>
              </a:rPr>
              <a:t> </a:t>
            </a:r>
            <a:r>
              <a:rPr lang="en-US" altLang="en-US" sz="3600" b="1" dirty="0" err="1" smtClean="0">
                <a:solidFill>
                  <a:srgbClr val="0000CC"/>
                </a:solidFill>
                <a:latin typeface="Times New Roman" panose="02020603050405020304" pitchFamily="18" charset="0"/>
                <a:cs typeface="Times New Roman" panose="02020603050405020304" pitchFamily="18" charset="0"/>
              </a:rPr>
              <a:t>hiện</a:t>
            </a:r>
            <a:r>
              <a:rPr lang="en-US" altLang="en-US" sz="3600" b="1" dirty="0" smtClean="0">
                <a:solidFill>
                  <a:srgbClr val="0000CC"/>
                </a:solidFill>
                <a:latin typeface="Times New Roman" panose="02020603050405020304" pitchFamily="18" charset="0"/>
                <a:cs typeface="Times New Roman" panose="02020603050405020304" pitchFamily="18" charset="0"/>
              </a:rPr>
              <a:t> </a:t>
            </a:r>
            <a:r>
              <a:rPr lang="en-US" altLang="en-US" sz="3600" b="1" dirty="0" err="1" smtClean="0">
                <a:solidFill>
                  <a:srgbClr val="0000CC"/>
                </a:solidFill>
                <a:latin typeface="Times New Roman" panose="02020603050405020304" pitchFamily="18" charset="0"/>
                <a:cs typeface="Times New Roman" panose="02020603050405020304" pitchFamily="18" charset="0"/>
              </a:rPr>
              <a:t>nào</a:t>
            </a:r>
            <a:r>
              <a:rPr lang="en-US" altLang="en-US" sz="3600" b="1" dirty="0" smtClean="0">
                <a:solidFill>
                  <a:srgbClr val="0000CC"/>
                </a:solidFill>
                <a:latin typeface="Times New Roman" panose="02020603050405020304" pitchFamily="18" charset="0"/>
                <a:cs typeface="Times New Roman" panose="02020603050405020304" pitchFamily="18" charset="0"/>
              </a:rPr>
              <a:t> </a:t>
            </a:r>
            <a:r>
              <a:rPr lang="en-US" altLang="en-US" sz="3600" b="1" dirty="0" err="1" smtClean="0">
                <a:solidFill>
                  <a:srgbClr val="0000CC"/>
                </a:solidFill>
                <a:latin typeface="Times New Roman" panose="02020603050405020304" pitchFamily="18" charset="0"/>
                <a:cs typeface="Times New Roman" panose="02020603050405020304" pitchFamily="18" charset="0"/>
              </a:rPr>
              <a:t>sau</a:t>
            </a:r>
            <a:r>
              <a:rPr lang="en-US" altLang="en-US" sz="3600" b="1" dirty="0" smtClean="0">
                <a:solidFill>
                  <a:srgbClr val="0000CC"/>
                </a:solidFill>
                <a:latin typeface="Times New Roman" panose="02020603050405020304" pitchFamily="18" charset="0"/>
                <a:cs typeface="Times New Roman" panose="02020603050405020304" pitchFamily="18" charset="0"/>
              </a:rPr>
              <a:t> </a:t>
            </a:r>
            <a:r>
              <a:rPr lang="en-US" altLang="en-US" sz="3600" b="1" dirty="0" err="1" smtClean="0">
                <a:solidFill>
                  <a:srgbClr val="0000CC"/>
                </a:solidFill>
                <a:latin typeface="Times New Roman" panose="02020603050405020304" pitchFamily="18" charset="0"/>
                <a:cs typeface="Times New Roman" panose="02020603050405020304" pitchFamily="18" charset="0"/>
              </a:rPr>
              <a:t>đây</a:t>
            </a:r>
            <a:r>
              <a:rPr lang="en-US" altLang="en-US" sz="3600" b="1" dirty="0" smtClean="0">
                <a:solidFill>
                  <a:srgbClr val="0000CC"/>
                </a:solidFill>
                <a:latin typeface="Times New Roman" panose="02020603050405020304" pitchFamily="18" charset="0"/>
                <a:cs typeface="Times New Roman" panose="02020603050405020304" pitchFamily="18" charset="0"/>
              </a:rPr>
              <a:t> </a:t>
            </a:r>
            <a:r>
              <a:rPr lang="en-US" altLang="en-US" sz="3600" b="1" dirty="0" err="1" smtClean="0">
                <a:solidFill>
                  <a:srgbClr val="0000CC"/>
                </a:solidFill>
                <a:latin typeface="Times New Roman" panose="02020603050405020304" pitchFamily="18" charset="0"/>
                <a:cs typeface="Times New Roman" panose="02020603050405020304" pitchFamily="18" charset="0"/>
              </a:rPr>
              <a:t>là</a:t>
            </a:r>
            <a:r>
              <a:rPr lang="en-US" altLang="en-US" sz="3600" b="1" dirty="0" smtClean="0">
                <a:solidFill>
                  <a:srgbClr val="0000CC"/>
                </a:solidFill>
                <a:latin typeface="Times New Roman" panose="02020603050405020304" pitchFamily="18" charset="0"/>
                <a:cs typeface="Times New Roman" panose="02020603050405020304" pitchFamily="18" charset="0"/>
              </a:rPr>
              <a:t> </a:t>
            </a:r>
            <a:r>
              <a:rPr lang="en-US" altLang="en-US" sz="3600" b="1" dirty="0" err="1" smtClean="0">
                <a:solidFill>
                  <a:srgbClr val="0000CC"/>
                </a:solidFill>
                <a:latin typeface="Times New Roman" panose="02020603050405020304" pitchFamily="18" charset="0"/>
                <a:cs typeface="Times New Roman" panose="02020603050405020304" pitchFamily="18" charset="0"/>
              </a:rPr>
              <a:t>xây</a:t>
            </a:r>
            <a:r>
              <a:rPr lang="en-US" altLang="en-US" sz="3600" b="1" dirty="0" smtClean="0">
                <a:solidFill>
                  <a:srgbClr val="0000CC"/>
                </a:solidFill>
                <a:latin typeface="Times New Roman" panose="02020603050405020304" pitchFamily="18" charset="0"/>
                <a:cs typeface="Times New Roman" panose="02020603050405020304" pitchFamily="18" charset="0"/>
              </a:rPr>
              <a:t> </a:t>
            </a:r>
            <a:r>
              <a:rPr lang="en-US" altLang="en-US" sz="3600" b="1" dirty="0" err="1" smtClean="0">
                <a:solidFill>
                  <a:srgbClr val="0000CC"/>
                </a:solidFill>
                <a:latin typeface="Times New Roman" panose="02020603050405020304" pitchFamily="18" charset="0"/>
                <a:cs typeface="Times New Roman" panose="02020603050405020304" pitchFamily="18" charset="0"/>
              </a:rPr>
              <a:t>dựng</a:t>
            </a:r>
            <a:r>
              <a:rPr lang="en-US" altLang="en-US" sz="3600" b="1" dirty="0" smtClean="0">
                <a:solidFill>
                  <a:srgbClr val="0000CC"/>
                </a:solidFill>
                <a:latin typeface="Times New Roman" panose="02020603050405020304" pitchFamily="18" charset="0"/>
                <a:cs typeface="Times New Roman" panose="02020603050405020304" pitchFamily="18" charset="0"/>
              </a:rPr>
              <a:t> </a:t>
            </a:r>
            <a:r>
              <a:rPr lang="en-US" altLang="en-US" sz="3600" b="1" dirty="0" err="1" smtClean="0">
                <a:solidFill>
                  <a:srgbClr val="0000CC"/>
                </a:solidFill>
                <a:latin typeface="Times New Roman" panose="02020603050405020304" pitchFamily="18" charset="0"/>
                <a:cs typeface="Times New Roman" panose="02020603050405020304" pitchFamily="18" charset="0"/>
              </a:rPr>
              <a:t>nếp</a:t>
            </a:r>
            <a:r>
              <a:rPr lang="en-US" altLang="en-US" sz="3600" b="1" dirty="0" smtClean="0">
                <a:solidFill>
                  <a:srgbClr val="0000CC"/>
                </a:solidFill>
                <a:latin typeface="Times New Roman" panose="02020603050405020304" pitchFamily="18" charset="0"/>
                <a:cs typeface="Times New Roman" panose="02020603050405020304" pitchFamily="18" charset="0"/>
              </a:rPr>
              <a:t> </a:t>
            </a:r>
            <a:r>
              <a:rPr lang="en-US" altLang="en-US" sz="3600" b="1" dirty="0" err="1" smtClean="0">
                <a:solidFill>
                  <a:srgbClr val="0000CC"/>
                </a:solidFill>
                <a:latin typeface="Times New Roman" panose="02020603050405020304" pitchFamily="18" charset="0"/>
                <a:cs typeface="Times New Roman" panose="02020603050405020304" pitchFamily="18" charset="0"/>
              </a:rPr>
              <a:t>sống</a:t>
            </a:r>
            <a:r>
              <a:rPr lang="en-US" altLang="en-US" sz="3600" b="1" dirty="0" smtClean="0">
                <a:solidFill>
                  <a:srgbClr val="0000CC"/>
                </a:solidFill>
                <a:latin typeface="Times New Roman" panose="02020603050405020304" pitchFamily="18" charset="0"/>
                <a:cs typeface="Times New Roman" panose="02020603050405020304" pitchFamily="18" charset="0"/>
              </a:rPr>
              <a:t> </a:t>
            </a:r>
            <a:r>
              <a:rPr lang="en-US" altLang="en-US" sz="3600" b="1" dirty="0" err="1" smtClean="0">
                <a:solidFill>
                  <a:srgbClr val="0000CC"/>
                </a:solidFill>
                <a:latin typeface="Times New Roman" panose="02020603050405020304" pitchFamily="18" charset="0"/>
                <a:cs typeface="Times New Roman" panose="02020603050405020304" pitchFamily="18" charset="0"/>
              </a:rPr>
              <a:t>có</a:t>
            </a:r>
            <a:r>
              <a:rPr lang="en-US" altLang="en-US" sz="3600" b="1" dirty="0" smtClean="0">
                <a:solidFill>
                  <a:srgbClr val="0000CC"/>
                </a:solidFill>
                <a:latin typeface="Times New Roman" panose="02020603050405020304" pitchFamily="18" charset="0"/>
                <a:cs typeface="Times New Roman" panose="02020603050405020304" pitchFamily="18" charset="0"/>
              </a:rPr>
              <a:t> </a:t>
            </a:r>
            <a:r>
              <a:rPr lang="en-US" altLang="en-US" sz="3600" b="1" dirty="0" err="1" smtClean="0">
                <a:solidFill>
                  <a:srgbClr val="0000CC"/>
                </a:solidFill>
                <a:latin typeface="Times New Roman" panose="02020603050405020304" pitchFamily="18" charset="0"/>
                <a:cs typeface="Times New Roman" panose="02020603050405020304" pitchFamily="18" charset="0"/>
              </a:rPr>
              <a:t>văn</a:t>
            </a:r>
            <a:r>
              <a:rPr lang="en-US" altLang="en-US" sz="3600" b="1" dirty="0" smtClean="0">
                <a:solidFill>
                  <a:srgbClr val="0000CC"/>
                </a:solidFill>
                <a:latin typeface="Times New Roman" panose="02020603050405020304" pitchFamily="18" charset="0"/>
                <a:cs typeface="Times New Roman" panose="02020603050405020304" pitchFamily="18" charset="0"/>
              </a:rPr>
              <a:t> </a:t>
            </a:r>
            <a:r>
              <a:rPr lang="en-US" altLang="en-US" sz="3600" b="1" dirty="0" err="1" smtClean="0">
                <a:solidFill>
                  <a:srgbClr val="0000CC"/>
                </a:solidFill>
                <a:latin typeface="Times New Roman" panose="02020603050405020304" pitchFamily="18" charset="0"/>
                <a:cs typeface="Times New Roman" panose="02020603050405020304" pitchFamily="18" charset="0"/>
              </a:rPr>
              <a:t>hóa</a:t>
            </a:r>
            <a:r>
              <a:rPr lang="en-US" altLang="en-US" sz="3600" b="1" dirty="0" smtClean="0">
                <a:solidFill>
                  <a:srgbClr val="0000CC"/>
                </a:solidFill>
                <a:latin typeface="Times New Roman" panose="02020603050405020304" pitchFamily="18" charset="0"/>
                <a:cs typeface="Times New Roman" panose="02020603050405020304" pitchFamily="18" charset="0"/>
              </a:rPr>
              <a:t>?</a:t>
            </a:r>
            <a:endParaRPr lang="en-US" altLang="en-US" sz="3600" dirty="0">
              <a:solidFill>
                <a:srgbClr val="0000CC"/>
              </a:solidFill>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xmlns="" id="{F38363A3-3FA9-47E9-905E-C1EF7368F03E}"/>
              </a:ext>
            </a:extLst>
          </p:cNvPr>
          <p:cNvSpPr/>
          <p:nvPr/>
        </p:nvSpPr>
        <p:spPr>
          <a:xfrm>
            <a:off x="76200" y="2209800"/>
            <a:ext cx="533400" cy="457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sz="3200" b="1" dirty="0">
                <a:solidFill>
                  <a:srgbClr val="CC00FF"/>
                </a:solidFill>
                <a:latin typeface="Times New Roman" pitchFamily="18" charset="0"/>
                <a:cs typeface="Times New Roman" pitchFamily="18" charset="0"/>
              </a:rPr>
              <a:t>A</a:t>
            </a:r>
          </a:p>
        </p:txBody>
      </p:sp>
      <p:sp>
        <p:nvSpPr>
          <p:cNvPr id="8" name="Oval 7">
            <a:extLst>
              <a:ext uri="{FF2B5EF4-FFF2-40B4-BE49-F238E27FC236}">
                <a16:creationId xmlns:a16="http://schemas.microsoft.com/office/drawing/2014/main" xmlns="" id="{0D1C28DC-2019-44DA-9A5D-093F60F68559}"/>
              </a:ext>
            </a:extLst>
          </p:cNvPr>
          <p:cNvSpPr/>
          <p:nvPr/>
        </p:nvSpPr>
        <p:spPr>
          <a:xfrm>
            <a:off x="76200" y="3429000"/>
            <a:ext cx="533400"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sz="3200" b="1" dirty="0">
                <a:solidFill>
                  <a:srgbClr val="CC00FF"/>
                </a:solidFill>
                <a:latin typeface="Times New Roman" pitchFamily="18" charset="0"/>
                <a:cs typeface="Times New Roman" pitchFamily="18" charset="0"/>
              </a:rPr>
              <a:t>C</a:t>
            </a:r>
          </a:p>
        </p:txBody>
      </p:sp>
      <p:sp>
        <p:nvSpPr>
          <p:cNvPr id="9" name="Oval 8">
            <a:extLst>
              <a:ext uri="{FF2B5EF4-FFF2-40B4-BE49-F238E27FC236}">
                <a16:creationId xmlns:a16="http://schemas.microsoft.com/office/drawing/2014/main" xmlns="" id="{E78E2B5D-C88F-4A88-B93A-FFA2D518EDE3}"/>
              </a:ext>
            </a:extLst>
          </p:cNvPr>
          <p:cNvSpPr/>
          <p:nvPr/>
        </p:nvSpPr>
        <p:spPr>
          <a:xfrm>
            <a:off x="76200" y="4648200"/>
            <a:ext cx="533400"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sz="3200" b="1" dirty="0">
                <a:solidFill>
                  <a:srgbClr val="CC00FF"/>
                </a:solidFill>
                <a:latin typeface="Times New Roman" pitchFamily="18" charset="0"/>
                <a:cs typeface="Times New Roman" pitchFamily="18" charset="0"/>
              </a:rPr>
              <a:t>E</a:t>
            </a:r>
          </a:p>
        </p:txBody>
      </p:sp>
      <p:sp>
        <p:nvSpPr>
          <p:cNvPr id="10" name="Oval 9">
            <a:extLst>
              <a:ext uri="{FF2B5EF4-FFF2-40B4-BE49-F238E27FC236}">
                <a16:creationId xmlns:a16="http://schemas.microsoft.com/office/drawing/2014/main" xmlns="" id="{FBFFAEEF-CA71-4818-AC6D-051A49E61CA4}"/>
              </a:ext>
            </a:extLst>
          </p:cNvPr>
          <p:cNvSpPr/>
          <p:nvPr/>
        </p:nvSpPr>
        <p:spPr>
          <a:xfrm>
            <a:off x="76200" y="5334000"/>
            <a:ext cx="533400"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sz="3200" b="1" dirty="0">
                <a:solidFill>
                  <a:srgbClr val="CC00FF"/>
                </a:solidFill>
                <a:latin typeface="Times New Roman" pitchFamily="18" charset="0"/>
                <a:cs typeface="Times New Roman" pitchFamily="18" charset="0"/>
              </a:rPr>
              <a:t>G</a:t>
            </a:r>
          </a:p>
        </p:txBody>
      </p:sp>
    </p:spTree>
    <p:extLst>
      <p:ext uri="{BB962C8B-B14F-4D97-AF65-F5344CB8AC3E}">
        <p14:creationId xmlns:p14="http://schemas.microsoft.com/office/powerpoint/2010/main" xmlns="" val="34629024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xmlns="" id="{5184DF60-9936-46CE-8E9B-C320B9834C68}"/>
              </a:ext>
            </a:extLst>
          </p:cNvPr>
          <p:cNvSpPr>
            <a:spLocks noGrp="1" noChangeArrowheads="1"/>
          </p:cNvSpPr>
          <p:nvPr>
            <p:ph type="title"/>
          </p:nvPr>
        </p:nvSpPr>
        <p:spPr>
          <a:xfrm>
            <a:off x="228600" y="457200"/>
            <a:ext cx="8915400" cy="5943600"/>
          </a:xfrm>
        </p:spPr>
        <p:txBody>
          <a:bodyPr/>
          <a:lstStyle/>
          <a:p>
            <a:pPr eaLnBrk="1" hangingPunct="1"/>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Tình</a:t>
            </a:r>
            <a:r>
              <a:rPr lang="en-US" altLang="en-US" sz="4000" b="1" dirty="0" smtClean="0">
                <a:solidFill>
                  <a:srgbClr val="0000CC"/>
                </a:solidFill>
                <a:latin typeface="Times New Roman" panose="02020603050405020304" pitchFamily="18" charset="0"/>
                <a:cs typeface="Times New Roman" panose="02020603050405020304" pitchFamily="18" charset="0"/>
              </a:rPr>
              <a:t> </a:t>
            </a:r>
            <a:r>
              <a:rPr lang="en-US" altLang="en-US" sz="4000" b="1" dirty="0" err="1" smtClean="0">
                <a:solidFill>
                  <a:srgbClr val="0000CC"/>
                </a:solidFill>
                <a:latin typeface="Times New Roman" panose="02020603050405020304" pitchFamily="18" charset="0"/>
                <a:cs typeface="Times New Roman" panose="02020603050405020304" pitchFamily="18" charset="0"/>
              </a:rPr>
              <a:t>huống</a:t>
            </a:r>
            <a:r>
              <a:rPr lang="en-US" altLang="en-US" sz="4000" b="1" dirty="0" smtClean="0">
                <a:solidFill>
                  <a:srgbClr val="0000CC"/>
                </a:solidFill>
                <a:latin typeface="Times New Roman" panose="02020603050405020304" pitchFamily="18" charset="0"/>
                <a:cs typeface="Times New Roman" panose="02020603050405020304" pitchFamily="18" charset="0"/>
              </a:rPr>
              <a:t/>
            </a:r>
            <a:br>
              <a:rPr lang="en-US" altLang="en-US" sz="4000" b="1" dirty="0" smtClean="0">
                <a:solidFill>
                  <a:srgbClr val="0000CC"/>
                </a:solidFill>
                <a:latin typeface="Times New Roman" panose="02020603050405020304" pitchFamily="18" charset="0"/>
                <a:cs typeface="Times New Roman" panose="02020603050405020304" pitchFamily="18" charset="0"/>
              </a:rPr>
            </a:br>
            <a:r>
              <a:rPr lang="en-US" altLang="en-US" sz="3200" dirty="0" err="1" smtClean="0">
                <a:solidFill>
                  <a:srgbClr val="0000CC"/>
                </a:solidFill>
                <a:latin typeface="Times New Roman" panose="02020603050405020304" pitchFamily="18" charset="0"/>
                <a:cs typeface="Times New Roman" panose="02020603050405020304" pitchFamily="18" charset="0"/>
              </a:rPr>
              <a:t>Sáng</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chủ</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nhật</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đang</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còn</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nằm</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ngủ</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nướng</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Hùng</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học</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sinh</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lớp</a:t>
            </a:r>
            <a:r>
              <a:rPr lang="en-US" altLang="en-US" sz="3200" dirty="0" smtClean="0">
                <a:solidFill>
                  <a:srgbClr val="0000CC"/>
                </a:solidFill>
                <a:latin typeface="Times New Roman" panose="02020603050405020304" pitchFamily="18" charset="0"/>
                <a:cs typeface="Times New Roman" panose="02020603050405020304" pitchFamily="18" charset="0"/>
              </a:rPr>
              <a:t> 8 </a:t>
            </a:r>
            <a:r>
              <a:rPr lang="en-US" altLang="en-US" sz="3200" dirty="0" err="1" smtClean="0">
                <a:solidFill>
                  <a:srgbClr val="0000CC"/>
                </a:solidFill>
                <a:latin typeface="Times New Roman" panose="02020603050405020304" pitchFamily="18" charset="0"/>
                <a:cs typeface="Times New Roman" panose="02020603050405020304" pitchFamily="18" charset="0"/>
              </a:rPr>
              <a:t>nghe</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thấy</a:t>
            </a:r>
            <a:r>
              <a:rPr lang="en-US" altLang="en-US" sz="3200" dirty="0" smtClean="0">
                <a:solidFill>
                  <a:srgbClr val="0000CC"/>
                </a:solidFill>
                <a:latin typeface="Times New Roman" panose="02020603050405020304" pitchFamily="18" charset="0"/>
                <a:cs typeface="Times New Roman" panose="02020603050405020304" pitchFamily="18" charset="0"/>
              </a:rPr>
              <a:t> Mai, </a:t>
            </a:r>
            <a:r>
              <a:rPr lang="en-US" altLang="en-US" sz="3200" dirty="0" err="1" smtClean="0">
                <a:solidFill>
                  <a:srgbClr val="0000CC"/>
                </a:solidFill>
                <a:latin typeface="Times New Roman" panose="02020603050405020304" pitchFamily="18" charset="0"/>
                <a:cs typeface="Times New Roman" panose="02020603050405020304" pitchFamily="18" charset="0"/>
              </a:rPr>
              <a:t>Khánh</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Quân</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gọi</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mình</a:t>
            </a:r>
            <a:r>
              <a:rPr lang="en-US" altLang="en-US" sz="3200" dirty="0" smtClean="0">
                <a:solidFill>
                  <a:srgbClr val="0000CC"/>
                </a:solidFill>
                <a:latin typeface="Times New Roman" panose="02020603050405020304" pitchFamily="18" charset="0"/>
                <a:cs typeface="Times New Roman" panose="02020603050405020304" pitchFamily="18" charset="0"/>
              </a:rPr>
              <a:t> ở </a:t>
            </a:r>
            <a:r>
              <a:rPr lang="en-US" altLang="en-US" sz="3200" dirty="0" err="1" smtClean="0">
                <a:solidFill>
                  <a:srgbClr val="0000CC"/>
                </a:solidFill>
                <a:latin typeface="Times New Roman" panose="02020603050405020304" pitchFamily="18" charset="0"/>
                <a:cs typeface="Times New Roman" panose="02020603050405020304" pitchFamily="18" charset="0"/>
              </a:rPr>
              <a:t>ngoài</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cổng</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Các</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bạn</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vào</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rủ</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Hùng</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đi</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dọn</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vệ</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sinh</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ngõ</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phố</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và</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trồng</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hoa</a:t>
            </a:r>
            <a:r>
              <a:rPr lang="en-US" altLang="en-US" sz="3200" dirty="0" smtClean="0">
                <a:solidFill>
                  <a:srgbClr val="0000CC"/>
                </a:solidFill>
                <a:latin typeface="Times New Roman" panose="02020603050405020304" pitchFamily="18" charset="0"/>
                <a:cs typeface="Times New Roman" panose="02020603050405020304" pitchFamily="18" charset="0"/>
              </a:rPr>
              <a:t> ở </a:t>
            </a:r>
            <a:r>
              <a:rPr lang="en-US" altLang="en-US" sz="3200" dirty="0" err="1" smtClean="0">
                <a:solidFill>
                  <a:srgbClr val="0000CC"/>
                </a:solidFill>
                <a:latin typeface="Times New Roman" panose="02020603050405020304" pitchFamily="18" charset="0"/>
                <a:cs typeface="Times New Roman" panose="02020603050405020304" pitchFamily="18" charset="0"/>
              </a:rPr>
              <a:t>bãi</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đất</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trống</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cùng</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các</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cô</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bác</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trong</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tổ</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dân</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phố</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Hùng</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bảo</a:t>
            </a:r>
            <a:r>
              <a:rPr lang="en-US" altLang="en-US" sz="3200" dirty="0" smtClean="0">
                <a:solidFill>
                  <a:srgbClr val="0000CC"/>
                </a:solidFill>
                <a:latin typeface="Times New Roman" panose="02020603050405020304" pitchFamily="18" charset="0"/>
                <a:cs typeface="Times New Roman" panose="02020603050405020304" pitchFamily="18" charset="0"/>
              </a:rPr>
              <a:t> “ </a:t>
            </a:r>
            <a:r>
              <a:rPr lang="en-US" altLang="en-US" sz="3200" dirty="0" err="1" smtClean="0">
                <a:solidFill>
                  <a:srgbClr val="0000CC"/>
                </a:solidFill>
                <a:latin typeface="Times New Roman" panose="02020603050405020304" pitchFamily="18" charset="0"/>
                <a:cs typeface="Times New Roman" panose="02020603050405020304" pitchFamily="18" charset="0"/>
              </a:rPr>
              <a:t>Các</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bạn</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ra</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dọn</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đi</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nhà</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tớ</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có</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mẹ</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tham</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gia</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rồi</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tớ</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không</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đi</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nữa</a:t>
            </a:r>
            <a:r>
              <a:rPr lang="en-US" altLang="en-US" sz="3200" dirty="0" smtClean="0">
                <a:solidFill>
                  <a:srgbClr val="0000CC"/>
                </a:solidFill>
                <a:latin typeface="Times New Roman" panose="02020603050405020304" pitchFamily="18" charset="0"/>
                <a:cs typeface="Times New Roman" panose="02020603050405020304" pitchFamily="18" charset="0"/>
              </a:rPr>
              <a:t>…”</a:t>
            </a:r>
            <a:br>
              <a:rPr lang="en-US" altLang="en-US" sz="3200" dirty="0" smtClean="0">
                <a:solidFill>
                  <a:srgbClr val="0000CC"/>
                </a:solidFill>
                <a:latin typeface="Times New Roman" panose="02020603050405020304" pitchFamily="18" charset="0"/>
                <a:cs typeface="Times New Roman" panose="02020603050405020304" pitchFamily="18" charset="0"/>
              </a:rPr>
            </a:br>
            <a:r>
              <a:rPr lang="en-US" altLang="en-US" sz="3200" dirty="0" smtClean="0">
                <a:solidFill>
                  <a:srgbClr val="0000CC"/>
                </a:solidFill>
                <a:latin typeface="Times New Roman" panose="02020603050405020304" pitchFamily="18" charset="0"/>
                <a:cs typeface="Times New Roman" panose="02020603050405020304" pitchFamily="18" charset="0"/>
              </a:rPr>
              <a:t>a. </a:t>
            </a:r>
            <a:r>
              <a:rPr lang="en-US" altLang="en-US" sz="3200" dirty="0" err="1" smtClean="0">
                <a:solidFill>
                  <a:srgbClr val="0000CC"/>
                </a:solidFill>
                <a:latin typeface="Times New Roman" panose="02020603050405020304" pitchFamily="18" charset="0"/>
                <a:cs typeface="Times New Roman" panose="02020603050405020304" pitchFamily="18" charset="0"/>
              </a:rPr>
              <a:t>Em</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nhận</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xét</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gì</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về</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Hùng</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và</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các</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bạn</a:t>
            </a:r>
            <a:r>
              <a:rPr lang="en-US" altLang="en-US" sz="3200" dirty="0" smtClean="0">
                <a:solidFill>
                  <a:srgbClr val="0000CC"/>
                </a:solidFill>
                <a:latin typeface="Times New Roman" panose="02020603050405020304" pitchFamily="18" charset="0"/>
                <a:cs typeface="Times New Roman" panose="02020603050405020304" pitchFamily="18" charset="0"/>
              </a:rPr>
              <a:t>?</a:t>
            </a:r>
            <a:br>
              <a:rPr lang="en-US" altLang="en-US" sz="3200" dirty="0" smtClean="0">
                <a:solidFill>
                  <a:srgbClr val="0000CC"/>
                </a:solidFill>
                <a:latin typeface="Times New Roman" panose="02020603050405020304" pitchFamily="18" charset="0"/>
                <a:cs typeface="Times New Roman" panose="02020603050405020304" pitchFamily="18" charset="0"/>
              </a:rPr>
            </a:br>
            <a:r>
              <a:rPr lang="en-US" altLang="en-US" sz="3200" dirty="0" smtClean="0">
                <a:solidFill>
                  <a:srgbClr val="0000CC"/>
                </a:solidFill>
                <a:latin typeface="Times New Roman" panose="02020603050405020304" pitchFamily="18" charset="0"/>
                <a:cs typeface="Times New Roman" panose="02020603050405020304" pitchFamily="18" charset="0"/>
              </a:rPr>
              <a:t>b. </a:t>
            </a:r>
            <a:r>
              <a:rPr lang="en-US" altLang="en-US" sz="3200" dirty="0" err="1" smtClean="0">
                <a:solidFill>
                  <a:srgbClr val="0000CC"/>
                </a:solidFill>
                <a:latin typeface="Times New Roman" panose="02020603050405020304" pitchFamily="18" charset="0"/>
                <a:cs typeface="Times New Roman" panose="02020603050405020304" pitchFamily="18" charset="0"/>
              </a:rPr>
              <a:t>Nếu</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em</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là</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Hùng</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em</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sẽ</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ứng</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xử</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như</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thế</a:t>
            </a:r>
            <a:r>
              <a:rPr lang="en-US" altLang="en-US" sz="3200" dirty="0" smtClean="0">
                <a:solidFill>
                  <a:srgbClr val="0000CC"/>
                </a:solidFill>
                <a:latin typeface="Times New Roman" panose="02020603050405020304" pitchFamily="18" charset="0"/>
                <a:cs typeface="Times New Roman" panose="02020603050405020304" pitchFamily="18" charset="0"/>
              </a:rPr>
              <a:t> </a:t>
            </a:r>
            <a:r>
              <a:rPr lang="en-US" altLang="en-US" sz="3200" dirty="0" err="1" smtClean="0">
                <a:solidFill>
                  <a:srgbClr val="0000CC"/>
                </a:solidFill>
                <a:latin typeface="Times New Roman" panose="02020603050405020304" pitchFamily="18" charset="0"/>
                <a:cs typeface="Times New Roman" panose="02020603050405020304" pitchFamily="18" charset="0"/>
              </a:rPr>
              <a:t>nào</a:t>
            </a:r>
            <a:r>
              <a:rPr lang="en-US" altLang="en-US" sz="3200" dirty="0" smtClean="0">
                <a:solidFill>
                  <a:srgbClr val="0000CC"/>
                </a:solidFill>
                <a:latin typeface="Times New Roman" panose="02020603050405020304" pitchFamily="18" charset="0"/>
                <a:cs typeface="Times New Roman" panose="02020603050405020304" pitchFamily="18" charset="0"/>
              </a:rPr>
              <a:t>?</a:t>
            </a:r>
            <a:r>
              <a:rPr lang="en-US" altLang="en-US" sz="4000" b="1" dirty="0" smtClean="0">
                <a:solidFill>
                  <a:srgbClr val="0000CC"/>
                </a:solidFill>
                <a:latin typeface="Times New Roman" panose="02020603050405020304" pitchFamily="18" charset="0"/>
                <a:cs typeface="Times New Roman" panose="02020603050405020304" pitchFamily="18" charset="0"/>
              </a:rPr>
              <a:t/>
            </a:r>
            <a:br>
              <a:rPr lang="en-US" altLang="en-US" sz="4000" b="1" dirty="0" smtClean="0">
                <a:solidFill>
                  <a:srgbClr val="0000CC"/>
                </a:solidFill>
                <a:latin typeface="Times New Roman" panose="02020603050405020304" pitchFamily="18" charset="0"/>
                <a:cs typeface="Times New Roman" panose="02020603050405020304" pitchFamily="18" charset="0"/>
              </a:rPr>
            </a:br>
            <a:endParaRPr lang="en-US" altLang="en-US" sz="4000" b="1" dirty="0">
              <a:solidFill>
                <a:srgbClr val="0000CC"/>
              </a:solidFill>
              <a:latin typeface="Times New Roman" panose="02020603050405020304" pitchFamily="18" charset="0"/>
              <a:cs typeface="Times New Roman" panose="02020603050405020304" pitchFamily="18" charset="0"/>
            </a:endParaRPr>
          </a:p>
        </p:txBody>
      </p:sp>
      <p:sp>
        <p:nvSpPr>
          <p:cNvPr id="12" name="Rectangle 3">
            <a:extLst>
              <a:ext uri="{FF2B5EF4-FFF2-40B4-BE49-F238E27FC236}">
                <a16:creationId xmlns:a16="http://schemas.microsoft.com/office/drawing/2014/main" xmlns="" id="{0E6EE29D-5424-4AB6-A10E-779897CF3FEA}"/>
              </a:ext>
            </a:extLst>
          </p:cNvPr>
          <p:cNvSpPr txBox="1">
            <a:spLocks noChangeArrowheads="1"/>
          </p:cNvSpPr>
          <p:nvPr/>
        </p:nvSpPr>
        <p:spPr bwMode="gray">
          <a:xfrm>
            <a:off x="457200" y="1447800"/>
            <a:ext cx="8382000" cy="350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FontTx/>
              <a:buNone/>
            </a:pPr>
            <a:r>
              <a:rPr lang="en-US" altLang="en-US" kern="0" dirty="0" smtClean="0">
                <a:latin typeface="Times New Roman" panose="02020603050405020304" pitchFamily="18" charset="0"/>
                <a:cs typeface="Times New Roman" panose="02020603050405020304" pitchFamily="18" charset="0"/>
              </a:rPr>
              <a:t>	</a:t>
            </a:r>
            <a:endParaRPr lang="en-US" altLang="en-US" b="1"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566942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a:extLst>
              <a:ext uri="{FF2B5EF4-FFF2-40B4-BE49-F238E27FC236}">
                <a16:creationId xmlns:a16="http://schemas.microsoft.com/office/drawing/2014/main" xmlns="" id="{CA047CF3-B090-40EC-BC03-967EDDA58F3C}"/>
              </a:ext>
            </a:extLst>
          </p:cNvPr>
          <p:cNvSpPr txBox="1">
            <a:spLocks noChangeArrowheads="1"/>
          </p:cNvSpPr>
          <p:nvPr/>
        </p:nvSpPr>
        <p:spPr bwMode="auto">
          <a:xfrm>
            <a:off x="304800" y="1219200"/>
            <a:ext cx="8610600"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pt-BR" altLang="en-US" sz="2800" b="1" dirty="0">
                <a:solidFill>
                  <a:srgbClr val="002060"/>
                </a:solidFill>
                <a:latin typeface="Times New Roman" panose="02020603050405020304" pitchFamily="18" charset="0"/>
              </a:rPr>
              <a:t>1</a:t>
            </a:r>
            <a:r>
              <a:rPr lang="pt-BR" altLang="en-US" sz="2800" b="1" dirty="0" smtClean="0">
                <a:solidFill>
                  <a:srgbClr val="002060"/>
                </a:solidFill>
                <a:latin typeface="Times New Roman" panose="02020603050405020304" pitchFamily="18" charset="0"/>
              </a:rPr>
              <a:t>. Học </a:t>
            </a:r>
            <a:r>
              <a:rPr lang="pt-BR" altLang="en-US" sz="2800" b="1" dirty="0">
                <a:solidFill>
                  <a:srgbClr val="002060"/>
                </a:solidFill>
                <a:latin typeface="Times New Roman" panose="02020603050405020304" pitchFamily="18" charset="0"/>
              </a:rPr>
              <a:t>bài</a:t>
            </a:r>
          </a:p>
          <a:p>
            <a:pPr algn="just" eaLnBrk="1" hangingPunct="1"/>
            <a:r>
              <a:rPr lang="pt-BR" altLang="en-US" sz="2800" dirty="0" smtClean="0">
                <a:latin typeface="Times New Roman" panose="02020603050405020304" pitchFamily="18" charset="0"/>
              </a:rPr>
              <a:t>- Sưu </a:t>
            </a:r>
            <a:r>
              <a:rPr lang="pt-BR" altLang="en-US" sz="2800" dirty="0">
                <a:latin typeface="Times New Roman" panose="02020603050405020304" pitchFamily="18" charset="0"/>
              </a:rPr>
              <a:t>tầm ca dao, tục </a:t>
            </a:r>
            <a:r>
              <a:rPr lang="pt-BR" altLang="en-US" sz="2800" dirty="0" smtClean="0">
                <a:latin typeface="Times New Roman" panose="02020603050405020304" pitchFamily="18" charset="0"/>
              </a:rPr>
              <a:t>ngữ </a:t>
            </a:r>
            <a:r>
              <a:rPr lang="pt-BR" altLang="en-US" sz="2800" dirty="0">
                <a:latin typeface="Times New Roman" panose="02020603050405020304" pitchFamily="18" charset="0"/>
              </a:rPr>
              <a:t>về </a:t>
            </a:r>
            <a:r>
              <a:rPr lang="pt-BR" altLang="en-US" sz="2800" dirty="0" smtClean="0">
                <a:latin typeface="Times New Roman" panose="02020603050405020304" pitchFamily="18" charset="0"/>
              </a:rPr>
              <a:t>góp phần xây dựng nếp sống.....</a:t>
            </a:r>
            <a:endParaRPr lang="pt-BR" altLang="en-US" sz="2800" dirty="0">
              <a:latin typeface="Times New Roman" panose="02020603050405020304" pitchFamily="18" charset="0"/>
            </a:endParaRPr>
          </a:p>
          <a:p>
            <a:pPr algn="just" eaLnBrk="1" hangingPunct="1"/>
            <a:r>
              <a:rPr lang="pt-BR" altLang="en-US" sz="2800" dirty="0" smtClean="0">
                <a:latin typeface="Times New Roman" panose="02020603050405020304" pitchFamily="18" charset="0"/>
              </a:rPr>
              <a:t>- Xây </a:t>
            </a:r>
            <a:r>
              <a:rPr lang="pt-BR" altLang="en-US" sz="2800" dirty="0">
                <a:latin typeface="Times New Roman" panose="02020603050405020304" pitchFamily="18" charset="0"/>
              </a:rPr>
              <a:t>dựng hoàn chỉnh kế hoạch rèn luyện ý thức </a:t>
            </a:r>
            <a:r>
              <a:rPr lang="pt-BR" altLang="en-US" sz="2800" dirty="0" smtClean="0">
                <a:latin typeface="Times New Roman" panose="02020603050405020304" pitchFamily="18" charset="0"/>
              </a:rPr>
              <a:t>cho </a:t>
            </a:r>
            <a:r>
              <a:rPr lang="pt-BR" altLang="en-US" sz="2800" dirty="0">
                <a:latin typeface="Times New Roman" panose="02020603050405020304" pitchFamily="18" charset="0"/>
              </a:rPr>
              <a:t>bản thân</a:t>
            </a:r>
            <a:r>
              <a:rPr lang="pt-BR" altLang="en-US" sz="2800" dirty="0">
                <a:solidFill>
                  <a:srgbClr val="002060"/>
                </a:solidFill>
                <a:latin typeface="Times New Roman" panose="02020603050405020304" pitchFamily="18" charset="0"/>
              </a:rPr>
              <a:t>.</a:t>
            </a:r>
          </a:p>
          <a:p>
            <a:pPr algn="just" eaLnBrk="1" hangingPunct="1"/>
            <a:r>
              <a:rPr lang="pt-BR" altLang="en-US" sz="2800" b="1" dirty="0">
                <a:solidFill>
                  <a:srgbClr val="002060"/>
                </a:solidFill>
                <a:latin typeface="Times New Roman" panose="02020603050405020304" pitchFamily="18" charset="0"/>
              </a:rPr>
              <a:t>2</a:t>
            </a:r>
            <a:r>
              <a:rPr lang="pt-BR" altLang="en-US" sz="2800" b="1" dirty="0" smtClean="0">
                <a:solidFill>
                  <a:srgbClr val="002060"/>
                </a:solidFill>
                <a:latin typeface="Times New Roman" panose="02020603050405020304" pitchFamily="18" charset="0"/>
              </a:rPr>
              <a:t>. Chuẩn </a:t>
            </a:r>
            <a:r>
              <a:rPr lang="pt-BR" altLang="en-US" sz="2800" b="1" dirty="0">
                <a:solidFill>
                  <a:srgbClr val="002060"/>
                </a:solidFill>
                <a:latin typeface="Times New Roman" panose="02020603050405020304" pitchFamily="18" charset="0"/>
              </a:rPr>
              <a:t>bị bài </a:t>
            </a:r>
            <a:r>
              <a:rPr lang="pt-BR" altLang="en-US" sz="2800" b="1" dirty="0" smtClean="0">
                <a:solidFill>
                  <a:srgbClr val="002060"/>
                </a:solidFill>
                <a:latin typeface="Times New Roman" panose="02020603050405020304" pitchFamily="18" charset="0"/>
              </a:rPr>
              <a:t>11: Tự lập</a:t>
            </a:r>
            <a:endParaRPr lang="pt-BR" altLang="en-US" sz="2800" b="1" i="1" dirty="0" smtClean="0">
              <a:latin typeface="Times New Roman" panose="02020603050405020304" pitchFamily="18" charset="0"/>
            </a:endParaRPr>
          </a:p>
          <a:p>
            <a:pPr>
              <a:buFontTx/>
              <a:buChar char="-"/>
            </a:pPr>
            <a:r>
              <a:rPr lang="vi-VN" sz="2800" dirty="0" smtClean="0">
                <a:latin typeface="+mj-lt"/>
              </a:rPr>
              <a:t>Nhóm 1: Tìm hiểu </a:t>
            </a:r>
            <a:r>
              <a:rPr lang="en-US" sz="2800" dirty="0" err="1" smtClean="0">
                <a:latin typeface="+mj-lt"/>
              </a:rPr>
              <a:t>phần</a:t>
            </a:r>
            <a:r>
              <a:rPr lang="en-US" sz="2800" dirty="0" smtClean="0">
                <a:latin typeface="+mj-lt"/>
              </a:rPr>
              <a:t> </a:t>
            </a:r>
            <a:r>
              <a:rPr lang="en-US" sz="2800" dirty="0" err="1" smtClean="0">
                <a:latin typeface="+mj-lt"/>
              </a:rPr>
              <a:t>đặt</a:t>
            </a:r>
            <a:r>
              <a:rPr lang="en-US" sz="2800" dirty="0" smtClean="0">
                <a:latin typeface="+mj-lt"/>
              </a:rPr>
              <a:t> </a:t>
            </a:r>
            <a:r>
              <a:rPr lang="en-US" sz="2800" dirty="0" err="1" smtClean="0">
                <a:latin typeface="+mj-lt"/>
              </a:rPr>
              <a:t>vấn</a:t>
            </a:r>
            <a:r>
              <a:rPr lang="en-US" sz="2800" dirty="0" smtClean="0">
                <a:latin typeface="+mj-lt"/>
              </a:rPr>
              <a:t> </a:t>
            </a:r>
            <a:r>
              <a:rPr lang="en-US" sz="2800" dirty="0" err="1" smtClean="0">
                <a:latin typeface="+mj-lt"/>
              </a:rPr>
              <a:t>đề</a:t>
            </a:r>
            <a:r>
              <a:rPr lang="en-US" sz="2800" dirty="0" smtClean="0">
                <a:latin typeface="+mj-lt"/>
              </a:rPr>
              <a:t> ( </a:t>
            </a:r>
            <a:r>
              <a:rPr lang="en-US" sz="2800" dirty="0" err="1" smtClean="0">
                <a:latin typeface="+mj-lt"/>
              </a:rPr>
              <a:t>kể</a:t>
            </a:r>
            <a:r>
              <a:rPr lang="en-US" sz="2800" dirty="0" smtClean="0">
                <a:latin typeface="+mj-lt"/>
              </a:rPr>
              <a:t> </a:t>
            </a:r>
            <a:r>
              <a:rPr lang="en-US" sz="2800" dirty="0" err="1" smtClean="0">
                <a:latin typeface="+mj-lt"/>
              </a:rPr>
              <a:t>câu</a:t>
            </a:r>
            <a:r>
              <a:rPr lang="en-US" sz="2800" dirty="0" smtClean="0">
                <a:latin typeface="+mj-lt"/>
              </a:rPr>
              <a:t> </a:t>
            </a:r>
            <a:r>
              <a:rPr lang="en-US" sz="2800" dirty="0" err="1" smtClean="0">
                <a:latin typeface="+mj-lt"/>
              </a:rPr>
              <a:t>chuyện</a:t>
            </a:r>
            <a:r>
              <a:rPr lang="en-US" sz="2800" dirty="0" smtClean="0">
                <a:latin typeface="+mj-lt"/>
              </a:rPr>
              <a:t> “ </a:t>
            </a:r>
            <a:r>
              <a:rPr lang="en-US" sz="2800" dirty="0" err="1" smtClean="0">
                <a:latin typeface="+mj-lt"/>
              </a:rPr>
              <a:t>Hai</a:t>
            </a:r>
            <a:r>
              <a:rPr lang="en-US" sz="2800" dirty="0" smtClean="0">
                <a:latin typeface="+mj-lt"/>
              </a:rPr>
              <a:t> </a:t>
            </a:r>
            <a:r>
              <a:rPr lang="en-US" sz="2800" dirty="0" err="1" smtClean="0">
                <a:latin typeface="+mj-lt"/>
              </a:rPr>
              <a:t>bàn</a:t>
            </a:r>
            <a:r>
              <a:rPr lang="en-US" sz="2800" dirty="0" smtClean="0">
                <a:latin typeface="+mj-lt"/>
              </a:rPr>
              <a:t> </a:t>
            </a:r>
            <a:r>
              <a:rPr lang="en-US" sz="2800" dirty="0" err="1" smtClean="0">
                <a:latin typeface="+mj-lt"/>
              </a:rPr>
              <a:t>tay</a:t>
            </a:r>
            <a:r>
              <a:rPr lang="en-US" sz="2800" dirty="0" smtClean="0">
                <a:latin typeface="+mj-lt"/>
              </a:rPr>
              <a:t>”)</a:t>
            </a:r>
          </a:p>
          <a:p>
            <a:r>
              <a:rPr lang="vi-VN" sz="2800" dirty="0" smtClean="0">
                <a:latin typeface="+mj-lt"/>
              </a:rPr>
              <a:t>- Nhóm 2: Tìm và giới thiệu những việc làm </a:t>
            </a:r>
            <a:r>
              <a:rPr lang="en-US" sz="2800" dirty="0" err="1" smtClean="0">
                <a:latin typeface="+mj-lt"/>
              </a:rPr>
              <a:t>thể</a:t>
            </a:r>
            <a:r>
              <a:rPr lang="en-US" sz="2800" dirty="0" smtClean="0">
                <a:latin typeface="+mj-lt"/>
              </a:rPr>
              <a:t> </a:t>
            </a:r>
            <a:r>
              <a:rPr lang="en-US" sz="2800" dirty="0" err="1" smtClean="0">
                <a:latin typeface="+mj-lt"/>
              </a:rPr>
              <a:t>hiện</a:t>
            </a:r>
            <a:r>
              <a:rPr lang="en-US" sz="2800" dirty="0" smtClean="0">
                <a:latin typeface="+mj-lt"/>
              </a:rPr>
              <a:t> </a:t>
            </a:r>
            <a:r>
              <a:rPr lang="en-US" sz="2800" dirty="0" err="1" smtClean="0">
                <a:latin typeface="+mj-lt"/>
              </a:rPr>
              <a:t>tự</a:t>
            </a:r>
            <a:r>
              <a:rPr lang="en-US" sz="2800" dirty="0" smtClean="0">
                <a:latin typeface="+mj-lt"/>
              </a:rPr>
              <a:t> </a:t>
            </a:r>
            <a:r>
              <a:rPr lang="en-US" sz="2800" dirty="0" err="1" smtClean="0">
                <a:latin typeface="+mj-lt"/>
              </a:rPr>
              <a:t>lập</a:t>
            </a:r>
            <a:r>
              <a:rPr lang="en-US" sz="2800" dirty="0" smtClean="0">
                <a:latin typeface="+mj-lt"/>
              </a:rPr>
              <a:t> </a:t>
            </a:r>
            <a:r>
              <a:rPr lang="en-US" sz="2800" dirty="0" err="1" smtClean="0">
                <a:latin typeface="+mj-lt"/>
              </a:rPr>
              <a:t>trong</a:t>
            </a:r>
            <a:r>
              <a:rPr lang="en-US" sz="2800" dirty="0" smtClean="0">
                <a:latin typeface="+mj-lt"/>
              </a:rPr>
              <a:t> </a:t>
            </a:r>
            <a:r>
              <a:rPr lang="en-US" sz="2800" dirty="0" err="1" smtClean="0">
                <a:latin typeface="+mj-lt"/>
              </a:rPr>
              <a:t>cuộc</a:t>
            </a:r>
            <a:r>
              <a:rPr lang="en-US" sz="2800" dirty="0" smtClean="0">
                <a:latin typeface="+mj-lt"/>
              </a:rPr>
              <a:t> </a:t>
            </a:r>
            <a:r>
              <a:rPr lang="en-US" sz="2800" dirty="0" err="1" smtClean="0">
                <a:latin typeface="+mj-lt"/>
              </a:rPr>
              <a:t>sống</a:t>
            </a:r>
            <a:endParaRPr lang="en-US" sz="2800" dirty="0" smtClean="0">
              <a:latin typeface="+mj-lt"/>
            </a:endParaRPr>
          </a:p>
          <a:p>
            <a:r>
              <a:rPr lang="vi-VN" sz="2800" dirty="0" smtClean="0">
                <a:latin typeface="+mj-lt"/>
              </a:rPr>
              <a:t>- Nhóm 3: HS chúng ta cần làm gì để rèn luyện </a:t>
            </a:r>
            <a:r>
              <a:rPr lang="en-US" sz="2800" dirty="0" err="1" smtClean="0">
                <a:latin typeface="+mj-lt"/>
              </a:rPr>
              <a:t>tự</a:t>
            </a:r>
            <a:r>
              <a:rPr lang="en-US" sz="2800" dirty="0" smtClean="0">
                <a:latin typeface="+mj-lt"/>
              </a:rPr>
              <a:t> </a:t>
            </a:r>
            <a:r>
              <a:rPr lang="en-US" sz="2800" dirty="0" err="1" smtClean="0">
                <a:latin typeface="+mj-lt"/>
              </a:rPr>
              <a:t>lập</a:t>
            </a:r>
            <a:r>
              <a:rPr lang="vi-VN" sz="2800" dirty="0" smtClean="0">
                <a:latin typeface="+mj-lt"/>
              </a:rPr>
              <a:t>?</a:t>
            </a:r>
            <a:endParaRPr lang="en-US" sz="2800" dirty="0" smtClean="0">
              <a:latin typeface="+mj-lt"/>
            </a:endParaRPr>
          </a:p>
          <a:p>
            <a:pPr algn="just" eaLnBrk="1" hangingPunct="1">
              <a:buFontTx/>
              <a:buChar char="-"/>
            </a:pPr>
            <a:endParaRPr lang="pt-BR" altLang="en-US" sz="2800" dirty="0" smtClean="0">
              <a:latin typeface="Times New Roman" panose="02020603050405020304" pitchFamily="18" charset="0"/>
            </a:endParaRPr>
          </a:p>
        </p:txBody>
      </p:sp>
      <p:sp>
        <p:nvSpPr>
          <p:cNvPr id="11" name="Rectangle 2">
            <a:extLst>
              <a:ext uri="{FF2B5EF4-FFF2-40B4-BE49-F238E27FC236}">
                <a16:creationId xmlns:a16="http://schemas.microsoft.com/office/drawing/2014/main" xmlns="" id="{56085D00-D653-4AE3-92D5-B9A56B65484A}"/>
              </a:ext>
            </a:extLst>
          </p:cNvPr>
          <p:cNvSpPr>
            <a:spLocks noGrp="1" noChangeArrowheads="1"/>
          </p:cNvSpPr>
          <p:nvPr>
            <p:ph type="title"/>
          </p:nvPr>
        </p:nvSpPr>
        <p:spPr>
          <a:xfrm>
            <a:off x="2286000" y="0"/>
            <a:ext cx="6705600" cy="1143000"/>
          </a:xfrm>
        </p:spPr>
        <p:txBody>
          <a:bodyPr/>
          <a:lstStyle/>
          <a:p>
            <a:pPr eaLnBrk="1" hangingPunct="1"/>
            <a:r>
              <a:rPr lang="en-US" altLang="en-US" sz="4000" dirty="0" err="1" smtClean="0">
                <a:solidFill>
                  <a:srgbClr val="FF0000"/>
                </a:solidFill>
                <a:latin typeface="Times New Roman" panose="02020603050405020304" pitchFamily="18" charset="0"/>
                <a:cs typeface="Times New Roman" panose="02020603050405020304" pitchFamily="18" charset="0"/>
              </a:rPr>
              <a:t>Hướng</a:t>
            </a:r>
            <a:r>
              <a:rPr lang="en-US" altLang="en-US" sz="4000" dirty="0" smtClean="0">
                <a:solidFill>
                  <a:srgbClr val="FF0000"/>
                </a:solidFill>
                <a:latin typeface="Times New Roman" panose="02020603050405020304" pitchFamily="18" charset="0"/>
                <a:cs typeface="Times New Roman" panose="02020603050405020304" pitchFamily="18" charset="0"/>
              </a:rPr>
              <a:t> </a:t>
            </a:r>
            <a:r>
              <a:rPr lang="en-US" altLang="en-US" sz="4000" dirty="0" err="1" smtClean="0">
                <a:solidFill>
                  <a:srgbClr val="FF0000"/>
                </a:solidFill>
                <a:latin typeface="Times New Roman" panose="02020603050405020304" pitchFamily="18" charset="0"/>
                <a:cs typeface="Times New Roman" panose="02020603050405020304" pitchFamily="18" charset="0"/>
              </a:rPr>
              <a:t>dẫn</a:t>
            </a:r>
            <a:r>
              <a:rPr lang="en-US" altLang="en-US" sz="4000" dirty="0" smtClean="0">
                <a:solidFill>
                  <a:srgbClr val="FF0000"/>
                </a:solidFill>
                <a:latin typeface="Times New Roman" panose="02020603050405020304" pitchFamily="18" charset="0"/>
                <a:cs typeface="Times New Roman" panose="02020603050405020304" pitchFamily="18" charset="0"/>
              </a:rPr>
              <a:t> </a:t>
            </a:r>
            <a:r>
              <a:rPr lang="en-US" altLang="en-US" sz="4000" dirty="0" err="1" smtClean="0">
                <a:solidFill>
                  <a:srgbClr val="FF0000"/>
                </a:solidFill>
                <a:latin typeface="Times New Roman" panose="02020603050405020304" pitchFamily="18" charset="0"/>
                <a:cs typeface="Times New Roman" panose="02020603050405020304" pitchFamily="18" charset="0"/>
              </a:rPr>
              <a:t>về</a:t>
            </a:r>
            <a:r>
              <a:rPr lang="en-US" altLang="en-US" sz="4000" dirty="0" smtClean="0">
                <a:solidFill>
                  <a:srgbClr val="FF0000"/>
                </a:solidFill>
                <a:latin typeface="Times New Roman" panose="02020603050405020304" pitchFamily="18" charset="0"/>
                <a:cs typeface="Times New Roman" panose="02020603050405020304" pitchFamily="18" charset="0"/>
              </a:rPr>
              <a:t> </a:t>
            </a:r>
            <a:r>
              <a:rPr lang="en-US" altLang="en-US" sz="4000" dirty="0" err="1" smtClean="0">
                <a:solidFill>
                  <a:srgbClr val="FF0000"/>
                </a:solidFill>
                <a:latin typeface="Times New Roman" panose="02020603050405020304" pitchFamily="18" charset="0"/>
                <a:cs typeface="Times New Roman" panose="02020603050405020304" pitchFamily="18" charset="0"/>
              </a:rPr>
              <a:t>nhà</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4845753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image002"/>
          <p:cNvPicPr>
            <a:picLocks noChangeAspect="1" noChangeArrowheads="1"/>
          </p:cNvPicPr>
          <p:nvPr/>
        </p:nvPicPr>
        <p:blipFill>
          <a:blip r:embed="rId3"/>
          <a:srcRect/>
          <a:stretch>
            <a:fillRect/>
          </a:stretch>
        </p:blipFill>
        <p:spPr bwMode="auto">
          <a:xfrm>
            <a:off x="2693988" y="1260475"/>
            <a:ext cx="987425" cy="2174875"/>
          </a:xfrm>
          <a:prstGeom prst="rect">
            <a:avLst/>
          </a:prstGeom>
          <a:noFill/>
          <a:ln w="9525">
            <a:noFill/>
            <a:miter lim="800000"/>
            <a:headEnd/>
            <a:tailEnd/>
          </a:ln>
        </p:spPr>
      </p:pic>
      <p:pic>
        <p:nvPicPr>
          <p:cNvPr id="67587" name="Picture 3" descr="image003"/>
          <p:cNvPicPr>
            <a:picLocks noChangeAspect="1" noChangeArrowheads="1"/>
          </p:cNvPicPr>
          <p:nvPr/>
        </p:nvPicPr>
        <p:blipFill>
          <a:blip r:embed="rId4"/>
          <a:srcRect/>
          <a:stretch>
            <a:fillRect/>
          </a:stretch>
        </p:blipFill>
        <p:spPr bwMode="auto">
          <a:xfrm>
            <a:off x="3038475" y="28575"/>
            <a:ext cx="782638" cy="1663700"/>
          </a:xfrm>
          <a:prstGeom prst="rect">
            <a:avLst/>
          </a:prstGeom>
          <a:noFill/>
          <a:ln w="9525">
            <a:noFill/>
            <a:miter lim="800000"/>
            <a:headEnd/>
            <a:tailEnd/>
          </a:ln>
        </p:spPr>
      </p:pic>
      <p:pic>
        <p:nvPicPr>
          <p:cNvPr id="67588" name="Picture 4" descr="image004"/>
          <p:cNvPicPr>
            <a:picLocks noChangeAspect="1" noChangeArrowheads="1"/>
          </p:cNvPicPr>
          <p:nvPr/>
        </p:nvPicPr>
        <p:blipFill>
          <a:blip r:embed="rId5"/>
          <a:srcRect/>
          <a:stretch>
            <a:fillRect/>
          </a:stretch>
        </p:blipFill>
        <p:spPr bwMode="auto">
          <a:xfrm>
            <a:off x="3219450" y="-76200"/>
            <a:ext cx="3865563" cy="1833563"/>
          </a:xfrm>
          <a:prstGeom prst="rect">
            <a:avLst/>
          </a:prstGeom>
          <a:noFill/>
          <a:ln w="9525">
            <a:noFill/>
            <a:miter lim="800000"/>
            <a:headEnd/>
            <a:tailEnd/>
          </a:ln>
        </p:spPr>
      </p:pic>
      <p:pic>
        <p:nvPicPr>
          <p:cNvPr id="67589" name="Picture 5" descr="image005"/>
          <p:cNvPicPr>
            <a:picLocks noChangeAspect="1" noChangeArrowheads="1"/>
          </p:cNvPicPr>
          <p:nvPr/>
        </p:nvPicPr>
        <p:blipFill>
          <a:blip r:embed="rId6"/>
          <a:srcRect/>
          <a:stretch>
            <a:fillRect/>
          </a:stretch>
        </p:blipFill>
        <p:spPr bwMode="auto">
          <a:xfrm>
            <a:off x="2740025" y="2719388"/>
            <a:ext cx="2024063" cy="714375"/>
          </a:xfrm>
          <a:prstGeom prst="rect">
            <a:avLst/>
          </a:prstGeom>
          <a:noFill/>
          <a:ln w="9525">
            <a:noFill/>
            <a:miter lim="800000"/>
            <a:headEnd/>
            <a:tailEnd/>
          </a:ln>
        </p:spPr>
      </p:pic>
      <p:pic>
        <p:nvPicPr>
          <p:cNvPr id="67590" name="Picture 6" descr="image006"/>
          <p:cNvPicPr>
            <a:picLocks noChangeAspect="1" noChangeArrowheads="1"/>
          </p:cNvPicPr>
          <p:nvPr/>
        </p:nvPicPr>
        <p:blipFill>
          <a:blip r:embed="rId7"/>
          <a:srcRect/>
          <a:stretch>
            <a:fillRect/>
          </a:stretch>
        </p:blipFill>
        <p:spPr bwMode="auto">
          <a:xfrm>
            <a:off x="4400550" y="685800"/>
            <a:ext cx="2151063" cy="2549525"/>
          </a:xfrm>
          <a:prstGeom prst="rect">
            <a:avLst/>
          </a:prstGeom>
          <a:noFill/>
          <a:ln w="9525">
            <a:noFill/>
            <a:miter lim="800000"/>
            <a:headEnd/>
            <a:tailEnd/>
          </a:ln>
        </p:spPr>
      </p:pic>
      <p:pic>
        <p:nvPicPr>
          <p:cNvPr id="67591" name="Picture 7" descr="image007"/>
          <p:cNvPicPr>
            <a:picLocks noChangeAspect="1" noChangeArrowheads="1"/>
          </p:cNvPicPr>
          <p:nvPr/>
        </p:nvPicPr>
        <p:blipFill>
          <a:blip r:embed="rId8"/>
          <a:srcRect/>
          <a:stretch>
            <a:fillRect/>
          </a:stretch>
        </p:blipFill>
        <p:spPr bwMode="auto">
          <a:xfrm>
            <a:off x="4038600" y="2481263"/>
            <a:ext cx="4470400" cy="1250950"/>
          </a:xfrm>
          <a:prstGeom prst="rect">
            <a:avLst/>
          </a:prstGeom>
          <a:noFill/>
          <a:ln w="9525">
            <a:noFill/>
            <a:miter lim="800000"/>
            <a:headEnd/>
            <a:tailEnd/>
          </a:ln>
        </p:spPr>
      </p:pic>
      <p:pic>
        <p:nvPicPr>
          <p:cNvPr id="67592" name="Picture 8" descr="image008"/>
          <p:cNvPicPr>
            <a:picLocks noChangeAspect="1" noChangeArrowheads="1"/>
          </p:cNvPicPr>
          <p:nvPr/>
        </p:nvPicPr>
        <p:blipFill>
          <a:blip r:embed="rId9"/>
          <a:srcRect/>
          <a:stretch>
            <a:fillRect/>
          </a:stretch>
        </p:blipFill>
        <p:spPr bwMode="auto">
          <a:xfrm>
            <a:off x="2670175" y="2981325"/>
            <a:ext cx="1416050" cy="2598738"/>
          </a:xfrm>
          <a:prstGeom prst="rect">
            <a:avLst/>
          </a:prstGeom>
          <a:noFill/>
          <a:ln w="9525">
            <a:noFill/>
            <a:miter lim="800000"/>
            <a:headEnd/>
            <a:tailEnd/>
          </a:ln>
        </p:spPr>
      </p:pic>
      <p:pic>
        <p:nvPicPr>
          <p:cNvPr id="67593" name="Picture 9" descr="image009"/>
          <p:cNvPicPr>
            <a:picLocks noChangeAspect="1" noChangeArrowheads="1"/>
          </p:cNvPicPr>
          <p:nvPr/>
        </p:nvPicPr>
        <p:blipFill>
          <a:blip r:embed="rId10"/>
          <a:srcRect/>
          <a:stretch>
            <a:fillRect/>
          </a:stretch>
        </p:blipFill>
        <p:spPr bwMode="auto">
          <a:xfrm>
            <a:off x="3725863" y="3344863"/>
            <a:ext cx="3284537" cy="2322512"/>
          </a:xfrm>
          <a:prstGeom prst="rect">
            <a:avLst/>
          </a:prstGeom>
          <a:noFill/>
          <a:ln w="9525">
            <a:noFill/>
            <a:miter lim="800000"/>
            <a:headEnd/>
            <a:tailEnd/>
          </a:ln>
        </p:spPr>
      </p:pic>
      <p:pic>
        <p:nvPicPr>
          <p:cNvPr id="67594" name="Picture 10" descr="image010"/>
          <p:cNvPicPr>
            <a:picLocks noChangeAspect="1" noChangeArrowheads="1"/>
          </p:cNvPicPr>
          <p:nvPr/>
        </p:nvPicPr>
        <p:blipFill>
          <a:blip r:embed="rId11"/>
          <a:srcRect/>
          <a:stretch>
            <a:fillRect/>
          </a:stretch>
        </p:blipFill>
        <p:spPr bwMode="auto">
          <a:xfrm>
            <a:off x="3414713" y="4967288"/>
            <a:ext cx="4675187" cy="947737"/>
          </a:xfrm>
          <a:prstGeom prst="rect">
            <a:avLst/>
          </a:prstGeom>
          <a:noFill/>
          <a:ln w="9525">
            <a:noFill/>
            <a:miter lim="800000"/>
            <a:headEnd/>
            <a:tailEnd/>
          </a:ln>
        </p:spPr>
      </p:pic>
      <p:pic>
        <p:nvPicPr>
          <p:cNvPr id="67595" name="Picture 11" descr="image011"/>
          <p:cNvPicPr>
            <a:picLocks noChangeAspect="1" noChangeArrowheads="1"/>
          </p:cNvPicPr>
          <p:nvPr/>
        </p:nvPicPr>
        <p:blipFill>
          <a:blip r:embed="rId12"/>
          <a:srcRect/>
          <a:stretch>
            <a:fillRect/>
          </a:stretch>
        </p:blipFill>
        <p:spPr bwMode="auto">
          <a:xfrm>
            <a:off x="3484563" y="4986338"/>
            <a:ext cx="5049837" cy="2233612"/>
          </a:xfrm>
          <a:prstGeom prst="rect">
            <a:avLst/>
          </a:prstGeom>
          <a:noFill/>
          <a:ln w="9525">
            <a:noFill/>
            <a:miter lim="800000"/>
            <a:headEnd/>
            <a:tailEnd/>
          </a:ln>
        </p:spPr>
      </p:pic>
      <p:pic>
        <p:nvPicPr>
          <p:cNvPr id="67596" name="Picture 12" descr="image001"/>
          <p:cNvPicPr>
            <a:picLocks noChangeAspect="1" noChangeArrowheads="1"/>
          </p:cNvPicPr>
          <p:nvPr/>
        </p:nvPicPr>
        <p:blipFill>
          <a:blip r:embed="rId13"/>
          <a:srcRect/>
          <a:stretch>
            <a:fillRect/>
          </a:stretch>
        </p:blipFill>
        <p:spPr bwMode="auto">
          <a:xfrm>
            <a:off x="2133600" y="2541588"/>
            <a:ext cx="1296988" cy="12779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7596"/>
                                        </p:tgtEl>
                                        <p:attrNameLst>
                                          <p:attrName>style.visibility</p:attrName>
                                        </p:attrNameLst>
                                      </p:cBhvr>
                                      <p:to>
                                        <p:strVal val="visible"/>
                                      </p:to>
                                    </p:set>
                                    <p:animEffect transition="in" filter="box(out)">
                                      <p:cBhvr>
                                        <p:cTn id="7" dur="500"/>
                                        <p:tgtEl>
                                          <p:spTgt spid="675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67586"/>
                                        </p:tgtEl>
                                        <p:attrNameLst>
                                          <p:attrName>style.visibility</p:attrName>
                                        </p:attrNameLst>
                                      </p:cBhvr>
                                      <p:to>
                                        <p:strVal val="visible"/>
                                      </p:to>
                                    </p:set>
                                    <p:animEffect transition="in" filter="wipe(right)">
                                      <p:cBhvr>
                                        <p:cTn id="12" dur="500"/>
                                        <p:tgtEl>
                                          <p:spTgt spid="675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7587"/>
                                        </p:tgtEl>
                                        <p:attrNameLst>
                                          <p:attrName>style.visibility</p:attrName>
                                        </p:attrNameLst>
                                      </p:cBhvr>
                                      <p:to>
                                        <p:strVal val="visible"/>
                                      </p:to>
                                    </p:set>
                                    <p:animEffect transition="in" filter="wipe(down)">
                                      <p:cBhvr>
                                        <p:cTn id="17" dur="500"/>
                                        <p:tgtEl>
                                          <p:spTgt spid="675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7588"/>
                                        </p:tgtEl>
                                        <p:attrNameLst>
                                          <p:attrName>style.visibility</p:attrName>
                                        </p:attrNameLst>
                                      </p:cBhvr>
                                      <p:to>
                                        <p:strVal val="visible"/>
                                      </p:to>
                                    </p:set>
                                    <p:animEffect transition="in" filter="wipe(left)">
                                      <p:cBhvr>
                                        <p:cTn id="22" dur="500"/>
                                        <p:tgtEl>
                                          <p:spTgt spid="675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67589"/>
                                        </p:tgtEl>
                                        <p:attrNameLst>
                                          <p:attrName>style.visibility</p:attrName>
                                        </p:attrNameLst>
                                      </p:cBhvr>
                                      <p:to>
                                        <p:strVal val="visible"/>
                                      </p:to>
                                    </p:set>
                                    <p:animEffect transition="in" filter="wipe(up)">
                                      <p:cBhvr>
                                        <p:cTn id="27" dur="500"/>
                                        <p:tgtEl>
                                          <p:spTgt spid="6758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7590"/>
                                        </p:tgtEl>
                                        <p:attrNameLst>
                                          <p:attrName>style.visibility</p:attrName>
                                        </p:attrNameLst>
                                      </p:cBhvr>
                                      <p:to>
                                        <p:strVal val="visible"/>
                                      </p:to>
                                    </p:set>
                                    <p:animEffect transition="in" filter="wipe(left)">
                                      <p:cBhvr>
                                        <p:cTn id="32" dur="500"/>
                                        <p:tgtEl>
                                          <p:spTgt spid="6759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67591"/>
                                        </p:tgtEl>
                                        <p:attrNameLst>
                                          <p:attrName>style.visibility</p:attrName>
                                        </p:attrNameLst>
                                      </p:cBhvr>
                                      <p:to>
                                        <p:strVal val="visible"/>
                                      </p:to>
                                    </p:set>
                                    <p:animEffect transition="in" filter="wipe(left)">
                                      <p:cBhvr>
                                        <p:cTn id="37" dur="500"/>
                                        <p:tgtEl>
                                          <p:spTgt spid="6759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7592"/>
                                        </p:tgtEl>
                                        <p:attrNameLst>
                                          <p:attrName>style.visibility</p:attrName>
                                        </p:attrNameLst>
                                      </p:cBhvr>
                                      <p:to>
                                        <p:strVal val="visible"/>
                                      </p:to>
                                    </p:set>
                                    <p:animEffect transition="in" filter="wipe(up)">
                                      <p:cBhvr>
                                        <p:cTn id="42" dur="500"/>
                                        <p:tgtEl>
                                          <p:spTgt spid="6759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67593"/>
                                        </p:tgtEl>
                                        <p:attrNameLst>
                                          <p:attrName>style.visibility</p:attrName>
                                        </p:attrNameLst>
                                      </p:cBhvr>
                                      <p:to>
                                        <p:strVal val="visible"/>
                                      </p:to>
                                    </p:set>
                                    <p:animEffect transition="in" filter="wipe(up)">
                                      <p:cBhvr>
                                        <p:cTn id="47" dur="500"/>
                                        <p:tgtEl>
                                          <p:spTgt spid="6759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67594"/>
                                        </p:tgtEl>
                                        <p:attrNameLst>
                                          <p:attrName>style.visibility</p:attrName>
                                        </p:attrNameLst>
                                      </p:cBhvr>
                                      <p:to>
                                        <p:strVal val="visible"/>
                                      </p:to>
                                    </p:set>
                                    <p:animEffect transition="in" filter="wipe(up)">
                                      <p:cBhvr>
                                        <p:cTn id="52" dur="500"/>
                                        <p:tgtEl>
                                          <p:spTgt spid="6759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nodeType="clickEffect">
                                  <p:stCondLst>
                                    <p:cond delay="0"/>
                                  </p:stCondLst>
                                  <p:childTnLst>
                                    <p:set>
                                      <p:cBhvr>
                                        <p:cTn id="56" dur="1" fill="hold">
                                          <p:stCondLst>
                                            <p:cond delay="0"/>
                                          </p:stCondLst>
                                        </p:cTn>
                                        <p:tgtEl>
                                          <p:spTgt spid="67595"/>
                                        </p:tgtEl>
                                        <p:attrNameLst>
                                          <p:attrName>style.visibility</p:attrName>
                                        </p:attrNameLst>
                                      </p:cBhvr>
                                      <p:to>
                                        <p:strVal val="visible"/>
                                      </p:to>
                                    </p:set>
                                    <p:animEffect transition="in" filter="wipe(up)">
                                      <p:cBhvr>
                                        <p:cTn id="57" dur="500"/>
                                        <p:tgtEl>
                                          <p:spTgt spid="67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a:extLst>
              <a:ext uri="{FF2B5EF4-FFF2-40B4-BE49-F238E27FC236}">
                <a16:creationId xmlns:a16="http://schemas.microsoft.com/office/drawing/2014/main" xmlns="" id="{5D78C83F-A060-407E-94F3-247BD58A0334}"/>
              </a:ext>
            </a:extLst>
          </p:cNvPr>
          <p:cNvSpPr txBox="1">
            <a:spLocks noChangeArrowheads="1"/>
          </p:cNvSpPr>
          <p:nvPr/>
        </p:nvSpPr>
        <p:spPr bwMode="auto">
          <a:xfrm>
            <a:off x="35496" y="3575918"/>
            <a:ext cx="9144000" cy="1077218"/>
          </a:xfrm>
          <a:prstGeom prst="rect">
            <a:avLst/>
          </a:prstGeom>
          <a:noFill/>
          <a:ln w="9525">
            <a:noFill/>
            <a:miter lim="800000"/>
            <a:headEnd/>
            <a:tailEnd/>
          </a:ln>
        </p:spPr>
        <p:txBody>
          <a:bodyPr wrap="square">
            <a:prstTxWarp prst="textArchUp">
              <a:avLst>
                <a:gd name="adj" fmla="val 11043560"/>
              </a:avLst>
            </a:prstTxWarp>
            <a:spAutoFit/>
          </a:bodyPr>
          <a:lstStyle/>
          <a:p>
            <a:pPr algn="ctr"/>
            <a:r>
              <a:rPr lang="en-US" altLang="ko-KR" sz="4400" b="1" dirty="0" err="1">
                <a:solidFill>
                  <a:srgbClr val="0000CC"/>
                </a:solidFill>
                <a:latin typeface="Times New Roman" pitchFamily="18" charset="0"/>
                <a:ea typeface="맑은 고딕" pitchFamily="50" charset="-127"/>
                <a:cs typeface="Times New Roman" pitchFamily="18" charset="0"/>
              </a:rPr>
              <a:t>Xin</a:t>
            </a:r>
            <a:r>
              <a:rPr lang="en-US" altLang="ko-KR" sz="4400" b="1" dirty="0">
                <a:solidFill>
                  <a:srgbClr val="0000CC"/>
                </a:solidFill>
                <a:latin typeface="Times New Roman" pitchFamily="18" charset="0"/>
                <a:ea typeface="맑은 고딕" pitchFamily="50" charset="-127"/>
                <a:cs typeface="Times New Roman" pitchFamily="18" charset="0"/>
              </a:rPr>
              <a:t> </a:t>
            </a:r>
            <a:r>
              <a:rPr lang="en-US" altLang="ko-KR" sz="4400" b="1" dirty="0" err="1">
                <a:solidFill>
                  <a:srgbClr val="0000CC"/>
                </a:solidFill>
                <a:latin typeface="Times New Roman" pitchFamily="18" charset="0"/>
                <a:ea typeface="맑은 고딕" pitchFamily="50" charset="-127"/>
                <a:cs typeface="Times New Roman" pitchFamily="18" charset="0"/>
              </a:rPr>
              <a:t>trân</a:t>
            </a:r>
            <a:r>
              <a:rPr lang="en-US" altLang="ko-KR" sz="4400" b="1" dirty="0">
                <a:solidFill>
                  <a:srgbClr val="0000CC"/>
                </a:solidFill>
                <a:latin typeface="Times New Roman" pitchFamily="18" charset="0"/>
                <a:ea typeface="맑은 고딕" pitchFamily="50" charset="-127"/>
                <a:cs typeface="Times New Roman" pitchFamily="18" charset="0"/>
              </a:rPr>
              <a:t> </a:t>
            </a:r>
            <a:r>
              <a:rPr lang="en-US" altLang="ko-KR" sz="4400" b="1" dirty="0" err="1">
                <a:solidFill>
                  <a:srgbClr val="0000CC"/>
                </a:solidFill>
                <a:latin typeface="Times New Roman" pitchFamily="18" charset="0"/>
                <a:ea typeface="맑은 고딕" pitchFamily="50" charset="-127"/>
                <a:cs typeface="Times New Roman" pitchFamily="18" charset="0"/>
              </a:rPr>
              <a:t>trọng</a:t>
            </a:r>
            <a:r>
              <a:rPr lang="en-US" altLang="ko-KR" sz="4400" b="1" dirty="0">
                <a:solidFill>
                  <a:srgbClr val="0000CC"/>
                </a:solidFill>
                <a:latin typeface="Times New Roman" pitchFamily="18" charset="0"/>
                <a:ea typeface="맑은 고딕" pitchFamily="50" charset="-127"/>
                <a:cs typeface="Times New Roman" pitchFamily="18" charset="0"/>
              </a:rPr>
              <a:t> </a:t>
            </a:r>
            <a:r>
              <a:rPr lang="en-US" altLang="ko-KR" sz="4400" b="1" dirty="0" err="1">
                <a:solidFill>
                  <a:srgbClr val="0000CC"/>
                </a:solidFill>
                <a:latin typeface="Times New Roman" pitchFamily="18" charset="0"/>
                <a:ea typeface="맑은 고딕" pitchFamily="50" charset="-127"/>
                <a:cs typeface="Times New Roman" pitchFamily="18" charset="0"/>
              </a:rPr>
              <a:t>cảm</a:t>
            </a:r>
            <a:r>
              <a:rPr lang="en-US" altLang="ko-KR" sz="4400" b="1" dirty="0">
                <a:solidFill>
                  <a:srgbClr val="0000CC"/>
                </a:solidFill>
                <a:latin typeface="Times New Roman" pitchFamily="18" charset="0"/>
                <a:ea typeface="맑은 고딕" pitchFamily="50" charset="-127"/>
                <a:cs typeface="Times New Roman" pitchFamily="18" charset="0"/>
              </a:rPr>
              <a:t> </a:t>
            </a:r>
            <a:r>
              <a:rPr lang="vi-VN" altLang="ko-KR" sz="4400" b="1" dirty="0">
                <a:solidFill>
                  <a:srgbClr val="0000CC"/>
                </a:solidFill>
                <a:latin typeface="Times New Roman" pitchFamily="18" charset="0"/>
                <a:ea typeface="맑은 고딕" pitchFamily="50" charset="-127"/>
                <a:cs typeface="Times New Roman" pitchFamily="18" charset="0"/>
              </a:rPr>
              <a:t>ơ</a:t>
            </a:r>
            <a:r>
              <a:rPr lang="en-US" altLang="ko-KR" sz="4400" b="1" dirty="0">
                <a:solidFill>
                  <a:srgbClr val="0000CC"/>
                </a:solidFill>
                <a:latin typeface="Times New Roman" pitchFamily="18" charset="0"/>
                <a:ea typeface="맑은 고딕" pitchFamily="50" charset="-127"/>
                <a:cs typeface="Times New Roman" pitchFamily="18" charset="0"/>
              </a:rPr>
              <a:t>n </a:t>
            </a:r>
            <a:r>
              <a:rPr lang="en-US" altLang="ko-KR" sz="4400" b="1" dirty="0" err="1">
                <a:solidFill>
                  <a:srgbClr val="0000CC"/>
                </a:solidFill>
                <a:latin typeface="Times New Roman" pitchFamily="18" charset="0"/>
                <a:ea typeface="맑은 고딕" pitchFamily="50" charset="-127"/>
                <a:cs typeface="Times New Roman" pitchFamily="18" charset="0"/>
              </a:rPr>
              <a:t>thầy</a:t>
            </a:r>
            <a:r>
              <a:rPr lang="en-US" altLang="ko-KR" sz="4400" b="1" dirty="0">
                <a:solidFill>
                  <a:srgbClr val="0000CC"/>
                </a:solidFill>
                <a:latin typeface="Times New Roman" pitchFamily="18" charset="0"/>
                <a:ea typeface="맑은 고딕" pitchFamily="50" charset="-127"/>
                <a:cs typeface="Times New Roman" pitchFamily="18" charset="0"/>
              </a:rPr>
              <a:t> </a:t>
            </a:r>
            <a:r>
              <a:rPr lang="en-US" altLang="ko-KR" sz="4400" b="1" dirty="0" err="1">
                <a:solidFill>
                  <a:srgbClr val="0000CC"/>
                </a:solidFill>
                <a:latin typeface="Times New Roman" pitchFamily="18" charset="0"/>
                <a:ea typeface="맑은 고딕" pitchFamily="50" charset="-127"/>
                <a:cs typeface="Times New Roman" pitchFamily="18" charset="0"/>
              </a:rPr>
              <a:t>cô</a:t>
            </a:r>
            <a:r>
              <a:rPr lang="en-US" altLang="ko-KR" sz="4400" b="1" dirty="0">
                <a:solidFill>
                  <a:srgbClr val="0000CC"/>
                </a:solidFill>
                <a:latin typeface="Times New Roman" pitchFamily="18" charset="0"/>
                <a:ea typeface="맑은 고딕" pitchFamily="50" charset="-127"/>
                <a:cs typeface="Times New Roman" pitchFamily="18" charset="0"/>
              </a:rPr>
              <a:t> </a:t>
            </a:r>
            <a:r>
              <a:rPr lang="en-US" altLang="ko-KR" sz="4400" b="1" dirty="0" err="1">
                <a:solidFill>
                  <a:srgbClr val="0000CC"/>
                </a:solidFill>
                <a:latin typeface="Times New Roman" pitchFamily="18" charset="0"/>
                <a:ea typeface="맑은 고딕" pitchFamily="50" charset="-127"/>
                <a:cs typeface="Times New Roman" pitchFamily="18" charset="0"/>
              </a:rPr>
              <a:t>giáo</a:t>
            </a:r>
            <a:endParaRPr lang="en-US" altLang="ko-KR" sz="4400" b="1" dirty="0">
              <a:solidFill>
                <a:srgbClr val="0000CC"/>
              </a:solidFill>
              <a:latin typeface="Times New Roman" pitchFamily="18" charset="0"/>
              <a:ea typeface="맑은 고딕" pitchFamily="50" charset="-127"/>
              <a:cs typeface="Times New Roman" pitchFamily="18" charset="0"/>
            </a:endParaRPr>
          </a:p>
          <a:p>
            <a:pPr algn="ctr"/>
            <a:r>
              <a:rPr lang="en-US" altLang="ko-KR" sz="4400" b="1" dirty="0" err="1">
                <a:solidFill>
                  <a:srgbClr val="0000CC"/>
                </a:solidFill>
                <a:latin typeface="Times New Roman" pitchFamily="18" charset="0"/>
                <a:ea typeface="맑은 고딕" pitchFamily="50" charset="-127"/>
                <a:cs typeface="Times New Roman" pitchFamily="18" charset="0"/>
              </a:rPr>
              <a:t>và</a:t>
            </a:r>
            <a:r>
              <a:rPr lang="en-US" altLang="ko-KR" sz="4400" b="1" dirty="0">
                <a:solidFill>
                  <a:srgbClr val="0000CC"/>
                </a:solidFill>
                <a:latin typeface="Times New Roman" pitchFamily="18" charset="0"/>
                <a:ea typeface="맑은 고딕" pitchFamily="50" charset="-127"/>
                <a:cs typeface="Times New Roman" pitchFamily="18" charset="0"/>
              </a:rPr>
              <a:t> </a:t>
            </a:r>
            <a:r>
              <a:rPr lang="en-US" altLang="ko-KR" sz="4400" b="1" dirty="0" err="1">
                <a:solidFill>
                  <a:srgbClr val="0000CC"/>
                </a:solidFill>
                <a:latin typeface="Times New Roman" pitchFamily="18" charset="0"/>
                <a:ea typeface="맑은 고딕" pitchFamily="50" charset="-127"/>
                <a:cs typeface="Times New Roman" pitchFamily="18" charset="0"/>
              </a:rPr>
              <a:t>các</a:t>
            </a:r>
            <a:r>
              <a:rPr lang="en-US" altLang="ko-KR" sz="4400" b="1" dirty="0">
                <a:solidFill>
                  <a:srgbClr val="0000CC"/>
                </a:solidFill>
                <a:latin typeface="Times New Roman" pitchFamily="18" charset="0"/>
                <a:ea typeface="맑은 고딕" pitchFamily="50" charset="-127"/>
                <a:cs typeface="Times New Roman" pitchFamily="18" charset="0"/>
              </a:rPr>
              <a:t> </a:t>
            </a:r>
            <a:r>
              <a:rPr lang="en-US" altLang="ko-KR" sz="4400" b="1" dirty="0" err="1">
                <a:solidFill>
                  <a:srgbClr val="0000CC"/>
                </a:solidFill>
                <a:latin typeface="Times New Roman" pitchFamily="18" charset="0"/>
                <a:ea typeface="맑은 고딕" pitchFamily="50" charset="-127"/>
                <a:cs typeface="Times New Roman" pitchFamily="18" charset="0"/>
              </a:rPr>
              <a:t>em</a:t>
            </a:r>
            <a:r>
              <a:rPr lang="en-US" altLang="ko-KR" sz="4400" b="1" dirty="0">
                <a:solidFill>
                  <a:srgbClr val="0000CC"/>
                </a:solidFill>
                <a:latin typeface="Times New Roman" pitchFamily="18" charset="0"/>
                <a:ea typeface="맑은 고딕" pitchFamily="50" charset="-127"/>
                <a:cs typeface="Times New Roman" pitchFamily="18" charset="0"/>
              </a:rPr>
              <a:t> </a:t>
            </a:r>
            <a:r>
              <a:rPr lang="en-US" altLang="ko-KR" sz="4400" b="1" dirty="0" err="1">
                <a:solidFill>
                  <a:srgbClr val="0000CC"/>
                </a:solidFill>
                <a:latin typeface="Times New Roman" pitchFamily="18" charset="0"/>
                <a:ea typeface="맑은 고딕" pitchFamily="50" charset="-127"/>
                <a:cs typeface="Times New Roman" pitchFamily="18" charset="0"/>
              </a:rPr>
              <a:t>học</a:t>
            </a:r>
            <a:r>
              <a:rPr lang="en-US" altLang="ko-KR" sz="4400" b="1" dirty="0">
                <a:solidFill>
                  <a:srgbClr val="0000CC"/>
                </a:solidFill>
                <a:latin typeface="Times New Roman" pitchFamily="18" charset="0"/>
                <a:ea typeface="맑은 고딕" pitchFamily="50" charset="-127"/>
                <a:cs typeface="Times New Roman" pitchFamily="18" charset="0"/>
              </a:rPr>
              <a:t> </a:t>
            </a:r>
            <a:r>
              <a:rPr lang="en-US" altLang="ko-KR" sz="4400" b="1" dirty="0" err="1">
                <a:solidFill>
                  <a:srgbClr val="0000CC"/>
                </a:solidFill>
                <a:latin typeface="Times New Roman" pitchFamily="18" charset="0"/>
                <a:ea typeface="맑은 고딕" pitchFamily="50" charset="-127"/>
                <a:cs typeface="Times New Roman" pitchFamily="18" charset="0"/>
              </a:rPr>
              <a:t>sinh</a:t>
            </a:r>
            <a:endParaRPr lang="en-US" altLang="ko-KR" sz="4400" b="1" dirty="0">
              <a:solidFill>
                <a:srgbClr val="0000CC"/>
              </a:solidFill>
              <a:latin typeface="Times New Roman" pitchFamily="18" charset="0"/>
              <a:ea typeface="맑은 고딕" pitchFamily="50" charset="-127"/>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8BF00EEF-7AE9-44A8-8103-2D05FD1B1522}"/>
              </a:ext>
            </a:extLst>
          </p:cNvPr>
          <p:cNvSpPr/>
          <p:nvPr/>
        </p:nvSpPr>
        <p:spPr>
          <a:xfrm>
            <a:off x="2971800" y="2057400"/>
            <a:ext cx="3810000" cy="3276600"/>
          </a:xfrm>
          <a:prstGeom prst="ellipse">
            <a:avLst/>
          </a:prstGeom>
          <a:solidFill>
            <a:srgbClr val="FFFF66"/>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700" dirty="0">
              <a:solidFill>
                <a:srgbClr val="FF0000"/>
              </a:solidFill>
            </a:endParaRPr>
          </a:p>
        </p:txBody>
      </p:sp>
      <p:sp>
        <p:nvSpPr>
          <p:cNvPr id="36" name="AutoShape 5">
            <a:extLst>
              <a:ext uri="{FF2B5EF4-FFF2-40B4-BE49-F238E27FC236}">
                <a16:creationId xmlns:a16="http://schemas.microsoft.com/office/drawing/2014/main" xmlns="" id="{5CD84AC7-4115-48E1-A95E-877628E94EB5}"/>
              </a:ext>
            </a:extLst>
          </p:cNvPr>
          <p:cNvSpPr>
            <a:spLocks noChangeArrowheads="1"/>
          </p:cNvSpPr>
          <p:nvPr/>
        </p:nvSpPr>
        <p:spPr bwMode="gray">
          <a:xfrm rot="2692993">
            <a:off x="2398563" y="1336906"/>
            <a:ext cx="4885778" cy="4712584"/>
          </a:xfrm>
          <a:custGeom>
            <a:avLst/>
            <a:gdLst>
              <a:gd name="G0" fmla="+- 6950 0 0"/>
              <a:gd name="G1" fmla="+- -8829789 0 0"/>
              <a:gd name="G2" fmla="+- 0 0 -8829789"/>
              <a:gd name="T0" fmla="*/ 0 256 1"/>
              <a:gd name="T1" fmla="*/ 180 256 1"/>
              <a:gd name="G3" fmla="+- -8829789 T0 T1"/>
              <a:gd name="T2" fmla="*/ 0 256 1"/>
              <a:gd name="T3" fmla="*/ 90 256 1"/>
              <a:gd name="G4" fmla="+- -8829789 T2 T3"/>
              <a:gd name="G5" fmla="*/ G4 2 1"/>
              <a:gd name="T4" fmla="*/ 90 256 1"/>
              <a:gd name="T5" fmla="*/ 0 256 1"/>
              <a:gd name="G6" fmla="+- -8829789 T4 T5"/>
              <a:gd name="G7" fmla="*/ G6 2 1"/>
              <a:gd name="G8" fmla="abs -88297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50"/>
              <a:gd name="G18" fmla="*/ 6950 1 2"/>
              <a:gd name="G19" fmla="+- G18 5400 0"/>
              <a:gd name="G20" fmla="cos G19 -8829789"/>
              <a:gd name="G21" fmla="sin G19 -8829789"/>
              <a:gd name="G22" fmla="+- G20 10800 0"/>
              <a:gd name="G23" fmla="+- G21 10800 0"/>
              <a:gd name="G24" fmla="+- 10800 0 G20"/>
              <a:gd name="G25" fmla="+- 6950 10800 0"/>
              <a:gd name="G26" fmla="?: G9 G17 G25"/>
              <a:gd name="G27" fmla="?: G9 0 21600"/>
              <a:gd name="G28" fmla="cos 10800 -8829789"/>
              <a:gd name="G29" fmla="sin 10800 -8829789"/>
              <a:gd name="G30" fmla="sin 6950 -8829789"/>
              <a:gd name="G31" fmla="+- G28 10800 0"/>
              <a:gd name="G32" fmla="+- G29 10800 0"/>
              <a:gd name="G33" fmla="+- G30 10800 0"/>
              <a:gd name="G34" fmla="?: G4 0 G31"/>
              <a:gd name="G35" fmla="?: -8829789 G34 0"/>
              <a:gd name="G36" fmla="?: G6 G35 G31"/>
              <a:gd name="G37" fmla="+- 21600 0 G36"/>
              <a:gd name="G38" fmla="?: G4 0 G33"/>
              <a:gd name="G39" fmla="?: -8829789 G38 G32"/>
              <a:gd name="G40" fmla="?: G6 G39 0"/>
              <a:gd name="G41" fmla="?: G4 G32 21600"/>
              <a:gd name="G42" fmla="?: G6 G41 G33"/>
              <a:gd name="T12" fmla="*/ 10800 w 21600"/>
              <a:gd name="T13" fmla="*/ 0 h 21600"/>
              <a:gd name="T14" fmla="*/ 4553 w 21600"/>
              <a:gd name="T15" fmla="*/ 4495 h 21600"/>
              <a:gd name="T16" fmla="*/ 10800 w 21600"/>
              <a:gd name="T17" fmla="*/ 3850 h 21600"/>
              <a:gd name="T18" fmla="*/ 17047 w 21600"/>
              <a:gd name="T19" fmla="*/ 449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08" y="5862"/>
                </a:moveTo>
                <a:cubicBezTo>
                  <a:pt x="7210" y="4573"/>
                  <a:pt x="8968" y="3850"/>
                  <a:pt x="10800" y="3850"/>
                </a:cubicBezTo>
                <a:cubicBezTo>
                  <a:pt x="12631" y="3850"/>
                  <a:pt x="14389" y="4573"/>
                  <a:pt x="15691" y="5862"/>
                </a:cubicBezTo>
                <a:lnTo>
                  <a:pt x="18400" y="3127"/>
                </a:lnTo>
                <a:cubicBezTo>
                  <a:pt x="16378" y="1124"/>
                  <a:pt x="13646" y="0"/>
                  <a:pt x="10799" y="0"/>
                </a:cubicBezTo>
                <a:cubicBezTo>
                  <a:pt x="7953" y="0"/>
                  <a:pt x="5221" y="1124"/>
                  <a:pt x="3199" y="3127"/>
                </a:cubicBezTo>
                <a:close/>
              </a:path>
            </a:pathLst>
          </a:custGeom>
          <a:gradFill rotWithShape="1">
            <a:gsLst>
              <a:gs pos="0">
                <a:schemeClr val="hlink"/>
              </a:gs>
              <a:gs pos="100000">
                <a:schemeClr val="hlink">
                  <a:gamma/>
                  <a:tint val="73725"/>
                  <a:invGamma/>
                </a:schemeClr>
              </a:gs>
            </a:gsLst>
            <a:lin ang="5400000" scaled="1"/>
          </a:gradFill>
          <a:ln>
            <a:noFill/>
          </a:ln>
          <a:effectLst/>
          <a:scene3d>
            <a:camera prst="legacyObliqueBottom"/>
            <a:lightRig rig="legacyFlat3" dir="t"/>
          </a:scene3d>
          <a:sp3d extrusionH="100000" prstMaterial="legacyMatte">
            <a:bevelT w="13500" h="13500" prst="angle"/>
            <a:bevelB w="13500" h="13500" prst="angle"/>
            <a:extrusionClr>
              <a:schemeClr val="hlink"/>
            </a:extrusionClr>
            <a:contourClr>
              <a:schemeClr val="hlink"/>
            </a:contourClr>
          </a:sp3d>
          <a:extLst>
            <a:ext uri="{91240B29-F687-4F45-9708-019B960494DF}">
              <a14:hiddenLine xmlns:a14="http://schemas.microsoft.com/office/drawing/2010/main" xmlns="" w="9525" algn="ctr">
                <a:no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en-US"/>
          </a:p>
        </p:txBody>
      </p:sp>
      <p:sp>
        <p:nvSpPr>
          <p:cNvPr id="37" name="AutoShape 6">
            <a:extLst>
              <a:ext uri="{FF2B5EF4-FFF2-40B4-BE49-F238E27FC236}">
                <a16:creationId xmlns:a16="http://schemas.microsoft.com/office/drawing/2014/main" xmlns="" id="{55B85A08-4F7A-4AE2-AC40-35DD15FC5A06}"/>
              </a:ext>
            </a:extLst>
          </p:cNvPr>
          <p:cNvSpPr>
            <a:spLocks noChangeArrowheads="1"/>
          </p:cNvSpPr>
          <p:nvPr/>
        </p:nvSpPr>
        <p:spPr bwMode="invGray">
          <a:xfrm rot="-2707007">
            <a:off x="2401468" y="1296996"/>
            <a:ext cx="4869137" cy="4944700"/>
          </a:xfrm>
          <a:custGeom>
            <a:avLst/>
            <a:gdLst>
              <a:gd name="G0" fmla="+- 6950 0 0"/>
              <a:gd name="G1" fmla="+- -8829789 0 0"/>
              <a:gd name="G2" fmla="+- 0 0 -8829789"/>
              <a:gd name="T0" fmla="*/ 0 256 1"/>
              <a:gd name="T1" fmla="*/ 180 256 1"/>
              <a:gd name="G3" fmla="+- -8829789 T0 T1"/>
              <a:gd name="T2" fmla="*/ 0 256 1"/>
              <a:gd name="T3" fmla="*/ 90 256 1"/>
              <a:gd name="G4" fmla="+- -8829789 T2 T3"/>
              <a:gd name="G5" fmla="*/ G4 2 1"/>
              <a:gd name="T4" fmla="*/ 90 256 1"/>
              <a:gd name="T5" fmla="*/ 0 256 1"/>
              <a:gd name="G6" fmla="+- -8829789 T4 T5"/>
              <a:gd name="G7" fmla="*/ G6 2 1"/>
              <a:gd name="G8" fmla="abs -88297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50"/>
              <a:gd name="G18" fmla="*/ 6950 1 2"/>
              <a:gd name="G19" fmla="+- G18 5400 0"/>
              <a:gd name="G20" fmla="cos G19 -8829789"/>
              <a:gd name="G21" fmla="sin G19 -8829789"/>
              <a:gd name="G22" fmla="+- G20 10800 0"/>
              <a:gd name="G23" fmla="+- G21 10800 0"/>
              <a:gd name="G24" fmla="+- 10800 0 G20"/>
              <a:gd name="G25" fmla="+- 6950 10800 0"/>
              <a:gd name="G26" fmla="?: G9 G17 G25"/>
              <a:gd name="G27" fmla="?: G9 0 21600"/>
              <a:gd name="G28" fmla="cos 10800 -8829789"/>
              <a:gd name="G29" fmla="sin 10800 -8829789"/>
              <a:gd name="G30" fmla="sin 6950 -8829789"/>
              <a:gd name="G31" fmla="+- G28 10800 0"/>
              <a:gd name="G32" fmla="+- G29 10800 0"/>
              <a:gd name="G33" fmla="+- G30 10800 0"/>
              <a:gd name="G34" fmla="?: G4 0 G31"/>
              <a:gd name="G35" fmla="?: -8829789 G34 0"/>
              <a:gd name="G36" fmla="?: G6 G35 G31"/>
              <a:gd name="G37" fmla="+- 21600 0 G36"/>
              <a:gd name="G38" fmla="?: G4 0 G33"/>
              <a:gd name="G39" fmla="?: -8829789 G38 G32"/>
              <a:gd name="G40" fmla="?: G6 G39 0"/>
              <a:gd name="G41" fmla="?: G4 G32 21600"/>
              <a:gd name="G42" fmla="?: G6 G41 G33"/>
              <a:gd name="T12" fmla="*/ 10800 w 21600"/>
              <a:gd name="T13" fmla="*/ 0 h 21600"/>
              <a:gd name="T14" fmla="*/ 4553 w 21600"/>
              <a:gd name="T15" fmla="*/ 4495 h 21600"/>
              <a:gd name="T16" fmla="*/ 10800 w 21600"/>
              <a:gd name="T17" fmla="*/ 3850 h 21600"/>
              <a:gd name="T18" fmla="*/ 17047 w 21600"/>
              <a:gd name="T19" fmla="*/ 449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08" y="5862"/>
                </a:moveTo>
                <a:cubicBezTo>
                  <a:pt x="7210" y="4573"/>
                  <a:pt x="8968" y="3850"/>
                  <a:pt x="10800" y="3850"/>
                </a:cubicBezTo>
                <a:cubicBezTo>
                  <a:pt x="12631" y="3850"/>
                  <a:pt x="14389" y="4573"/>
                  <a:pt x="15691" y="5862"/>
                </a:cubicBezTo>
                <a:lnTo>
                  <a:pt x="18400" y="3127"/>
                </a:lnTo>
                <a:cubicBezTo>
                  <a:pt x="16378" y="1124"/>
                  <a:pt x="13646" y="0"/>
                  <a:pt x="10799" y="0"/>
                </a:cubicBezTo>
                <a:cubicBezTo>
                  <a:pt x="7953" y="0"/>
                  <a:pt x="5221" y="1124"/>
                  <a:pt x="3199" y="3127"/>
                </a:cubicBezTo>
                <a:close/>
              </a:path>
            </a:pathLst>
          </a:custGeom>
          <a:gradFill rotWithShape="1">
            <a:gsLst>
              <a:gs pos="0">
                <a:schemeClr val="folHlink"/>
              </a:gs>
              <a:gs pos="100000">
                <a:schemeClr val="folHlink">
                  <a:gamma/>
                  <a:tint val="44314"/>
                  <a:invGamma/>
                </a:schemeClr>
              </a:gs>
            </a:gsLst>
            <a:lin ang="5400000" scaled="1"/>
          </a:gradFill>
          <a:ln>
            <a:noFill/>
          </a:ln>
          <a:effectLst/>
          <a:scene3d>
            <a:camera prst="legacyObliqueBottom"/>
            <a:lightRig rig="legacyFlat3" dir="t"/>
          </a:scene3d>
          <a:sp3d extrusionH="100000" prstMaterial="legacyMatte">
            <a:bevelT w="13500" h="13500" prst="angle"/>
            <a:bevelB w="13500" h="13500" prst="angle"/>
            <a:extrusionClr>
              <a:schemeClr val="folHlink"/>
            </a:extrusionClr>
            <a:contourClr>
              <a:schemeClr val="folHlink"/>
            </a:contourClr>
          </a:sp3d>
          <a:extLst>
            <a:ext uri="{91240B29-F687-4F45-9708-019B960494DF}">
              <a14:hiddenLine xmlns:a14="http://schemas.microsoft.com/office/drawing/2010/main" xmlns="" w="9525" algn="ctr">
                <a:no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en-US"/>
          </a:p>
        </p:txBody>
      </p:sp>
      <p:sp>
        <p:nvSpPr>
          <p:cNvPr id="38" name="AutoShape 7">
            <a:extLst>
              <a:ext uri="{FF2B5EF4-FFF2-40B4-BE49-F238E27FC236}">
                <a16:creationId xmlns:a16="http://schemas.microsoft.com/office/drawing/2014/main" xmlns="" id="{F67DCC2A-EE67-413C-9AC7-CAC25ABD1EEC}"/>
              </a:ext>
            </a:extLst>
          </p:cNvPr>
          <p:cNvSpPr>
            <a:spLocks noChangeArrowheads="1"/>
          </p:cNvSpPr>
          <p:nvPr/>
        </p:nvSpPr>
        <p:spPr bwMode="invGray">
          <a:xfrm rot="18907007" flipV="1">
            <a:off x="2372011" y="1226013"/>
            <a:ext cx="4869137" cy="4944700"/>
          </a:xfrm>
          <a:custGeom>
            <a:avLst/>
            <a:gdLst>
              <a:gd name="G0" fmla="+- 6950 0 0"/>
              <a:gd name="G1" fmla="+- -8829789 0 0"/>
              <a:gd name="G2" fmla="+- 0 0 -8829789"/>
              <a:gd name="T0" fmla="*/ 0 256 1"/>
              <a:gd name="T1" fmla="*/ 180 256 1"/>
              <a:gd name="G3" fmla="+- -8829789 T0 T1"/>
              <a:gd name="T2" fmla="*/ 0 256 1"/>
              <a:gd name="T3" fmla="*/ 90 256 1"/>
              <a:gd name="G4" fmla="+- -8829789 T2 T3"/>
              <a:gd name="G5" fmla="*/ G4 2 1"/>
              <a:gd name="T4" fmla="*/ 90 256 1"/>
              <a:gd name="T5" fmla="*/ 0 256 1"/>
              <a:gd name="G6" fmla="+- -8829789 T4 T5"/>
              <a:gd name="G7" fmla="*/ G6 2 1"/>
              <a:gd name="G8" fmla="abs -88297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50"/>
              <a:gd name="G18" fmla="*/ 6950 1 2"/>
              <a:gd name="G19" fmla="+- G18 5400 0"/>
              <a:gd name="G20" fmla="cos G19 -8829789"/>
              <a:gd name="G21" fmla="sin G19 -8829789"/>
              <a:gd name="G22" fmla="+- G20 10800 0"/>
              <a:gd name="G23" fmla="+- G21 10800 0"/>
              <a:gd name="G24" fmla="+- 10800 0 G20"/>
              <a:gd name="G25" fmla="+- 6950 10800 0"/>
              <a:gd name="G26" fmla="?: G9 G17 G25"/>
              <a:gd name="G27" fmla="?: G9 0 21600"/>
              <a:gd name="G28" fmla="cos 10800 -8829789"/>
              <a:gd name="G29" fmla="sin 10800 -8829789"/>
              <a:gd name="G30" fmla="sin 6950 -8829789"/>
              <a:gd name="G31" fmla="+- G28 10800 0"/>
              <a:gd name="G32" fmla="+- G29 10800 0"/>
              <a:gd name="G33" fmla="+- G30 10800 0"/>
              <a:gd name="G34" fmla="?: G4 0 G31"/>
              <a:gd name="G35" fmla="?: -8829789 G34 0"/>
              <a:gd name="G36" fmla="?: G6 G35 G31"/>
              <a:gd name="G37" fmla="+- 21600 0 G36"/>
              <a:gd name="G38" fmla="?: G4 0 G33"/>
              <a:gd name="G39" fmla="?: -8829789 G38 G32"/>
              <a:gd name="G40" fmla="?: G6 G39 0"/>
              <a:gd name="G41" fmla="?: G4 G32 21600"/>
              <a:gd name="G42" fmla="?: G6 G41 G33"/>
              <a:gd name="T12" fmla="*/ 10800 w 21600"/>
              <a:gd name="T13" fmla="*/ 0 h 21600"/>
              <a:gd name="T14" fmla="*/ 4553 w 21600"/>
              <a:gd name="T15" fmla="*/ 4495 h 21600"/>
              <a:gd name="T16" fmla="*/ 10800 w 21600"/>
              <a:gd name="T17" fmla="*/ 3850 h 21600"/>
              <a:gd name="T18" fmla="*/ 17047 w 21600"/>
              <a:gd name="T19" fmla="*/ 449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08" y="5862"/>
                </a:moveTo>
                <a:cubicBezTo>
                  <a:pt x="7210" y="4573"/>
                  <a:pt x="8968" y="3850"/>
                  <a:pt x="10800" y="3850"/>
                </a:cubicBezTo>
                <a:cubicBezTo>
                  <a:pt x="12631" y="3850"/>
                  <a:pt x="14389" y="4573"/>
                  <a:pt x="15691" y="5862"/>
                </a:cubicBezTo>
                <a:lnTo>
                  <a:pt x="18400" y="3127"/>
                </a:lnTo>
                <a:cubicBezTo>
                  <a:pt x="16378" y="1124"/>
                  <a:pt x="13646" y="0"/>
                  <a:pt x="10799" y="0"/>
                </a:cubicBezTo>
                <a:cubicBezTo>
                  <a:pt x="7953" y="0"/>
                  <a:pt x="5221" y="1124"/>
                  <a:pt x="3199" y="3127"/>
                </a:cubicBezTo>
                <a:close/>
              </a:path>
            </a:pathLst>
          </a:custGeom>
          <a:gradFill rotWithShape="1">
            <a:gsLst>
              <a:gs pos="0">
                <a:schemeClr val="accent1"/>
              </a:gs>
              <a:gs pos="100000">
                <a:schemeClr val="accent1">
                  <a:gamma/>
                  <a:tint val="73725"/>
                  <a:invGamma/>
                </a:schemeClr>
              </a:gs>
            </a:gsLst>
            <a:lin ang="5400000" scaled="1"/>
          </a:gradFill>
          <a:ln>
            <a:noFill/>
          </a:ln>
          <a:effectLst/>
          <a:scene3d>
            <a:camera prst="legacyObliqueBottom"/>
            <a:lightRig rig="legacyFlat3" dir="t"/>
          </a:scene3d>
          <a:sp3d extrusionH="1000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xmlns="" w="9525" algn="ctr">
                <a:no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en-US"/>
          </a:p>
        </p:txBody>
      </p:sp>
      <p:sp>
        <p:nvSpPr>
          <p:cNvPr id="39" name="AutoShape 8">
            <a:extLst>
              <a:ext uri="{FF2B5EF4-FFF2-40B4-BE49-F238E27FC236}">
                <a16:creationId xmlns:a16="http://schemas.microsoft.com/office/drawing/2014/main" xmlns="" id="{B0521908-C8C3-464D-B456-04628C5DA84C}"/>
              </a:ext>
            </a:extLst>
          </p:cNvPr>
          <p:cNvSpPr>
            <a:spLocks noChangeArrowheads="1"/>
          </p:cNvSpPr>
          <p:nvPr/>
        </p:nvSpPr>
        <p:spPr bwMode="gray">
          <a:xfrm rot="2692993" flipH="1" flipV="1">
            <a:off x="2373995" y="1253551"/>
            <a:ext cx="4924305" cy="4889303"/>
          </a:xfrm>
          <a:custGeom>
            <a:avLst/>
            <a:gdLst>
              <a:gd name="G0" fmla="+- 6950 0 0"/>
              <a:gd name="G1" fmla="+- -8829789 0 0"/>
              <a:gd name="G2" fmla="+- 0 0 -8829789"/>
              <a:gd name="T0" fmla="*/ 0 256 1"/>
              <a:gd name="T1" fmla="*/ 180 256 1"/>
              <a:gd name="G3" fmla="+- -8829789 T0 T1"/>
              <a:gd name="T2" fmla="*/ 0 256 1"/>
              <a:gd name="T3" fmla="*/ 90 256 1"/>
              <a:gd name="G4" fmla="+- -8829789 T2 T3"/>
              <a:gd name="G5" fmla="*/ G4 2 1"/>
              <a:gd name="T4" fmla="*/ 90 256 1"/>
              <a:gd name="T5" fmla="*/ 0 256 1"/>
              <a:gd name="G6" fmla="+- -8829789 T4 T5"/>
              <a:gd name="G7" fmla="*/ G6 2 1"/>
              <a:gd name="G8" fmla="abs -88297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50"/>
              <a:gd name="G18" fmla="*/ 6950 1 2"/>
              <a:gd name="G19" fmla="+- G18 5400 0"/>
              <a:gd name="G20" fmla="cos G19 -8829789"/>
              <a:gd name="G21" fmla="sin G19 -8829789"/>
              <a:gd name="G22" fmla="+- G20 10800 0"/>
              <a:gd name="G23" fmla="+- G21 10800 0"/>
              <a:gd name="G24" fmla="+- 10800 0 G20"/>
              <a:gd name="G25" fmla="+- 6950 10800 0"/>
              <a:gd name="G26" fmla="?: G9 G17 G25"/>
              <a:gd name="G27" fmla="?: G9 0 21600"/>
              <a:gd name="G28" fmla="cos 10800 -8829789"/>
              <a:gd name="G29" fmla="sin 10800 -8829789"/>
              <a:gd name="G30" fmla="sin 6950 -8829789"/>
              <a:gd name="G31" fmla="+- G28 10800 0"/>
              <a:gd name="G32" fmla="+- G29 10800 0"/>
              <a:gd name="G33" fmla="+- G30 10800 0"/>
              <a:gd name="G34" fmla="?: G4 0 G31"/>
              <a:gd name="G35" fmla="?: -8829789 G34 0"/>
              <a:gd name="G36" fmla="?: G6 G35 G31"/>
              <a:gd name="G37" fmla="+- 21600 0 G36"/>
              <a:gd name="G38" fmla="?: G4 0 G33"/>
              <a:gd name="G39" fmla="?: -8829789 G38 G32"/>
              <a:gd name="G40" fmla="?: G6 G39 0"/>
              <a:gd name="G41" fmla="?: G4 G32 21600"/>
              <a:gd name="G42" fmla="?: G6 G41 G33"/>
              <a:gd name="T12" fmla="*/ 10800 w 21600"/>
              <a:gd name="T13" fmla="*/ 0 h 21600"/>
              <a:gd name="T14" fmla="*/ 4553 w 21600"/>
              <a:gd name="T15" fmla="*/ 4495 h 21600"/>
              <a:gd name="T16" fmla="*/ 10800 w 21600"/>
              <a:gd name="T17" fmla="*/ 3850 h 21600"/>
              <a:gd name="T18" fmla="*/ 17047 w 21600"/>
              <a:gd name="T19" fmla="*/ 449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08" y="5862"/>
                </a:moveTo>
                <a:cubicBezTo>
                  <a:pt x="7210" y="4573"/>
                  <a:pt x="8968" y="3850"/>
                  <a:pt x="10800" y="3850"/>
                </a:cubicBezTo>
                <a:cubicBezTo>
                  <a:pt x="12631" y="3850"/>
                  <a:pt x="14389" y="4573"/>
                  <a:pt x="15691" y="5862"/>
                </a:cubicBezTo>
                <a:lnTo>
                  <a:pt x="18400" y="3127"/>
                </a:lnTo>
                <a:cubicBezTo>
                  <a:pt x="16378" y="1124"/>
                  <a:pt x="13646" y="0"/>
                  <a:pt x="10799" y="0"/>
                </a:cubicBezTo>
                <a:cubicBezTo>
                  <a:pt x="7953" y="0"/>
                  <a:pt x="5221" y="1124"/>
                  <a:pt x="3199" y="3127"/>
                </a:cubicBezTo>
                <a:close/>
              </a:path>
            </a:pathLst>
          </a:custGeom>
          <a:gradFill rotWithShape="1">
            <a:gsLst>
              <a:gs pos="0">
                <a:schemeClr val="accent2"/>
              </a:gs>
              <a:gs pos="100000">
                <a:schemeClr val="accent2">
                  <a:gamma/>
                  <a:tint val="73725"/>
                  <a:invGamma/>
                </a:schemeClr>
              </a:gs>
            </a:gsLst>
            <a:lin ang="5400000" scaled="1"/>
          </a:gradFill>
          <a:ln>
            <a:noFill/>
          </a:ln>
          <a:effectLst/>
          <a:scene3d>
            <a:camera prst="legacyObliqueBottom"/>
            <a:lightRig rig="legacyFlat3" dir="t"/>
          </a:scene3d>
          <a:sp3d extrusionH="1000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xmlns="" w="9525" algn="ctr">
                <a:no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en-US"/>
          </a:p>
        </p:txBody>
      </p:sp>
      <p:sp>
        <p:nvSpPr>
          <p:cNvPr id="40" name="WordArt 9">
            <a:extLst>
              <a:ext uri="{FF2B5EF4-FFF2-40B4-BE49-F238E27FC236}">
                <a16:creationId xmlns:a16="http://schemas.microsoft.com/office/drawing/2014/main" xmlns="" id="{F0C2902C-4324-4502-913E-571416FCD081}"/>
              </a:ext>
            </a:extLst>
          </p:cNvPr>
          <p:cNvSpPr>
            <a:spLocks noChangeArrowheads="1" noChangeShapeType="1" noTextEdit="1"/>
          </p:cNvSpPr>
          <p:nvPr/>
        </p:nvSpPr>
        <p:spPr bwMode="gray">
          <a:xfrm rot="18982379">
            <a:off x="2686673" y="2130995"/>
            <a:ext cx="3086472" cy="1950327"/>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spcFirstLastPara="1" wrap="none" fromWordArt="1">
            <a:prstTxWarp prst="textArchUp">
              <a:avLst>
                <a:gd name="adj" fmla="val 12905029"/>
              </a:avLst>
            </a:prstTxWarp>
          </a:bodyPr>
          <a:lstStyle/>
          <a:p>
            <a:pPr algn="ctr"/>
            <a:r>
              <a:rPr lang="en-US" b="1" kern="10" dirty="0" err="1">
                <a:solidFill>
                  <a:srgbClr val="0000CC"/>
                </a:solidFill>
                <a:cs typeface="Arial" panose="020B0604020202020204" pitchFamily="34" charset="0"/>
              </a:rPr>
              <a:t>Khái</a:t>
            </a:r>
            <a:r>
              <a:rPr lang="en-US" b="1" kern="10" dirty="0">
                <a:solidFill>
                  <a:srgbClr val="0000CC"/>
                </a:solidFill>
                <a:cs typeface="Arial" panose="020B0604020202020204" pitchFamily="34" charset="0"/>
              </a:rPr>
              <a:t> </a:t>
            </a:r>
            <a:r>
              <a:rPr lang="en-US" b="1" kern="10" dirty="0" err="1">
                <a:solidFill>
                  <a:srgbClr val="0000CC"/>
                </a:solidFill>
                <a:cs typeface="Arial" panose="020B0604020202020204" pitchFamily="34" charset="0"/>
              </a:rPr>
              <a:t>niệm</a:t>
            </a:r>
            <a:endParaRPr lang="en-US" b="1" kern="10" dirty="0">
              <a:solidFill>
                <a:srgbClr val="0000CC"/>
              </a:solidFill>
              <a:cs typeface="Arial" panose="020B0604020202020204" pitchFamily="34" charset="0"/>
            </a:endParaRPr>
          </a:p>
        </p:txBody>
      </p:sp>
      <p:sp>
        <p:nvSpPr>
          <p:cNvPr id="41" name="WordArt 10">
            <a:extLst>
              <a:ext uri="{FF2B5EF4-FFF2-40B4-BE49-F238E27FC236}">
                <a16:creationId xmlns:a16="http://schemas.microsoft.com/office/drawing/2014/main" xmlns="" id="{F9A7E056-711C-4924-90B5-D4D386DAF9A1}"/>
              </a:ext>
            </a:extLst>
          </p:cNvPr>
          <p:cNvSpPr>
            <a:spLocks noChangeArrowheads="1" noChangeShapeType="1" noTextEdit="1"/>
          </p:cNvSpPr>
          <p:nvPr/>
        </p:nvSpPr>
        <p:spPr bwMode="black">
          <a:xfrm rot="2971206">
            <a:off x="4007157" y="2373454"/>
            <a:ext cx="3346181" cy="1412487"/>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spcFirstLastPara="1" wrap="none" fromWordArt="1">
            <a:prstTxWarp prst="textArchUp">
              <a:avLst>
                <a:gd name="adj" fmla="val 12505061"/>
              </a:avLst>
            </a:prstTxWarp>
          </a:bodyPr>
          <a:lstStyle/>
          <a:p>
            <a:pPr algn="ctr"/>
            <a:r>
              <a:rPr lang="en-US" sz="3200" b="1" kern="10" dirty="0" err="1" smtClean="0">
                <a:solidFill>
                  <a:srgbClr val="0000CC"/>
                </a:solidFill>
                <a:cs typeface="Arial" panose="020B0604020202020204" pitchFamily="34" charset="0"/>
              </a:rPr>
              <a:t>Biểu</a:t>
            </a:r>
            <a:r>
              <a:rPr lang="en-US" sz="3200" b="1" kern="10" dirty="0" smtClean="0">
                <a:solidFill>
                  <a:srgbClr val="0000CC"/>
                </a:solidFill>
                <a:cs typeface="Arial" panose="020B0604020202020204" pitchFamily="34" charset="0"/>
              </a:rPr>
              <a:t> </a:t>
            </a:r>
            <a:r>
              <a:rPr lang="en-US" sz="3200" b="1" kern="10" dirty="0" err="1" smtClean="0">
                <a:solidFill>
                  <a:srgbClr val="0000CC"/>
                </a:solidFill>
                <a:cs typeface="Arial" panose="020B0604020202020204" pitchFamily="34" charset="0"/>
              </a:rPr>
              <a:t>hiện</a:t>
            </a:r>
            <a:endParaRPr lang="en-US" sz="3600" b="1" kern="10" dirty="0">
              <a:solidFill>
                <a:srgbClr val="0000CC"/>
              </a:solidFill>
              <a:cs typeface="Arial" panose="020B0604020202020204" pitchFamily="34" charset="0"/>
            </a:endParaRPr>
          </a:p>
        </p:txBody>
      </p:sp>
      <p:sp>
        <p:nvSpPr>
          <p:cNvPr id="42" name="WordArt 11">
            <a:extLst>
              <a:ext uri="{FF2B5EF4-FFF2-40B4-BE49-F238E27FC236}">
                <a16:creationId xmlns:a16="http://schemas.microsoft.com/office/drawing/2014/main" xmlns="" id="{6B3ED082-7442-4A0C-AA48-5CD1EBBBDCA7}"/>
              </a:ext>
            </a:extLst>
          </p:cNvPr>
          <p:cNvSpPr>
            <a:spLocks noChangeArrowheads="1" noChangeShapeType="1" noTextEdit="1"/>
          </p:cNvSpPr>
          <p:nvPr/>
        </p:nvSpPr>
        <p:spPr bwMode="black">
          <a:xfrm rot="2827498">
            <a:off x="2371370" y="3997229"/>
            <a:ext cx="3086472" cy="1423977"/>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spcFirstLastPara="1" wrap="none" fromWordArt="1">
            <a:prstTxWarp prst="textArchDown">
              <a:avLst>
                <a:gd name="adj" fmla="val 1982070"/>
              </a:avLst>
            </a:prstTxWarp>
          </a:bodyPr>
          <a:lstStyle/>
          <a:p>
            <a:pPr algn="ctr"/>
            <a:r>
              <a:rPr lang="en-US" sz="4000" b="1" kern="10" dirty="0">
                <a:solidFill>
                  <a:srgbClr val="0000CC"/>
                </a:solidFill>
                <a:cs typeface="Arial" panose="020B0604020202020204" pitchFamily="34" charset="0"/>
              </a:rPr>
              <a:t>Ý </a:t>
            </a:r>
            <a:r>
              <a:rPr lang="en-US" sz="4000" b="1" kern="10" dirty="0" err="1">
                <a:solidFill>
                  <a:srgbClr val="0000CC"/>
                </a:solidFill>
                <a:cs typeface="Arial" panose="020B0604020202020204" pitchFamily="34" charset="0"/>
              </a:rPr>
              <a:t>nghĩa</a:t>
            </a:r>
            <a:endParaRPr lang="en-US" sz="4000" b="1" kern="10" dirty="0">
              <a:solidFill>
                <a:srgbClr val="0000CC"/>
              </a:solidFill>
              <a:cs typeface="Arial" panose="020B0604020202020204" pitchFamily="34" charset="0"/>
            </a:endParaRPr>
          </a:p>
        </p:txBody>
      </p:sp>
      <p:sp>
        <p:nvSpPr>
          <p:cNvPr id="43" name="WordArt 12">
            <a:extLst>
              <a:ext uri="{FF2B5EF4-FFF2-40B4-BE49-F238E27FC236}">
                <a16:creationId xmlns:a16="http://schemas.microsoft.com/office/drawing/2014/main" xmlns="" id="{B18CF367-035D-4A08-BF5E-1C0313FC272E}"/>
              </a:ext>
            </a:extLst>
          </p:cNvPr>
          <p:cNvSpPr>
            <a:spLocks noChangeArrowheads="1" noChangeShapeType="1" noTextEdit="1"/>
          </p:cNvSpPr>
          <p:nvPr/>
        </p:nvSpPr>
        <p:spPr bwMode="gray">
          <a:xfrm rot="19040443">
            <a:off x="4223440" y="4030739"/>
            <a:ext cx="3086836" cy="137804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spcFirstLastPara="1" wrap="none" fromWordArt="1">
            <a:prstTxWarp prst="textArchDown">
              <a:avLst>
                <a:gd name="adj" fmla="val 1440847"/>
              </a:avLst>
            </a:prstTxWarp>
          </a:bodyPr>
          <a:lstStyle/>
          <a:p>
            <a:pPr algn="ctr"/>
            <a:r>
              <a:rPr lang="en-US" sz="3200" b="1" kern="10" dirty="0" err="1">
                <a:solidFill>
                  <a:srgbClr val="0000CC"/>
                </a:solidFill>
                <a:cs typeface="Arial" panose="020B0604020202020204" pitchFamily="34" charset="0"/>
              </a:rPr>
              <a:t>Cách</a:t>
            </a:r>
            <a:r>
              <a:rPr lang="en-US" sz="3200" b="1" kern="10" dirty="0">
                <a:solidFill>
                  <a:srgbClr val="0000CC"/>
                </a:solidFill>
                <a:cs typeface="Arial" panose="020B0604020202020204" pitchFamily="34" charset="0"/>
              </a:rPr>
              <a:t> </a:t>
            </a:r>
            <a:r>
              <a:rPr lang="en-US" sz="3200" b="1" kern="10" dirty="0" err="1">
                <a:solidFill>
                  <a:srgbClr val="0000CC"/>
                </a:solidFill>
                <a:cs typeface="Arial" panose="020B0604020202020204" pitchFamily="34" charset="0"/>
              </a:rPr>
              <a:t>rèn</a:t>
            </a:r>
            <a:r>
              <a:rPr lang="en-US" sz="3200" b="1" kern="10" dirty="0">
                <a:solidFill>
                  <a:srgbClr val="0000CC"/>
                </a:solidFill>
                <a:cs typeface="Arial" panose="020B0604020202020204" pitchFamily="34" charset="0"/>
              </a:rPr>
              <a:t> </a:t>
            </a:r>
            <a:r>
              <a:rPr lang="en-US" sz="3200" b="1" kern="10" dirty="0" err="1">
                <a:solidFill>
                  <a:srgbClr val="0000CC"/>
                </a:solidFill>
                <a:cs typeface="Arial" panose="020B0604020202020204" pitchFamily="34" charset="0"/>
              </a:rPr>
              <a:t>luyện</a:t>
            </a:r>
            <a:endParaRPr lang="en-US" sz="3200" b="1" kern="10" dirty="0">
              <a:solidFill>
                <a:srgbClr val="0000CC"/>
              </a:solidFill>
              <a:cs typeface="Arial" panose="020B0604020202020204" pitchFamily="34" charset="0"/>
            </a:endParaRPr>
          </a:p>
        </p:txBody>
      </p:sp>
      <p:sp>
        <p:nvSpPr>
          <p:cNvPr id="44" name="Text Box 13">
            <a:extLst>
              <a:ext uri="{FF2B5EF4-FFF2-40B4-BE49-F238E27FC236}">
                <a16:creationId xmlns:a16="http://schemas.microsoft.com/office/drawing/2014/main" xmlns="" id="{E2DB278D-1A7C-4AEB-A4CE-D7712828DA7B}"/>
              </a:ext>
            </a:extLst>
          </p:cNvPr>
          <p:cNvSpPr txBox="1">
            <a:spLocks noChangeArrowheads="1"/>
          </p:cNvSpPr>
          <p:nvPr/>
        </p:nvSpPr>
        <p:spPr bwMode="gray">
          <a:xfrm>
            <a:off x="3455145" y="2971800"/>
            <a:ext cx="2793255" cy="2246769"/>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800" b="1" dirty="0" err="1" smtClean="0">
                <a:solidFill>
                  <a:srgbClr val="FF0000"/>
                </a:solidFill>
                <a:effectLst>
                  <a:outerShdw blurRad="38100" dist="38100" dir="2700000" algn="tl">
                    <a:srgbClr val="000000">
                      <a:alpha val="43137"/>
                    </a:srgbClr>
                  </a:outerShdw>
                </a:effectLst>
                <a:latin typeface="+mn-lt"/>
              </a:rPr>
              <a:t>Góp</a:t>
            </a:r>
            <a:r>
              <a:rPr lang="en-US" altLang="en-US" sz="2800" b="1" dirty="0" smtClean="0">
                <a:solidFill>
                  <a:srgbClr val="FF0000"/>
                </a:solidFill>
                <a:effectLst>
                  <a:outerShdw blurRad="38100" dist="38100" dir="2700000" algn="tl">
                    <a:srgbClr val="000000">
                      <a:alpha val="43137"/>
                    </a:srgbClr>
                  </a:outerShdw>
                </a:effectLst>
                <a:latin typeface="+mn-lt"/>
              </a:rPr>
              <a:t> </a:t>
            </a:r>
            <a:r>
              <a:rPr lang="en-US" altLang="en-US" sz="2800" b="1" dirty="0" err="1" smtClean="0">
                <a:solidFill>
                  <a:srgbClr val="FF0000"/>
                </a:solidFill>
                <a:effectLst>
                  <a:outerShdw blurRad="38100" dist="38100" dir="2700000" algn="tl">
                    <a:srgbClr val="000000">
                      <a:alpha val="43137"/>
                    </a:srgbClr>
                  </a:outerShdw>
                </a:effectLst>
                <a:latin typeface="+mn-lt"/>
              </a:rPr>
              <a:t>phần</a:t>
            </a:r>
            <a:r>
              <a:rPr lang="en-US" altLang="en-US" sz="2800" b="1" dirty="0" smtClean="0">
                <a:solidFill>
                  <a:srgbClr val="FF0000"/>
                </a:solidFill>
                <a:effectLst>
                  <a:outerShdw blurRad="38100" dist="38100" dir="2700000" algn="tl">
                    <a:srgbClr val="000000">
                      <a:alpha val="43137"/>
                    </a:srgbClr>
                  </a:outerShdw>
                </a:effectLst>
                <a:latin typeface="+mn-lt"/>
              </a:rPr>
              <a:t> </a:t>
            </a:r>
            <a:r>
              <a:rPr lang="en-US" altLang="en-US" sz="2800" b="1" dirty="0" err="1" smtClean="0">
                <a:solidFill>
                  <a:srgbClr val="FF0000"/>
                </a:solidFill>
                <a:effectLst>
                  <a:outerShdw blurRad="38100" dist="38100" dir="2700000" algn="tl">
                    <a:srgbClr val="000000">
                      <a:alpha val="43137"/>
                    </a:srgbClr>
                  </a:outerShdw>
                </a:effectLst>
                <a:latin typeface="+mn-lt"/>
              </a:rPr>
              <a:t>xây</a:t>
            </a:r>
            <a:r>
              <a:rPr lang="en-US" altLang="en-US" sz="2800" b="1" dirty="0" smtClean="0">
                <a:solidFill>
                  <a:srgbClr val="FF0000"/>
                </a:solidFill>
                <a:effectLst>
                  <a:outerShdw blurRad="38100" dist="38100" dir="2700000" algn="tl">
                    <a:srgbClr val="000000">
                      <a:alpha val="43137"/>
                    </a:srgbClr>
                  </a:outerShdw>
                </a:effectLst>
                <a:latin typeface="+mn-lt"/>
              </a:rPr>
              <a:t> </a:t>
            </a:r>
            <a:r>
              <a:rPr lang="en-US" altLang="en-US" sz="2800" b="1" dirty="0" err="1" smtClean="0">
                <a:solidFill>
                  <a:srgbClr val="FF0000"/>
                </a:solidFill>
                <a:effectLst>
                  <a:outerShdw blurRad="38100" dist="38100" dir="2700000" algn="tl">
                    <a:srgbClr val="000000">
                      <a:alpha val="43137"/>
                    </a:srgbClr>
                  </a:outerShdw>
                </a:effectLst>
                <a:latin typeface="+mn-lt"/>
              </a:rPr>
              <a:t>dựng</a:t>
            </a:r>
            <a:r>
              <a:rPr lang="en-US" altLang="en-US" sz="2800" b="1" dirty="0" smtClean="0">
                <a:solidFill>
                  <a:srgbClr val="FF0000"/>
                </a:solidFill>
                <a:effectLst>
                  <a:outerShdw blurRad="38100" dist="38100" dir="2700000" algn="tl">
                    <a:srgbClr val="000000">
                      <a:alpha val="43137"/>
                    </a:srgbClr>
                  </a:outerShdw>
                </a:effectLst>
                <a:latin typeface="+mn-lt"/>
              </a:rPr>
              <a:t> </a:t>
            </a:r>
            <a:r>
              <a:rPr lang="en-US" altLang="en-US" sz="2800" b="1" dirty="0" err="1" smtClean="0">
                <a:solidFill>
                  <a:srgbClr val="FF0000"/>
                </a:solidFill>
                <a:effectLst>
                  <a:outerShdw blurRad="38100" dist="38100" dir="2700000" algn="tl">
                    <a:srgbClr val="000000">
                      <a:alpha val="43137"/>
                    </a:srgbClr>
                  </a:outerShdw>
                </a:effectLst>
                <a:latin typeface="+mn-lt"/>
              </a:rPr>
              <a:t>nếp</a:t>
            </a:r>
            <a:r>
              <a:rPr lang="en-US" altLang="en-US" sz="2800" b="1" dirty="0" smtClean="0">
                <a:solidFill>
                  <a:srgbClr val="FF0000"/>
                </a:solidFill>
                <a:effectLst>
                  <a:outerShdw blurRad="38100" dist="38100" dir="2700000" algn="tl">
                    <a:srgbClr val="000000">
                      <a:alpha val="43137"/>
                    </a:srgbClr>
                  </a:outerShdw>
                </a:effectLst>
                <a:latin typeface="+mn-lt"/>
              </a:rPr>
              <a:t> </a:t>
            </a:r>
            <a:r>
              <a:rPr lang="en-US" altLang="en-US" sz="2800" b="1" dirty="0" err="1" smtClean="0">
                <a:solidFill>
                  <a:srgbClr val="FF0000"/>
                </a:solidFill>
                <a:effectLst>
                  <a:outerShdw blurRad="38100" dist="38100" dir="2700000" algn="tl">
                    <a:srgbClr val="000000">
                      <a:alpha val="43137"/>
                    </a:srgbClr>
                  </a:outerShdw>
                </a:effectLst>
                <a:latin typeface="+mn-lt"/>
              </a:rPr>
              <a:t>sống</a:t>
            </a:r>
            <a:r>
              <a:rPr lang="en-US" altLang="en-US" sz="2800" b="1" dirty="0" smtClean="0">
                <a:solidFill>
                  <a:srgbClr val="FF0000"/>
                </a:solidFill>
                <a:effectLst>
                  <a:outerShdw blurRad="38100" dist="38100" dir="2700000" algn="tl">
                    <a:srgbClr val="000000">
                      <a:alpha val="43137"/>
                    </a:srgbClr>
                  </a:outerShdw>
                </a:effectLst>
                <a:latin typeface="+mn-lt"/>
              </a:rPr>
              <a:t> </a:t>
            </a:r>
            <a:r>
              <a:rPr lang="en-US" altLang="en-US" sz="2800" b="1" dirty="0" err="1" smtClean="0">
                <a:solidFill>
                  <a:srgbClr val="FF0000"/>
                </a:solidFill>
                <a:effectLst>
                  <a:outerShdw blurRad="38100" dist="38100" dir="2700000" algn="tl">
                    <a:srgbClr val="000000">
                      <a:alpha val="43137"/>
                    </a:srgbClr>
                  </a:outerShdw>
                </a:effectLst>
                <a:latin typeface="+mn-lt"/>
              </a:rPr>
              <a:t>có</a:t>
            </a:r>
            <a:r>
              <a:rPr lang="en-US" altLang="en-US" sz="2800" b="1" dirty="0" smtClean="0">
                <a:solidFill>
                  <a:srgbClr val="FF0000"/>
                </a:solidFill>
                <a:effectLst>
                  <a:outerShdw blurRad="38100" dist="38100" dir="2700000" algn="tl">
                    <a:srgbClr val="000000">
                      <a:alpha val="43137"/>
                    </a:srgbClr>
                  </a:outerShdw>
                </a:effectLst>
                <a:latin typeface="+mn-lt"/>
              </a:rPr>
              <a:t> </a:t>
            </a:r>
            <a:r>
              <a:rPr lang="en-US" altLang="en-US" sz="2800" b="1" dirty="0" err="1" smtClean="0">
                <a:solidFill>
                  <a:srgbClr val="FF0000"/>
                </a:solidFill>
                <a:effectLst>
                  <a:outerShdw blurRad="38100" dist="38100" dir="2700000" algn="tl">
                    <a:srgbClr val="000000">
                      <a:alpha val="43137"/>
                    </a:srgbClr>
                  </a:outerShdw>
                </a:effectLst>
                <a:latin typeface="+mn-lt"/>
              </a:rPr>
              <a:t>văn</a:t>
            </a:r>
            <a:r>
              <a:rPr lang="en-US" altLang="en-US" sz="2800" b="1" dirty="0" smtClean="0">
                <a:solidFill>
                  <a:srgbClr val="FF0000"/>
                </a:solidFill>
                <a:effectLst>
                  <a:outerShdw blurRad="38100" dist="38100" dir="2700000" algn="tl">
                    <a:srgbClr val="000000">
                      <a:alpha val="43137"/>
                    </a:srgbClr>
                  </a:outerShdw>
                </a:effectLst>
                <a:latin typeface="+mn-lt"/>
              </a:rPr>
              <a:t> </a:t>
            </a:r>
            <a:r>
              <a:rPr lang="en-US" altLang="en-US" sz="2800" b="1" dirty="0" err="1" smtClean="0">
                <a:solidFill>
                  <a:srgbClr val="FF0000"/>
                </a:solidFill>
                <a:effectLst>
                  <a:outerShdw blurRad="38100" dist="38100" dir="2700000" algn="tl">
                    <a:srgbClr val="000000">
                      <a:alpha val="43137"/>
                    </a:srgbClr>
                  </a:outerShdw>
                </a:effectLst>
                <a:latin typeface="+mn-lt"/>
              </a:rPr>
              <a:t>hóa</a:t>
            </a:r>
            <a:r>
              <a:rPr lang="en-US" altLang="en-US" sz="2800" b="1" dirty="0" smtClean="0">
                <a:solidFill>
                  <a:srgbClr val="FF0000"/>
                </a:solidFill>
                <a:effectLst>
                  <a:outerShdw blurRad="38100" dist="38100" dir="2700000" algn="tl">
                    <a:srgbClr val="000000">
                      <a:alpha val="43137"/>
                    </a:srgbClr>
                  </a:outerShdw>
                </a:effectLst>
                <a:latin typeface="+mn-lt"/>
              </a:rPr>
              <a:t> ở </a:t>
            </a:r>
            <a:r>
              <a:rPr lang="en-US" altLang="en-US" sz="2800" b="1" dirty="0" err="1" smtClean="0">
                <a:solidFill>
                  <a:srgbClr val="FF0000"/>
                </a:solidFill>
                <a:effectLst>
                  <a:outerShdw blurRad="38100" dist="38100" dir="2700000" algn="tl">
                    <a:srgbClr val="000000">
                      <a:alpha val="43137"/>
                    </a:srgbClr>
                  </a:outerShdw>
                </a:effectLst>
                <a:latin typeface="+mn-lt"/>
              </a:rPr>
              <a:t>cộng</a:t>
            </a:r>
            <a:r>
              <a:rPr lang="en-US" altLang="en-US" sz="2800" b="1" dirty="0" smtClean="0">
                <a:solidFill>
                  <a:srgbClr val="FF0000"/>
                </a:solidFill>
                <a:effectLst>
                  <a:outerShdw blurRad="38100" dist="38100" dir="2700000" algn="tl">
                    <a:srgbClr val="000000">
                      <a:alpha val="43137"/>
                    </a:srgbClr>
                  </a:outerShdw>
                </a:effectLst>
                <a:latin typeface="+mn-lt"/>
              </a:rPr>
              <a:t> </a:t>
            </a:r>
            <a:r>
              <a:rPr lang="en-US" altLang="en-US" sz="2800" b="1" dirty="0" err="1" smtClean="0">
                <a:solidFill>
                  <a:srgbClr val="FF0000"/>
                </a:solidFill>
                <a:effectLst>
                  <a:outerShdw blurRad="38100" dist="38100" dir="2700000" algn="tl">
                    <a:srgbClr val="000000">
                      <a:alpha val="43137"/>
                    </a:srgbClr>
                  </a:outerShdw>
                </a:effectLst>
                <a:latin typeface="+mn-lt"/>
              </a:rPr>
              <a:t>đồng</a:t>
            </a:r>
            <a:r>
              <a:rPr lang="en-US" altLang="en-US" sz="2800" b="1" dirty="0" smtClean="0">
                <a:solidFill>
                  <a:srgbClr val="FF0000"/>
                </a:solidFill>
                <a:effectLst>
                  <a:outerShdw blurRad="38100" dist="38100" dir="2700000" algn="tl">
                    <a:srgbClr val="000000">
                      <a:alpha val="43137"/>
                    </a:srgbClr>
                  </a:outerShdw>
                </a:effectLst>
                <a:latin typeface="+mn-lt"/>
              </a:rPr>
              <a:t> </a:t>
            </a:r>
            <a:r>
              <a:rPr lang="en-US" altLang="en-US" sz="2800" b="1" dirty="0" err="1" smtClean="0">
                <a:solidFill>
                  <a:srgbClr val="FF0000"/>
                </a:solidFill>
                <a:effectLst>
                  <a:outerShdw blurRad="38100" dist="38100" dir="2700000" algn="tl">
                    <a:srgbClr val="000000">
                      <a:alpha val="43137"/>
                    </a:srgbClr>
                  </a:outerShdw>
                </a:effectLst>
                <a:latin typeface="+mn-lt"/>
              </a:rPr>
              <a:t>dân</a:t>
            </a:r>
            <a:r>
              <a:rPr lang="en-US" altLang="en-US" sz="2800" b="1" dirty="0" smtClean="0">
                <a:solidFill>
                  <a:srgbClr val="FF0000"/>
                </a:solidFill>
                <a:effectLst>
                  <a:outerShdw blurRad="38100" dist="38100" dir="2700000" algn="tl">
                    <a:srgbClr val="000000">
                      <a:alpha val="43137"/>
                    </a:srgbClr>
                  </a:outerShdw>
                </a:effectLst>
                <a:latin typeface="+mn-lt"/>
              </a:rPr>
              <a:t> </a:t>
            </a:r>
            <a:r>
              <a:rPr lang="en-US" altLang="en-US" sz="2800" b="1" dirty="0" err="1" smtClean="0">
                <a:solidFill>
                  <a:srgbClr val="FF0000"/>
                </a:solidFill>
                <a:effectLst>
                  <a:outerShdw blurRad="38100" dist="38100" dir="2700000" algn="tl">
                    <a:srgbClr val="000000">
                      <a:alpha val="43137"/>
                    </a:srgbClr>
                  </a:outerShdw>
                </a:effectLst>
                <a:latin typeface="+mn-lt"/>
              </a:rPr>
              <a:t>cư</a:t>
            </a:r>
            <a:endParaRPr lang="en-US" altLang="en-US" sz="2800" b="1"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32657192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458200" cy="4876800"/>
          </a:xfrm>
        </p:spPr>
        <p:txBody>
          <a:bodyPr/>
          <a:lstStyle/>
          <a:p>
            <a:pPr algn="just"/>
            <a:r>
              <a:rPr lang="en-US" b="1" i="1" u="sng" dirty="0" err="1">
                <a:solidFill>
                  <a:srgbClr val="0000CC"/>
                </a:solidFill>
                <a:latin typeface="+mj-lt"/>
              </a:rPr>
              <a:t>Nhóm</a:t>
            </a:r>
            <a:r>
              <a:rPr lang="en-US" b="1" i="1" u="sng" dirty="0">
                <a:solidFill>
                  <a:srgbClr val="0000CC"/>
                </a:solidFill>
                <a:latin typeface="+mj-lt"/>
              </a:rPr>
              <a:t> </a:t>
            </a:r>
            <a:r>
              <a:rPr lang="en-US" b="1" i="1" u="sng" dirty="0" smtClean="0">
                <a:solidFill>
                  <a:srgbClr val="0000CC"/>
                </a:solidFill>
                <a:latin typeface="+mj-lt"/>
              </a:rPr>
              <a:t>1</a:t>
            </a:r>
            <a:r>
              <a:rPr lang="en-US" b="1" i="1" dirty="0" smtClean="0">
                <a:solidFill>
                  <a:srgbClr val="0000CC"/>
                </a:solidFill>
                <a:latin typeface="+mj-lt"/>
              </a:rPr>
              <a:t>:Tìm </a:t>
            </a:r>
            <a:r>
              <a:rPr lang="en-US" b="1" i="1" dirty="0" err="1" smtClean="0">
                <a:solidFill>
                  <a:srgbClr val="0000CC"/>
                </a:solidFill>
                <a:latin typeface="+mj-lt"/>
              </a:rPr>
              <a:t>hiểu</a:t>
            </a:r>
            <a:r>
              <a:rPr lang="en-US" b="1" i="1" dirty="0" smtClean="0">
                <a:solidFill>
                  <a:srgbClr val="0000CC"/>
                </a:solidFill>
                <a:latin typeface="+mj-lt"/>
              </a:rPr>
              <a:t> </a:t>
            </a:r>
            <a:r>
              <a:rPr lang="en-US" b="1" i="1" dirty="0" err="1" smtClean="0">
                <a:solidFill>
                  <a:srgbClr val="0000CC"/>
                </a:solidFill>
                <a:latin typeface="+mj-lt"/>
              </a:rPr>
              <a:t>phần</a:t>
            </a:r>
            <a:r>
              <a:rPr lang="en-US" b="1" i="1" dirty="0" smtClean="0">
                <a:solidFill>
                  <a:srgbClr val="0000CC"/>
                </a:solidFill>
                <a:latin typeface="+mj-lt"/>
              </a:rPr>
              <a:t> </a:t>
            </a:r>
            <a:r>
              <a:rPr lang="en-US" b="1" i="1" dirty="0" err="1" smtClean="0">
                <a:solidFill>
                  <a:srgbClr val="0000CC"/>
                </a:solidFill>
                <a:latin typeface="+mj-lt"/>
              </a:rPr>
              <a:t>đặt</a:t>
            </a:r>
            <a:r>
              <a:rPr lang="en-US" b="1" i="1" dirty="0" smtClean="0">
                <a:solidFill>
                  <a:srgbClr val="0000CC"/>
                </a:solidFill>
                <a:latin typeface="+mj-lt"/>
              </a:rPr>
              <a:t> </a:t>
            </a:r>
            <a:r>
              <a:rPr lang="en-US" b="1" i="1" dirty="0" err="1" smtClean="0">
                <a:solidFill>
                  <a:srgbClr val="0000CC"/>
                </a:solidFill>
                <a:latin typeface="+mj-lt"/>
              </a:rPr>
              <a:t>vấn</a:t>
            </a:r>
            <a:r>
              <a:rPr lang="en-US" b="1" i="1" dirty="0" smtClean="0">
                <a:solidFill>
                  <a:srgbClr val="0000CC"/>
                </a:solidFill>
                <a:latin typeface="+mj-lt"/>
              </a:rPr>
              <a:t> </a:t>
            </a:r>
            <a:r>
              <a:rPr lang="en-US" b="1" i="1" dirty="0" err="1" smtClean="0">
                <a:solidFill>
                  <a:srgbClr val="0000CC"/>
                </a:solidFill>
                <a:latin typeface="+mj-lt"/>
              </a:rPr>
              <a:t>đề</a:t>
            </a:r>
            <a:endParaRPr lang="en-US" dirty="0">
              <a:latin typeface="+mj-lt"/>
            </a:endParaRPr>
          </a:p>
          <a:p>
            <a:pPr algn="just"/>
            <a:r>
              <a:rPr lang="en-US" b="1" i="1" u="sng" dirty="0" err="1">
                <a:solidFill>
                  <a:srgbClr val="0000CC"/>
                </a:solidFill>
                <a:latin typeface="+mj-lt"/>
              </a:rPr>
              <a:t>Nhóm</a:t>
            </a:r>
            <a:r>
              <a:rPr lang="en-US" b="1" i="1" u="sng" dirty="0">
                <a:solidFill>
                  <a:srgbClr val="0000CC"/>
                </a:solidFill>
                <a:latin typeface="+mj-lt"/>
              </a:rPr>
              <a:t> 2:</a:t>
            </a:r>
            <a:r>
              <a:rPr lang="en-US" b="1" i="1" dirty="0">
                <a:solidFill>
                  <a:srgbClr val="0000CC"/>
                </a:solidFill>
                <a:latin typeface="+mj-lt"/>
              </a:rPr>
              <a:t> </a:t>
            </a:r>
            <a:r>
              <a:rPr lang="en-US" b="1" i="1" dirty="0" err="1" smtClean="0">
                <a:solidFill>
                  <a:srgbClr val="0000CC"/>
                </a:solidFill>
                <a:latin typeface="+mj-lt"/>
              </a:rPr>
              <a:t>Những</a:t>
            </a:r>
            <a:r>
              <a:rPr lang="en-US" b="1" i="1" dirty="0" smtClean="0">
                <a:solidFill>
                  <a:srgbClr val="0000CC"/>
                </a:solidFill>
                <a:latin typeface="+mj-lt"/>
              </a:rPr>
              <a:t> </a:t>
            </a:r>
            <a:r>
              <a:rPr lang="en-US" b="1" i="1" dirty="0" err="1" smtClean="0">
                <a:solidFill>
                  <a:srgbClr val="0000CC"/>
                </a:solidFill>
                <a:latin typeface="+mj-lt"/>
              </a:rPr>
              <a:t>việc</a:t>
            </a:r>
            <a:r>
              <a:rPr lang="en-US" b="1" i="1" dirty="0" smtClean="0">
                <a:solidFill>
                  <a:srgbClr val="0000CC"/>
                </a:solidFill>
                <a:latin typeface="+mj-lt"/>
              </a:rPr>
              <a:t> </a:t>
            </a:r>
            <a:r>
              <a:rPr lang="en-US" b="1" i="1" dirty="0" err="1" smtClean="0">
                <a:solidFill>
                  <a:srgbClr val="0000CC"/>
                </a:solidFill>
                <a:latin typeface="+mj-lt"/>
              </a:rPr>
              <a:t>làm</a:t>
            </a:r>
            <a:r>
              <a:rPr lang="en-US" b="1" i="1" dirty="0" smtClean="0">
                <a:solidFill>
                  <a:srgbClr val="0000CC"/>
                </a:solidFill>
                <a:latin typeface="+mj-lt"/>
              </a:rPr>
              <a:t> </a:t>
            </a:r>
            <a:r>
              <a:rPr lang="en-US" b="1" i="1" dirty="0" err="1" smtClean="0">
                <a:solidFill>
                  <a:srgbClr val="0000CC"/>
                </a:solidFill>
                <a:latin typeface="+mj-lt"/>
              </a:rPr>
              <a:t>góp</a:t>
            </a:r>
            <a:r>
              <a:rPr lang="en-US" b="1" i="1" dirty="0" smtClean="0">
                <a:solidFill>
                  <a:srgbClr val="0000CC"/>
                </a:solidFill>
                <a:latin typeface="+mj-lt"/>
              </a:rPr>
              <a:t> </a:t>
            </a:r>
            <a:r>
              <a:rPr lang="en-US" b="1" i="1" dirty="0" err="1" smtClean="0">
                <a:solidFill>
                  <a:srgbClr val="0000CC"/>
                </a:solidFill>
                <a:latin typeface="+mj-lt"/>
              </a:rPr>
              <a:t>phần</a:t>
            </a:r>
            <a:r>
              <a:rPr lang="en-US" b="1" i="1" dirty="0" smtClean="0">
                <a:solidFill>
                  <a:srgbClr val="0000CC"/>
                </a:solidFill>
                <a:latin typeface="+mj-lt"/>
              </a:rPr>
              <a:t> </a:t>
            </a:r>
            <a:r>
              <a:rPr lang="en-US" b="1" i="1" dirty="0" err="1" smtClean="0">
                <a:solidFill>
                  <a:srgbClr val="0000CC"/>
                </a:solidFill>
                <a:latin typeface="+mj-lt"/>
              </a:rPr>
              <a:t>xây</a:t>
            </a:r>
            <a:r>
              <a:rPr lang="en-US" b="1" i="1" dirty="0" smtClean="0">
                <a:solidFill>
                  <a:srgbClr val="0000CC"/>
                </a:solidFill>
                <a:latin typeface="+mj-lt"/>
              </a:rPr>
              <a:t> </a:t>
            </a:r>
            <a:r>
              <a:rPr lang="en-US" b="1" i="1" dirty="0" err="1" smtClean="0">
                <a:solidFill>
                  <a:srgbClr val="0000CC"/>
                </a:solidFill>
                <a:latin typeface="+mj-lt"/>
              </a:rPr>
              <a:t>dựng</a:t>
            </a:r>
            <a:r>
              <a:rPr lang="en-US" b="1" i="1" dirty="0" smtClean="0">
                <a:solidFill>
                  <a:srgbClr val="0000CC"/>
                </a:solidFill>
                <a:latin typeface="+mj-lt"/>
              </a:rPr>
              <a:t> </a:t>
            </a:r>
            <a:r>
              <a:rPr lang="en-US" b="1" i="1" dirty="0" err="1" smtClean="0">
                <a:solidFill>
                  <a:srgbClr val="0000CC"/>
                </a:solidFill>
                <a:latin typeface="+mj-lt"/>
              </a:rPr>
              <a:t>nếp</a:t>
            </a:r>
            <a:r>
              <a:rPr lang="en-US" b="1" i="1" dirty="0" smtClean="0">
                <a:solidFill>
                  <a:srgbClr val="0000CC"/>
                </a:solidFill>
                <a:latin typeface="+mj-lt"/>
              </a:rPr>
              <a:t> </a:t>
            </a:r>
            <a:r>
              <a:rPr lang="en-US" b="1" i="1" dirty="0" err="1" smtClean="0">
                <a:solidFill>
                  <a:srgbClr val="0000CC"/>
                </a:solidFill>
                <a:latin typeface="+mj-lt"/>
              </a:rPr>
              <a:t>sống</a:t>
            </a:r>
            <a:r>
              <a:rPr lang="en-US" b="1" i="1" dirty="0" smtClean="0">
                <a:solidFill>
                  <a:srgbClr val="0000CC"/>
                </a:solidFill>
                <a:latin typeface="+mj-lt"/>
              </a:rPr>
              <a:t> </a:t>
            </a:r>
            <a:r>
              <a:rPr lang="en-US" b="1" i="1" dirty="0" err="1" smtClean="0">
                <a:solidFill>
                  <a:srgbClr val="0000CC"/>
                </a:solidFill>
                <a:latin typeface="+mj-lt"/>
              </a:rPr>
              <a:t>có</a:t>
            </a:r>
            <a:r>
              <a:rPr lang="en-US" b="1" i="1" dirty="0" smtClean="0">
                <a:solidFill>
                  <a:srgbClr val="0000CC"/>
                </a:solidFill>
                <a:latin typeface="+mj-lt"/>
              </a:rPr>
              <a:t> </a:t>
            </a:r>
            <a:r>
              <a:rPr lang="en-US" b="1" i="1" dirty="0" err="1" smtClean="0">
                <a:solidFill>
                  <a:srgbClr val="0000CC"/>
                </a:solidFill>
                <a:latin typeface="+mj-lt"/>
              </a:rPr>
              <a:t>văn</a:t>
            </a:r>
            <a:r>
              <a:rPr lang="en-US" b="1" i="1" dirty="0" smtClean="0">
                <a:solidFill>
                  <a:srgbClr val="0000CC"/>
                </a:solidFill>
                <a:latin typeface="+mj-lt"/>
              </a:rPr>
              <a:t> </a:t>
            </a:r>
            <a:r>
              <a:rPr lang="en-US" b="1" i="1" dirty="0" err="1" smtClean="0">
                <a:solidFill>
                  <a:srgbClr val="0000CC"/>
                </a:solidFill>
                <a:latin typeface="+mj-lt"/>
              </a:rPr>
              <a:t>hóa</a:t>
            </a:r>
            <a:r>
              <a:rPr lang="en-US" b="1" i="1" dirty="0" smtClean="0">
                <a:solidFill>
                  <a:srgbClr val="0000CC"/>
                </a:solidFill>
                <a:latin typeface="+mj-lt"/>
              </a:rPr>
              <a:t> ở </a:t>
            </a:r>
            <a:r>
              <a:rPr lang="en-US" b="1" i="1" dirty="0" err="1" smtClean="0">
                <a:solidFill>
                  <a:srgbClr val="0000CC"/>
                </a:solidFill>
                <a:latin typeface="+mj-lt"/>
              </a:rPr>
              <a:t>phường</a:t>
            </a:r>
            <a:r>
              <a:rPr lang="en-US" b="1" i="1" dirty="0" smtClean="0">
                <a:solidFill>
                  <a:srgbClr val="0000CC"/>
                </a:solidFill>
                <a:latin typeface="+mj-lt"/>
              </a:rPr>
              <a:t> </a:t>
            </a:r>
            <a:r>
              <a:rPr lang="en-US" b="1" i="1" dirty="0" err="1" smtClean="0">
                <a:solidFill>
                  <a:srgbClr val="0000CC"/>
                </a:solidFill>
                <a:latin typeface="+mj-lt"/>
              </a:rPr>
              <a:t>Thượng</a:t>
            </a:r>
            <a:r>
              <a:rPr lang="en-US" b="1" i="1" dirty="0" smtClean="0">
                <a:solidFill>
                  <a:srgbClr val="0000CC"/>
                </a:solidFill>
                <a:latin typeface="+mj-lt"/>
              </a:rPr>
              <a:t> </a:t>
            </a:r>
            <a:r>
              <a:rPr lang="en-US" b="1" i="1" dirty="0" err="1" smtClean="0">
                <a:solidFill>
                  <a:srgbClr val="0000CC"/>
                </a:solidFill>
                <a:latin typeface="+mj-lt"/>
              </a:rPr>
              <a:t>Thanh</a:t>
            </a:r>
            <a:r>
              <a:rPr lang="en-US" b="1" i="1" dirty="0" smtClean="0">
                <a:solidFill>
                  <a:srgbClr val="0000CC"/>
                </a:solidFill>
                <a:latin typeface="+mj-lt"/>
              </a:rPr>
              <a:t> </a:t>
            </a:r>
            <a:r>
              <a:rPr lang="en-US" b="1" i="1" dirty="0" err="1" smtClean="0">
                <a:solidFill>
                  <a:srgbClr val="0000CC"/>
                </a:solidFill>
                <a:latin typeface="+mj-lt"/>
              </a:rPr>
              <a:t>và</a:t>
            </a:r>
            <a:r>
              <a:rPr lang="en-US" b="1" i="1" dirty="0" smtClean="0">
                <a:solidFill>
                  <a:srgbClr val="0000CC"/>
                </a:solidFill>
                <a:latin typeface="+mj-lt"/>
              </a:rPr>
              <a:t> </a:t>
            </a:r>
            <a:r>
              <a:rPr lang="en-US" b="1" i="1" dirty="0" err="1" smtClean="0">
                <a:solidFill>
                  <a:srgbClr val="0000CC"/>
                </a:solidFill>
                <a:latin typeface="+mj-lt"/>
              </a:rPr>
              <a:t>trường</a:t>
            </a:r>
            <a:r>
              <a:rPr lang="en-US" b="1" i="1" dirty="0" smtClean="0">
                <a:solidFill>
                  <a:srgbClr val="0000CC"/>
                </a:solidFill>
                <a:latin typeface="+mj-lt"/>
              </a:rPr>
              <a:t> </a:t>
            </a:r>
            <a:r>
              <a:rPr lang="en-US" b="1" i="1" dirty="0" err="1" smtClean="0">
                <a:solidFill>
                  <a:srgbClr val="0000CC"/>
                </a:solidFill>
                <a:latin typeface="+mj-lt"/>
              </a:rPr>
              <a:t>THCS</a:t>
            </a:r>
            <a:r>
              <a:rPr lang="en-US" b="1" i="1" dirty="0" smtClean="0">
                <a:solidFill>
                  <a:srgbClr val="0000CC"/>
                </a:solidFill>
                <a:latin typeface="+mj-lt"/>
              </a:rPr>
              <a:t> </a:t>
            </a:r>
            <a:r>
              <a:rPr lang="en-US" b="1" i="1" dirty="0" err="1" smtClean="0">
                <a:solidFill>
                  <a:srgbClr val="0000CC"/>
                </a:solidFill>
                <a:latin typeface="+mj-lt"/>
              </a:rPr>
              <a:t>Thanh</a:t>
            </a:r>
            <a:r>
              <a:rPr lang="en-US" b="1" i="1" dirty="0" smtClean="0">
                <a:solidFill>
                  <a:srgbClr val="0000CC"/>
                </a:solidFill>
                <a:latin typeface="+mj-lt"/>
              </a:rPr>
              <a:t> Am.</a:t>
            </a:r>
          </a:p>
          <a:p>
            <a:pPr algn="just"/>
            <a:r>
              <a:rPr lang="en-US" b="1" i="1" u="sng" dirty="0" err="1" smtClean="0">
                <a:solidFill>
                  <a:srgbClr val="0000CC"/>
                </a:solidFill>
                <a:latin typeface="+mj-lt"/>
              </a:rPr>
              <a:t>Nhóm</a:t>
            </a:r>
            <a:r>
              <a:rPr lang="en-US" b="1" i="1" u="sng" dirty="0" smtClean="0">
                <a:solidFill>
                  <a:srgbClr val="0000CC"/>
                </a:solidFill>
                <a:latin typeface="+mj-lt"/>
              </a:rPr>
              <a:t> </a:t>
            </a:r>
            <a:r>
              <a:rPr lang="en-US" b="1" i="1" u="sng" dirty="0">
                <a:solidFill>
                  <a:srgbClr val="0000CC"/>
                </a:solidFill>
                <a:latin typeface="+mj-lt"/>
              </a:rPr>
              <a:t>3</a:t>
            </a:r>
            <a:r>
              <a:rPr lang="en-US" b="1" i="1" dirty="0" smtClean="0">
                <a:solidFill>
                  <a:srgbClr val="0000CC"/>
                </a:solidFill>
                <a:latin typeface="+mj-lt"/>
              </a:rPr>
              <a:t>:</a:t>
            </a:r>
            <a:r>
              <a:rPr lang="en-US" b="1" i="1" dirty="0" smtClean="0">
                <a:solidFill>
                  <a:srgbClr val="0000CC"/>
                </a:solidFill>
              </a:rPr>
              <a:t> </a:t>
            </a:r>
            <a:r>
              <a:rPr lang="en-US" b="1" i="1" dirty="0" err="1" smtClean="0">
                <a:solidFill>
                  <a:srgbClr val="0000CC"/>
                </a:solidFill>
                <a:latin typeface="+mj-lt"/>
              </a:rPr>
              <a:t>Cách</a:t>
            </a:r>
            <a:r>
              <a:rPr lang="en-US" b="1" i="1" dirty="0" smtClean="0">
                <a:solidFill>
                  <a:srgbClr val="0000CC"/>
                </a:solidFill>
                <a:latin typeface="+mj-lt"/>
              </a:rPr>
              <a:t> </a:t>
            </a:r>
            <a:r>
              <a:rPr lang="en-US" b="1" i="1" dirty="0" err="1" smtClean="0">
                <a:solidFill>
                  <a:srgbClr val="0000CC"/>
                </a:solidFill>
                <a:latin typeface="+mj-lt"/>
              </a:rPr>
              <a:t>rèn</a:t>
            </a:r>
            <a:r>
              <a:rPr lang="en-US" b="1" i="1" dirty="0" smtClean="0">
                <a:solidFill>
                  <a:srgbClr val="0000CC"/>
                </a:solidFill>
                <a:latin typeface="+mj-lt"/>
              </a:rPr>
              <a:t> </a:t>
            </a:r>
            <a:r>
              <a:rPr lang="en-US" b="1" i="1" dirty="0" err="1" smtClean="0">
                <a:solidFill>
                  <a:srgbClr val="0000CC"/>
                </a:solidFill>
                <a:latin typeface="+mj-lt"/>
              </a:rPr>
              <a:t>luyện</a:t>
            </a:r>
            <a:r>
              <a:rPr lang="en-US" b="1" i="1" dirty="0" smtClean="0">
                <a:solidFill>
                  <a:srgbClr val="0000CC"/>
                </a:solidFill>
                <a:latin typeface="+mj-lt"/>
              </a:rPr>
              <a:t> </a:t>
            </a:r>
            <a:endParaRPr lang="en-US" dirty="0">
              <a:latin typeface="+mj-lt"/>
            </a:endParaRPr>
          </a:p>
          <a:p>
            <a:pPr algn="just"/>
            <a:r>
              <a:rPr lang="en-US" b="1" i="1" u="sng" dirty="0" err="1">
                <a:solidFill>
                  <a:srgbClr val="0000CC"/>
                </a:solidFill>
                <a:latin typeface="+mj-lt"/>
              </a:rPr>
              <a:t>Nhóm</a:t>
            </a:r>
            <a:r>
              <a:rPr lang="en-US" b="1" i="1" u="sng" dirty="0">
                <a:solidFill>
                  <a:srgbClr val="0000CC"/>
                </a:solidFill>
                <a:latin typeface="+mj-lt"/>
              </a:rPr>
              <a:t> </a:t>
            </a:r>
            <a:r>
              <a:rPr lang="en-US" b="1" i="1" dirty="0">
                <a:solidFill>
                  <a:srgbClr val="0000CC"/>
                </a:solidFill>
                <a:latin typeface="+mj-lt"/>
              </a:rPr>
              <a:t>4</a:t>
            </a:r>
            <a:r>
              <a:rPr lang="en-US" b="1" i="1" dirty="0" smtClean="0">
                <a:solidFill>
                  <a:srgbClr val="0000CC"/>
                </a:solidFill>
                <a:latin typeface="+mj-lt"/>
              </a:rPr>
              <a:t>: </a:t>
            </a:r>
            <a:r>
              <a:rPr lang="en-US" b="1" i="1" dirty="0" err="1" smtClean="0">
                <a:solidFill>
                  <a:srgbClr val="0000CC"/>
                </a:solidFill>
                <a:latin typeface="+mj-lt"/>
              </a:rPr>
              <a:t>Trò</a:t>
            </a:r>
            <a:r>
              <a:rPr lang="en-US" b="1" i="1" dirty="0" smtClean="0">
                <a:solidFill>
                  <a:srgbClr val="0000CC"/>
                </a:solidFill>
                <a:latin typeface="+mj-lt"/>
              </a:rPr>
              <a:t> </a:t>
            </a:r>
            <a:r>
              <a:rPr lang="en-US" b="1" i="1" dirty="0" err="1" smtClean="0">
                <a:solidFill>
                  <a:srgbClr val="0000CC"/>
                </a:solidFill>
                <a:latin typeface="+mj-lt"/>
              </a:rPr>
              <a:t>chơi</a:t>
            </a:r>
            <a:r>
              <a:rPr lang="en-US" b="1" i="1" dirty="0" smtClean="0">
                <a:solidFill>
                  <a:srgbClr val="0000CC"/>
                </a:solidFill>
                <a:latin typeface="+mj-lt"/>
              </a:rPr>
              <a:t> </a:t>
            </a:r>
            <a:r>
              <a:rPr lang="en-US" b="1" i="1" dirty="0" err="1" smtClean="0">
                <a:solidFill>
                  <a:srgbClr val="0000CC"/>
                </a:solidFill>
                <a:latin typeface="+mj-lt"/>
              </a:rPr>
              <a:t>củng</a:t>
            </a:r>
            <a:r>
              <a:rPr lang="en-US" b="1" i="1" dirty="0" smtClean="0">
                <a:solidFill>
                  <a:srgbClr val="0000CC"/>
                </a:solidFill>
                <a:latin typeface="+mj-lt"/>
              </a:rPr>
              <a:t> </a:t>
            </a:r>
            <a:r>
              <a:rPr lang="en-US" b="1" i="1" dirty="0" err="1" smtClean="0">
                <a:solidFill>
                  <a:srgbClr val="0000CC"/>
                </a:solidFill>
                <a:latin typeface="+mj-lt"/>
              </a:rPr>
              <a:t>cố</a:t>
            </a:r>
            <a:r>
              <a:rPr lang="en-US" b="1" i="1" dirty="0" smtClean="0">
                <a:solidFill>
                  <a:srgbClr val="0000CC"/>
                </a:solidFill>
                <a:latin typeface="+mj-lt"/>
              </a:rPr>
              <a:t>.</a:t>
            </a:r>
            <a:endParaRPr lang="en-US" b="1" i="1" dirty="0">
              <a:solidFill>
                <a:srgbClr val="0000CC"/>
              </a:solidFill>
              <a:latin typeface="+mj-lt"/>
            </a:endParaRPr>
          </a:p>
        </p:txBody>
      </p:sp>
      <p:sp>
        <p:nvSpPr>
          <p:cNvPr id="4" name="Title 3"/>
          <p:cNvSpPr>
            <a:spLocks noGrp="1"/>
          </p:cNvSpPr>
          <p:nvPr>
            <p:ph type="title"/>
          </p:nvPr>
        </p:nvSpPr>
        <p:spPr>
          <a:xfrm>
            <a:off x="1676400" y="0"/>
            <a:ext cx="6773863" cy="1143000"/>
          </a:xfrm>
        </p:spPr>
        <p:txBody>
          <a:bodyPr/>
          <a:lstStyle/>
          <a:p>
            <a:r>
              <a:rPr lang="en-US" dirty="0" err="1"/>
              <a:t>Phân</a:t>
            </a:r>
            <a:r>
              <a:rPr lang="en-US" dirty="0"/>
              <a:t> </a:t>
            </a:r>
            <a:r>
              <a:rPr lang="en-US" dirty="0" err="1"/>
              <a:t>công</a:t>
            </a:r>
            <a:r>
              <a:rPr lang="en-US" dirty="0"/>
              <a:t> </a:t>
            </a:r>
            <a:r>
              <a:rPr lang="en-US" dirty="0" err="1"/>
              <a:t>chuẩn</a:t>
            </a:r>
            <a:r>
              <a:rPr lang="en-US" dirty="0"/>
              <a:t> </a:t>
            </a:r>
            <a:r>
              <a:rPr lang="en-US" dirty="0" err="1"/>
              <a:t>bị</a:t>
            </a:r>
            <a:r>
              <a:rPr lang="en-US" dirty="0"/>
              <a:t> </a:t>
            </a:r>
            <a:r>
              <a:rPr lang="en-US" dirty="0" err="1"/>
              <a:t>bài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a:xfrm>
            <a:off x="609600" y="1143000"/>
            <a:ext cx="8001000" cy="4267200"/>
          </a:xfrm>
          <a:prstGeom prst="flowChartPunchedTape">
            <a:avLst/>
          </a:prstGeom>
          <a:solidFill>
            <a:srgbClr val="FFFFCC"/>
          </a:solidFill>
          <a:ln>
            <a:solidFill>
              <a:srgbClr val="FFC000"/>
            </a:solidFill>
          </a:ln>
        </p:spPr>
        <p:style>
          <a:lnRef idx="3">
            <a:schemeClr val="lt1"/>
          </a:lnRef>
          <a:fillRef idx="1">
            <a:schemeClr val="accent2"/>
          </a:fillRef>
          <a:effectRef idx="1">
            <a:schemeClr val="accent2"/>
          </a:effectRef>
          <a:fontRef idx="minor">
            <a:schemeClr val="lt1"/>
          </a:fontRef>
        </p:style>
        <p:txBody>
          <a:bodyPr rtlCol="0" anchor="ctr"/>
          <a:lstStyle/>
          <a:p>
            <a:pPr marL="0" indent="0" algn="just">
              <a:buNone/>
            </a:pPr>
            <a:endParaRPr lang="en-US" sz="4000" b="1" dirty="0">
              <a:solidFill>
                <a:srgbClr val="002060"/>
              </a:solidFill>
              <a:latin typeface="+mj-lt"/>
            </a:endParaRPr>
          </a:p>
        </p:txBody>
      </p:sp>
      <p:sp>
        <p:nvSpPr>
          <p:cNvPr id="3" name="TextBox 2"/>
          <p:cNvSpPr txBox="1"/>
          <p:nvPr/>
        </p:nvSpPr>
        <p:spPr>
          <a:xfrm>
            <a:off x="762000" y="2514600"/>
            <a:ext cx="7772400" cy="780214"/>
          </a:xfrm>
          <a:prstGeom prst="rect">
            <a:avLst/>
          </a:prstGeom>
          <a:noFill/>
        </p:spPr>
        <p:txBody>
          <a:bodyPr wrap="square" rtlCol="0">
            <a:spAutoFit/>
          </a:bodyPr>
          <a:lstStyle/>
          <a:p>
            <a:pPr algn="ctr">
              <a:lnSpc>
                <a:spcPct val="150000"/>
              </a:lnSpc>
            </a:pPr>
            <a:r>
              <a:rPr lang="en-US" sz="3400" dirty="0" err="1" smtClean="0">
                <a:solidFill>
                  <a:srgbClr val="FF0000"/>
                </a:solidFill>
              </a:rPr>
              <a:t>Tìm</a:t>
            </a:r>
            <a:r>
              <a:rPr lang="en-US" sz="3400" dirty="0" smtClean="0">
                <a:solidFill>
                  <a:srgbClr val="FF0000"/>
                </a:solidFill>
              </a:rPr>
              <a:t> </a:t>
            </a:r>
            <a:r>
              <a:rPr lang="en-US" sz="3400" dirty="0" err="1" smtClean="0">
                <a:solidFill>
                  <a:srgbClr val="FF0000"/>
                </a:solidFill>
              </a:rPr>
              <a:t>hiểu</a:t>
            </a:r>
            <a:r>
              <a:rPr lang="en-US" sz="3400" dirty="0" smtClean="0">
                <a:solidFill>
                  <a:srgbClr val="FF0000"/>
                </a:solidFill>
              </a:rPr>
              <a:t> </a:t>
            </a:r>
            <a:r>
              <a:rPr lang="en-US" sz="3400" dirty="0" err="1" smtClean="0">
                <a:solidFill>
                  <a:srgbClr val="FF0000"/>
                </a:solidFill>
              </a:rPr>
              <a:t>phần</a:t>
            </a:r>
            <a:r>
              <a:rPr lang="en-US" sz="3400" dirty="0" smtClean="0">
                <a:solidFill>
                  <a:srgbClr val="FF0000"/>
                </a:solidFill>
              </a:rPr>
              <a:t> </a:t>
            </a:r>
            <a:r>
              <a:rPr lang="en-US" sz="3400" dirty="0" err="1" smtClean="0">
                <a:solidFill>
                  <a:srgbClr val="FF0000"/>
                </a:solidFill>
              </a:rPr>
              <a:t>đặt</a:t>
            </a:r>
            <a:r>
              <a:rPr lang="en-US" sz="3400" dirty="0" smtClean="0">
                <a:solidFill>
                  <a:srgbClr val="FF0000"/>
                </a:solidFill>
              </a:rPr>
              <a:t> </a:t>
            </a:r>
            <a:r>
              <a:rPr lang="en-US" sz="3400" dirty="0" err="1" smtClean="0">
                <a:solidFill>
                  <a:srgbClr val="FF0000"/>
                </a:solidFill>
              </a:rPr>
              <a:t>vấn</a:t>
            </a:r>
            <a:r>
              <a:rPr lang="en-US" sz="3400" dirty="0" smtClean="0">
                <a:solidFill>
                  <a:srgbClr val="FF0000"/>
                </a:solidFill>
              </a:rPr>
              <a:t> </a:t>
            </a:r>
            <a:r>
              <a:rPr lang="en-US" sz="3400" dirty="0" err="1" smtClean="0">
                <a:solidFill>
                  <a:srgbClr val="FF0000"/>
                </a:solidFill>
              </a:rPr>
              <a:t>đề</a:t>
            </a:r>
            <a:endParaRPr lang="en-US" sz="3400" dirty="0">
              <a:solidFill>
                <a:srgbClr val="FF0000"/>
              </a:solidFill>
            </a:endParaRPr>
          </a:p>
        </p:txBody>
      </p:sp>
      <p:pic>
        <p:nvPicPr>
          <p:cNvPr id="5" name="Picture 4" descr="Picture2">
            <a:hlinkClick r:id="rId2" action="ppaction://hlinkpres?slideindex=1&amp;slidetitle="/>
            <a:extLst>
              <a:ext uri="{FF2B5EF4-FFF2-40B4-BE49-F238E27FC236}">
                <a16:creationId xmlns:a16="http://schemas.microsoft.com/office/drawing/2014/main" xmlns="" id="{F4568920-6464-48AE-BB8A-240DF3460032}"/>
              </a:ext>
            </a:extLst>
          </p:cNvPr>
          <p:cNvPicPr>
            <a:picLocks noChangeAspect="1" noChangeArrowheads="1" noCrop="1"/>
          </p:cNvPicPr>
          <p:nvPr/>
        </p:nvPicPr>
        <p:blipFill>
          <a:blip r:embed="rId3"/>
          <a:srcRect/>
          <a:stretch>
            <a:fillRect/>
          </a:stretch>
        </p:blipFill>
        <p:spPr bwMode="auto">
          <a:xfrm>
            <a:off x="304800" y="1828800"/>
            <a:ext cx="13716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ext Box 7"/>
          <p:cNvSpPr txBox="1">
            <a:spLocks noChangeArrowheads="1"/>
          </p:cNvSpPr>
          <p:nvPr/>
        </p:nvSpPr>
        <p:spPr bwMode="auto">
          <a:xfrm>
            <a:off x="185738" y="1509713"/>
            <a:ext cx="6934200" cy="1938337"/>
          </a:xfrm>
          <a:prstGeom prst="rect">
            <a:avLst/>
          </a:prstGeom>
          <a:solidFill>
            <a:schemeClr val="bg1"/>
          </a:solidFill>
          <a:ln w="9525">
            <a:noFill/>
            <a:miter lim="800000"/>
            <a:headEnd/>
            <a:tailEnd/>
          </a:ln>
        </p:spPr>
        <p:txBody>
          <a:bodyPr>
            <a:spAutoFit/>
          </a:bodyPr>
          <a:lstStyle/>
          <a:p>
            <a:pPr marL="342900" indent="-342900" algn="just" eaLnBrk="1" hangingPunct="1">
              <a:spcBef>
                <a:spcPct val="50000"/>
              </a:spcBef>
            </a:pP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Cộng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đồng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dân</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cư</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Là</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toàn</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thể</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những</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người</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cùng</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sinh</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sống</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trong</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một</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khu</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vực</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lãnh</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thổ</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hoặc</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đơn</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vị</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hành</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chính</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có</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sự</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gắn</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bó</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liên</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kết</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và</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hợp</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tác</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để</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cùng</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thực</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hiện</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lợi</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ích</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của</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mình</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vì</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lợi</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ích</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chung</a:t>
            </a:r>
            <a:r>
              <a:rPr lang="en-US" sz="2400" b="1" dirty="0">
                <a:solidFill>
                  <a:srgbClr val="0033CC"/>
                </a:solidFill>
                <a:latin typeface="Times New Roman" pitchFamily="18" charset="0"/>
              </a:rPr>
              <a:t>.</a:t>
            </a:r>
          </a:p>
        </p:txBody>
      </p:sp>
      <p:sp>
        <p:nvSpPr>
          <p:cNvPr id="7178" name="Text Box 10"/>
          <p:cNvSpPr txBox="1">
            <a:spLocks noChangeArrowheads="1"/>
          </p:cNvSpPr>
          <p:nvPr/>
        </p:nvSpPr>
        <p:spPr bwMode="auto">
          <a:xfrm>
            <a:off x="185738" y="3492500"/>
            <a:ext cx="6967537" cy="2308225"/>
          </a:xfrm>
          <a:prstGeom prst="rect">
            <a:avLst/>
          </a:prstGeom>
          <a:noFill/>
          <a:ln w="9525">
            <a:noFill/>
            <a:miter lim="800000"/>
            <a:headEnd/>
            <a:tailEnd/>
          </a:ln>
        </p:spPr>
        <p:txBody>
          <a:bodyPr>
            <a:spAutoFit/>
          </a:bodyPr>
          <a:lstStyle/>
          <a:p>
            <a:pPr algn="just" eaLnBrk="1" hangingPunct="1">
              <a:spcBef>
                <a:spcPct val="50000"/>
              </a:spcBef>
            </a:pPr>
            <a:r>
              <a:rPr lang="en-US" sz="2400" b="1" dirty="0">
                <a:solidFill>
                  <a:srgbClr val="FF0000"/>
                </a:solidFill>
                <a:latin typeface="Times New Roman" pitchFamily="18" charset="0"/>
              </a:rPr>
              <a:t>     - </a:t>
            </a:r>
            <a:r>
              <a:rPr lang="en-US" sz="2400" b="1" dirty="0" err="1">
                <a:solidFill>
                  <a:srgbClr val="FF0000"/>
                </a:solidFill>
                <a:latin typeface="Times New Roman" pitchFamily="18" charset="0"/>
              </a:rPr>
              <a:t>Xây</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dựng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nếp</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sống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văn</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hoá</a:t>
            </a:r>
            <a:r>
              <a:rPr lang="en-US" sz="2400" b="1" dirty="0">
                <a:solidFill>
                  <a:srgbClr val="FF0000"/>
                </a:solidFill>
                <a:latin typeface="Times New Roman" pitchFamily="18" charset="0"/>
              </a:rPr>
              <a:t> ở </a:t>
            </a:r>
            <a:r>
              <a:rPr lang="en-US" sz="2400" b="1" dirty="0" err="1">
                <a:solidFill>
                  <a:srgbClr val="FF0000"/>
                </a:solidFill>
                <a:latin typeface="Times New Roman" pitchFamily="18" charset="0"/>
              </a:rPr>
              <a:t>cộng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đồng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dân</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cư</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Là</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làm</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cho</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đời</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sống</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văn</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hoá</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tinh</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thần</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ngày</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càng</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lành</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mạnh</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phong</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phú</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như</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giữ</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trật</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tự</a:t>
            </a:r>
            <a:r>
              <a:rPr lang="en-US" sz="2400" b="1" dirty="0">
                <a:solidFill>
                  <a:srgbClr val="0033CC"/>
                </a:solidFill>
                <a:latin typeface="Times New Roman" pitchFamily="18" charset="0"/>
              </a:rPr>
              <a:t> an </a:t>
            </a:r>
            <a:r>
              <a:rPr lang="en-US" sz="2400" b="1" dirty="0" err="1">
                <a:solidFill>
                  <a:srgbClr val="0033CC"/>
                </a:solidFill>
                <a:latin typeface="Times New Roman" pitchFamily="18" charset="0"/>
              </a:rPr>
              <a:t>ninh</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vệ</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sinh</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nơi</a:t>
            </a:r>
            <a:r>
              <a:rPr lang="en-US" sz="2400" b="1" dirty="0">
                <a:solidFill>
                  <a:srgbClr val="0033CC"/>
                </a:solidFill>
                <a:latin typeface="Times New Roman" pitchFamily="18" charset="0"/>
              </a:rPr>
              <a:t> ở, </a:t>
            </a:r>
            <a:r>
              <a:rPr lang="en-US" sz="2400" b="1" dirty="0" err="1">
                <a:solidFill>
                  <a:srgbClr val="0033CC"/>
                </a:solidFill>
                <a:latin typeface="Times New Roman" pitchFamily="18" charset="0"/>
              </a:rPr>
              <a:t>bảo</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vệ</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cảnh</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quan</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môi</a:t>
            </a:r>
            <a:r>
              <a:rPr lang="en-US" sz="2400" b="1" dirty="0">
                <a:solidFill>
                  <a:srgbClr val="0033CC"/>
                </a:solidFill>
                <a:latin typeface="Times New Roman" pitchFamily="18" charset="0"/>
              </a:rPr>
              <a:t> </a:t>
            </a:r>
            <a:r>
              <a:rPr lang="en-US" sz="2400" b="1" dirty="0" err="1" smtClean="0">
                <a:solidFill>
                  <a:srgbClr val="0033CC"/>
                </a:solidFill>
                <a:latin typeface="Times New Roman" pitchFamily="18" charset="0"/>
              </a:rPr>
              <a:t>trường</a:t>
            </a:r>
            <a:r>
              <a:rPr lang="en-US" sz="2400" b="1" dirty="0" smtClean="0">
                <a:solidFill>
                  <a:srgbClr val="0033CC"/>
                </a:solidFill>
                <a:latin typeface="Times New Roman" pitchFamily="18" charset="0"/>
              </a:rPr>
              <a:t>, </a:t>
            </a:r>
            <a:r>
              <a:rPr lang="en-US" sz="2400" b="1" dirty="0" err="1" smtClean="0">
                <a:solidFill>
                  <a:srgbClr val="0033CC"/>
                </a:solidFill>
                <a:latin typeface="Times New Roman" pitchFamily="18" charset="0"/>
              </a:rPr>
              <a:t>đoàn</a:t>
            </a:r>
            <a:r>
              <a:rPr lang="en-US" sz="2400" b="1" dirty="0" smtClean="0">
                <a:solidFill>
                  <a:srgbClr val="0033CC"/>
                </a:solidFill>
                <a:latin typeface="Times New Roman" pitchFamily="18" charset="0"/>
              </a:rPr>
              <a:t> </a:t>
            </a:r>
            <a:r>
              <a:rPr lang="en-US" sz="2400" b="1" dirty="0" err="1">
                <a:solidFill>
                  <a:srgbClr val="0033CC"/>
                </a:solidFill>
                <a:latin typeface="Times New Roman" pitchFamily="18" charset="0"/>
              </a:rPr>
              <a:t>kết</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với</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xóm</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giềng</a:t>
            </a:r>
            <a:r>
              <a:rPr lang="en-US" sz="2400" b="1" dirty="0" smtClean="0">
                <a:solidFill>
                  <a:srgbClr val="0033CC"/>
                </a:solidFill>
                <a:latin typeface="Times New Roman" pitchFamily="18" charset="0"/>
              </a:rPr>
              <a:t>, </a:t>
            </a:r>
            <a:r>
              <a:rPr lang="en-US" sz="2400" b="1" dirty="0" err="1" smtClean="0">
                <a:solidFill>
                  <a:srgbClr val="0033CC"/>
                </a:solidFill>
                <a:latin typeface="Times New Roman" pitchFamily="18" charset="0"/>
              </a:rPr>
              <a:t>bài</a:t>
            </a:r>
            <a:r>
              <a:rPr lang="en-US" sz="2400" b="1" dirty="0" smtClean="0">
                <a:solidFill>
                  <a:srgbClr val="0033CC"/>
                </a:solidFill>
                <a:latin typeface="Times New Roman" pitchFamily="18" charset="0"/>
              </a:rPr>
              <a:t> </a:t>
            </a:r>
            <a:r>
              <a:rPr lang="en-US" sz="2400" b="1" dirty="0" err="1">
                <a:solidFill>
                  <a:srgbClr val="0033CC"/>
                </a:solidFill>
                <a:latin typeface="Times New Roman" pitchFamily="18" charset="0"/>
              </a:rPr>
              <a:t>trừ</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phong</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tục</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tập</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quán</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lạc</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hậu</a:t>
            </a:r>
            <a:r>
              <a:rPr lang="en-US" sz="2400" b="1" dirty="0">
                <a:solidFill>
                  <a:srgbClr val="0033CC"/>
                </a:solidFill>
                <a:latin typeface="Times New Roman" pitchFamily="18" charset="0"/>
              </a:rPr>
              <a:t> , </a:t>
            </a:r>
            <a:r>
              <a:rPr lang="en-US" sz="2400" b="1" dirty="0" err="1">
                <a:solidFill>
                  <a:srgbClr val="0033CC"/>
                </a:solidFill>
                <a:latin typeface="Times New Roman" pitchFamily="18" charset="0"/>
              </a:rPr>
              <a:t>chống</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mê</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tín</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dị</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đoan</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phòng</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chống</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tội</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phạm</a:t>
            </a:r>
            <a:r>
              <a:rPr lang="en-US" sz="2400" b="1" dirty="0">
                <a:solidFill>
                  <a:srgbClr val="0033CC"/>
                </a:solidFill>
                <a:latin typeface="Times New Roman" pitchFamily="18" charset="0"/>
              </a:rPr>
              <a:t> .</a:t>
            </a:r>
            <a:endParaRPr lang="en-US" sz="2400" dirty="0">
              <a:latin typeface="Times New Roman" pitchFamily="18" charset="0"/>
            </a:endParaRPr>
          </a:p>
        </p:txBody>
      </p:sp>
      <p:sp>
        <p:nvSpPr>
          <p:cNvPr id="16" name="TextBox 15"/>
          <p:cNvSpPr txBox="1"/>
          <p:nvPr/>
        </p:nvSpPr>
        <p:spPr>
          <a:xfrm>
            <a:off x="885825" y="1003300"/>
            <a:ext cx="3505200" cy="461963"/>
          </a:xfrm>
          <a:prstGeom prst="rect">
            <a:avLst/>
          </a:prstGeom>
          <a:noFill/>
        </p:spPr>
        <p:txBody>
          <a:bodyPr>
            <a:spAutoFit/>
          </a:bodyPr>
          <a:lstStyle/>
          <a:p>
            <a:pPr eaLnBrk="1" hangingPunct="1">
              <a:defRPr/>
            </a:pPr>
            <a:r>
              <a:rPr lang="en-US" sz="2400" b="1" dirty="0">
                <a:solidFill>
                  <a:schemeClr val="accent6"/>
                </a:solidFill>
                <a:latin typeface="Times New Roman" pitchFamily="18" charset="0"/>
                <a:cs typeface="Times New Roman" pitchFamily="18" charset="0"/>
              </a:rPr>
              <a:t>1. </a:t>
            </a:r>
            <a:r>
              <a:rPr lang="en-US" sz="2400" b="1" dirty="0" err="1">
                <a:solidFill>
                  <a:schemeClr val="accent6"/>
                </a:solidFill>
                <a:latin typeface="Times New Roman" pitchFamily="18" charset="0"/>
                <a:cs typeface="Times New Roman" pitchFamily="18" charset="0"/>
              </a:rPr>
              <a:t>Khái</a:t>
            </a:r>
            <a:r>
              <a:rPr lang="en-US" sz="2400" b="1" dirty="0">
                <a:solidFill>
                  <a:schemeClr val="accent6"/>
                </a:solidFill>
                <a:latin typeface="Times New Roman" pitchFamily="18" charset="0"/>
                <a:cs typeface="Times New Roman" pitchFamily="18" charset="0"/>
              </a:rPr>
              <a:t> </a:t>
            </a:r>
            <a:r>
              <a:rPr lang="en-US" sz="2400" b="1" dirty="0" err="1">
                <a:solidFill>
                  <a:schemeClr val="accent6"/>
                </a:solidFill>
                <a:latin typeface="Times New Roman" pitchFamily="18" charset="0"/>
                <a:cs typeface="Times New Roman" pitchFamily="18" charset="0"/>
              </a:rPr>
              <a:t>niệm</a:t>
            </a:r>
            <a:r>
              <a:rPr lang="en-US" sz="2400" b="1" dirty="0">
                <a:solidFill>
                  <a:schemeClr val="accent6"/>
                </a:solidFill>
                <a:latin typeface="Times New Roman" pitchFamily="18" charset="0"/>
                <a:cs typeface="Times New Roman" pitchFamily="18" charset="0"/>
              </a:rPr>
              <a:t> </a:t>
            </a:r>
          </a:p>
        </p:txBody>
      </p:sp>
      <p:grpSp>
        <p:nvGrpSpPr>
          <p:cNvPr id="2" name="Group 16"/>
          <p:cNvGrpSpPr>
            <a:grpSpLocks/>
          </p:cNvGrpSpPr>
          <p:nvPr/>
        </p:nvGrpSpPr>
        <p:grpSpPr bwMode="auto">
          <a:xfrm>
            <a:off x="7099300" y="533400"/>
            <a:ext cx="1968500" cy="5829300"/>
            <a:chOff x="3840" y="1960"/>
            <a:chExt cx="1528" cy="2264"/>
          </a:xfrm>
        </p:grpSpPr>
        <p:graphicFrame>
          <p:nvGraphicFramePr>
            <p:cNvPr id="1026" name="Object 17"/>
            <p:cNvGraphicFramePr>
              <a:graphicFrameLocks noChangeAspect="1"/>
            </p:cNvGraphicFramePr>
            <p:nvPr/>
          </p:nvGraphicFramePr>
          <p:xfrm>
            <a:off x="3840" y="2008"/>
            <a:ext cx="288" cy="384"/>
          </p:xfrm>
          <a:graphic>
            <a:graphicData uri="http://schemas.openxmlformats.org/presentationml/2006/ole">
              <p:oleObj spid="_x0000_s1026" name="Visio" r:id="rId3" imgW="1440656" imgH="1496616" progId="">
                <p:embed/>
              </p:oleObj>
            </a:graphicData>
          </a:graphic>
        </p:graphicFrame>
        <p:graphicFrame>
          <p:nvGraphicFramePr>
            <p:cNvPr id="1027" name="Object 18"/>
            <p:cNvGraphicFramePr>
              <a:graphicFrameLocks noChangeAspect="1"/>
            </p:cNvGraphicFramePr>
            <p:nvPr/>
          </p:nvGraphicFramePr>
          <p:xfrm>
            <a:off x="4000" y="2000"/>
            <a:ext cx="324" cy="432"/>
          </p:xfrm>
          <a:graphic>
            <a:graphicData uri="http://schemas.openxmlformats.org/presentationml/2006/ole">
              <p:oleObj spid="_x0000_s1027" name="Visio" r:id="rId4" imgW="1440656" imgH="1496616" progId="">
                <p:embed/>
              </p:oleObj>
            </a:graphicData>
          </a:graphic>
        </p:graphicFrame>
        <p:graphicFrame>
          <p:nvGraphicFramePr>
            <p:cNvPr id="1028" name="Object 19"/>
            <p:cNvGraphicFramePr>
              <a:graphicFrameLocks noChangeAspect="1"/>
            </p:cNvGraphicFramePr>
            <p:nvPr/>
          </p:nvGraphicFramePr>
          <p:xfrm>
            <a:off x="4618" y="2272"/>
            <a:ext cx="252" cy="336"/>
          </p:xfrm>
          <a:graphic>
            <a:graphicData uri="http://schemas.openxmlformats.org/presentationml/2006/ole">
              <p:oleObj spid="_x0000_s1028" name="Visio" r:id="rId5" imgW="1440656" imgH="1496616" progId="">
                <p:embed/>
              </p:oleObj>
            </a:graphicData>
          </a:graphic>
        </p:graphicFrame>
        <p:graphicFrame>
          <p:nvGraphicFramePr>
            <p:cNvPr id="1029" name="Object 20"/>
            <p:cNvGraphicFramePr>
              <a:graphicFrameLocks noChangeAspect="1"/>
            </p:cNvGraphicFramePr>
            <p:nvPr/>
          </p:nvGraphicFramePr>
          <p:xfrm>
            <a:off x="4448" y="2008"/>
            <a:ext cx="272" cy="384"/>
          </p:xfrm>
          <a:graphic>
            <a:graphicData uri="http://schemas.openxmlformats.org/presentationml/2006/ole">
              <p:oleObj spid="_x0000_s1029" name="Visio" r:id="rId6" imgW="1440656" imgH="1496616" progId="">
                <p:embed/>
              </p:oleObj>
            </a:graphicData>
          </a:graphic>
        </p:graphicFrame>
        <p:graphicFrame>
          <p:nvGraphicFramePr>
            <p:cNvPr id="1030" name="Object 21"/>
            <p:cNvGraphicFramePr>
              <a:graphicFrameLocks noChangeAspect="1"/>
            </p:cNvGraphicFramePr>
            <p:nvPr/>
          </p:nvGraphicFramePr>
          <p:xfrm>
            <a:off x="4192" y="2336"/>
            <a:ext cx="432" cy="352"/>
          </p:xfrm>
          <a:graphic>
            <a:graphicData uri="http://schemas.openxmlformats.org/presentationml/2006/ole">
              <p:oleObj spid="_x0000_s1030" name="Visio" r:id="rId7" imgW="1440656" imgH="1496616" progId="">
                <p:embed/>
              </p:oleObj>
            </a:graphicData>
          </a:graphic>
        </p:graphicFrame>
        <p:graphicFrame>
          <p:nvGraphicFramePr>
            <p:cNvPr id="1031" name="Object 22"/>
            <p:cNvGraphicFramePr>
              <a:graphicFrameLocks noChangeAspect="1"/>
            </p:cNvGraphicFramePr>
            <p:nvPr/>
          </p:nvGraphicFramePr>
          <p:xfrm>
            <a:off x="4368" y="2472"/>
            <a:ext cx="324" cy="432"/>
          </p:xfrm>
          <a:graphic>
            <a:graphicData uri="http://schemas.openxmlformats.org/presentationml/2006/ole">
              <p:oleObj spid="_x0000_s1031" name="Visio" r:id="rId8" imgW="1440656" imgH="1496616" progId="">
                <p:embed/>
              </p:oleObj>
            </a:graphicData>
          </a:graphic>
        </p:graphicFrame>
        <p:graphicFrame>
          <p:nvGraphicFramePr>
            <p:cNvPr id="1032" name="Object 23"/>
            <p:cNvGraphicFramePr>
              <a:graphicFrameLocks noChangeAspect="1"/>
            </p:cNvGraphicFramePr>
            <p:nvPr/>
          </p:nvGraphicFramePr>
          <p:xfrm>
            <a:off x="4552" y="2648"/>
            <a:ext cx="360" cy="480"/>
          </p:xfrm>
          <a:graphic>
            <a:graphicData uri="http://schemas.openxmlformats.org/presentationml/2006/ole">
              <p:oleObj spid="_x0000_s1032" name="Visio" r:id="rId9" imgW="1440656" imgH="1496616" progId="">
                <p:embed/>
              </p:oleObj>
            </a:graphicData>
          </a:graphic>
        </p:graphicFrame>
        <p:graphicFrame>
          <p:nvGraphicFramePr>
            <p:cNvPr id="1033" name="Object 24"/>
            <p:cNvGraphicFramePr>
              <a:graphicFrameLocks noChangeAspect="1"/>
            </p:cNvGraphicFramePr>
            <p:nvPr/>
          </p:nvGraphicFramePr>
          <p:xfrm>
            <a:off x="4752" y="2880"/>
            <a:ext cx="360" cy="480"/>
          </p:xfrm>
          <a:graphic>
            <a:graphicData uri="http://schemas.openxmlformats.org/presentationml/2006/ole">
              <p:oleObj spid="_x0000_s1033" name="Visio" r:id="rId10" imgW="1440656" imgH="1496616" progId="">
                <p:embed/>
              </p:oleObj>
            </a:graphicData>
          </a:graphic>
        </p:graphicFrame>
        <p:graphicFrame>
          <p:nvGraphicFramePr>
            <p:cNvPr id="1034" name="Object 25"/>
            <p:cNvGraphicFramePr>
              <a:graphicFrameLocks noChangeAspect="1"/>
            </p:cNvGraphicFramePr>
            <p:nvPr/>
          </p:nvGraphicFramePr>
          <p:xfrm>
            <a:off x="4880" y="3096"/>
            <a:ext cx="488" cy="592"/>
          </p:xfrm>
          <a:graphic>
            <a:graphicData uri="http://schemas.openxmlformats.org/presentationml/2006/ole">
              <p:oleObj spid="_x0000_s1034" name="Visio" r:id="rId11" imgW="1440656" imgH="1496616" progId="">
                <p:embed/>
              </p:oleObj>
            </a:graphicData>
          </a:graphic>
        </p:graphicFrame>
        <p:graphicFrame>
          <p:nvGraphicFramePr>
            <p:cNvPr id="1035" name="Object 26"/>
            <p:cNvGraphicFramePr>
              <a:graphicFrameLocks noChangeAspect="1"/>
            </p:cNvGraphicFramePr>
            <p:nvPr/>
          </p:nvGraphicFramePr>
          <p:xfrm>
            <a:off x="4608" y="3168"/>
            <a:ext cx="648" cy="864"/>
          </p:xfrm>
          <a:graphic>
            <a:graphicData uri="http://schemas.openxmlformats.org/presentationml/2006/ole">
              <p:oleObj spid="_x0000_s1035" name="Visio" r:id="rId12" imgW="1440656" imgH="1496616" progId="">
                <p:embed/>
              </p:oleObj>
            </a:graphicData>
          </a:graphic>
        </p:graphicFrame>
        <p:graphicFrame>
          <p:nvGraphicFramePr>
            <p:cNvPr id="1036" name="Object 27"/>
            <p:cNvGraphicFramePr>
              <a:graphicFrameLocks noChangeAspect="1"/>
            </p:cNvGraphicFramePr>
            <p:nvPr/>
          </p:nvGraphicFramePr>
          <p:xfrm>
            <a:off x="4154" y="3520"/>
            <a:ext cx="694" cy="704"/>
          </p:xfrm>
          <a:graphic>
            <a:graphicData uri="http://schemas.openxmlformats.org/presentationml/2006/ole">
              <p:oleObj spid="_x0000_s1036" name="Visio" r:id="rId13" imgW="1440656" imgH="1496616" progId="">
                <p:embed/>
              </p:oleObj>
            </a:graphicData>
          </a:graphic>
        </p:graphicFrame>
        <p:graphicFrame>
          <p:nvGraphicFramePr>
            <p:cNvPr id="1037" name="Object 28"/>
            <p:cNvGraphicFramePr>
              <a:graphicFrameLocks noChangeAspect="1"/>
            </p:cNvGraphicFramePr>
            <p:nvPr/>
          </p:nvGraphicFramePr>
          <p:xfrm>
            <a:off x="4232" y="2016"/>
            <a:ext cx="180" cy="240"/>
          </p:xfrm>
          <a:graphic>
            <a:graphicData uri="http://schemas.openxmlformats.org/presentationml/2006/ole">
              <p:oleObj spid="_x0000_s1037" name="Visio" r:id="rId14" imgW="1440656" imgH="1496616" progId="">
                <p:embed/>
              </p:oleObj>
            </a:graphicData>
          </a:graphic>
        </p:graphicFrame>
        <p:graphicFrame>
          <p:nvGraphicFramePr>
            <p:cNvPr id="1038" name="Object 29"/>
            <p:cNvGraphicFramePr>
              <a:graphicFrameLocks noChangeAspect="1"/>
            </p:cNvGraphicFramePr>
            <p:nvPr/>
          </p:nvGraphicFramePr>
          <p:xfrm>
            <a:off x="4120" y="2068"/>
            <a:ext cx="180" cy="240"/>
          </p:xfrm>
          <a:graphic>
            <a:graphicData uri="http://schemas.openxmlformats.org/presentationml/2006/ole">
              <p:oleObj spid="_x0000_s1038" name="Visio" r:id="rId15" imgW="1440656" imgH="1496616" progId="">
                <p:embed/>
              </p:oleObj>
            </a:graphicData>
          </a:graphic>
        </p:graphicFrame>
        <p:graphicFrame>
          <p:nvGraphicFramePr>
            <p:cNvPr id="1039" name="Object 30"/>
            <p:cNvGraphicFramePr>
              <a:graphicFrameLocks noChangeAspect="1"/>
            </p:cNvGraphicFramePr>
            <p:nvPr/>
          </p:nvGraphicFramePr>
          <p:xfrm>
            <a:off x="4424" y="1960"/>
            <a:ext cx="180" cy="240"/>
          </p:xfrm>
          <a:graphic>
            <a:graphicData uri="http://schemas.openxmlformats.org/presentationml/2006/ole">
              <p:oleObj spid="_x0000_s1039" name="Visio" r:id="rId16" imgW="1440656" imgH="1496616" progId="">
                <p:embed/>
              </p:oleObj>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175"/>
                                        </p:tgtEl>
                                        <p:attrNameLst>
                                          <p:attrName>style.visibility</p:attrName>
                                        </p:attrNameLst>
                                      </p:cBhvr>
                                      <p:to>
                                        <p:strVal val="visible"/>
                                      </p:to>
                                    </p:set>
                                    <p:animEffect transition="in" filter="fade">
                                      <p:cBhvr>
                                        <p:cTn id="13" dur="1000"/>
                                        <p:tgtEl>
                                          <p:spTgt spid="7175"/>
                                        </p:tgtEl>
                                      </p:cBhvr>
                                    </p:animEffect>
                                    <p:anim calcmode="lin" valueType="num">
                                      <p:cBhvr>
                                        <p:cTn id="14" dur="1000" fill="hold"/>
                                        <p:tgtEl>
                                          <p:spTgt spid="7175"/>
                                        </p:tgtEl>
                                        <p:attrNameLst>
                                          <p:attrName>ppt_x</p:attrName>
                                        </p:attrNameLst>
                                      </p:cBhvr>
                                      <p:tavLst>
                                        <p:tav tm="0">
                                          <p:val>
                                            <p:strVal val="#ppt_x"/>
                                          </p:val>
                                        </p:tav>
                                        <p:tav tm="100000">
                                          <p:val>
                                            <p:strVal val="#ppt_x"/>
                                          </p:val>
                                        </p:tav>
                                      </p:tavLst>
                                    </p:anim>
                                    <p:anim calcmode="lin" valueType="num">
                                      <p:cBhvr>
                                        <p:cTn id="15" dur="1000" fill="hold"/>
                                        <p:tgtEl>
                                          <p:spTgt spid="7175"/>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178"/>
                                        </p:tgtEl>
                                        <p:attrNameLst>
                                          <p:attrName>style.visibility</p:attrName>
                                        </p:attrNameLst>
                                      </p:cBhvr>
                                      <p:to>
                                        <p:strVal val="visible"/>
                                      </p:to>
                                    </p:set>
                                    <p:animEffect transition="in" filter="barn(inVertical)">
                                      <p:cBhvr>
                                        <p:cTn id="20" dur="500"/>
                                        <p:tgtEl>
                                          <p:spTgt spid="7178"/>
                                        </p:tgtEl>
                                      </p:cBhvr>
                                    </p:animEffect>
                                  </p:childTnLst>
                                </p:cTn>
                              </p:par>
                              <p:par>
                                <p:cTn id="21" presetID="17" presetClass="entr" presetSubtype="1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p:bldP spid="7178"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3600" b="1" u="sng" dirty="0" err="1" smtClean="0">
                <a:latin typeface="+mj-lt"/>
                <a:hlinkClick r:id="rId2" action="ppaction://hlinkpres?slideindex=1&amp;slidetitle="/>
              </a:rPr>
              <a:t>Biểu</a:t>
            </a:r>
            <a:r>
              <a:rPr lang="en-US" sz="3600" b="1" u="sng" dirty="0" smtClean="0">
                <a:latin typeface="+mj-lt"/>
                <a:hlinkClick r:id="rId2" action="ppaction://hlinkpres?slideindex=1&amp;slidetitle="/>
              </a:rPr>
              <a:t> </a:t>
            </a:r>
            <a:r>
              <a:rPr lang="en-US" sz="3600" b="1" u="sng" dirty="0" err="1" smtClean="0">
                <a:latin typeface="+mj-lt"/>
                <a:hlinkClick r:id="rId2" action="ppaction://hlinkpres?slideindex=1&amp;slidetitle="/>
              </a:rPr>
              <a:t>hiện</a:t>
            </a:r>
            <a:r>
              <a:rPr lang="en-US" sz="3600" b="1" u="sng" dirty="0" smtClean="0">
                <a:latin typeface="+mj-lt"/>
                <a:hlinkClick r:id="rId2" action="ppaction://hlinkpres?slideindex=1&amp;slidetitle="/>
              </a:rPr>
              <a:t> </a:t>
            </a:r>
            <a:r>
              <a:rPr lang="en-US" sz="3600" b="1" u="sng" dirty="0" err="1" smtClean="0">
                <a:latin typeface="+mj-lt"/>
                <a:hlinkClick r:id="rId2" action="ppaction://hlinkpres?slideindex=1&amp;slidetitle="/>
              </a:rPr>
              <a:t>nếp</a:t>
            </a:r>
            <a:r>
              <a:rPr lang="en-US" sz="3600" b="1" u="sng" dirty="0" smtClean="0">
                <a:latin typeface="+mj-lt"/>
                <a:hlinkClick r:id="rId2" action="ppaction://hlinkpres?slideindex=1&amp;slidetitle="/>
              </a:rPr>
              <a:t> </a:t>
            </a:r>
            <a:r>
              <a:rPr lang="en-US" sz="3600" b="1" u="sng" dirty="0" err="1" smtClean="0">
                <a:latin typeface="+mj-lt"/>
                <a:hlinkClick r:id="rId2" action="ppaction://hlinkpres?slideindex=1&amp;slidetitle="/>
              </a:rPr>
              <a:t>sống</a:t>
            </a:r>
            <a:r>
              <a:rPr lang="en-US" sz="3600" b="1" u="sng" dirty="0" smtClean="0">
                <a:latin typeface="+mj-lt"/>
                <a:hlinkClick r:id="rId2" action="ppaction://hlinkpres?slideindex=1&amp;slidetitle="/>
              </a:rPr>
              <a:t> </a:t>
            </a:r>
            <a:r>
              <a:rPr lang="en-US" sz="3600" b="1" u="sng" dirty="0" err="1" smtClean="0">
                <a:latin typeface="+mj-lt"/>
                <a:hlinkClick r:id="rId2" action="ppaction://hlinkpres?slideindex=1&amp;slidetitle="/>
              </a:rPr>
              <a:t>có</a:t>
            </a:r>
            <a:r>
              <a:rPr lang="en-US" sz="3600" b="1" u="sng" dirty="0" smtClean="0">
                <a:latin typeface="+mj-lt"/>
                <a:hlinkClick r:id="rId2" action="ppaction://hlinkpres?slideindex=1&amp;slidetitle="/>
              </a:rPr>
              <a:t> </a:t>
            </a:r>
            <a:r>
              <a:rPr lang="en-US" sz="3600" b="1" u="sng" dirty="0" err="1" smtClean="0">
                <a:latin typeface="+mj-lt"/>
                <a:hlinkClick r:id="rId2" action="ppaction://hlinkpres?slideindex=1&amp;slidetitle="/>
              </a:rPr>
              <a:t>văn</a:t>
            </a:r>
            <a:r>
              <a:rPr lang="en-US" sz="3600" b="1" u="sng" dirty="0" smtClean="0">
                <a:latin typeface="+mj-lt"/>
                <a:hlinkClick r:id="rId2" action="ppaction://hlinkpres?slideindex=1&amp;slidetitle="/>
              </a:rPr>
              <a:t> </a:t>
            </a:r>
            <a:r>
              <a:rPr lang="en-US" sz="3600" b="1" u="sng" dirty="0" err="1" smtClean="0">
                <a:latin typeface="+mj-lt"/>
                <a:hlinkClick r:id="rId2" action="ppaction://hlinkpres?slideindex=1&amp;slidetitle="/>
              </a:rPr>
              <a:t>hóa</a:t>
            </a:r>
            <a:r>
              <a:rPr lang="en-US" sz="3600" b="1" u="sng" dirty="0" smtClean="0">
                <a:latin typeface="+mj-lt"/>
                <a:hlinkClick r:id="rId2" action="ppaction://hlinkpres?slideindex=1&amp;slidetitle="/>
              </a:rPr>
              <a:t> ở </a:t>
            </a:r>
            <a:r>
              <a:rPr lang="en-US" sz="3600" b="1" u="sng" dirty="0" err="1" smtClean="0">
                <a:latin typeface="+mj-lt"/>
                <a:hlinkClick r:id="rId2" action="ppaction://hlinkpres?slideindex=1&amp;slidetitle="/>
              </a:rPr>
              <a:t>phường</a:t>
            </a:r>
            <a:r>
              <a:rPr lang="en-US" sz="3600" b="1" u="sng" dirty="0" smtClean="0">
                <a:latin typeface="+mj-lt"/>
                <a:hlinkClick r:id="rId2" action="ppaction://hlinkpres?slideindex=1&amp;slidetitle="/>
              </a:rPr>
              <a:t> </a:t>
            </a:r>
            <a:r>
              <a:rPr lang="en-US" sz="3600" b="1" u="sng" dirty="0" err="1" smtClean="0">
                <a:latin typeface="+mj-lt"/>
                <a:hlinkClick r:id="rId2" action="ppaction://hlinkpres?slideindex=1&amp;slidetitle="/>
              </a:rPr>
              <a:t>Thượng</a:t>
            </a:r>
            <a:r>
              <a:rPr lang="en-US" sz="3600" b="1" u="sng" dirty="0" smtClean="0">
                <a:latin typeface="+mj-lt"/>
                <a:hlinkClick r:id="rId2" action="ppaction://hlinkpres?slideindex=1&amp;slidetitle="/>
              </a:rPr>
              <a:t> </a:t>
            </a:r>
            <a:r>
              <a:rPr lang="en-US" sz="3600" b="1" dirty="0" err="1" smtClean="0">
                <a:latin typeface="+mj-lt"/>
                <a:hlinkClick r:id="rId2" action="ppaction://hlinkpres?slideindex=1&amp;slidetitle="/>
              </a:rPr>
              <a:t>Thanh</a:t>
            </a:r>
            <a:r>
              <a:rPr lang="en-US" sz="3600" b="1" dirty="0" smtClean="0">
                <a:latin typeface="+mj-lt"/>
              </a:rPr>
              <a:t> </a:t>
            </a:r>
            <a:r>
              <a:rPr lang="en-US" sz="3600" b="1" dirty="0" err="1" smtClean="0">
                <a:solidFill>
                  <a:srgbClr val="92D050"/>
                </a:solidFill>
                <a:latin typeface="+mj-lt"/>
              </a:rPr>
              <a:t>và</a:t>
            </a:r>
            <a:r>
              <a:rPr lang="en-US" sz="3600" b="1" dirty="0" smtClean="0">
                <a:latin typeface="+mj-lt"/>
              </a:rPr>
              <a:t> </a:t>
            </a:r>
            <a:r>
              <a:rPr lang="en-US" sz="3600" b="1" u="sng" dirty="0" smtClean="0">
                <a:latin typeface="+mj-lt"/>
                <a:hlinkClick r:id="rId3" action="ppaction://hlinkpres?slideindex=1&amp;slidetitle="/>
              </a:rPr>
              <a:t>ở </a:t>
            </a:r>
            <a:r>
              <a:rPr lang="en-US" sz="3600" b="1" u="sng" dirty="0" err="1" smtClean="0">
                <a:latin typeface="+mj-lt"/>
                <a:hlinkClick r:id="rId3" action="ppaction://hlinkpres?slideindex=1&amp;slidetitle="/>
              </a:rPr>
              <a:t>trường</a:t>
            </a:r>
            <a:r>
              <a:rPr lang="en-US" sz="3600" b="1" u="sng" dirty="0" smtClean="0">
                <a:latin typeface="+mj-lt"/>
                <a:hlinkClick r:id="rId3" action="ppaction://hlinkpres?slideindex=1&amp;slidetitle="/>
              </a:rPr>
              <a:t> </a:t>
            </a:r>
            <a:r>
              <a:rPr lang="en-US" sz="3600" b="1" u="sng" dirty="0" err="1" smtClean="0">
                <a:latin typeface="+mj-lt"/>
                <a:hlinkClick r:id="rId3" action="ppaction://hlinkpres?slideindex=1&amp;slidetitle="/>
              </a:rPr>
              <a:t>THCS</a:t>
            </a:r>
            <a:r>
              <a:rPr lang="en-US" sz="3600" b="1" u="sng" dirty="0" smtClean="0">
                <a:latin typeface="+mj-lt"/>
                <a:hlinkClick r:id="rId3" action="ppaction://hlinkpres?slideindex=1&amp;slidetitle="/>
              </a:rPr>
              <a:t> </a:t>
            </a:r>
            <a:r>
              <a:rPr lang="en-US" sz="3600" b="1" u="sng" dirty="0" err="1" smtClean="0">
                <a:latin typeface="+mj-lt"/>
                <a:hlinkClick r:id="rId3" action="ppaction://hlinkpres?slideindex=1&amp;slidetitle="/>
              </a:rPr>
              <a:t>Thanh</a:t>
            </a:r>
            <a:r>
              <a:rPr lang="en-US" sz="3600" b="1" u="sng" dirty="0" smtClean="0">
                <a:latin typeface="+mj-lt"/>
                <a:hlinkClick r:id="rId3" action="ppaction://hlinkpres?slideindex=1&amp;slidetitle="/>
              </a:rPr>
              <a:t> Am</a:t>
            </a:r>
            <a:endParaRPr lang="en-US" sz="3600" b="1"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533400" y="1028700"/>
            <a:ext cx="3581400" cy="800100"/>
          </a:xfrm>
          <a:prstGeom prst="rect">
            <a:avLst/>
          </a:prstGeom>
          <a:noFill/>
          <a:ln w="9525">
            <a:solidFill>
              <a:schemeClr val="tx1"/>
            </a:solidFill>
            <a:miter lim="800000"/>
            <a:headEnd/>
            <a:tailEnd/>
          </a:ln>
        </p:spPr>
        <p:txBody>
          <a:bodyPr>
            <a:spAutoFit/>
          </a:bodyPr>
          <a:lstStyle/>
          <a:p>
            <a:pPr algn="ctr" eaLnBrk="1" hangingPunct="1"/>
            <a:r>
              <a:rPr lang="en-US" sz="2800" b="1">
                <a:solidFill>
                  <a:srgbClr val="0000FF"/>
                </a:solidFill>
                <a:latin typeface="Times New Roman" pitchFamily="18" charset="0"/>
              </a:rPr>
              <a:t>Có văn hoá</a:t>
            </a:r>
          </a:p>
          <a:p>
            <a:pPr eaLnBrk="1" hangingPunct="1"/>
            <a:endParaRPr lang="en-US"/>
          </a:p>
        </p:txBody>
      </p:sp>
      <p:sp>
        <p:nvSpPr>
          <p:cNvPr id="7" name="TextBox 6"/>
          <p:cNvSpPr txBox="1">
            <a:spLocks noChangeArrowheads="1"/>
          </p:cNvSpPr>
          <p:nvPr/>
        </p:nvSpPr>
        <p:spPr bwMode="auto">
          <a:xfrm>
            <a:off x="4114800" y="1028700"/>
            <a:ext cx="4114800" cy="801688"/>
          </a:xfrm>
          <a:prstGeom prst="rect">
            <a:avLst/>
          </a:prstGeom>
          <a:noFill/>
          <a:ln w="9525">
            <a:solidFill>
              <a:schemeClr val="tx1"/>
            </a:solidFill>
            <a:miter lim="800000"/>
            <a:headEnd/>
            <a:tailEnd/>
          </a:ln>
        </p:spPr>
        <p:txBody>
          <a:bodyPr>
            <a:spAutoFit/>
          </a:bodyPr>
          <a:lstStyle/>
          <a:p>
            <a:pPr algn="ctr" eaLnBrk="1" hangingPunct="1"/>
            <a:r>
              <a:rPr lang="en-US" sz="2800" b="1">
                <a:solidFill>
                  <a:srgbClr val="0000FF"/>
                </a:solidFill>
                <a:latin typeface="Times New Roman" pitchFamily="18" charset="0"/>
              </a:rPr>
              <a:t>Thiếu văn hoá</a:t>
            </a:r>
          </a:p>
          <a:p>
            <a:pPr eaLnBrk="1" hangingPunct="1"/>
            <a:endParaRPr lang="en-US"/>
          </a:p>
        </p:txBody>
      </p:sp>
      <p:sp>
        <p:nvSpPr>
          <p:cNvPr id="8" name="TextBox 7"/>
          <p:cNvSpPr txBox="1">
            <a:spLocks noChangeArrowheads="1"/>
          </p:cNvSpPr>
          <p:nvPr/>
        </p:nvSpPr>
        <p:spPr bwMode="auto">
          <a:xfrm>
            <a:off x="533400" y="1820863"/>
            <a:ext cx="3581400" cy="4586287"/>
          </a:xfrm>
          <a:prstGeom prst="rect">
            <a:avLst/>
          </a:prstGeom>
          <a:noFill/>
          <a:ln w="9525">
            <a:solidFill>
              <a:schemeClr val="tx1"/>
            </a:solidFill>
            <a:miter lim="800000"/>
            <a:headEnd/>
            <a:tailEnd/>
          </a:ln>
        </p:spPr>
        <p:txBody>
          <a:bodyPr>
            <a:spAutoFit/>
          </a:bodyPr>
          <a:lstStyle/>
          <a:p>
            <a:pPr eaLnBrk="1" hangingPunct="1"/>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Truyền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thống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yêu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nước</a:t>
            </a:r>
            <a:r>
              <a:rPr lang="en-US" sz="2400" b="1" dirty="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đoàn</a:t>
            </a:r>
            <a:r>
              <a:rPr lang="en-US" sz="2400" b="1" dirty="0" smtClean="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kết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nhân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ái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rPr>
              <a:t>sinh</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đẻ</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có</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kế</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hoạch</a:t>
            </a:r>
            <a:r>
              <a:rPr lang="en-US" sz="2400" b="1" dirty="0">
                <a:solidFill>
                  <a:srgbClr val="002060"/>
                </a:solidFill>
                <a:latin typeface="Times New Roman" pitchFamily="18" charset="0"/>
              </a:rPr>
              <a:t>.</a:t>
            </a:r>
            <a:endParaRPr lang="en-US" sz="2400" b="1" dirty="0">
              <a:solidFill>
                <a:srgbClr val="002060"/>
              </a:solidFill>
              <a:latin typeface="Times New Roman" pitchFamily="18" charset="0"/>
              <a:cs typeface="Times New Roman" pitchFamily="18" charset="0"/>
            </a:endParaRPr>
          </a:p>
          <a:p>
            <a:pPr eaLnBrk="1" hangingPunct="1"/>
            <a:r>
              <a:rPr lang="en-US" sz="2400" b="1" dirty="0">
                <a:solidFill>
                  <a:srgbClr val="002060"/>
                </a:solidFill>
                <a:latin typeface="Times New Roman" pitchFamily="18" charset="0"/>
                <a:cs typeface="Times New Roman" pitchFamily="18" charset="0"/>
              </a:rPr>
              <a:t>+</a:t>
            </a:r>
            <a:r>
              <a:rPr lang="en-US" sz="2400" b="1" dirty="0" err="1">
                <a:solidFill>
                  <a:srgbClr val="002060"/>
                </a:solidFill>
                <a:latin typeface="Times New Roman" pitchFamily="18" charset="0"/>
                <a:cs typeface="Times New Roman" pitchFamily="18" charset="0"/>
              </a:rPr>
              <a:t>Tôn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sư</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trọng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đạo</a:t>
            </a:r>
            <a:r>
              <a:rPr lang="en-US" sz="2400" b="1" dirty="0">
                <a:solidFill>
                  <a:srgbClr val="002060"/>
                </a:solidFill>
                <a:latin typeface="Times New Roman" pitchFamily="18" charset="0"/>
                <a:cs typeface="Times New Roman" pitchFamily="18" charset="0"/>
              </a:rPr>
              <a:t> ; </a:t>
            </a:r>
            <a:r>
              <a:rPr lang="en-US" sz="2400" b="1" dirty="0" err="1">
                <a:solidFill>
                  <a:srgbClr val="002060"/>
                </a:solidFill>
                <a:latin typeface="Times New Roman" pitchFamily="18" charset="0"/>
                <a:cs typeface="Times New Roman" pitchFamily="18" charset="0"/>
              </a:rPr>
              <a:t>v</a:t>
            </a:r>
            <a:r>
              <a:rPr lang="en-US" sz="2400" b="1" dirty="0" err="1" smtClean="0">
                <a:solidFill>
                  <a:srgbClr val="002060"/>
                </a:solidFill>
                <a:latin typeface="Times New Roman" pitchFamily="18" charset="0"/>
                <a:cs typeface="Times New Roman" pitchFamily="18" charset="0"/>
              </a:rPr>
              <a:t>ệ</a:t>
            </a:r>
            <a:r>
              <a:rPr lang="en-US" sz="2400" b="1" dirty="0" smtClean="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sinh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môi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trường</a:t>
            </a:r>
            <a:r>
              <a:rPr lang="en-US" sz="2400" b="1" dirty="0">
                <a:solidFill>
                  <a:srgbClr val="002060"/>
                </a:solidFill>
                <a:latin typeface="Times New Roman" pitchFamily="18" charset="0"/>
                <a:cs typeface="Times New Roman" pitchFamily="18" charset="0"/>
              </a:rPr>
              <a:t> </a:t>
            </a:r>
          </a:p>
          <a:p>
            <a:pPr eaLnBrk="1" hangingPunct="1"/>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Phòng</a:t>
            </a:r>
            <a:r>
              <a:rPr lang="en-US" sz="2400" b="1" dirty="0" smtClean="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chống</a:t>
            </a:r>
            <a:r>
              <a:rPr lang="en-US" sz="2400" b="1" dirty="0">
                <a:solidFill>
                  <a:srgbClr val="002060"/>
                </a:solidFill>
                <a:latin typeface="Times New Roman" pitchFamily="18" charset="0"/>
                <a:cs typeface="Times New Roman" pitchFamily="18" charset="0"/>
              </a:rPr>
              <a:t> TNXH; </a:t>
            </a:r>
            <a:r>
              <a:rPr lang="en-US" sz="2400" b="1" dirty="0" err="1">
                <a:solidFill>
                  <a:srgbClr val="002060"/>
                </a:solidFill>
                <a:latin typeface="Times New Roman" pitchFamily="18" charset="0"/>
                <a:cs typeface="Times New Roman" pitchFamily="18" charset="0"/>
              </a:rPr>
              <a:t>Phòng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chống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tội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phạm</a:t>
            </a:r>
            <a:r>
              <a:rPr lang="en-US" sz="2400" b="1" dirty="0">
                <a:solidFill>
                  <a:srgbClr val="002060"/>
                </a:solidFill>
                <a:latin typeface="Times New Roman" pitchFamily="18" charset="0"/>
                <a:cs typeface="Times New Roman" pitchFamily="18" charset="0"/>
              </a:rPr>
              <a:t> </a:t>
            </a:r>
          </a:p>
          <a:p>
            <a:pPr eaLnBrk="1" hangingPunct="1"/>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Phong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tục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tập</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quán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lành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mạnh</a:t>
            </a:r>
            <a:endParaRPr lang="en-US" sz="2400" b="1" dirty="0">
              <a:solidFill>
                <a:srgbClr val="002060"/>
              </a:solidFill>
              <a:latin typeface="Times New Roman" pitchFamily="18" charset="0"/>
              <a:cs typeface="Times New Roman" pitchFamily="18" charset="0"/>
            </a:endParaRPr>
          </a:p>
          <a:p>
            <a:pPr eaLnBrk="1" hangingPunct="1"/>
            <a:r>
              <a:rPr lang="en-US" sz="2400" b="1" dirty="0" smtClean="0">
                <a:solidFill>
                  <a:srgbClr val="002060"/>
                </a:solidFill>
                <a:latin typeface="Times New Roman" pitchFamily="18" charset="0"/>
              </a:rPr>
              <a:t>+ </a:t>
            </a:r>
            <a:r>
              <a:rPr lang="en-US" sz="2400" b="1" dirty="0" err="1" smtClean="0">
                <a:solidFill>
                  <a:srgbClr val="002060"/>
                </a:solidFill>
                <a:latin typeface="Times New Roman" pitchFamily="18" charset="0"/>
              </a:rPr>
              <a:t>Động</a:t>
            </a:r>
            <a:r>
              <a:rPr lang="en-US" sz="2400" b="1" dirty="0" smtClean="0">
                <a:solidFill>
                  <a:srgbClr val="002060"/>
                </a:solidFill>
                <a:latin typeface="Times New Roman" pitchFamily="18" charset="0"/>
              </a:rPr>
              <a:t> </a:t>
            </a:r>
            <a:r>
              <a:rPr lang="en-US" sz="2400" b="1" dirty="0" err="1">
                <a:solidFill>
                  <a:srgbClr val="002060"/>
                </a:solidFill>
                <a:latin typeface="Times New Roman" pitchFamily="18" charset="0"/>
              </a:rPr>
              <a:t>viên</a:t>
            </a:r>
            <a:r>
              <a:rPr lang="en-US" sz="2400" b="1" dirty="0">
                <a:solidFill>
                  <a:srgbClr val="002060"/>
                </a:solidFill>
                <a:latin typeface="Times New Roman" pitchFamily="18" charset="0"/>
              </a:rPr>
              <a:t> con </a:t>
            </a:r>
            <a:r>
              <a:rPr lang="en-US" sz="2400" b="1" dirty="0" err="1">
                <a:solidFill>
                  <a:srgbClr val="002060"/>
                </a:solidFill>
                <a:latin typeface="Times New Roman" pitchFamily="18" charset="0"/>
              </a:rPr>
              <a:t>cháu</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đến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trường</a:t>
            </a:r>
            <a:r>
              <a:rPr lang="en-US" sz="2400" b="1" dirty="0">
                <a:solidFill>
                  <a:srgbClr val="002060"/>
                </a:solidFill>
                <a:latin typeface="Times New Roman" pitchFamily="18" charset="0"/>
              </a:rPr>
              <a:t>…</a:t>
            </a:r>
          </a:p>
          <a:p>
            <a:pPr eaLnBrk="1" hangingPunct="1"/>
            <a:endParaRPr lang="en-US" sz="2800" dirty="0"/>
          </a:p>
        </p:txBody>
      </p:sp>
      <p:sp>
        <p:nvSpPr>
          <p:cNvPr id="9" name="TextBox 8"/>
          <p:cNvSpPr txBox="1"/>
          <p:nvPr/>
        </p:nvSpPr>
        <p:spPr>
          <a:xfrm>
            <a:off x="4114800" y="1820863"/>
            <a:ext cx="4114800" cy="4967514"/>
          </a:xfrm>
          <a:prstGeom prst="rect">
            <a:avLst/>
          </a:prstGeom>
          <a:noFill/>
          <a:ln>
            <a:solidFill>
              <a:schemeClr val="tx1"/>
            </a:solidFill>
          </a:ln>
        </p:spPr>
        <p:txBody>
          <a:bodyPr>
            <a:spAutoFit/>
          </a:bodyPr>
          <a:lstStyle/>
          <a:p>
            <a:pPr eaLnBrk="1" hangingPunct="1">
              <a:defRPr/>
            </a:pP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Phong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tục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tập</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quán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hậu</a:t>
            </a:r>
            <a:r>
              <a:rPr lang="en-US" sz="2400" b="1" dirty="0">
                <a:solidFill>
                  <a:srgbClr val="002060"/>
                </a:solidFill>
                <a:latin typeface="Times New Roman" pitchFamily="18" charset="0"/>
                <a:cs typeface="Times New Roman" pitchFamily="18" charset="0"/>
              </a:rPr>
              <a:t> </a:t>
            </a:r>
          </a:p>
          <a:p>
            <a:pPr eaLnBrk="1" hangingPunct="1">
              <a:defRPr/>
            </a:pP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Nếp</a:t>
            </a:r>
            <a:r>
              <a:rPr lang="en-US" sz="2400" b="1" dirty="0" smtClean="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nghĩ</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lối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sống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tùy</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tiện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Trời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sinh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voi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sinh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cỏ</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bỏ</a:t>
            </a:r>
            <a:r>
              <a:rPr lang="en-US" sz="2400" b="1" dirty="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học</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coi</a:t>
            </a:r>
            <a:r>
              <a:rPr lang="en-US" sz="2400" b="1" dirty="0" smtClean="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thường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pháp</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luật</a:t>
            </a:r>
            <a:r>
              <a:rPr lang="en-US" sz="2400" b="1" dirty="0">
                <a:solidFill>
                  <a:srgbClr val="002060"/>
                </a:solidFill>
                <a:latin typeface="Times New Roman" pitchFamily="18" charset="0"/>
                <a:cs typeface="Times New Roman" pitchFamily="18" charset="0"/>
              </a:rPr>
              <a:t> …)</a:t>
            </a:r>
          </a:p>
          <a:p>
            <a:pPr eaLnBrk="1" hangingPunct="1">
              <a:defRPr/>
            </a:pP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Cờ</a:t>
            </a:r>
            <a:r>
              <a:rPr lang="en-US" sz="2400" b="1" dirty="0" smtClean="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bạc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đánh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đề</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mê</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tín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dị</a:t>
            </a:r>
            <a:r>
              <a:rPr lang="en-US" sz="2400" b="1" dirty="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đoan</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tệ</a:t>
            </a:r>
            <a:r>
              <a:rPr lang="en-US" sz="2400" b="1" dirty="0" smtClean="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nạn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xã</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hội</a:t>
            </a:r>
            <a:r>
              <a:rPr lang="en-US" sz="2400" b="1" dirty="0">
                <a:solidFill>
                  <a:srgbClr val="002060"/>
                </a:solidFill>
                <a:latin typeface="Times New Roman" pitchFamily="18" charset="0"/>
                <a:cs typeface="Times New Roman" pitchFamily="18" charset="0"/>
              </a:rPr>
              <a:t> </a:t>
            </a:r>
          </a:p>
          <a:p>
            <a:pPr algn="just" eaLnBrk="1" hangingPunct="1">
              <a:spcBef>
                <a:spcPct val="20000"/>
              </a:spcBef>
              <a:defRPr/>
            </a:pP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Lấn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chiếm</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vỉa</a:t>
            </a:r>
            <a:r>
              <a:rPr lang="en-US" sz="2400" b="1" dirty="0">
                <a:solidFill>
                  <a:srgbClr val="002060"/>
                </a:solidFill>
                <a:latin typeface="Times New Roman" pitchFamily="18" charset="0"/>
              </a:rPr>
              <a:t> </a:t>
            </a:r>
            <a:r>
              <a:rPr lang="en-US" sz="2400" b="1" dirty="0" err="1" smtClean="0">
                <a:solidFill>
                  <a:srgbClr val="002060"/>
                </a:solidFill>
                <a:latin typeface="Times New Roman" pitchFamily="18" charset="0"/>
              </a:rPr>
              <a:t>hè</a:t>
            </a:r>
            <a:r>
              <a:rPr lang="en-US" sz="2400" b="1" dirty="0" smtClean="0">
                <a:solidFill>
                  <a:srgbClr val="002060"/>
                </a:solidFill>
                <a:latin typeface="Times New Roman" pitchFamily="18" charset="0"/>
              </a:rPr>
              <a:t>, </a:t>
            </a:r>
            <a:r>
              <a:rPr lang="en-US" sz="2400" b="1" dirty="0" err="1" smtClean="0">
                <a:solidFill>
                  <a:srgbClr val="002060"/>
                </a:solidFill>
                <a:latin typeface="Times New Roman" pitchFamily="18" charset="0"/>
              </a:rPr>
              <a:t>lòng</a:t>
            </a:r>
            <a:r>
              <a:rPr lang="en-US" sz="2400" b="1" dirty="0" smtClean="0">
                <a:solidFill>
                  <a:srgbClr val="002060"/>
                </a:solidFill>
                <a:latin typeface="Times New Roman" pitchFamily="18" charset="0"/>
              </a:rPr>
              <a:t> </a:t>
            </a:r>
            <a:r>
              <a:rPr lang="en-US" sz="2400" b="1" dirty="0" err="1" smtClean="0">
                <a:solidFill>
                  <a:srgbClr val="002060"/>
                </a:solidFill>
                <a:latin typeface="Times New Roman" pitchFamily="18" charset="0"/>
              </a:rPr>
              <a:t>đường</a:t>
            </a:r>
            <a:r>
              <a:rPr lang="en-US" sz="2400" b="1" dirty="0" smtClean="0">
                <a:solidFill>
                  <a:srgbClr val="002060"/>
                </a:solidFill>
                <a:latin typeface="Times New Roman" pitchFamily="18" charset="0"/>
              </a:rPr>
              <a:t>. </a:t>
            </a:r>
            <a:endParaRPr lang="en-US" sz="2400" b="1" dirty="0">
              <a:solidFill>
                <a:srgbClr val="002060"/>
              </a:solidFill>
              <a:latin typeface="Times New Roman" pitchFamily="18" charset="0"/>
            </a:endParaRPr>
          </a:p>
          <a:p>
            <a:pPr marL="457200" indent="-457200" algn="just" eaLnBrk="1" hangingPunct="1">
              <a:spcBef>
                <a:spcPct val="20000"/>
              </a:spcBef>
              <a:defRPr/>
            </a:pPr>
            <a:r>
              <a:rPr lang="en-US" sz="2400" b="1" dirty="0" smtClean="0">
                <a:solidFill>
                  <a:srgbClr val="002060"/>
                </a:solidFill>
                <a:latin typeface="Times New Roman" pitchFamily="18" charset="0"/>
              </a:rPr>
              <a:t>- </a:t>
            </a:r>
            <a:r>
              <a:rPr lang="en-US" sz="2400" b="1" dirty="0" err="1" smtClean="0">
                <a:solidFill>
                  <a:srgbClr val="002060"/>
                </a:solidFill>
                <a:latin typeface="Times New Roman" pitchFamily="18" charset="0"/>
              </a:rPr>
              <a:t>Gây</a:t>
            </a:r>
            <a:r>
              <a:rPr lang="en-US" sz="2400" b="1" dirty="0" smtClean="0">
                <a:solidFill>
                  <a:srgbClr val="002060"/>
                </a:solidFill>
                <a:latin typeface="Times New Roman" pitchFamily="18" charset="0"/>
              </a:rPr>
              <a:t> </a:t>
            </a:r>
            <a:r>
              <a:rPr lang="en-US" sz="2400" b="1" dirty="0" err="1">
                <a:solidFill>
                  <a:srgbClr val="002060"/>
                </a:solidFill>
                <a:latin typeface="Times New Roman" pitchFamily="18" charset="0"/>
              </a:rPr>
              <a:t>mất</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trật</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tự</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nơi</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công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cộng</a:t>
            </a:r>
            <a:r>
              <a:rPr lang="en-US" sz="2400" b="1" dirty="0">
                <a:solidFill>
                  <a:srgbClr val="002060"/>
                </a:solidFill>
                <a:latin typeface="Times New Roman" pitchFamily="18" charset="0"/>
              </a:rPr>
              <a:t>….</a:t>
            </a:r>
          </a:p>
          <a:p>
            <a:pPr marL="457200" indent="-457200" algn="just" eaLnBrk="1" hangingPunct="1">
              <a:spcBef>
                <a:spcPct val="20000"/>
              </a:spcBef>
              <a:buFontTx/>
              <a:buChar char="-"/>
              <a:defRPr/>
            </a:pPr>
            <a:endParaRPr lang="en-US" sz="2800" b="1" dirty="0">
              <a:solidFill>
                <a:srgbClr val="002060"/>
              </a:solidFill>
              <a:latin typeface="Times New Roman" pitchFamily="18" charset="0"/>
            </a:endParaRPr>
          </a:p>
          <a:p>
            <a:pPr marL="457200" indent="-457200" algn="just" eaLnBrk="1" hangingPunct="1">
              <a:spcBef>
                <a:spcPct val="20000"/>
              </a:spcBef>
              <a:buFontTx/>
              <a:buChar char="-"/>
              <a:defRPr/>
            </a:pPr>
            <a:endParaRPr lang="en-US" sz="2800" dirty="0"/>
          </a:p>
        </p:txBody>
      </p:sp>
      <p:sp>
        <p:nvSpPr>
          <p:cNvPr id="10" name="Text Box 97"/>
          <p:cNvSpPr txBox="1">
            <a:spLocks noChangeArrowheads="1"/>
          </p:cNvSpPr>
          <p:nvPr/>
        </p:nvSpPr>
        <p:spPr bwMode="auto">
          <a:xfrm>
            <a:off x="514350" y="6019800"/>
            <a:ext cx="3581400" cy="461963"/>
          </a:xfrm>
          <a:prstGeom prst="rect">
            <a:avLst/>
          </a:prstGeom>
          <a:noFill/>
          <a:ln w="9525">
            <a:noFill/>
            <a:miter lim="800000"/>
            <a:headEnd/>
            <a:tailEnd/>
          </a:ln>
        </p:spPr>
        <p:txBody>
          <a:bodyPr>
            <a:spAutoFit/>
          </a:bodyPr>
          <a:lstStyle/>
          <a:p>
            <a:pPr eaLnBrk="1" hangingPunct="1">
              <a:spcBef>
                <a:spcPct val="50000"/>
              </a:spcBef>
            </a:pPr>
            <a:r>
              <a:rPr lang="en-US" sz="2400" b="1">
                <a:solidFill>
                  <a:srgbClr val="FF0000"/>
                </a:solidFill>
                <a:latin typeface="Times New Roman" pitchFamily="18" charset="0"/>
              </a:rPr>
              <a:t>=&gt; Tôn trọng và ủng hộ</a:t>
            </a:r>
          </a:p>
        </p:txBody>
      </p:sp>
      <p:sp>
        <p:nvSpPr>
          <p:cNvPr id="11" name="Text Box 98"/>
          <p:cNvSpPr txBox="1">
            <a:spLocks noChangeArrowheads="1"/>
          </p:cNvSpPr>
          <p:nvPr/>
        </p:nvSpPr>
        <p:spPr bwMode="auto">
          <a:xfrm>
            <a:off x="4305300" y="5605463"/>
            <a:ext cx="3733800" cy="830262"/>
          </a:xfrm>
          <a:prstGeom prst="rect">
            <a:avLst/>
          </a:prstGeom>
          <a:noFill/>
          <a:ln w="9525">
            <a:noFill/>
            <a:miter lim="800000"/>
            <a:headEnd/>
            <a:tailEnd/>
          </a:ln>
        </p:spPr>
        <p:txBody>
          <a:bodyPr>
            <a:spAutoFit/>
          </a:bodyPr>
          <a:lstStyle/>
          <a:p>
            <a:pPr eaLnBrk="1" hangingPunct="1">
              <a:spcBef>
                <a:spcPct val="50000"/>
              </a:spcBef>
            </a:pPr>
            <a:r>
              <a:rPr lang="en-US" sz="2400" b="1">
                <a:solidFill>
                  <a:srgbClr val="FF0000"/>
                </a:solidFill>
                <a:latin typeface="Times New Roman" pitchFamily="18" charset="0"/>
              </a:rPr>
              <a:t>=&gt; Phê phán, đấu tranh và tránh xa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xmlns="" id="{5184DF60-9936-46CE-8E9B-C320B9834C68}"/>
              </a:ext>
            </a:extLst>
          </p:cNvPr>
          <p:cNvSpPr>
            <a:spLocks noGrp="1" noChangeArrowheads="1"/>
          </p:cNvSpPr>
          <p:nvPr>
            <p:ph type="title"/>
          </p:nvPr>
        </p:nvSpPr>
        <p:spPr>
          <a:xfrm>
            <a:off x="2133600" y="0"/>
            <a:ext cx="6705600" cy="1143000"/>
          </a:xfrm>
        </p:spPr>
        <p:txBody>
          <a:bodyPr/>
          <a:lstStyle/>
          <a:p>
            <a:pPr eaLnBrk="1" hangingPunct="1"/>
            <a:r>
              <a:rPr lang="en-US" altLang="en-US" sz="4000" b="1" dirty="0" err="1">
                <a:solidFill>
                  <a:srgbClr val="0000CC"/>
                </a:solidFill>
                <a:latin typeface="Times New Roman" panose="02020603050405020304" pitchFamily="18" charset="0"/>
                <a:cs typeface="Times New Roman" panose="02020603050405020304" pitchFamily="18" charset="0"/>
              </a:rPr>
              <a:t>Thảo</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luận</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nhóm</a:t>
            </a:r>
            <a:endParaRPr lang="en-US" altLang="en-US" sz="4000" b="1" dirty="0">
              <a:solidFill>
                <a:srgbClr val="0000CC"/>
              </a:solidFill>
              <a:latin typeface="Times New Roman" panose="02020603050405020304" pitchFamily="18" charset="0"/>
              <a:cs typeface="Times New Roman" panose="02020603050405020304" pitchFamily="18" charset="0"/>
            </a:endParaRPr>
          </a:p>
        </p:txBody>
      </p:sp>
      <p:sp>
        <p:nvSpPr>
          <p:cNvPr id="4" name="Text Box 5">
            <a:extLst>
              <a:ext uri="{FF2B5EF4-FFF2-40B4-BE49-F238E27FC236}">
                <a16:creationId xmlns:a16="http://schemas.microsoft.com/office/drawing/2014/main" xmlns="" id="{F4CE54F8-3AFE-4A29-80AB-AFD9DDEBD1D8}"/>
              </a:ext>
            </a:extLst>
          </p:cNvPr>
          <p:cNvSpPr txBox="1">
            <a:spLocks noChangeArrowheads="1"/>
          </p:cNvSpPr>
          <p:nvPr/>
        </p:nvSpPr>
        <p:spPr bwMode="auto">
          <a:xfrm>
            <a:off x="762000" y="3962400"/>
            <a:ext cx="8077200" cy="2443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u="sng" dirty="0">
                <a:solidFill>
                  <a:srgbClr val="0000CC"/>
                </a:solidFill>
                <a:latin typeface="Times New Roman" panose="02020603050405020304" pitchFamily="18" charset="0"/>
              </a:rPr>
              <a:t>* </a:t>
            </a:r>
            <a:r>
              <a:rPr lang="en-US" altLang="en-US" sz="2800" b="1" u="sng" dirty="0" err="1">
                <a:solidFill>
                  <a:srgbClr val="0000CC"/>
                </a:solidFill>
                <a:latin typeface="Times New Roman" panose="02020603050405020304" pitchFamily="18" charset="0"/>
              </a:rPr>
              <a:t>Yêu</a:t>
            </a:r>
            <a:r>
              <a:rPr lang="en-US" altLang="en-US" sz="2800" b="1" u="sng" dirty="0">
                <a:solidFill>
                  <a:srgbClr val="0000CC"/>
                </a:solidFill>
                <a:latin typeface="Times New Roman" panose="02020603050405020304" pitchFamily="18" charset="0"/>
              </a:rPr>
              <a:t> </a:t>
            </a:r>
            <a:r>
              <a:rPr lang="en-US" altLang="en-US" sz="2800" b="1" u="sng" dirty="0" err="1">
                <a:solidFill>
                  <a:srgbClr val="0000CC"/>
                </a:solidFill>
                <a:latin typeface="Times New Roman" panose="02020603050405020304" pitchFamily="18" charset="0"/>
              </a:rPr>
              <a:t>cầu</a:t>
            </a:r>
            <a:r>
              <a:rPr lang="en-US" altLang="en-US" sz="2800" b="1" u="sng" dirty="0">
                <a:solidFill>
                  <a:srgbClr val="0000CC"/>
                </a:solidFill>
                <a:latin typeface="Times New Roman" panose="02020603050405020304" pitchFamily="18" charset="0"/>
              </a:rPr>
              <a:t>: </a:t>
            </a:r>
          </a:p>
          <a:p>
            <a:pPr eaLnBrk="1" hangingPunct="1">
              <a:spcBef>
                <a:spcPct val="50000"/>
              </a:spcBef>
            </a:pPr>
            <a:r>
              <a:rPr lang="en-US" altLang="en-US" sz="2800" dirty="0" smtClean="0">
                <a:latin typeface="Times New Roman" panose="02020603050405020304" pitchFamily="18" charset="0"/>
              </a:rPr>
              <a:t>	- </a:t>
            </a:r>
            <a:r>
              <a:rPr lang="en-US" altLang="en-US" sz="2800" dirty="0" err="1">
                <a:latin typeface="Times New Roman" panose="02020603050405020304" pitchFamily="18" charset="0"/>
              </a:rPr>
              <a:t>Hình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thức</a:t>
            </a:r>
            <a:r>
              <a:rPr lang="en-US" altLang="en-US" sz="2800" dirty="0">
                <a:latin typeface="Times New Roman" panose="02020603050405020304" pitchFamily="18" charset="0"/>
              </a:rPr>
              <a:t>: 2 </a:t>
            </a:r>
            <a:r>
              <a:rPr lang="en-US" altLang="en-US" sz="2800" dirty="0" err="1">
                <a:latin typeface="Times New Roman" panose="02020603050405020304" pitchFamily="18" charset="0"/>
              </a:rPr>
              <a:t>học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sinh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nhóm</a:t>
            </a:r>
            <a:r>
              <a:rPr lang="en-US" altLang="en-US" sz="2800" dirty="0">
                <a:latin typeface="Times New Roman" panose="02020603050405020304" pitchFamily="18" charset="0"/>
              </a:rPr>
              <a:t>.</a:t>
            </a:r>
          </a:p>
          <a:p>
            <a:pPr eaLnBrk="1" hangingPunct="1">
              <a:spcBef>
                <a:spcPct val="50000"/>
              </a:spcBef>
            </a:pPr>
            <a:r>
              <a:rPr lang="en-US" altLang="en-US" sz="2800" dirty="0" smtClean="0">
                <a:latin typeface="Times New Roman" panose="02020603050405020304" pitchFamily="18" charset="0"/>
              </a:rPr>
              <a:t>	- </a:t>
            </a:r>
            <a:r>
              <a:rPr lang="en-US" altLang="en-US" sz="2800" dirty="0" err="1">
                <a:latin typeface="Times New Roman" panose="02020603050405020304" pitchFamily="18" charset="0"/>
              </a:rPr>
              <a:t>Thời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gian</a:t>
            </a:r>
            <a:r>
              <a:rPr lang="en-US" altLang="en-US" sz="2800" dirty="0">
                <a:latin typeface="Times New Roman" panose="02020603050405020304" pitchFamily="18" charset="0"/>
              </a:rPr>
              <a:t>: </a:t>
            </a:r>
            <a:r>
              <a:rPr lang="en-US" altLang="en-US" sz="2800" dirty="0" smtClean="0">
                <a:latin typeface="Times New Roman" panose="02020603050405020304" pitchFamily="18" charset="0"/>
              </a:rPr>
              <a:t>60 </a:t>
            </a:r>
            <a:r>
              <a:rPr lang="en-US" altLang="en-US" sz="2800" dirty="0" err="1" smtClean="0">
                <a:latin typeface="Times New Roman" panose="02020603050405020304" pitchFamily="18" charset="0"/>
              </a:rPr>
              <a:t>giây</a:t>
            </a:r>
            <a:r>
              <a:rPr lang="en-US" altLang="en-US" sz="2800" dirty="0" smtClean="0">
                <a:latin typeface="Times New Roman" panose="02020603050405020304" pitchFamily="18" charset="0"/>
              </a:rPr>
              <a:t>.</a:t>
            </a:r>
            <a:endParaRPr lang="en-US" altLang="en-US" sz="2800" dirty="0">
              <a:latin typeface="Times New Roman" panose="02020603050405020304" pitchFamily="18" charset="0"/>
            </a:endParaRPr>
          </a:p>
          <a:p>
            <a:pPr eaLnBrk="1" hangingPunct="1">
              <a:spcBef>
                <a:spcPct val="50000"/>
              </a:spcBef>
            </a:pPr>
            <a:r>
              <a:rPr lang="en-US" altLang="en-US" sz="2800" dirty="0" smtClean="0">
                <a:latin typeface="Times New Roman" panose="02020603050405020304" pitchFamily="18" charset="0"/>
              </a:rPr>
              <a:t>	- </a:t>
            </a:r>
            <a:r>
              <a:rPr lang="en-US" altLang="en-US" sz="2800" dirty="0" err="1">
                <a:latin typeface="Times New Roman" panose="02020603050405020304" pitchFamily="18" charset="0"/>
              </a:rPr>
              <a:t>Ghi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kết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ra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giấy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cử</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đại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diện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trình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bày</a:t>
            </a:r>
            <a:r>
              <a:rPr lang="en-US" altLang="en-US" sz="2800" dirty="0">
                <a:latin typeface="Times New Roman" panose="02020603050405020304" pitchFamily="18" charset="0"/>
              </a:rPr>
              <a:t>.</a:t>
            </a:r>
          </a:p>
        </p:txBody>
      </p:sp>
      <p:sp>
        <p:nvSpPr>
          <p:cNvPr id="5" name="Rectangle 3">
            <a:extLst>
              <a:ext uri="{FF2B5EF4-FFF2-40B4-BE49-F238E27FC236}">
                <a16:creationId xmlns:a16="http://schemas.microsoft.com/office/drawing/2014/main" xmlns="" id="{2B93715D-FE40-423E-883A-ED87632DC7E2}"/>
              </a:ext>
            </a:extLst>
          </p:cNvPr>
          <p:cNvSpPr txBox="1">
            <a:spLocks noChangeArrowheads="1"/>
          </p:cNvSpPr>
          <p:nvPr/>
        </p:nvSpPr>
        <p:spPr>
          <a:xfrm>
            <a:off x="609600" y="1447800"/>
            <a:ext cx="8153400" cy="2667000"/>
          </a:xfrm>
          <a:prstGeom prst="rect">
            <a:avLst/>
          </a:prstGeom>
        </p:spPr>
        <p:txBody>
          <a:bodyPr/>
          <a:lstStyle/>
          <a:p>
            <a:pPr marL="342900" indent="-342900" algn="just">
              <a:spcBef>
                <a:spcPct val="20000"/>
              </a:spcBef>
              <a:defRPr/>
            </a:pPr>
            <a:r>
              <a:rPr lang="en-US" sz="2800" kern="0" dirty="0">
                <a:latin typeface="Times New Roman" pitchFamily="18" charset="0"/>
                <a:cs typeface="Times New Roman" pitchFamily="18" charset="0"/>
              </a:rPr>
              <a:t>           </a:t>
            </a:r>
            <a:endParaRPr lang="en-US" sz="2800" kern="0" dirty="0" smtClean="0">
              <a:latin typeface="Times New Roman" pitchFamily="18" charset="0"/>
              <a:cs typeface="Times New Roman" pitchFamily="18" charset="0"/>
            </a:endParaRPr>
          </a:p>
          <a:p>
            <a:pPr marL="342900" indent="-342900" algn="just">
              <a:spcBef>
                <a:spcPct val="20000"/>
              </a:spcBef>
              <a:defRPr/>
            </a:pPr>
            <a:endParaRPr lang="en-US" sz="2800" kern="0" dirty="0">
              <a:latin typeface="Times New Roman" pitchFamily="18" charset="0"/>
              <a:cs typeface="Times New Roman" pitchFamily="18" charset="0"/>
            </a:endParaRPr>
          </a:p>
          <a:p>
            <a:pPr algn="ctr">
              <a:lnSpc>
                <a:spcPct val="150000"/>
              </a:lnSpc>
              <a:defRPr/>
            </a:pPr>
            <a:r>
              <a:rPr lang="en-US" sz="2800" b="1" dirty="0" err="1" smtClean="0">
                <a:solidFill>
                  <a:srgbClr val="FF0000"/>
                </a:solidFill>
                <a:latin typeface="Times New Roman" pitchFamily="18" charset="0"/>
                <a:cs typeface="Times New Roman" pitchFamily="18" charset="0"/>
              </a:rPr>
              <a:t>Xây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dựng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nếp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sống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hóa</a:t>
            </a:r>
            <a:r>
              <a:rPr lang="en-US" sz="2800" b="1" dirty="0" smtClean="0">
                <a:solidFill>
                  <a:srgbClr val="FF0000"/>
                </a:solidFill>
                <a:latin typeface="Times New Roman" pitchFamily="18" charset="0"/>
                <a:cs typeface="Times New Roman" pitchFamily="18" charset="0"/>
              </a:rPr>
              <a:t> ở </a:t>
            </a:r>
            <a:r>
              <a:rPr lang="en-US" sz="2800" b="1" dirty="0" err="1" smtClean="0">
                <a:solidFill>
                  <a:srgbClr val="FF0000"/>
                </a:solidFill>
                <a:latin typeface="Times New Roman" pitchFamily="18" charset="0"/>
                <a:cs typeface="Times New Roman" pitchFamily="18" charset="0"/>
              </a:rPr>
              <a:t>cộng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đồng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cư</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ý </a:t>
            </a:r>
            <a:r>
              <a:rPr lang="en-US" sz="2800" b="1" dirty="0" err="1" smtClean="0">
                <a:solidFill>
                  <a:srgbClr val="FF0000"/>
                </a:solidFill>
                <a:latin typeface="Times New Roman" pitchFamily="18" charset="0"/>
                <a:cs typeface="Times New Roman" pitchFamily="18" charset="0"/>
              </a:rPr>
              <a:t>nghĩa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như</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thế</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nào</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pic>
        <p:nvPicPr>
          <p:cNvPr id="6" name="Picture 18" descr="Cau hoi">
            <a:extLst>
              <a:ext uri="{FF2B5EF4-FFF2-40B4-BE49-F238E27FC236}">
                <a16:creationId xmlns:a16="http://schemas.microsoft.com/office/drawing/2014/main" xmlns="" id="{8FDFA186-CF58-45C0-AF50-93FCD043A1B5}"/>
              </a:ext>
            </a:extLst>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3200400"/>
            <a:ext cx="1143000"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60">
            <a:extLst>
              <a:ext uri="{FF2B5EF4-FFF2-40B4-BE49-F238E27FC236}">
                <a16:creationId xmlns:a16="http://schemas.microsoft.com/office/drawing/2014/main" xmlns="" id="{32E4D990-F99F-43C0-89B6-6C805C325F04}"/>
              </a:ext>
            </a:extLst>
          </p:cNvPr>
          <p:cNvSpPr/>
          <p:nvPr/>
        </p:nvSpPr>
        <p:spPr>
          <a:xfrm>
            <a:off x="6248400" y="356871"/>
            <a:ext cx="1224136" cy="1053510"/>
          </a:xfrm>
          <a:prstGeom prst="flowChartDecision">
            <a:avLst/>
          </a:prstGeom>
          <a:solidFill>
            <a:srgbClr val="99DAB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60</a:t>
            </a:r>
          </a:p>
        </p:txBody>
      </p:sp>
      <p:sp>
        <p:nvSpPr>
          <p:cNvPr id="8" name="50">
            <a:extLst>
              <a:ext uri="{FF2B5EF4-FFF2-40B4-BE49-F238E27FC236}">
                <a16:creationId xmlns:a16="http://schemas.microsoft.com/office/drawing/2014/main" xmlns="" id="{22EBA229-6950-4735-8BA7-0265C04FE2A9}"/>
              </a:ext>
            </a:extLst>
          </p:cNvPr>
          <p:cNvSpPr/>
          <p:nvPr/>
        </p:nvSpPr>
        <p:spPr>
          <a:xfrm>
            <a:off x="6248400" y="356871"/>
            <a:ext cx="1224136" cy="1053510"/>
          </a:xfrm>
          <a:prstGeom prst="flowChartDecision">
            <a:avLst/>
          </a:prstGeom>
          <a:solidFill>
            <a:srgbClr val="99D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50</a:t>
            </a:r>
          </a:p>
        </p:txBody>
      </p:sp>
      <p:sp>
        <p:nvSpPr>
          <p:cNvPr id="9" name="40">
            <a:extLst>
              <a:ext uri="{FF2B5EF4-FFF2-40B4-BE49-F238E27FC236}">
                <a16:creationId xmlns:a16="http://schemas.microsoft.com/office/drawing/2014/main" xmlns="" id="{0BC353A4-00BF-4720-8697-CF53F328DFC5}"/>
              </a:ext>
            </a:extLst>
          </p:cNvPr>
          <p:cNvSpPr/>
          <p:nvPr/>
        </p:nvSpPr>
        <p:spPr>
          <a:xfrm>
            <a:off x="6248400" y="356871"/>
            <a:ext cx="1224136" cy="1053510"/>
          </a:xfrm>
          <a:prstGeom prst="flowChartDecision">
            <a:avLst/>
          </a:prstGeom>
          <a:solidFill>
            <a:srgbClr val="99D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40</a:t>
            </a:r>
          </a:p>
        </p:txBody>
      </p:sp>
      <p:sp>
        <p:nvSpPr>
          <p:cNvPr id="10" name="30">
            <a:extLst>
              <a:ext uri="{FF2B5EF4-FFF2-40B4-BE49-F238E27FC236}">
                <a16:creationId xmlns:a16="http://schemas.microsoft.com/office/drawing/2014/main" xmlns="" id="{7741F033-D0BB-44F2-A101-B785070D7250}"/>
              </a:ext>
            </a:extLst>
          </p:cNvPr>
          <p:cNvSpPr/>
          <p:nvPr/>
        </p:nvSpPr>
        <p:spPr>
          <a:xfrm>
            <a:off x="6248400" y="356871"/>
            <a:ext cx="1224136" cy="1053510"/>
          </a:xfrm>
          <a:prstGeom prst="flowChartDecision">
            <a:avLst/>
          </a:prstGeom>
          <a:solidFill>
            <a:srgbClr val="99D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30</a:t>
            </a:r>
          </a:p>
        </p:txBody>
      </p:sp>
      <p:sp>
        <p:nvSpPr>
          <p:cNvPr id="13" name="20">
            <a:extLst>
              <a:ext uri="{FF2B5EF4-FFF2-40B4-BE49-F238E27FC236}">
                <a16:creationId xmlns:a16="http://schemas.microsoft.com/office/drawing/2014/main" xmlns="" id="{3D25EA2E-A2EC-4597-B9FC-937F22A30871}"/>
              </a:ext>
            </a:extLst>
          </p:cNvPr>
          <p:cNvSpPr/>
          <p:nvPr/>
        </p:nvSpPr>
        <p:spPr>
          <a:xfrm>
            <a:off x="6248400" y="356871"/>
            <a:ext cx="1224136" cy="1053510"/>
          </a:xfrm>
          <a:prstGeom prst="flowChartDecision">
            <a:avLst/>
          </a:prstGeom>
          <a:solidFill>
            <a:srgbClr val="99D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20</a:t>
            </a:r>
          </a:p>
        </p:txBody>
      </p:sp>
      <p:sp>
        <p:nvSpPr>
          <p:cNvPr id="14" name="10">
            <a:extLst>
              <a:ext uri="{FF2B5EF4-FFF2-40B4-BE49-F238E27FC236}">
                <a16:creationId xmlns:a16="http://schemas.microsoft.com/office/drawing/2014/main" xmlns="" id="{81140347-25AF-49B8-ACBC-11A8636CA174}"/>
              </a:ext>
            </a:extLst>
          </p:cNvPr>
          <p:cNvSpPr/>
          <p:nvPr/>
        </p:nvSpPr>
        <p:spPr>
          <a:xfrm>
            <a:off x="6248400" y="356871"/>
            <a:ext cx="1224136" cy="1053510"/>
          </a:xfrm>
          <a:prstGeom prst="flowChartDecision">
            <a:avLst/>
          </a:prstGeom>
          <a:solidFill>
            <a:srgbClr val="99D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10</a:t>
            </a:r>
          </a:p>
        </p:txBody>
      </p:sp>
      <p:sp>
        <p:nvSpPr>
          <p:cNvPr id="15" name="9">
            <a:extLst>
              <a:ext uri="{FF2B5EF4-FFF2-40B4-BE49-F238E27FC236}">
                <a16:creationId xmlns:a16="http://schemas.microsoft.com/office/drawing/2014/main" xmlns="" id="{E8A21A58-F296-44F0-B66A-875CFB581BFA}"/>
              </a:ext>
            </a:extLst>
          </p:cNvPr>
          <p:cNvSpPr/>
          <p:nvPr/>
        </p:nvSpPr>
        <p:spPr>
          <a:xfrm>
            <a:off x="6248400" y="356871"/>
            <a:ext cx="1224136" cy="1053510"/>
          </a:xfrm>
          <a:prstGeom prst="flowChartDecision">
            <a:avLst/>
          </a:prstGeom>
          <a:solidFill>
            <a:srgbClr val="99D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9</a:t>
            </a:r>
          </a:p>
        </p:txBody>
      </p:sp>
      <p:sp>
        <p:nvSpPr>
          <p:cNvPr id="16" name="8">
            <a:extLst>
              <a:ext uri="{FF2B5EF4-FFF2-40B4-BE49-F238E27FC236}">
                <a16:creationId xmlns:a16="http://schemas.microsoft.com/office/drawing/2014/main" xmlns="" id="{1E824722-701F-49C8-9594-60BDC9411B27}"/>
              </a:ext>
            </a:extLst>
          </p:cNvPr>
          <p:cNvSpPr/>
          <p:nvPr/>
        </p:nvSpPr>
        <p:spPr>
          <a:xfrm>
            <a:off x="6248400" y="356871"/>
            <a:ext cx="1224136" cy="1053510"/>
          </a:xfrm>
          <a:prstGeom prst="flowChartDecision">
            <a:avLst/>
          </a:prstGeom>
          <a:solidFill>
            <a:srgbClr val="99D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8</a:t>
            </a:r>
          </a:p>
        </p:txBody>
      </p:sp>
      <p:sp>
        <p:nvSpPr>
          <p:cNvPr id="17" name="7">
            <a:extLst>
              <a:ext uri="{FF2B5EF4-FFF2-40B4-BE49-F238E27FC236}">
                <a16:creationId xmlns:a16="http://schemas.microsoft.com/office/drawing/2014/main" xmlns="" id="{1334D1C6-0C2F-48A9-A82F-CF727C712E20}"/>
              </a:ext>
            </a:extLst>
          </p:cNvPr>
          <p:cNvSpPr/>
          <p:nvPr/>
        </p:nvSpPr>
        <p:spPr>
          <a:xfrm>
            <a:off x="6248400" y="356871"/>
            <a:ext cx="1224136" cy="1053510"/>
          </a:xfrm>
          <a:prstGeom prst="flowChartDecision">
            <a:avLst/>
          </a:prstGeom>
          <a:solidFill>
            <a:srgbClr val="99D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7</a:t>
            </a:r>
          </a:p>
        </p:txBody>
      </p:sp>
      <p:sp>
        <p:nvSpPr>
          <p:cNvPr id="18" name="6">
            <a:extLst>
              <a:ext uri="{FF2B5EF4-FFF2-40B4-BE49-F238E27FC236}">
                <a16:creationId xmlns:a16="http://schemas.microsoft.com/office/drawing/2014/main" xmlns="" id="{EF29EFA2-9685-4E8E-9325-16EA74EC86A7}"/>
              </a:ext>
            </a:extLst>
          </p:cNvPr>
          <p:cNvSpPr/>
          <p:nvPr/>
        </p:nvSpPr>
        <p:spPr>
          <a:xfrm>
            <a:off x="6248400" y="356871"/>
            <a:ext cx="1224136" cy="1053510"/>
          </a:xfrm>
          <a:prstGeom prst="flowChartDecision">
            <a:avLst/>
          </a:prstGeom>
          <a:solidFill>
            <a:srgbClr val="99D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6</a:t>
            </a:r>
          </a:p>
        </p:txBody>
      </p:sp>
      <p:sp>
        <p:nvSpPr>
          <p:cNvPr id="19" name="5">
            <a:extLst>
              <a:ext uri="{FF2B5EF4-FFF2-40B4-BE49-F238E27FC236}">
                <a16:creationId xmlns:a16="http://schemas.microsoft.com/office/drawing/2014/main" xmlns="" id="{0880047C-95B4-4F89-AE5A-EAA5414923D8}"/>
              </a:ext>
            </a:extLst>
          </p:cNvPr>
          <p:cNvSpPr/>
          <p:nvPr/>
        </p:nvSpPr>
        <p:spPr>
          <a:xfrm>
            <a:off x="6248400" y="356871"/>
            <a:ext cx="1224136" cy="1053510"/>
          </a:xfrm>
          <a:prstGeom prst="flowChartDecision">
            <a:avLst/>
          </a:prstGeom>
          <a:solidFill>
            <a:srgbClr val="99D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5</a:t>
            </a:r>
          </a:p>
        </p:txBody>
      </p:sp>
      <p:sp>
        <p:nvSpPr>
          <p:cNvPr id="20" name="4">
            <a:extLst>
              <a:ext uri="{FF2B5EF4-FFF2-40B4-BE49-F238E27FC236}">
                <a16:creationId xmlns:a16="http://schemas.microsoft.com/office/drawing/2014/main" xmlns="" id="{C9A0266F-915F-47E1-856E-33D8A85D3731}"/>
              </a:ext>
            </a:extLst>
          </p:cNvPr>
          <p:cNvSpPr/>
          <p:nvPr/>
        </p:nvSpPr>
        <p:spPr>
          <a:xfrm>
            <a:off x="6248400" y="356871"/>
            <a:ext cx="1224136" cy="1053510"/>
          </a:xfrm>
          <a:prstGeom prst="flowChartDecision">
            <a:avLst/>
          </a:prstGeom>
          <a:solidFill>
            <a:srgbClr val="99D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4</a:t>
            </a:r>
          </a:p>
        </p:txBody>
      </p:sp>
      <p:sp>
        <p:nvSpPr>
          <p:cNvPr id="21" name="3">
            <a:extLst>
              <a:ext uri="{FF2B5EF4-FFF2-40B4-BE49-F238E27FC236}">
                <a16:creationId xmlns:a16="http://schemas.microsoft.com/office/drawing/2014/main" xmlns="" id="{6FB4A35F-2516-4AA8-963B-BEB19CA759DB}"/>
              </a:ext>
            </a:extLst>
          </p:cNvPr>
          <p:cNvSpPr/>
          <p:nvPr/>
        </p:nvSpPr>
        <p:spPr>
          <a:xfrm>
            <a:off x="6248400" y="356871"/>
            <a:ext cx="1224136" cy="1053510"/>
          </a:xfrm>
          <a:prstGeom prst="flowChartDecision">
            <a:avLst/>
          </a:prstGeom>
          <a:solidFill>
            <a:srgbClr val="99D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3</a:t>
            </a:r>
          </a:p>
        </p:txBody>
      </p:sp>
      <p:sp>
        <p:nvSpPr>
          <p:cNvPr id="22" name="2">
            <a:extLst>
              <a:ext uri="{FF2B5EF4-FFF2-40B4-BE49-F238E27FC236}">
                <a16:creationId xmlns:a16="http://schemas.microsoft.com/office/drawing/2014/main" xmlns="" id="{9EB07B66-B698-48E9-9257-429965A944B6}"/>
              </a:ext>
            </a:extLst>
          </p:cNvPr>
          <p:cNvSpPr/>
          <p:nvPr/>
        </p:nvSpPr>
        <p:spPr>
          <a:xfrm>
            <a:off x="6248400" y="356871"/>
            <a:ext cx="1224136" cy="1053510"/>
          </a:xfrm>
          <a:prstGeom prst="flowChartDecision">
            <a:avLst/>
          </a:prstGeom>
          <a:solidFill>
            <a:srgbClr val="99D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2</a:t>
            </a:r>
          </a:p>
        </p:txBody>
      </p:sp>
      <p:sp>
        <p:nvSpPr>
          <p:cNvPr id="23" name="1">
            <a:extLst>
              <a:ext uri="{FF2B5EF4-FFF2-40B4-BE49-F238E27FC236}">
                <a16:creationId xmlns:a16="http://schemas.microsoft.com/office/drawing/2014/main" xmlns="" id="{B520465D-A0CB-4F01-8D8B-47B60BD71D15}"/>
              </a:ext>
            </a:extLst>
          </p:cNvPr>
          <p:cNvSpPr/>
          <p:nvPr/>
        </p:nvSpPr>
        <p:spPr>
          <a:xfrm>
            <a:off x="6248400" y="356871"/>
            <a:ext cx="1224136" cy="1053510"/>
          </a:xfrm>
          <a:prstGeom prst="flowChartDecision">
            <a:avLst/>
          </a:prstGeom>
          <a:solidFill>
            <a:srgbClr val="99D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1</a:t>
            </a:r>
          </a:p>
        </p:txBody>
      </p:sp>
      <p:sp>
        <p:nvSpPr>
          <p:cNvPr id="24" name="0">
            <a:extLst>
              <a:ext uri="{FF2B5EF4-FFF2-40B4-BE49-F238E27FC236}">
                <a16:creationId xmlns:a16="http://schemas.microsoft.com/office/drawing/2014/main" xmlns="" id="{EDF240B2-2E25-437D-931F-CA6B40AE4A59}"/>
              </a:ext>
            </a:extLst>
          </p:cNvPr>
          <p:cNvSpPr/>
          <p:nvPr/>
        </p:nvSpPr>
        <p:spPr>
          <a:xfrm>
            <a:off x="6248400" y="394290"/>
            <a:ext cx="1224136" cy="1053510"/>
          </a:xfrm>
          <a:prstGeom prst="flowChartDecision">
            <a:avLst/>
          </a:prstGeom>
          <a:solidFill>
            <a:srgbClr val="DA9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0</a:t>
            </a:r>
          </a:p>
        </p:txBody>
      </p:sp>
    </p:spTree>
    <p:extLst>
      <p:ext uri="{BB962C8B-B14F-4D97-AF65-F5344CB8AC3E}">
        <p14:creationId xmlns:p14="http://schemas.microsoft.com/office/powerpoint/2010/main" xmlns="" val="38152286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0"/>
                                        <p:tgtEl>
                                          <p:spTgt spid="8"/>
                                        </p:tgtEl>
                                      </p:cBhvr>
                                    </p:animEffect>
                                    <p:anim calcmode="lin" valueType="num">
                                      <p:cBhvr>
                                        <p:cTn id="8" dur="10000" fill="hold"/>
                                        <p:tgtEl>
                                          <p:spTgt spid="8"/>
                                        </p:tgtEl>
                                        <p:attrNameLst>
                                          <p:attrName>ppt_w</p:attrName>
                                        </p:attrNameLst>
                                      </p:cBhvr>
                                      <p:tavLst>
                                        <p:tav tm="0" fmla="#ppt_w*sin(2.5*pi*$)">
                                          <p:val>
                                            <p:fltVal val="0"/>
                                          </p:val>
                                        </p:tav>
                                        <p:tav tm="100000">
                                          <p:val>
                                            <p:fltVal val="1"/>
                                          </p:val>
                                        </p:tav>
                                      </p:tavLst>
                                    </p:anim>
                                    <p:anim calcmode="lin" valueType="num">
                                      <p:cBhvr>
                                        <p:cTn id="9" dur="10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10000"/>
                            </p:stCondLst>
                            <p:childTnLst>
                              <p:par>
                                <p:cTn id="11" presetID="45"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0"/>
                                        <p:tgtEl>
                                          <p:spTgt spid="9"/>
                                        </p:tgtEl>
                                      </p:cBhvr>
                                    </p:animEffect>
                                    <p:anim calcmode="lin" valueType="num">
                                      <p:cBhvr>
                                        <p:cTn id="14" dur="10000" fill="hold"/>
                                        <p:tgtEl>
                                          <p:spTgt spid="9"/>
                                        </p:tgtEl>
                                        <p:attrNameLst>
                                          <p:attrName>ppt_w</p:attrName>
                                        </p:attrNameLst>
                                      </p:cBhvr>
                                      <p:tavLst>
                                        <p:tav tm="0" fmla="#ppt_w*sin(2.5*pi*$)">
                                          <p:val>
                                            <p:fltVal val="0"/>
                                          </p:val>
                                        </p:tav>
                                        <p:tav tm="100000">
                                          <p:val>
                                            <p:fltVal val="1"/>
                                          </p:val>
                                        </p:tav>
                                      </p:tavLst>
                                    </p:anim>
                                    <p:anim calcmode="lin" valueType="num">
                                      <p:cBhvr>
                                        <p:cTn id="15" dur="10000" fill="hold"/>
                                        <p:tgtEl>
                                          <p:spTgt spid="9"/>
                                        </p:tgtEl>
                                        <p:attrNameLst>
                                          <p:attrName>ppt_h</p:attrName>
                                        </p:attrNameLst>
                                      </p:cBhvr>
                                      <p:tavLst>
                                        <p:tav tm="0">
                                          <p:val>
                                            <p:strVal val="#ppt_h"/>
                                          </p:val>
                                        </p:tav>
                                        <p:tav tm="100000">
                                          <p:val>
                                            <p:strVal val="#ppt_h"/>
                                          </p:val>
                                        </p:tav>
                                      </p:tavLst>
                                    </p:anim>
                                  </p:childTnLst>
                                </p:cTn>
                              </p:par>
                            </p:childTnLst>
                          </p:cTn>
                        </p:par>
                        <p:par>
                          <p:cTn id="16" fill="hold">
                            <p:stCondLst>
                              <p:cond delay="20000"/>
                            </p:stCondLst>
                            <p:childTnLst>
                              <p:par>
                                <p:cTn id="17" presetID="45"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0"/>
                                        <p:tgtEl>
                                          <p:spTgt spid="10"/>
                                        </p:tgtEl>
                                      </p:cBhvr>
                                    </p:animEffect>
                                    <p:anim calcmode="lin" valueType="num">
                                      <p:cBhvr>
                                        <p:cTn id="20" dur="10000" fill="hold"/>
                                        <p:tgtEl>
                                          <p:spTgt spid="10"/>
                                        </p:tgtEl>
                                        <p:attrNameLst>
                                          <p:attrName>ppt_w</p:attrName>
                                        </p:attrNameLst>
                                      </p:cBhvr>
                                      <p:tavLst>
                                        <p:tav tm="0" fmla="#ppt_w*sin(2.5*pi*$)">
                                          <p:val>
                                            <p:fltVal val="0"/>
                                          </p:val>
                                        </p:tav>
                                        <p:tav tm="100000">
                                          <p:val>
                                            <p:fltVal val="1"/>
                                          </p:val>
                                        </p:tav>
                                      </p:tavLst>
                                    </p:anim>
                                    <p:anim calcmode="lin" valueType="num">
                                      <p:cBhvr>
                                        <p:cTn id="21" dur="10000" fill="hold"/>
                                        <p:tgtEl>
                                          <p:spTgt spid="10"/>
                                        </p:tgtEl>
                                        <p:attrNameLst>
                                          <p:attrName>ppt_h</p:attrName>
                                        </p:attrNameLst>
                                      </p:cBhvr>
                                      <p:tavLst>
                                        <p:tav tm="0">
                                          <p:val>
                                            <p:strVal val="#ppt_h"/>
                                          </p:val>
                                        </p:tav>
                                        <p:tav tm="100000">
                                          <p:val>
                                            <p:strVal val="#ppt_h"/>
                                          </p:val>
                                        </p:tav>
                                      </p:tavLst>
                                    </p:anim>
                                  </p:childTnLst>
                                </p:cTn>
                              </p:par>
                            </p:childTnLst>
                          </p:cTn>
                        </p:par>
                        <p:par>
                          <p:cTn id="22" fill="hold">
                            <p:stCondLst>
                              <p:cond delay="30000"/>
                            </p:stCondLst>
                            <p:childTnLst>
                              <p:par>
                                <p:cTn id="23" presetID="45"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0"/>
                                        <p:tgtEl>
                                          <p:spTgt spid="13"/>
                                        </p:tgtEl>
                                      </p:cBhvr>
                                    </p:animEffect>
                                    <p:anim calcmode="lin" valueType="num">
                                      <p:cBhvr>
                                        <p:cTn id="26" dur="10000" fill="hold"/>
                                        <p:tgtEl>
                                          <p:spTgt spid="13"/>
                                        </p:tgtEl>
                                        <p:attrNameLst>
                                          <p:attrName>ppt_w</p:attrName>
                                        </p:attrNameLst>
                                      </p:cBhvr>
                                      <p:tavLst>
                                        <p:tav tm="0" fmla="#ppt_w*sin(2.5*pi*$)">
                                          <p:val>
                                            <p:fltVal val="0"/>
                                          </p:val>
                                        </p:tav>
                                        <p:tav tm="100000">
                                          <p:val>
                                            <p:fltVal val="1"/>
                                          </p:val>
                                        </p:tav>
                                      </p:tavLst>
                                    </p:anim>
                                    <p:anim calcmode="lin" valueType="num">
                                      <p:cBhvr>
                                        <p:cTn id="27" dur="10000" fill="hold"/>
                                        <p:tgtEl>
                                          <p:spTgt spid="13"/>
                                        </p:tgtEl>
                                        <p:attrNameLst>
                                          <p:attrName>ppt_h</p:attrName>
                                        </p:attrNameLst>
                                      </p:cBhvr>
                                      <p:tavLst>
                                        <p:tav tm="0">
                                          <p:val>
                                            <p:strVal val="#ppt_h"/>
                                          </p:val>
                                        </p:tav>
                                        <p:tav tm="100000">
                                          <p:val>
                                            <p:strVal val="#ppt_h"/>
                                          </p:val>
                                        </p:tav>
                                      </p:tavLst>
                                    </p:anim>
                                  </p:childTnLst>
                                </p:cTn>
                              </p:par>
                            </p:childTnLst>
                          </p:cTn>
                        </p:par>
                        <p:par>
                          <p:cTn id="28" fill="hold">
                            <p:stCondLst>
                              <p:cond delay="40000"/>
                            </p:stCondLst>
                            <p:childTnLst>
                              <p:par>
                                <p:cTn id="29" presetID="45"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0"/>
                                        <p:tgtEl>
                                          <p:spTgt spid="14"/>
                                        </p:tgtEl>
                                      </p:cBhvr>
                                    </p:animEffect>
                                    <p:anim calcmode="lin" valueType="num">
                                      <p:cBhvr>
                                        <p:cTn id="32" dur="10000" fill="hold"/>
                                        <p:tgtEl>
                                          <p:spTgt spid="14"/>
                                        </p:tgtEl>
                                        <p:attrNameLst>
                                          <p:attrName>ppt_w</p:attrName>
                                        </p:attrNameLst>
                                      </p:cBhvr>
                                      <p:tavLst>
                                        <p:tav tm="0" fmla="#ppt_w*sin(2.5*pi*$)">
                                          <p:val>
                                            <p:fltVal val="0"/>
                                          </p:val>
                                        </p:tav>
                                        <p:tav tm="100000">
                                          <p:val>
                                            <p:fltVal val="1"/>
                                          </p:val>
                                        </p:tav>
                                      </p:tavLst>
                                    </p:anim>
                                    <p:anim calcmode="lin" valueType="num">
                                      <p:cBhvr>
                                        <p:cTn id="33" dur="10000" fill="hold"/>
                                        <p:tgtEl>
                                          <p:spTgt spid="14"/>
                                        </p:tgtEl>
                                        <p:attrNameLst>
                                          <p:attrName>ppt_h</p:attrName>
                                        </p:attrNameLst>
                                      </p:cBhvr>
                                      <p:tavLst>
                                        <p:tav tm="0">
                                          <p:val>
                                            <p:strVal val="#ppt_h"/>
                                          </p:val>
                                        </p:tav>
                                        <p:tav tm="100000">
                                          <p:val>
                                            <p:strVal val="#ppt_h"/>
                                          </p:val>
                                        </p:tav>
                                      </p:tavLst>
                                    </p:anim>
                                  </p:childTnLst>
                                </p:cTn>
                              </p:par>
                            </p:childTnLst>
                          </p:cTn>
                        </p:par>
                        <p:par>
                          <p:cTn id="34" fill="hold">
                            <p:stCondLst>
                              <p:cond delay="50000"/>
                            </p:stCondLst>
                            <p:childTnLst>
                              <p:par>
                                <p:cTn id="35" presetID="45"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ppt_w</p:attrName>
                                        </p:attrNameLst>
                                      </p:cBhvr>
                                      <p:tavLst>
                                        <p:tav tm="0" fmla="#ppt_w*sin(2.5*pi*$)">
                                          <p:val>
                                            <p:fltVal val="0"/>
                                          </p:val>
                                        </p:tav>
                                        <p:tav tm="100000">
                                          <p:val>
                                            <p:fltVal val="1"/>
                                          </p:val>
                                        </p:tav>
                                      </p:tavLst>
                                    </p:anim>
                                    <p:anim calcmode="lin" valueType="num">
                                      <p:cBhvr>
                                        <p:cTn id="39" dur="1000" fill="hold"/>
                                        <p:tgtEl>
                                          <p:spTgt spid="15"/>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35"/>
                                            </p:cond>
                                          </p:stCondLst>
                                          <p:endCondLst>
                                            <p:cond evt="onStopAudio" delay="0">
                                              <p:tgtEl>
                                                <p:sldTgt/>
                                              </p:tgtEl>
                                            </p:cond>
                                          </p:endCondLst>
                                        </p:cTn>
                                        <p:tgtEl>
                                          <p:sndTgt r:embed="rId2" name="arrow.wav"/>
                                        </p:tgtEl>
                                      </p:cMediaNode>
                                    </p:audio>
                                  </p:subTnLst>
                                </p:cTn>
                              </p:par>
                            </p:childTnLst>
                          </p:cTn>
                        </p:par>
                        <p:par>
                          <p:cTn id="40" fill="hold">
                            <p:stCondLst>
                              <p:cond delay="51000"/>
                            </p:stCondLst>
                            <p:childTnLst>
                              <p:par>
                                <p:cTn id="41" presetID="45"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ppt_w</p:attrName>
                                        </p:attrNameLst>
                                      </p:cBhvr>
                                      <p:tavLst>
                                        <p:tav tm="0" fmla="#ppt_w*sin(2.5*pi*$)">
                                          <p:val>
                                            <p:fltVal val="0"/>
                                          </p:val>
                                        </p:tav>
                                        <p:tav tm="100000">
                                          <p:val>
                                            <p:fltVal val="1"/>
                                          </p:val>
                                        </p:tav>
                                      </p:tavLst>
                                    </p:anim>
                                    <p:anim calcmode="lin" valueType="num">
                                      <p:cBhvr>
                                        <p:cTn id="45" dur="1000" fill="hold"/>
                                        <p:tgtEl>
                                          <p:spTgt spid="16"/>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41"/>
                                            </p:cond>
                                          </p:stCondLst>
                                          <p:endCondLst>
                                            <p:cond evt="onStopAudio" delay="0">
                                              <p:tgtEl>
                                                <p:sldTgt/>
                                              </p:tgtEl>
                                            </p:cond>
                                          </p:endCondLst>
                                        </p:cTn>
                                        <p:tgtEl>
                                          <p:sndTgt r:embed="rId2" name="arrow.wav"/>
                                        </p:tgtEl>
                                      </p:cMediaNode>
                                    </p:audio>
                                  </p:subTnLst>
                                </p:cTn>
                              </p:par>
                            </p:childTnLst>
                          </p:cTn>
                        </p:par>
                        <p:par>
                          <p:cTn id="46" fill="hold">
                            <p:stCondLst>
                              <p:cond delay="52000"/>
                            </p:stCondLst>
                            <p:childTnLst>
                              <p:par>
                                <p:cTn id="47" presetID="45"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ppt_w</p:attrName>
                                        </p:attrNameLst>
                                      </p:cBhvr>
                                      <p:tavLst>
                                        <p:tav tm="0" fmla="#ppt_w*sin(2.5*pi*$)">
                                          <p:val>
                                            <p:fltVal val="0"/>
                                          </p:val>
                                        </p:tav>
                                        <p:tav tm="100000">
                                          <p:val>
                                            <p:fltVal val="1"/>
                                          </p:val>
                                        </p:tav>
                                      </p:tavLst>
                                    </p:anim>
                                    <p:anim calcmode="lin" valueType="num">
                                      <p:cBhvr>
                                        <p:cTn id="51" dur="1000" fill="hold"/>
                                        <p:tgtEl>
                                          <p:spTgt spid="17"/>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47"/>
                                            </p:cond>
                                          </p:stCondLst>
                                          <p:endCondLst>
                                            <p:cond evt="onStopAudio" delay="0">
                                              <p:tgtEl>
                                                <p:sldTgt/>
                                              </p:tgtEl>
                                            </p:cond>
                                          </p:endCondLst>
                                        </p:cTn>
                                        <p:tgtEl>
                                          <p:sndTgt r:embed="rId2" name="arrow.wav"/>
                                        </p:tgtEl>
                                      </p:cMediaNode>
                                    </p:audio>
                                  </p:subTnLst>
                                </p:cTn>
                              </p:par>
                            </p:childTnLst>
                          </p:cTn>
                        </p:par>
                        <p:par>
                          <p:cTn id="52" fill="hold">
                            <p:stCondLst>
                              <p:cond delay="53000"/>
                            </p:stCondLst>
                            <p:childTnLst>
                              <p:par>
                                <p:cTn id="53" presetID="45"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ppt_w</p:attrName>
                                        </p:attrNameLst>
                                      </p:cBhvr>
                                      <p:tavLst>
                                        <p:tav tm="0" fmla="#ppt_w*sin(2.5*pi*$)">
                                          <p:val>
                                            <p:fltVal val="0"/>
                                          </p:val>
                                        </p:tav>
                                        <p:tav tm="100000">
                                          <p:val>
                                            <p:fltVal val="1"/>
                                          </p:val>
                                        </p:tav>
                                      </p:tavLst>
                                    </p:anim>
                                    <p:anim calcmode="lin" valueType="num">
                                      <p:cBhvr>
                                        <p:cTn id="57" dur="1000" fill="hold"/>
                                        <p:tgtEl>
                                          <p:spTgt spid="18"/>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53"/>
                                            </p:cond>
                                          </p:stCondLst>
                                          <p:endCondLst>
                                            <p:cond evt="onStopAudio" delay="0">
                                              <p:tgtEl>
                                                <p:sldTgt/>
                                              </p:tgtEl>
                                            </p:cond>
                                          </p:endCondLst>
                                        </p:cTn>
                                        <p:tgtEl>
                                          <p:sndTgt r:embed="rId2" name="arrow.wav"/>
                                        </p:tgtEl>
                                      </p:cMediaNode>
                                    </p:audio>
                                  </p:subTnLst>
                                </p:cTn>
                              </p:par>
                            </p:childTnLst>
                          </p:cTn>
                        </p:par>
                        <p:par>
                          <p:cTn id="58" fill="hold">
                            <p:stCondLst>
                              <p:cond delay="54000"/>
                            </p:stCondLst>
                            <p:childTnLst>
                              <p:par>
                                <p:cTn id="59" presetID="45"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ppt_w</p:attrName>
                                        </p:attrNameLst>
                                      </p:cBhvr>
                                      <p:tavLst>
                                        <p:tav tm="0" fmla="#ppt_w*sin(2.5*pi*$)">
                                          <p:val>
                                            <p:fltVal val="0"/>
                                          </p:val>
                                        </p:tav>
                                        <p:tav tm="100000">
                                          <p:val>
                                            <p:fltVal val="1"/>
                                          </p:val>
                                        </p:tav>
                                      </p:tavLst>
                                    </p:anim>
                                    <p:anim calcmode="lin" valueType="num">
                                      <p:cBhvr>
                                        <p:cTn id="63" dur="1000" fill="hold"/>
                                        <p:tgtEl>
                                          <p:spTgt spid="19"/>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59"/>
                                            </p:cond>
                                          </p:stCondLst>
                                          <p:endCondLst>
                                            <p:cond evt="onStopAudio" delay="0">
                                              <p:tgtEl>
                                                <p:sldTgt/>
                                              </p:tgtEl>
                                            </p:cond>
                                          </p:endCondLst>
                                        </p:cTn>
                                        <p:tgtEl>
                                          <p:sndTgt r:embed="rId2" name="arrow.wav"/>
                                        </p:tgtEl>
                                      </p:cMediaNode>
                                    </p:audio>
                                  </p:subTnLst>
                                </p:cTn>
                              </p:par>
                            </p:childTnLst>
                          </p:cTn>
                        </p:par>
                        <p:par>
                          <p:cTn id="64" fill="hold">
                            <p:stCondLst>
                              <p:cond delay="55000"/>
                            </p:stCondLst>
                            <p:childTnLst>
                              <p:par>
                                <p:cTn id="65" presetID="45"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ppt_w</p:attrName>
                                        </p:attrNameLst>
                                      </p:cBhvr>
                                      <p:tavLst>
                                        <p:tav tm="0" fmla="#ppt_w*sin(2.5*pi*$)">
                                          <p:val>
                                            <p:fltVal val="0"/>
                                          </p:val>
                                        </p:tav>
                                        <p:tav tm="100000">
                                          <p:val>
                                            <p:fltVal val="1"/>
                                          </p:val>
                                        </p:tav>
                                      </p:tavLst>
                                    </p:anim>
                                    <p:anim calcmode="lin" valueType="num">
                                      <p:cBhvr>
                                        <p:cTn id="69" dur="1000" fill="hold"/>
                                        <p:tgtEl>
                                          <p:spTgt spid="20"/>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65"/>
                                            </p:cond>
                                          </p:stCondLst>
                                          <p:endCondLst>
                                            <p:cond evt="onStopAudio" delay="0">
                                              <p:tgtEl>
                                                <p:sldTgt/>
                                              </p:tgtEl>
                                            </p:cond>
                                          </p:endCondLst>
                                        </p:cTn>
                                        <p:tgtEl>
                                          <p:sndTgt r:embed="rId2" name="arrow.wav"/>
                                        </p:tgtEl>
                                      </p:cMediaNode>
                                    </p:audio>
                                  </p:subTnLst>
                                </p:cTn>
                              </p:par>
                            </p:childTnLst>
                          </p:cTn>
                        </p:par>
                        <p:par>
                          <p:cTn id="70" fill="hold">
                            <p:stCondLst>
                              <p:cond delay="56000"/>
                            </p:stCondLst>
                            <p:childTnLst>
                              <p:par>
                                <p:cTn id="71" presetID="45" presetClass="entr" presetSubtype="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1000"/>
                                        <p:tgtEl>
                                          <p:spTgt spid="21"/>
                                        </p:tgtEl>
                                      </p:cBhvr>
                                    </p:animEffect>
                                    <p:anim calcmode="lin" valueType="num">
                                      <p:cBhvr>
                                        <p:cTn id="74" dur="1000" fill="hold"/>
                                        <p:tgtEl>
                                          <p:spTgt spid="21"/>
                                        </p:tgtEl>
                                        <p:attrNameLst>
                                          <p:attrName>ppt_w</p:attrName>
                                        </p:attrNameLst>
                                      </p:cBhvr>
                                      <p:tavLst>
                                        <p:tav tm="0" fmla="#ppt_w*sin(2.5*pi*$)">
                                          <p:val>
                                            <p:fltVal val="0"/>
                                          </p:val>
                                        </p:tav>
                                        <p:tav tm="100000">
                                          <p:val>
                                            <p:fltVal val="1"/>
                                          </p:val>
                                        </p:tav>
                                      </p:tavLst>
                                    </p:anim>
                                    <p:anim calcmode="lin" valueType="num">
                                      <p:cBhvr>
                                        <p:cTn id="75" dur="1000" fill="hold"/>
                                        <p:tgtEl>
                                          <p:spTgt spid="21"/>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71"/>
                                            </p:cond>
                                          </p:stCondLst>
                                          <p:endCondLst>
                                            <p:cond evt="onStopAudio" delay="0">
                                              <p:tgtEl>
                                                <p:sldTgt/>
                                              </p:tgtEl>
                                            </p:cond>
                                          </p:endCondLst>
                                        </p:cTn>
                                        <p:tgtEl>
                                          <p:sndTgt r:embed="rId2" name="arrow.wav"/>
                                        </p:tgtEl>
                                      </p:cMediaNode>
                                    </p:audio>
                                  </p:subTnLst>
                                </p:cTn>
                              </p:par>
                            </p:childTnLst>
                          </p:cTn>
                        </p:par>
                        <p:par>
                          <p:cTn id="76" fill="hold">
                            <p:stCondLst>
                              <p:cond delay="57000"/>
                            </p:stCondLst>
                            <p:childTnLst>
                              <p:par>
                                <p:cTn id="77" presetID="45"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1000"/>
                                        <p:tgtEl>
                                          <p:spTgt spid="22"/>
                                        </p:tgtEl>
                                      </p:cBhvr>
                                    </p:animEffect>
                                    <p:anim calcmode="lin" valueType="num">
                                      <p:cBhvr>
                                        <p:cTn id="80" dur="1000" fill="hold"/>
                                        <p:tgtEl>
                                          <p:spTgt spid="22"/>
                                        </p:tgtEl>
                                        <p:attrNameLst>
                                          <p:attrName>ppt_w</p:attrName>
                                        </p:attrNameLst>
                                      </p:cBhvr>
                                      <p:tavLst>
                                        <p:tav tm="0" fmla="#ppt_w*sin(2.5*pi*$)">
                                          <p:val>
                                            <p:fltVal val="0"/>
                                          </p:val>
                                        </p:tav>
                                        <p:tav tm="100000">
                                          <p:val>
                                            <p:fltVal val="1"/>
                                          </p:val>
                                        </p:tav>
                                      </p:tavLst>
                                    </p:anim>
                                    <p:anim calcmode="lin" valueType="num">
                                      <p:cBhvr>
                                        <p:cTn id="81" dur="1000" fill="hold"/>
                                        <p:tgtEl>
                                          <p:spTgt spid="22"/>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77"/>
                                            </p:cond>
                                          </p:stCondLst>
                                          <p:endCondLst>
                                            <p:cond evt="onStopAudio" delay="0">
                                              <p:tgtEl>
                                                <p:sldTgt/>
                                              </p:tgtEl>
                                            </p:cond>
                                          </p:endCondLst>
                                        </p:cTn>
                                        <p:tgtEl>
                                          <p:sndTgt r:embed="rId2" name="arrow.wav"/>
                                        </p:tgtEl>
                                      </p:cMediaNode>
                                    </p:audio>
                                  </p:subTnLst>
                                </p:cTn>
                              </p:par>
                            </p:childTnLst>
                          </p:cTn>
                        </p:par>
                        <p:par>
                          <p:cTn id="82" fill="hold">
                            <p:stCondLst>
                              <p:cond delay="58000"/>
                            </p:stCondLst>
                            <p:childTnLst>
                              <p:par>
                                <p:cTn id="83" presetID="45" presetClass="entr" presetSubtype="0"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ppt_w</p:attrName>
                                        </p:attrNameLst>
                                      </p:cBhvr>
                                      <p:tavLst>
                                        <p:tav tm="0" fmla="#ppt_w*sin(2.5*pi*$)">
                                          <p:val>
                                            <p:fltVal val="0"/>
                                          </p:val>
                                        </p:tav>
                                        <p:tav tm="100000">
                                          <p:val>
                                            <p:fltVal val="1"/>
                                          </p:val>
                                        </p:tav>
                                      </p:tavLst>
                                    </p:anim>
                                    <p:anim calcmode="lin" valueType="num">
                                      <p:cBhvr>
                                        <p:cTn id="87" dur="1000" fill="hold"/>
                                        <p:tgtEl>
                                          <p:spTgt spid="23"/>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83"/>
                                            </p:cond>
                                          </p:stCondLst>
                                          <p:endCondLst>
                                            <p:cond evt="onStopAudio" delay="0">
                                              <p:tgtEl>
                                                <p:sldTgt/>
                                              </p:tgtEl>
                                            </p:cond>
                                          </p:endCondLst>
                                        </p:cTn>
                                        <p:tgtEl>
                                          <p:sndTgt r:embed="rId2" name="arrow.wav"/>
                                        </p:tgtEl>
                                      </p:cMediaNode>
                                    </p:audio>
                                  </p:subTnLst>
                                </p:cTn>
                              </p:par>
                            </p:childTnLst>
                          </p:cTn>
                        </p:par>
                        <p:par>
                          <p:cTn id="88" fill="hold">
                            <p:stCondLst>
                              <p:cond delay="59000"/>
                            </p:stCondLst>
                            <p:childTnLst>
                              <p:par>
                                <p:cTn id="89" presetID="45" presetClass="entr" presetSubtype="0"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1000"/>
                                        <p:tgtEl>
                                          <p:spTgt spid="24"/>
                                        </p:tgtEl>
                                      </p:cBhvr>
                                    </p:animEffect>
                                    <p:anim calcmode="lin" valueType="num">
                                      <p:cBhvr>
                                        <p:cTn id="92" dur="1000" fill="hold"/>
                                        <p:tgtEl>
                                          <p:spTgt spid="24"/>
                                        </p:tgtEl>
                                        <p:attrNameLst>
                                          <p:attrName>ppt_w</p:attrName>
                                        </p:attrNameLst>
                                      </p:cBhvr>
                                      <p:tavLst>
                                        <p:tav tm="0" fmla="#ppt_w*sin(2.5*pi*$)">
                                          <p:val>
                                            <p:fltVal val="0"/>
                                          </p:val>
                                        </p:tav>
                                        <p:tav tm="100000">
                                          <p:val>
                                            <p:fltVal val="1"/>
                                          </p:val>
                                        </p:tav>
                                      </p:tavLst>
                                    </p:anim>
                                    <p:anim calcmode="lin" valueType="num">
                                      <p:cBhvr>
                                        <p:cTn id="93" dur="1000" fill="hold"/>
                                        <p:tgtEl>
                                          <p:spTgt spid="24"/>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89"/>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2895600"/>
            <a:ext cx="4191000" cy="369332"/>
          </a:xfrm>
          <a:prstGeom prst="rect">
            <a:avLst/>
          </a:prstGeom>
          <a:noFill/>
        </p:spPr>
        <p:txBody>
          <a:bodyPr wrap="square" rtlCol="0">
            <a:spAutoFit/>
          </a:bodyPr>
          <a:lstStyle/>
          <a:p>
            <a:endParaRPr lang="en-US" dirty="0"/>
          </a:p>
        </p:txBody>
      </p:sp>
      <p:sp>
        <p:nvSpPr>
          <p:cNvPr id="4" name="32-Point Star 4">
            <a:extLst>
              <a:ext uri="{FF2B5EF4-FFF2-40B4-BE49-F238E27FC236}">
                <a16:creationId xmlns:a16="http://schemas.microsoft.com/office/drawing/2014/main" xmlns="" id="{EEC23897-7D2B-4EFC-84EF-B847BE1927D3}"/>
              </a:ext>
            </a:extLst>
          </p:cNvPr>
          <p:cNvSpPr/>
          <p:nvPr/>
        </p:nvSpPr>
        <p:spPr>
          <a:xfrm>
            <a:off x="0" y="533400"/>
            <a:ext cx="8763000" cy="5486400"/>
          </a:xfrm>
          <a:prstGeom prst="star32">
            <a:avLst>
              <a:gd name="adj" fmla="val 43947"/>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5400" b="1" dirty="0" err="1" smtClean="0">
                <a:solidFill>
                  <a:srgbClr val="FF0000"/>
                </a:solidFill>
                <a:latin typeface="Times New Roman" pitchFamily="18" charset="0"/>
                <a:cs typeface="Times New Roman" pitchFamily="18" charset="0"/>
              </a:rPr>
              <a:t>Cách</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rèn</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luyện</a:t>
            </a:r>
            <a:endParaRPr lang="en-US" sz="5400" b="1" dirty="0">
              <a:solidFill>
                <a:srgbClr val="FF0000"/>
              </a:solidFill>
              <a:latin typeface="Times New Roman" pitchFamily="18" charset="0"/>
              <a:cs typeface="Times New Roman" pitchFamily="18" charset="0"/>
            </a:endParaRPr>
          </a:p>
        </p:txBody>
      </p:sp>
      <p:sp>
        <p:nvSpPr>
          <p:cNvPr id="5" name="TextBox 4"/>
          <p:cNvSpPr txBox="1"/>
          <p:nvPr/>
        </p:nvSpPr>
        <p:spPr>
          <a:xfrm>
            <a:off x="1358900" y="1524000"/>
            <a:ext cx="6642100" cy="1938992"/>
          </a:xfrm>
          <a:prstGeom prst="rect">
            <a:avLst/>
          </a:prstGeom>
          <a:noFill/>
        </p:spPr>
        <p:txBody>
          <a:bodyPr wrap="square" rtlCol="0">
            <a:spAutoFit/>
          </a:bodyPr>
          <a:lstStyle/>
          <a:p>
            <a:pPr algn="ctr">
              <a:lnSpc>
                <a:spcPct val="150000"/>
              </a:lnSpc>
              <a:defRPr/>
            </a:pPr>
            <a:endParaRPr lang="en-US" sz="4000" b="1" dirty="0" smtClean="0">
              <a:solidFill>
                <a:srgbClr val="FF0000"/>
              </a:solidFill>
              <a:latin typeface="Times New Roman" pitchFamily="18" charset="0"/>
              <a:cs typeface="Times New Roman" pitchFamily="18" charset="0"/>
            </a:endParaRPr>
          </a:p>
          <a:p>
            <a:pPr>
              <a:lnSpc>
                <a:spcPct val="150000"/>
              </a:lnSpc>
            </a:pPr>
            <a:endParaRPr lang="en-US" sz="4000" dirty="0"/>
          </a:p>
        </p:txBody>
      </p:sp>
    </p:spTree>
    <p:extLst>
      <p:ext uri="{BB962C8B-B14F-4D97-AF65-F5344CB8AC3E}">
        <p14:creationId xmlns:p14="http://schemas.microsoft.com/office/powerpoint/2010/main" xmlns="" val="223582953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1494&quot;&gt;&lt;/object&gt;&lt;object type=&quot;2&quot; unique_id=&quot;11495&quot;&gt;&lt;object type=&quot;3&quot; unique_id=&quot;11496&quot;&gt;&lt;property id=&quot;20148&quot; value=&quot;5&quot;/&gt;&lt;property id=&quot;20300&quot; value=&quot;Slide 1&quot;/&gt;&lt;property id=&quot;20307&quot; value=&quot;256&quot;/&gt;&lt;/object&gt;&lt;object type=&quot;3&quot; unique_id=&quot;11498&quot;&gt;&lt;property id=&quot;20148&quot; value=&quot;5&quot;/&gt;&lt;property id=&quot;20300&quot; value=&quot;Slide 16 - &amp;quot;Bài tập trắc nghiệm&amp;quot;&quot;/&gt;&lt;property id=&quot;20307&quot; value=&quot;290&quot;/&gt;&lt;/object&gt;&lt;object type=&quot;3&quot; unique_id=&quot;11499&quot;&gt;&lt;property id=&quot;20148&quot; value=&quot;5&quot;/&gt;&lt;property id=&quot;20300&quot; value=&quot;Slide 3 - &amp;quot;Tiết 13&amp;quot;&quot;/&gt;&lt;property id=&quot;20307&quot; value=&quot;291&quot;/&gt;&lt;/object&gt;&lt;object type=&quot;3&quot; unique_id=&quot;11500&quot;&gt;&lt;property id=&quot;20148&quot; value=&quot;5&quot;/&gt;&lt;property id=&quot;20300&quot; value=&quot;Slide 8&quot;/&gt;&lt;property id=&quot;20307&quot; value=&quot;292&quot;/&gt;&lt;/object&gt;&lt;object type=&quot;3&quot; unique_id=&quot;11540&quot;&gt;&lt;property id=&quot;20148&quot; value=&quot;5&quot;/&gt;&lt;property id=&quot;20300&quot; value=&quot;Slide 27&quot;/&gt;&lt;property id=&quot;20307&quot; value=&quot;285&quot;/&gt;&lt;/object&gt;&lt;object type=&quot;3&quot; unique_id=&quot;12551&quot;&gt;&lt;property id=&quot;20148&quot; value=&quot;5&quot;/&gt;&lt;property id=&quot;20300&quot; value=&quot;Slide 2&quot;/&gt;&lt;property id=&quot;20307&quot; value=&quot;307&quot;/&gt;&lt;/object&gt;&lt;object type=&quot;3&quot; unique_id=&quot;13113&quot;&gt;&lt;property id=&quot;20148&quot; value=&quot;5&quot;/&gt;&lt;property id=&quot;20300&quot; value=&quot;Slide 6&quot;/&gt;&lt;property id=&quot;20307&quot; value=&quot;308&quot;/&gt;&lt;/object&gt;&lt;object type=&quot;3&quot; unique_id=&quot;13117&quot;&gt;&lt;property id=&quot;20148&quot; value=&quot;5&quot;/&gt;&lt;property id=&quot;20300&quot; value=&quot;Slide 9&quot;/&gt;&lt;property id=&quot;20307&quot; value=&quot;312&quot;/&gt;&lt;/object&gt;&lt;object type=&quot;3&quot; unique_id=&quot;13118&quot;&gt;&lt;property id=&quot;20148&quot; value=&quot;5&quot;/&gt;&lt;property id=&quot;20300&quot; value=&quot;Slide 10 - &amp;quot;Alfred Nobel: Phát minh dynamite.&amp;quot;&quot;/&gt;&lt;property id=&quot;20307&quot; value=&quot;313&quot;/&gt;&lt;/object&gt;&lt;object type=&quot;3&quot; unique_id=&quot;13404&quot;&gt;&lt;property id=&quot;20148&quot; value=&quot;5&quot;/&gt;&lt;property id=&quot;20300&quot; value=&quot;Slide 11&quot;/&gt;&lt;property id=&quot;20307&quot; value=&quot;314&quot;/&gt;&lt;/object&gt;&lt;object type=&quot;3&quot; unique_id=&quot;13695&quot;&gt;&lt;property id=&quot;20148&quot; value=&quot;5&quot;/&gt;&lt;property id=&quot;20300&quot; value=&quot;Slide 12&quot;/&gt;&lt;property id=&quot;20307&quot; value=&quot;315&quot;/&gt;&lt;/object&gt;&lt;object type=&quot;3&quot; unique_id=&quot;14167&quot;&gt;&lt;property id=&quot;20148&quot; value=&quot;5&quot;/&gt;&lt;property id=&quot;20300&quot; value=&quot;Slide 13&quot;/&gt;&lt;property id=&quot;20307&quot; value=&quot;316&quot;/&gt;&lt;/object&gt;&lt;object type=&quot;3&quot; unique_id=&quot;14348&quot;&gt;&lt;property id=&quot;20148&quot; value=&quot;5&quot;/&gt;&lt;property id=&quot;20300&quot; value=&quot;Slide 14&quot;/&gt;&lt;property id=&quot;20307&quot; value=&quot;317&quot;/&gt;&lt;/object&gt;&lt;object type=&quot;3&quot; unique_id=&quot;14654&quot;&gt;&lt;property id=&quot;20148&quot; value=&quot;5&quot;/&gt;&lt;property id=&quot;20300&quot; value=&quot;Slide 15&quot;/&gt;&lt;property id=&quot;20307&quot; value=&quot;319&quot;/&gt;&lt;/object&gt;&lt;object type=&quot;3&quot; unique_id=&quot;14841&quot;&gt;&lt;property id=&quot;20148&quot; value=&quot;5&quot;/&gt;&lt;property id=&quot;20300&quot; value=&quot;Slide 17&quot;/&gt;&lt;property id=&quot;20307&quot; value=&quot;320&quot;/&gt;&lt;/object&gt;&lt;object type=&quot;3&quot; unique_id=&quot;15346&quot;&gt;&lt;property id=&quot;20148&quot; value=&quot;5&quot;/&gt;&lt;property id=&quot;20300&quot; value=&quot;Slide 18 - &amp;quot;Hướng dẫn chấm điểm&amp;quot;&quot;/&gt;&lt;property id=&quot;20307&quot; value=&quot;321&quot;/&gt;&lt;/object&gt;&lt;object type=&quot;3&quot; unique_id=&quot;15347&quot;&gt;&lt;property id=&quot;20148&quot; value=&quot;5&quot;/&gt;&lt;property id=&quot;20300&quot; value=&quot;Slide 19 - &amp;quot;Kết quả&amp;quot;&quot;/&gt;&lt;property id=&quot;20307&quot; value=&quot;322&quot;/&gt;&lt;/object&gt;&lt;object type=&quot;3&quot; unique_id=&quot;15998&quot;&gt;&lt;property id=&quot;20148&quot; value=&quot;5&quot;/&gt;&lt;property id=&quot;20300&quot; value=&quot;Slide 20&quot;/&gt;&lt;property id=&quot;20307&quot; value=&quot;323&quot;/&gt;&lt;/object&gt;&lt;object type=&quot;3&quot; unique_id=&quot;16000&quot;&gt;&lt;property id=&quot;20148&quot; value=&quot;5&quot;/&gt;&lt;property id=&quot;20300&quot; value=&quot;Slide 21&quot;/&gt;&lt;property id=&quot;20307&quot; value=&quot;325&quot;/&gt;&lt;/object&gt;&lt;object type=&quot;3&quot; unique_id=&quot;16001&quot;&gt;&lt;property id=&quot;20148&quot; value=&quot;5&quot;/&gt;&lt;property id=&quot;20300&quot; value=&quot;Slide 22 - &amp;quot;Tình huống&amp;quot;&quot;/&gt;&lt;property id=&quot;20307&quot; value=&quot;326&quot;/&gt;&lt;/object&gt;&lt;object type=&quot;3&quot; unique_id=&quot;16002&quot;&gt;&lt;property id=&quot;20148&quot; value=&quot;5&quot;/&gt;&lt;property id=&quot;20300&quot; value=&quot;Slide 23 - &amp;quot;Thảo luận nhóm&amp;quot;&quot;/&gt;&lt;property id=&quot;20307&quot; value=&quot;327&quot;/&gt;&lt;/object&gt;&lt;object type=&quot;3&quot; unique_id=&quot;16003&quot;&gt;&lt;property id=&quot;20148&quot; value=&quot;5&quot;/&gt;&lt;property id=&quot;20300&quot; value=&quot;Slide 24 - &amp;quot;Đáp án&amp;quot;&quot;/&gt;&lt;property id=&quot;20307&quot; value=&quot;328&quot;/&gt;&lt;/object&gt;&lt;object type=&quot;3&quot; unique_id=&quot;16004&quot;&gt;&lt;property id=&quot;20148&quot; value=&quot;5&quot;/&gt;&lt;property id=&quot;20300&quot; value=&quot;Slide 25&quot;/&gt;&lt;property id=&quot;20307&quot; value=&quot;329&quot;/&gt;&lt;/object&gt;&lt;object type=&quot;3&quot; unique_id=&quot;16005&quot;&gt;&lt;property id=&quot;20148&quot; value=&quot;5&quot;/&gt;&lt;property id=&quot;20300&quot; value=&quot;Slide 26 - &amp;quot;Chuẩn bị bài sau&amp;quot;&quot;/&gt;&lt;property id=&quot;20307&quot; value=&quot;330&quot;/&gt;&lt;/object&gt;&lt;object type=&quot;3&quot; unique_id=&quot;16006&quot;&gt;&lt;property id=&quot;20148&quot; value=&quot;5&quot;/&gt;&lt;property id=&quot;20300&quot; value=&quot;Slide 4 - &amp;quot;Phân công chuẩn bị bài&amp;quot;&quot;/&gt;&lt;property id=&quot;20307&quot; value=&quot;334&quot;/&gt;&lt;/object&gt;&lt;object type=&quot;3&quot; unique_id=&quot;16007&quot;&gt;&lt;property id=&quot;20148&quot; value=&quot;5&quot;/&gt;&lt;property id=&quot;20300&quot; value=&quot;Slide 5&quot;/&gt;&lt;property id=&quot;20307&quot; value=&quot;335&quot;/&gt;&lt;/object&gt;&lt;object type=&quot;3&quot; unique_id=&quot;16125&quot;&gt;&lt;property id=&quot;20148&quot; value=&quot;5&quot;/&gt;&lt;property id=&quot;20300&quot; value=&quot;Slide 7&quot;/&gt;&lt;property id=&quot;20307&quot; value=&quot;337&quot;/&gt;&lt;/object&gt;&lt;/object&gt;&lt;/object&gt;&lt;/database&gt;"/>
  <p:tag name="SECTOMILLISECCONVERTED" val="1"/>
</p:tagLst>
</file>

<file path=ppt/theme/theme1.xml><?xml version="1.0" encoding="utf-8"?>
<a:theme xmlns:a="http://schemas.openxmlformats.org/drawingml/2006/main" name="Default Design">
  <a:themeElements>
    <a:clrScheme name="Custom 29">
      <a:dk1>
        <a:srgbClr val="000000"/>
      </a:dk1>
      <a:lt1>
        <a:srgbClr val="FFFFFF"/>
      </a:lt1>
      <a:dk2>
        <a:srgbClr val="1274B6"/>
      </a:dk2>
      <a:lt2>
        <a:srgbClr val="808080"/>
      </a:lt2>
      <a:accent1>
        <a:srgbClr val="BBB7EB"/>
      </a:accent1>
      <a:accent2>
        <a:srgbClr val="8AD8EA"/>
      </a:accent2>
      <a:accent3>
        <a:srgbClr val="6ED4AD"/>
      </a:accent3>
      <a:accent4>
        <a:srgbClr val="DF7D7D"/>
      </a:accent4>
      <a:accent5>
        <a:srgbClr val="D3936F"/>
      </a:accent5>
      <a:accent6>
        <a:srgbClr val="829DD4"/>
      </a:accent6>
      <a:hlink>
        <a:srgbClr val="A1D57D"/>
      </a:hlink>
      <a:folHlink>
        <a:srgbClr val="F6B454"/>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274B6"/>
        </a:dk2>
        <a:lt2>
          <a:srgbClr val="808080"/>
        </a:lt2>
        <a:accent1>
          <a:srgbClr val="BBB7EB"/>
        </a:accent1>
        <a:accent2>
          <a:srgbClr val="8AD8EA"/>
        </a:accent2>
        <a:accent3>
          <a:srgbClr val="FFFFFF"/>
        </a:accent3>
        <a:accent4>
          <a:srgbClr val="000000"/>
        </a:accent4>
        <a:accent5>
          <a:srgbClr val="DAD8F3"/>
        </a:accent5>
        <a:accent6>
          <a:srgbClr val="7DC4D4"/>
        </a:accent6>
        <a:hlink>
          <a:srgbClr val="A1D57D"/>
        </a:hlink>
        <a:folHlink>
          <a:srgbClr val="F6B454"/>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46C51"/>
        </a:dk2>
        <a:lt2>
          <a:srgbClr val="808080"/>
        </a:lt2>
        <a:accent1>
          <a:srgbClr val="84CABD"/>
        </a:accent1>
        <a:accent2>
          <a:srgbClr val="8DABD7"/>
        </a:accent2>
        <a:accent3>
          <a:srgbClr val="FFFFFF"/>
        </a:accent3>
        <a:accent4>
          <a:srgbClr val="000000"/>
        </a:accent4>
        <a:accent5>
          <a:srgbClr val="C2E1DB"/>
        </a:accent5>
        <a:accent6>
          <a:srgbClr val="7F9BC3"/>
        </a:accent6>
        <a:hlink>
          <a:srgbClr val="D6BE7C"/>
        </a:hlink>
        <a:folHlink>
          <a:srgbClr val="96CB6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93356D"/>
        </a:dk2>
        <a:lt2>
          <a:srgbClr val="808080"/>
        </a:lt2>
        <a:accent1>
          <a:srgbClr val="FDBD5F"/>
        </a:accent1>
        <a:accent2>
          <a:srgbClr val="EB99BE"/>
        </a:accent2>
        <a:accent3>
          <a:srgbClr val="FFFFFF"/>
        </a:accent3>
        <a:accent4>
          <a:srgbClr val="000000"/>
        </a:accent4>
        <a:accent5>
          <a:srgbClr val="FEDBB6"/>
        </a:accent5>
        <a:accent6>
          <a:srgbClr val="D58AAC"/>
        </a:accent6>
        <a:hlink>
          <a:srgbClr val="99D55D"/>
        </a:hlink>
        <a:folHlink>
          <a:srgbClr val="C9AA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839TGp_flower_light_ani</Template>
  <TotalTime>887</TotalTime>
  <Words>641</Words>
  <Application>Microsoft Office PowerPoint</Application>
  <PresentationFormat>On-screen Show (4:3)</PresentationFormat>
  <Paragraphs>85</Paragraphs>
  <Slides>14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Default Design</vt:lpstr>
      <vt:lpstr>Visio</vt:lpstr>
      <vt:lpstr>Slide 1</vt:lpstr>
      <vt:lpstr>Slide 2</vt:lpstr>
      <vt:lpstr>Phân công chuẩn bị bài</vt:lpstr>
      <vt:lpstr>Slide 4</vt:lpstr>
      <vt:lpstr>Slide 5</vt:lpstr>
      <vt:lpstr>Slide 6</vt:lpstr>
      <vt:lpstr>Slide 7</vt:lpstr>
      <vt:lpstr>Thảo luận nhóm</vt:lpstr>
      <vt:lpstr>Slide 9</vt:lpstr>
      <vt:lpstr>Slide 10</vt:lpstr>
      <vt:lpstr>                       Tình huống Sáng chủ nhật, đang còn nằm ngủ nướng, Hùng học sinh lớp 8 nghe thấy Mai, Khánh, Quân gọi mình ở ngoài cổng. Các bạn vào rủ Hùng đi dọn vệ sinh ngõ phố và trồng hoa ở bãi đất trống cùng các cô bác trong tổ dân phố. Hùng bảo “ Các bạn ra dọn đi nhà tớ có mẹ tham gia rồi, tớ không đi nữa…” a. Em nhận xét gì về Hùng và các bạn? b. Nếu em là Hùng em sẽ ứng xử như thế nào? </vt:lpstr>
      <vt:lpstr>Hướng dẫn về nhà</vt:lpstr>
      <vt:lpstr>Slide 13</vt:lpstr>
      <vt:lpstr>Slide 14</vt:lpstr>
    </vt:vector>
  </TitlesOfParts>
  <Company>Guild Design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132</cp:revision>
  <dcterms:created xsi:type="dcterms:W3CDTF">2017-10-27T01:50:18Z</dcterms:created>
  <dcterms:modified xsi:type="dcterms:W3CDTF">2019-10-21T13:16:24Z</dcterms:modified>
</cp:coreProperties>
</file>